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9"/>
  </p:notesMasterIdLst>
  <p:sldIdLst>
    <p:sldId id="256" r:id="rId3"/>
    <p:sldId id="258" r:id="rId4"/>
    <p:sldId id="303" r:id="rId5"/>
    <p:sldId id="271" r:id="rId6"/>
    <p:sldId id="308" r:id="rId7"/>
    <p:sldId id="309" r:id="rId8"/>
    <p:sldId id="310" r:id="rId9"/>
    <p:sldId id="311" r:id="rId10"/>
    <p:sldId id="312" r:id="rId11"/>
    <p:sldId id="327" r:id="rId12"/>
    <p:sldId id="261" r:id="rId13"/>
    <p:sldId id="304" r:id="rId14"/>
    <p:sldId id="333" r:id="rId15"/>
    <p:sldId id="332" r:id="rId16"/>
    <p:sldId id="307" r:id="rId17"/>
    <p:sldId id="366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8BB7"/>
    <a:srgbClr val="000000"/>
    <a:srgbClr val="B4CBA5"/>
    <a:srgbClr val="E59782"/>
    <a:srgbClr val="FEFCFD"/>
    <a:srgbClr val="D1DCDE"/>
    <a:srgbClr val="F9F9F9"/>
    <a:srgbClr val="F5F5F5"/>
    <a:srgbClr val="8D8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873A8-C79A-4045-9637-33E683802127}" v="301" dt="2023-07-09T15:52:4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5274" autoAdjust="0"/>
  </p:normalViewPr>
  <p:slideViewPr>
    <p:cSldViewPr>
      <p:cViewPr>
        <p:scale>
          <a:sx n="70" d="100"/>
          <a:sy n="70" d="100"/>
        </p:scale>
        <p:origin x="-156" y="-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oatuan1989@gmail.com" userId="8f87ba699b520547" providerId="LiveId" clId="{CA3873A8-C79A-4045-9637-33E683802127}"/>
    <pc:docChg chg="undo custSel addSld delSld modSld sldOrd">
      <pc:chgData name="khoatuan1989@gmail.com" userId="8f87ba699b520547" providerId="LiveId" clId="{CA3873A8-C79A-4045-9637-33E683802127}" dt="2023-07-09T15:52:42.533" v="710"/>
      <pc:docMkLst>
        <pc:docMk/>
      </pc:docMkLst>
      <pc:sldChg chg="modSp del mod ord">
        <pc:chgData name="khoatuan1989@gmail.com" userId="8f87ba699b520547" providerId="LiveId" clId="{CA3873A8-C79A-4045-9637-33E683802127}" dt="2023-07-09T15:16:56.778" v="217" actId="47"/>
        <pc:sldMkLst>
          <pc:docMk/>
          <pc:sldMk cId="3649088343" sldId="257"/>
        </pc:sldMkLst>
        <pc:spChg chg="mod">
          <ac:chgData name="khoatuan1989@gmail.com" userId="8f87ba699b520547" providerId="LiveId" clId="{CA3873A8-C79A-4045-9637-33E683802127}" dt="2023-07-09T15:16:36.064" v="215" actId="1076"/>
          <ac:spMkLst>
            <pc:docMk/>
            <pc:sldMk cId="3649088343" sldId="257"/>
            <ac:spMk id="9" creationId="{00000000-0000-0000-0000-000000000000}"/>
          </ac:spMkLst>
        </pc:spChg>
        <pc:picChg chg="mod">
          <ac:chgData name="khoatuan1989@gmail.com" userId="8f87ba699b520547" providerId="LiveId" clId="{CA3873A8-C79A-4045-9637-33E683802127}" dt="2023-07-09T15:16:40.507" v="216" actId="1076"/>
          <ac:picMkLst>
            <pc:docMk/>
            <pc:sldMk cId="3649088343" sldId="257"/>
            <ac:picMk id="2" creationId="{00000000-0000-0000-0000-000000000000}"/>
          </ac:picMkLst>
        </pc:picChg>
      </pc:sldChg>
      <pc:sldChg chg="modAnim">
        <pc:chgData name="khoatuan1989@gmail.com" userId="8f87ba699b520547" providerId="LiveId" clId="{CA3873A8-C79A-4045-9637-33E683802127}" dt="2023-07-09T15:52:42.533" v="710"/>
        <pc:sldMkLst>
          <pc:docMk/>
          <pc:sldMk cId="393702939" sldId="258"/>
        </pc:sldMkLst>
      </pc:sldChg>
      <pc:sldChg chg="addSp delSp modSp add del mod ord modTransition setBg delDesignElem">
        <pc:chgData name="khoatuan1989@gmail.com" userId="8f87ba699b520547" providerId="LiveId" clId="{CA3873A8-C79A-4045-9637-33E683802127}" dt="2023-07-09T15:01:54.418" v="78"/>
        <pc:sldMkLst>
          <pc:docMk/>
          <pc:sldMk cId="233595570" sldId="260"/>
        </pc:sldMkLst>
        <pc:spChg chg="mod">
          <ac:chgData name="khoatuan1989@gmail.com" userId="8f87ba699b520547" providerId="LiveId" clId="{CA3873A8-C79A-4045-9637-33E683802127}" dt="2023-07-09T15:01:47.284" v="71" actId="1076"/>
          <ac:spMkLst>
            <pc:docMk/>
            <pc:sldMk cId="233595570" sldId="260"/>
            <ac:spMk id="4" creationId="{09EC2E0D-CABB-924A-BDF1-F17C9DFAEBB7}"/>
          </ac:spMkLst>
        </pc:spChg>
        <pc:spChg chg="add del">
          <ac:chgData name="khoatuan1989@gmail.com" userId="8f87ba699b520547" providerId="LiveId" clId="{CA3873A8-C79A-4045-9637-33E683802127}" dt="2023-07-09T15:01:54.418" v="78"/>
          <ac:spMkLst>
            <pc:docMk/>
            <pc:sldMk cId="233595570" sldId="260"/>
            <ac:spMk id="4106" creationId="{B4D3D850-2041-4B7C-AED9-54DA385B14F7}"/>
          </ac:spMkLst>
        </pc:spChg>
        <pc:spChg chg="add del">
          <ac:chgData name="khoatuan1989@gmail.com" userId="8f87ba699b520547" providerId="LiveId" clId="{CA3873A8-C79A-4045-9637-33E683802127}" dt="2023-07-09T15:01:54.418" v="78"/>
          <ac:spMkLst>
            <pc:docMk/>
            <pc:sldMk cId="233595570" sldId="260"/>
            <ac:spMk id="4107" creationId="{B497CCB5-5FC2-473C-AFCC-2430CEF1DF71}"/>
          </ac:spMkLst>
        </pc:spChg>
        <pc:spChg chg="add del">
          <ac:chgData name="khoatuan1989@gmail.com" userId="8f87ba699b520547" providerId="LiveId" clId="{CA3873A8-C79A-4045-9637-33E683802127}" dt="2023-07-09T15:01:54.418" v="78"/>
          <ac:spMkLst>
            <pc:docMk/>
            <pc:sldMk cId="233595570" sldId="260"/>
            <ac:spMk id="4108" creationId="{599C8C75-BFDF-44E7-A028-EEB5EDD58817}"/>
          </ac:spMkLst>
        </pc:spChg>
        <pc:picChg chg="add del">
          <ac:chgData name="khoatuan1989@gmail.com" userId="8f87ba699b520547" providerId="LiveId" clId="{CA3873A8-C79A-4045-9637-33E683802127}" dt="2023-07-09T15:01:51.790" v="75" actId="478"/>
          <ac:picMkLst>
            <pc:docMk/>
            <pc:sldMk cId="233595570" sldId="260"/>
            <ac:picMk id="4098" creationId="{543CC673-FA79-854E-86EA-0BC3E13552C9}"/>
          </ac:picMkLst>
        </pc:picChg>
        <pc:picChg chg="add del mod">
          <ac:chgData name="khoatuan1989@gmail.com" userId="8f87ba699b520547" providerId="LiveId" clId="{CA3873A8-C79A-4045-9637-33E683802127}" dt="2023-07-09T15:01:53.689" v="77" actId="1076"/>
          <ac:picMkLst>
            <pc:docMk/>
            <pc:sldMk cId="233595570" sldId="260"/>
            <ac:picMk id="4104" creationId="{39152878-3DDA-5649-A619-A54EDB21AE1B}"/>
          </ac:picMkLst>
        </pc:picChg>
      </pc:sldChg>
      <pc:sldChg chg="del">
        <pc:chgData name="khoatuan1989@gmail.com" userId="8f87ba699b520547" providerId="LiveId" clId="{CA3873A8-C79A-4045-9637-33E683802127}" dt="2023-07-09T15:17:10.598" v="218" actId="47"/>
        <pc:sldMkLst>
          <pc:docMk/>
          <pc:sldMk cId="3123400372" sldId="262"/>
        </pc:sldMkLst>
      </pc:sldChg>
      <pc:sldChg chg="del">
        <pc:chgData name="khoatuan1989@gmail.com" userId="8f87ba699b520547" providerId="LiveId" clId="{CA3873A8-C79A-4045-9637-33E683802127}" dt="2023-07-09T15:17:35.553" v="222" actId="47"/>
        <pc:sldMkLst>
          <pc:docMk/>
          <pc:sldMk cId="3399930915" sldId="279"/>
        </pc:sldMkLst>
      </pc:sldChg>
      <pc:sldChg chg="del">
        <pc:chgData name="khoatuan1989@gmail.com" userId="8f87ba699b520547" providerId="LiveId" clId="{CA3873A8-C79A-4045-9637-33E683802127}" dt="2023-07-09T15:17:36.796" v="223" actId="47"/>
        <pc:sldMkLst>
          <pc:docMk/>
          <pc:sldMk cId="3622384923" sldId="280"/>
        </pc:sldMkLst>
      </pc:sldChg>
      <pc:sldChg chg="del">
        <pc:chgData name="khoatuan1989@gmail.com" userId="8f87ba699b520547" providerId="LiveId" clId="{CA3873A8-C79A-4045-9637-33E683802127}" dt="2023-07-09T15:17:22.246" v="219" actId="47"/>
        <pc:sldMkLst>
          <pc:docMk/>
          <pc:sldMk cId="703393568" sldId="284"/>
        </pc:sldMkLst>
      </pc:sldChg>
      <pc:sldChg chg="del">
        <pc:chgData name="khoatuan1989@gmail.com" userId="8f87ba699b520547" providerId="LiveId" clId="{CA3873A8-C79A-4045-9637-33E683802127}" dt="2023-07-09T15:17:29.559" v="221" actId="47"/>
        <pc:sldMkLst>
          <pc:docMk/>
          <pc:sldMk cId="2872604154" sldId="285"/>
        </pc:sldMkLst>
      </pc:sldChg>
      <pc:sldChg chg="addSp delSp modSp mod delAnim modAnim">
        <pc:chgData name="khoatuan1989@gmail.com" userId="8f87ba699b520547" providerId="LiveId" clId="{CA3873A8-C79A-4045-9637-33E683802127}" dt="2023-07-09T15:28:27.364" v="321" actId="1076"/>
        <pc:sldMkLst>
          <pc:docMk/>
          <pc:sldMk cId="3189299124" sldId="286"/>
        </pc:sldMkLst>
        <pc:spChg chg="del">
          <ac:chgData name="khoatuan1989@gmail.com" userId="8f87ba699b520547" providerId="LiveId" clId="{CA3873A8-C79A-4045-9637-33E683802127}" dt="2023-07-09T15:19:49.753" v="247" actId="478"/>
          <ac:spMkLst>
            <pc:docMk/>
            <pc:sldMk cId="3189299124" sldId="286"/>
            <ac:spMk id="2" creationId="{43259FC2-8480-410A-9A12-5BB0BECFB675}"/>
          </ac:spMkLst>
        </pc:spChg>
        <pc:spChg chg="mod">
          <ac:chgData name="khoatuan1989@gmail.com" userId="8f87ba699b520547" providerId="LiveId" clId="{CA3873A8-C79A-4045-9637-33E683802127}" dt="2023-07-09T15:25:05.760" v="295" actId="14100"/>
          <ac:spMkLst>
            <pc:docMk/>
            <pc:sldMk cId="3189299124" sldId="286"/>
            <ac:spMk id="8" creationId="{49C21186-C5DC-48DD-8A2A-243873FB7C2F}"/>
          </ac:spMkLst>
        </pc:spChg>
        <pc:spChg chg="mod">
          <ac:chgData name="khoatuan1989@gmail.com" userId="8f87ba699b520547" providerId="LiveId" clId="{CA3873A8-C79A-4045-9637-33E683802127}" dt="2023-07-09T15:25:24.844" v="298" actId="1076"/>
          <ac:spMkLst>
            <pc:docMk/>
            <pc:sldMk cId="3189299124" sldId="286"/>
            <ac:spMk id="9" creationId="{80E41969-0E91-46EF-86BD-9D01A348CFE0}"/>
          </ac:spMkLst>
        </pc:spChg>
        <pc:spChg chg="mod">
          <ac:chgData name="khoatuan1989@gmail.com" userId="8f87ba699b520547" providerId="LiveId" clId="{CA3873A8-C79A-4045-9637-33E683802127}" dt="2023-07-09T15:25:32.212" v="300" actId="1076"/>
          <ac:spMkLst>
            <pc:docMk/>
            <pc:sldMk cId="3189299124" sldId="286"/>
            <ac:spMk id="10" creationId="{E8047B4E-8D55-42E3-A46A-B24B50024CFF}"/>
          </ac:spMkLst>
        </pc:spChg>
        <pc:spChg chg="add mod">
          <ac:chgData name="khoatuan1989@gmail.com" userId="8f87ba699b520547" providerId="LiveId" clId="{CA3873A8-C79A-4045-9637-33E683802127}" dt="2023-07-09T15:23:37.413" v="280" actId="2711"/>
          <ac:spMkLst>
            <pc:docMk/>
            <pc:sldMk cId="3189299124" sldId="286"/>
            <ac:spMk id="11" creationId="{608FDB00-7BCE-684D-2D9F-BAA849953364}"/>
          </ac:spMkLst>
        </pc:spChg>
        <pc:spChg chg="add mod">
          <ac:chgData name="khoatuan1989@gmail.com" userId="8f87ba699b520547" providerId="LiveId" clId="{CA3873A8-C79A-4045-9637-33E683802127}" dt="2023-07-09T15:25:28.476" v="299" actId="1076"/>
          <ac:spMkLst>
            <pc:docMk/>
            <pc:sldMk cId="3189299124" sldId="286"/>
            <ac:spMk id="14" creationId="{88AEE6F0-7BAC-2077-0E84-D9C7909B1C67}"/>
          </ac:spMkLst>
        </pc:spChg>
        <pc:spChg chg="add mod">
          <ac:chgData name="khoatuan1989@gmail.com" userId="8f87ba699b520547" providerId="LiveId" clId="{CA3873A8-C79A-4045-9637-33E683802127}" dt="2023-07-09T15:24:11.625" v="285" actId="571"/>
          <ac:spMkLst>
            <pc:docMk/>
            <pc:sldMk cId="3189299124" sldId="286"/>
            <ac:spMk id="15" creationId="{8E1035F2-1DD2-BB88-DFE6-635322B1C19C}"/>
          </ac:spMkLst>
        </pc:spChg>
        <pc:spChg chg="del">
          <ac:chgData name="khoatuan1989@gmail.com" userId="8f87ba699b520547" providerId="LiveId" clId="{CA3873A8-C79A-4045-9637-33E683802127}" dt="2023-07-09T15:19:56.883" v="249" actId="478"/>
          <ac:spMkLst>
            <pc:docMk/>
            <pc:sldMk cId="3189299124" sldId="286"/>
            <ac:spMk id="16" creationId="{2F1231D0-2C47-43FD-94AD-7E76BA744831}"/>
          </ac:spMkLst>
        </pc:spChg>
        <pc:spChg chg="add mod">
          <ac:chgData name="khoatuan1989@gmail.com" userId="8f87ba699b520547" providerId="LiveId" clId="{CA3873A8-C79A-4045-9637-33E683802127}" dt="2023-07-09T15:24:11.625" v="285" actId="571"/>
          <ac:spMkLst>
            <pc:docMk/>
            <pc:sldMk cId="3189299124" sldId="286"/>
            <ac:spMk id="17" creationId="{CF4C5E8D-D882-B5B3-4AAF-6EBE23937FC4}"/>
          </ac:spMkLst>
        </pc:spChg>
        <pc:spChg chg="add mod">
          <ac:chgData name="khoatuan1989@gmail.com" userId="8f87ba699b520547" providerId="LiveId" clId="{CA3873A8-C79A-4045-9637-33E683802127}" dt="2023-07-09T15:24:19.472" v="288" actId="571"/>
          <ac:spMkLst>
            <pc:docMk/>
            <pc:sldMk cId="3189299124" sldId="286"/>
            <ac:spMk id="18" creationId="{782FB6E8-9B98-51E7-8C1E-4F6ABADDA534}"/>
          </ac:spMkLst>
        </pc:spChg>
        <pc:spChg chg="add mod">
          <ac:chgData name="khoatuan1989@gmail.com" userId="8f87ba699b520547" providerId="LiveId" clId="{CA3873A8-C79A-4045-9637-33E683802127}" dt="2023-07-09T15:24:19.472" v="288" actId="571"/>
          <ac:spMkLst>
            <pc:docMk/>
            <pc:sldMk cId="3189299124" sldId="286"/>
            <ac:spMk id="19" creationId="{B109BCF0-A5A6-73CD-5DC8-C0F242630B1C}"/>
          </ac:spMkLst>
        </pc:spChg>
        <pc:picChg chg="add mod">
          <ac:chgData name="khoatuan1989@gmail.com" userId="8f87ba699b520547" providerId="LiveId" clId="{CA3873A8-C79A-4045-9637-33E683802127}" dt="2023-07-09T15:25:40.809" v="301" actId="1076"/>
          <ac:picMkLst>
            <pc:docMk/>
            <pc:sldMk cId="3189299124" sldId="286"/>
            <ac:picMk id="3" creationId="{EDEC99EA-56B9-CA30-F464-48F3DF412C36}"/>
          </ac:picMkLst>
        </pc:picChg>
        <pc:picChg chg="mod">
          <ac:chgData name="khoatuan1989@gmail.com" userId="8f87ba699b520547" providerId="LiveId" clId="{CA3873A8-C79A-4045-9637-33E683802127}" dt="2023-07-09T15:23:00.612" v="276" actId="2711"/>
          <ac:picMkLst>
            <pc:docMk/>
            <pc:sldMk cId="3189299124" sldId="286"/>
            <ac:picMk id="4" creationId="{69C9F767-51E0-423A-B1D9-04BBCBECCACF}"/>
          </ac:picMkLst>
        </pc:picChg>
        <pc:picChg chg="mod">
          <ac:chgData name="khoatuan1989@gmail.com" userId="8f87ba699b520547" providerId="LiveId" clId="{CA3873A8-C79A-4045-9637-33E683802127}" dt="2023-07-09T15:23:00.612" v="276" actId="2711"/>
          <ac:picMkLst>
            <pc:docMk/>
            <pc:sldMk cId="3189299124" sldId="286"/>
            <ac:picMk id="5" creationId="{6FDA6C78-823F-4BC0-96E5-2EC35A637D1E}"/>
          </ac:picMkLst>
        </pc:picChg>
        <pc:picChg chg="mod">
          <ac:chgData name="khoatuan1989@gmail.com" userId="8f87ba699b520547" providerId="LiveId" clId="{CA3873A8-C79A-4045-9637-33E683802127}" dt="2023-07-09T15:23:00.612" v="276" actId="2711"/>
          <ac:picMkLst>
            <pc:docMk/>
            <pc:sldMk cId="3189299124" sldId="286"/>
            <ac:picMk id="6" creationId="{04739CE5-A2F4-4EF7-9640-904E75A2257C}"/>
          </ac:picMkLst>
        </pc:picChg>
        <pc:picChg chg="del mod">
          <ac:chgData name="khoatuan1989@gmail.com" userId="8f87ba699b520547" providerId="LiveId" clId="{CA3873A8-C79A-4045-9637-33E683802127}" dt="2023-07-09T15:18:22.560" v="232" actId="478"/>
          <ac:picMkLst>
            <pc:docMk/>
            <pc:sldMk cId="3189299124" sldId="286"/>
            <ac:picMk id="7" creationId="{7A1E9A99-30A7-3B02-9AC2-D94EF13BAADF}"/>
          </ac:picMkLst>
        </pc:picChg>
        <pc:picChg chg="add mod">
          <ac:chgData name="khoatuan1989@gmail.com" userId="8f87ba699b520547" providerId="LiveId" clId="{CA3873A8-C79A-4045-9637-33E683802127}" dt="2023-07-09T15:23:00.612" v="276" actId="2711"/>
          <ac:picMkLst>
            <pc:docMk/>
            <pc:sldMk cId="3189299124" sldId="286"/>
            <ac:picMk id="12" creationId="{6A1580FE-4223-1232-881C-9C34F1F85B79}"/>
          </ac:picMkLst>
        </pc:picChg>
        <pc:picChg chg="add del mod">
          <ac:chgData name="khoatuan1989@gmail.com" userId="8f87ba699b520547" providerId="LiveId" clId="{CA3873A8-C79A-4045-9637-33E683802127}" dt="2023-07-09T15:26:36.254" v="311"/>
          <ac:picMkLst>
            <pc:docMk/>
            <pc:sldMk cId="3189299124" sldId="286"/>
            <ac:picMk id="20" creationId="{4456F2CF-7B4E-E8A2-458D-9A487DF470CC}"/>
          </ac:picMkLst>
        </pc:picChg>
        <pc:picChg chg="add del mod">
          <ac:chgData name="khoatuan1989@gmail.com" userId="8f87ba699b520547" providerId="LiveId" clId="{CA3873A8-C79A-4045-9637-33E683802127}" dt="2023-07-09T15:26:36.254" v="311"/>
          <ac:picMkLst>
            <pc:docMk/>
            <pc:sldMk cId="3189299124" sldId="286"/>
            <ac:picMk id="21" creationId="{ED041C90-664C-6BCF-56F4-41F8CD69A62D}"/>
          </ac:picMkLst>
        </pc:picChg>
        <pc:picChg chg="add mod">
          <ac:chgData name="khoatuan1989@gmail.com" userId="8f87ba699b520547" providerId="LiveId" clId="{CA3873A8-C79A-4045-9637-33E683802127}" dt="2023-07-09T15:28:27.364" v="321" actId="1076"/>
          <ac:picMkLst>
            <pc:docMk/>
            <pc:sldMk cId="3189299124" sldId="286"/>
            <ac:picMk id="22" creationId="{F7740F75-E60B-4AB2-2C6D-3D1F32ACA321}"/>
          </ac:picMkLst>
        </pc:picChg>
        <pc:picChg chg="add mod">
          <ac:chgData name="khoatuan1989@gmail.com" userId="8f87ba699b520547" providerId="LiveId" clId="{CA3873A8-C79A-4045-9637-33E683802127}" dt="2023-07-09T15:27:16.987" v="316" actId="1076"/>
          <ac:picMkLst>
            <pc:docMk/>
            <pc:sldMk cId="3189299124" sldId="286"/>
            <ac:picMk id="23" creationId="{32D91137-E1C6-86AA-0433-4922DC15A3CC}"/>
          </ac:picMkLst>
        </pc:picChg>
        <pc:picChg chg="add mod">
          <ac:chgData name="khoatuan1989@gmail.com" userId="8f87ba699b520547" providerId="LiveId" clId="{CA3873A8-C79A-4045-9637-33E683802127}" dt="2023-07-09T15:27:06.314" v="314" actId="1076"/>
          <ac:picMkLst>
            <pc:docMk/>
            <pc:sldMk cId="3189299124" sldId="286"/>
            <ac:picMk id="24" creationId="{74BDC144-18CE-2543-AF76-3604ABF247DF}"/>
          </ac:picMkLst>
        </pc:picChg>
      </pc:sldChg>
      <pc:sldChg chg="del">
        <pc:chgData name="khoatuan1989@gmail.com" userId="8f87ba699b520547" providerId="LiveId" clId="{CA3873A8-C79A-4045-9637-33E683802127}" dt="2023-07-09T15:17:41.606" v="227" actId="47"/>
        <pc:sldMkLst>
          <pc:docMk/>
          <pc:sldMk cId="3418702710" sldId="288"/>
        </pc:sldMkLst>
      </pc:sldChg>
      <pc:sldChg chg="del">
        <pc:chgData name="khoatuan1989@gmail.com" userId="8f87ba699b520547" providerId="LiveId" clId="{CA3873A8-C79A-4045-9637-33E683802127}" dt="2023-07-09T15:17:40.150" v="226" actId="47"/>
        <pc:sldMkLst>
          <pc:docMk/>
          <pc:sldMk cId="1210270705" sldId="289"/>
        </pc:sldMkLst>
      </pc:sldChg>
      <pc:sldChg chg="del">
        <pc:chgData name="khoatuan1989@gmail.com" userId="8f87ba699b520547" providerId="LiveId" clId="{CA3873A8-C79A-4045-9637-33E683802127}" dt="2023-07-09T15:17:39.065" v="225" actId="47"/>
        <pc:sldMkLst>
          <pc:docMk/>
          <pc:sldMk cId="1222443234" sldId="293"/>
        </pc:sldMkLst>
      </pc:sldChg>
      <pc:sldChg chg="del">
        <pc:chgData name="khoatuan1989@gmail.com" userId="8f87ba699b520547" providerId="LiveId" clId="{CA3873A8-C79A-4045-9637-33E683802127}" dt="2023-07-09T15:17:28.097" v="220" actId="47"/>
        <pc:sldMkLst>
          <pc:docMk/>
          <pc:sldMk cId="3291001271" sldId="297"/>
        </pc:sldMkLst>
      </pc:sldChg>
      <pc:sldChg chg="add del">
        <pc:chgData name="khoatuan1989@gmail.com" userId="8f87ba699b520547" providerId="LiveId" clId="{CA3873A8-C79A-4045-9637-33E683802127}" dt="2023-07-09T15:50:21.963" v="613" actId="47"/>
        <pc:sldMkLst>
          <pc:docMk/>
          <pc:sldMk cId="784383312" sldId="298"/>
        </pc:sldMkLst>
      </pc:sldChg>
      <pc:sldChg chg="del">
        <pc:chgData name="khoatuan1989@gmail.com" userId="8f87ba699b520547" providerId="LiveId" clId="{CA3873A8-C79A-4045-9637-33E683802127}" dt="2023-07-09T15:17:38.054" v="224" actId="47"/>
        <pc:sldMkLst>
          <pc:docMk/>
          <pc:sldMk cId="255955840" sldId="300"/>
        </pc:sldMkLst>
      </pc:sldChg>
      <pc:sldChg chg="addSp modSp mod ord modAnim">
        <pc:chgData name="khoatuan1989@gmail.com" userId="8f87ba699b520547" providerId="LiveId" clId="{CA3873A8-C79A-4045-9637-33E683802127}" dt="2023-07-09T15:12:13.643" v="166"/>
        <pc:sldMkLst>
          <pc:docMk/>
          <pc:sldMk cId="950295184" sldId="307"/>
        </pc:sldMkLst>
        <pc:spChg chg="add mod">
          <ac:chgData name="khoatuan1989@gmail.com" userId="8f87ba699b520547" providerId="LiveId" clId="{CA3873A8-C79A-4045-9637-33E683802127}" dt="2023-07-09T14:53:50.573" v="15" actId="1076"/>
          <ac:spMkLst>
            <pc:docMk/>
            <pc:sldMk cId="950295184" sldId="307"/>
            <ac:spMk id="9" creationId="{9A6C6355-ED19-6087-80D2-52FF536E6662}"/>
          </ac:spMkLst>
        </pc:spChg>
        <pc:picChg chg="mod">
          <ac:chgData name="khoatuan1989@gmail.com" userId="8f87ba699b520547" providerId="LiveId" clId="{CA3873A8-C79A-4045-9637-33E683802127}" dt="2023-07-09T14:54:15.661" v="17" actId="1076"/>
          <ac:picMkLst>
            <pc:docMk/>
            <pc:sldMk cId="950295184" sldId="307"/>
            <ac:picMk id="2" creationId="{2D63E0FA-1807-94AD-45B9-38228C8EDA65}"/>
          </ac:picMkLst>
        </pc:picChg>
        <pc:picChg chg="mod">
          <ac:chgData name="khoatuan1989@gmail.com" userId="8f87ba699b520547" providerId="LiveId" clId="{CA3873A8-C79A-4045-9637-33E683802127}" dt="2023-07-09T14:52:40.051" v="1" actId="1076"/>
          <ac:picMkLst>
            <pc:docMk/>
            <pc:sldMk cId="950295184" sldId="307"/>
            <ac:picMk id="5" creationId="{F116DD46-6140-83DB-C60B-BD4056B8A28D}"/>
          </ac:picMkLst>
        </pc:picChg>
        <pc:picChg chg="add mod">
          <ac:chgData name="khoatuan1989@gmail.com" userId="8f87ba699b520547" providerId="LiveId" clId="{CA3873A8-C79A-4045-9637-33E683802127}" dt="2023-07-09T14:52:37.639" v="0"/>
          <ac:picMkLst>
            <pc:docMk/>
            <pc:sldMk cId="950295184" sldId="307"/>
            <ac:picMk id="6" creationId="{43C9B854-0439-5DD9-FA50-0A130678DF9A}"/>
          </ac:picMkLst>
        </pc:picChg>
        <pc:picChg chg="add mod">
          <ac:chgData name="khoatuan1989@gmail.com" userId="8f87ba699b520547" providerId="LiveId" clId="{CA3873A8-C79A-4045-9637-33E683802127}" dt="2023-07-09T14:52:37.639" v="0"/>
          <ac:picMkLst>
            <pc:docMk/>
            <pc:sldMk cId="950295184" sldId="307"/>
            <ac:picMk id="7" creationId="{721682A3-E509-082A-C442-EDA9FE1A5FE1}"/>
          </ac:picMkLst>
        </pc:picChg>
      </pc:sldChg>
      <pc:sldChg chg="modSp add del mod modTransition">
        <pc:chgData name="khoatuan1989@gmail.com" userId="8f87ba699b520547" providerId="LiveId" clId="{CA3873A8-C79A-4045-9637-33E683802127}" dt="2023-07-09T15:12:41.516" v="174" actId="20577"/>
        <pc:sldMkLst>
          <pc:docMk/>
          <pc:sldMk cId="78301896" sldId="316"/>
        </pc:sldMkLst>
        <pc:spChg chg="mod">
          <ac:chgData name="khoatuan1989@gmail.com" userId="8f87ba699b520547" providerId="LiveId" clId="{CA3873A8-C79A-4045-9637-33E683802127}" dt="2023-07-09T15:12:41.516" v="174" actId="20577"/>
          <ac:spMkLst>
            <pc:docMk/>
            <pc:sldMk cId="78301896" sldId="316"/>
            <ac:spMk id="5" creationId="{5F090221-859D-4949-9148-3196A863D897}"/>
          </ac:spMkLst>
        </pc:spChg>
      </pc:sldChg>
      <pc:sldChg chg="addSp delSp modSp add mod modTransition delAnim modAnim">
        <pc:chgData name="khoatuan1989@gmail.com" userId="8f87ba699b520547" providerId="LiveId" clId="{CA3873A8-C79A-4045-9637-33E683802127}" dt="2023-07-09T15:12:35.069" v="172" actId="478"/>
        <pc:sldMkLst>
          <pc:docMk/>
          <pc:sldMk cId="1908129812" sldId="321"/>
        </pc:sldMkLst>
        <pc:spChg chg="mod">
          <ac:chgData name="khoatuan1989@gmail.com" userId="8f87ba699b520547" providerId="LiveId" clId="{CA3873A8-C79A-4045-9637-33E683802127}" dt="2023-07-09T15:12:30.198" v="171" actId="403"/>
          <ac:spMkLst>
            <pc:docMk/>
            <pc:sldMk cId="1908129812" sldId="321"/>
            <ac:spMk id="3" creationId="{3CADB7C8-D9DA-BE8E-06B6-2D15764A09B7}"/>
          </ac:spMkLst>
        </pc:spChg>
        <pc:spChg chg="mod">
          <ac:chgData name="khoatuan1989@gmail.com" userId="8f87ba699b520547" providerId="LiveId" clId="{CA3873A8-C79A-4045-9637-33E683802127}" dt="2023-07-09T14:57:25.772" v="55" actId="1076"/>
          <ac:spMkLst>
            <pc:docMk/>
            <pc:sldMk cId="1908129812" sldId="321"/>
            <ac:spMk id="8" creationId="{9C573064-A1A5-1342-A868-629CD757346C}"/>
          </ac:spMkLst>
        </pc:spChg>
        <pc:spChg chg="mod">
          <ac:chgData name="khoatuan1989@gmail.com" userId="8f87ba699b520547" providerId="LiveId" clId="{CA3873A8-C79A-4045-9637-33E683802127}" dt="2023-07-09T15:12:30.198" v="171" actId="403"/>
          <ac:spMkLst>
            <pc:docMk/>
            <pc:sldMk cId="1908129812" sldId="321"/>
            <ac:spMk id="9" creationId="{DC3F46E8-3839-2F7E-23B9-4C2A39AF7D5A}"/>
          </ac:spMkLst>
        </pc:spChg>
        <pc:spChg chg="add del mod">
          <ac:chgData name="khoatuan1989@gmail.com" userId="8f87ba699b520547" providerId="LiveId" clId="{CA3873A8-C79A-4045-9637-33E683802127}" dt="2023-07-09T15:12:35.069" v="172" actId="478"/>
          <ac:spMkLst>
            <pc:docMk/>
            <pc:sldMk cId="1908129812" sldId="321"/>
            <ac:spMk id="10" creationId="{02EA9494-247E-AB9D-F229-D28DF2F4EEF9}"/>
          </ac:spMkLst>
        </pc:spChg>
        <pc:grpChg chg="add mod">
          <ac:chgData name="khoatuan1989@gmail.com" userId="8f87ba699b520547" providerId="LiveId" clId="{CA3873A8-C79A-4045-9637-33E683802127}" dt="2023-07-09T15:12:30.198" v="171" actId="403"/>
          <ac:grpSpMkLst>
            <pc:docMk/>
            <pc:sldMk cId="1908129812" sldId="321"/>
            <ac:grpSpMk id="2" creationId="{A49FA72E-6004-3DB5-9112-54532831A96F}"/>
          </ac:grpSpMkLst>
        </pc:grpChg>
        <pc:grpChg chg="mod">
          <ac:chgData name="khoatuan1989@gmail.com" userId="8f87ba699b520547" providerId="LiveId" clId="{CA3873A8-C79A-4045-9637-33E683802127}" dt="2023-07-09T14:56:57.414" v="31" actId="1076"/>
          <ac:grpSpMkLst>
            <pc:docMk/>
            <pc:sldMk cId="1908129812" sldId="321"/>
            <ac:grpSpMk id="4" creationId="{B71235E4-B129-CB4D-8B08-87565BC07882}"/>
          </ac:grpSpMkLst>
        </pc:grpChg>
      </pc:sldChg>
      <pc:sldChg chg="new del">
        <pc:chgData name="khoatuan1989@gmail.com" userId="8f87ba699b520547" providerId="LiveId" clId="{CA3873A8-C79A-4045-9637-33E683802127}" dt="2023-07-09T14:56:00.478" v="19" actId="47"/>
        <pc:sldMkLst>
          <pc:docMk/>
          <pc:sldMk cId="1014891428" sldId="334"/>
        </pc:sldMkLst>
      </pc:sldChg>
      <pc:sldChg chg="addSp delSp modSp new mod ord modAnim">
        <pc:chgData name="khoatuan1989@gmail.com" userId="8f87ba699b520547" providerId="LiveId" clId="{CA3873A8-C79A-4045-9637-33E683802127}" dt="2023-07-09T15:12:46.295" v="176"/>
        <pc:sldMkLst>
          <pc:docMk/>
          <pc:sldMk cId="4233433761" sldId="334"/>
        </pc:sldMkLst>
        <pc:spChg chg="del">
          <ac:chgData name="khoatuan1989@gmail.com" userId="8f87ba699b520547" providerId="LiveId" clId="{CA3873A8-C79A-4045-9637-33E683802127}" dt="2023-07-09T15:00:22.205" v="61" actId="26606"/>
          <ac:spMkLst>
            <pc:docMk/>
            <pc:sldMk cId="4233433761" sldId="334"/>
            <ac:spMk id="2" creationId="{F4B05322-0D4A-8C1D-AA3B-DEBECB27757D}"/>
          </ac:spMkLst>
        </pc:spChg>
        <pc:spChg chg="del">
          <ac:chgData name="khoatuan1989@gmail.com" userId="8f87ba699b520547" providerId="LiveId" clId="{CA3873A8-C79A-4045-9637-33E683802127}" dt="2023-07-09T15:00:22.205" v="61" actId="26606"/>
          <ac:spMkLst>
            <pc:docMk/>
            <pc:sldMk cId="4233433761" sldId="334"/>
            <ac:spMk id="3" creationId="{178B54B1-441D-37D1-156A-F403D5BA3F9C}"/>
          </ac:spMkLst>
        </pc:spChg>
        <pc:spChg chg="add mod">
          <ac:chgData name="khoatuan1989@gmail.com" userId="8f87ba699b520547" providerId="LiveId" clId="{CA3873A8-C79A-4045-9637-33E683802127}" dt="2023-07-09T15:09:02.276" v="164" actId="1076"/>
          <ac:spMkLst>
            <pc:docMk/>
            <pc:sldMk cId="4233433761" sldId="334"/>
            <ac:spMk id="4" creationId="{13A5236D-1DDB-F284-762A-5A4EB3F1D6DE}"/>
          </ac:spMkLst>
        </pc:spChg>
        <pc:picChg chg="add mod">
          <ac:chgData name="khoatuan1989@gmail.com" userId="8f87ba699b520547" providerId="LiveId" clId="{CA3873A8-C79A-4045-9637-33E683802127}" dt="2023-07-09T15:08:59.220" v="163" actId="1076"/>
          <ac:picMkLst>
            <pc:docMk/>
            <pc:sldMk cId="4233433761" sldId="334"/>
            <ac:picMk id="1026" creationId="{A9BDA482-168F-694E-0A5A-0D9596DCD5F4}"/>
          </ac:picMkLst>
        </pc:picChg>
      </pc:sldChg>
      <pc:sldChg chg="addSp delSp add del modTransition setBg delDesignElem">
        <pc:chgData name="khoatuan1989@gmail.com" userId="8f87ba699b520547" providerId="LiveId" clId="{CA3873A8-C79A-4045-9637-33E683802127}" dt="2023-07-09T15:01:51.430" v="74"/>
        <pc:sldMkLst>
          <pc:docMk/>
          <pc:sldMk cId="2412568298" sldId="335"/>
        </pc:sldMkLst>
        <pc:spChg chg="add del">
          <ac:chgData name="khoatuan1989@gmail.com" userId="8f87ba699b520547" providerId="LiveId" clId="{CA3873A8-C79A-4045-9637-33E683802127}" dt="2023-07-09T15:01:51.430" v="74"/>
          <ac:spMkLst>
            <pc:docMk/>
            <pc:sldMk cId="2412568298" sldId="335"/>
            <ac:spMk id="4106" creationId="{B4D3D850-2041-4B7C-AED9-54DA385B14F7}"/>
          </ac:spMkLst>
        </pc:spChg>
        <pc:spChg chg="add del">
          <ac:chgData name="khoatuan1989@gmail.com" userId="8f87ba699b520547" providerId="LiveId" clId="{CA3873A8-C79A-4045-9637-33E683802127}" dt="2023-07-09T15:01:51.430" v="74"/>
          <ac:spMkLst>
            <pc:docMk/>
            <pc:sldMk cId="2412568298" sldId="335"/>
            <ac:spMk id="4107" creationId="{B497CCB5-5FC2-473C-AFCC-2430CEF1DF71}"/>
          </ac:spMkLst>
        </pc:spChg>
        <pc:spChg chg="add del">
          <ac:chgData name="khoatuan1989@gmail.com" userId="8f87ba699b520547" providerId="LiveId" clId="{CA3873A8-C79A-4045-9637-33E683802127}" dt="2023-07-09T15:01:51.430" v="74"/>
          <ac:spMkLst>
            <pc:docMk/>
            <pc:sldMk cId="2412568298" sldId="335"/>
            <ac:spMk id="4108" creationId="{599C8C75-BFDF-44E7-A028-EEB5EDD58817}"/>
          </ac:spMkLst>
        </pc:spChg>
      </pc:sldChg>
      <pc:sldChg chg="add del">
        <pc:chgData name="khoatuan1989@gmail.com" userId="8f87ba699b520547" providerId="LiveId" clId="{CA3873A8-C79A-4045-9637-33E683802127}" dt="2023-07-09T15:13:24.178" v="179"/>
        <pc:sldMkLst>
          <pc:docMk/>
          <pc:sldMk cId="3999754577" sldId="344"/>
        </pc:sldMkLst>
      </pc:sldChg>
      <pc:sldChg chg="modSp add mod">
        <pc:chgData name="khoatuan1989@gmail.com" userId="8f87ba699b520547" providerId="LiveId" clId="{CA3873A8-C79A-4045-9637-33E683802127}" dt="2023-07-09T15:15:37.874" v="211" actId="1036"/>
        <pc:sldMkLst>
          <pc:docMk/>
          <pc:sldMk cId="2098952820" sldId="345"/>
        </pc:sldMkLst>
        <pc:spChg chg="mod">
          <ac:chgData name="khoatuan1989@gmail.com" userId="8f87ba699b520547" providerId="LiveId" clId="{CA3873A8-C79A-4045-9637-33E683802127}" dt="2023-07-09T15:15:37.874" v="211" actId="1036"/>
          <ac:spMkLst>
            <pc:docMk/>
            <pc:sldMk cId="2098952820" sldId="345"/>
            <ac:spMk id="5" creationId="{409572D5-2A3E-4CA9-907E-53556DB3E93B}"/>
          </ac:spMkLst>
        </pc:spChg>
        <pc:spChg chg="mod">
          <ac:chgData name="khoatuan1989@gmail.com" userId="8f87ba699b520547" providerId="LiveId" clId="{CA3873A8-C79A-4045-9637-33E683802127}" dt="2023-07-09T15:15:37.874" v="211" actId="1036"/>
          <ac:spMkLst>
            <pc:docMk/>
            <pc:sldMk cId="2098952820" sldId="345"/>
            <ac:spMk id="6" creationId="{650CC70A-07B3-BB35-717A-A250DCA144C3}"/>
          </ac:spMkLst>
        </pc:spChg>
        <pc:grpChg chg="mod">
          <ac:chgData name="khoatuan1989@gmail.com" userId="8f87ba699b520547" providerId="LiveId" clId="{CA3873A8-C79A-4045-9637-33E683802127}" dt="2023-07-09T15:15:37.874" v="211" actId="1036"/>
          <ac:grpSpMkLst>
            <pc:docMk/>
            <pc:sldMk cId="2098952820" sldId="345"/>
            <ac:grpSpMk id="4" creationId="{C78440CC-C4ED-061E-BE2B-8D4242291050}"/>
          </ac:grpSpMkLst>
        </pc:grpChg>
      </pc:sldChg>
      <pc:sldChg chg="addSp delSp modSp add mod delAnim modAnim">
        <pc:chgData name="khoatuan1989@gmail.com" userId="8f87ba699b520547" providerId="LiveId" clId="{CA3873A8-C79A-4045-9637-33E683802127}" dt="2023-07-09T15:34:49.176" v="410" actId="1076"/>
        <pc:sldMkLst>
          <pc:docMk/>
          <pc:sldMk cId="2473331655" sldId="346"/>
        </pc:sldMkLst>
        <pc:spChg chg="mod">
          <ac:chgData name="khoatuan1989@gmail.com" userId="8f87ba699b520547" providerId="LiveId" clId="{CA3873A8-C79A-4045-9637-33E683802127}" dt="2023-07-09T15:26:17.033" v="309" actId="1076"/>
          <ac:spMkLst>
            <pc:docMk/>
            <pc:sldMk cId="2473331655" sldId="346"/>
            <ac:spMk id="4" creationId="{13A5236D-1DDB-F284-762A-5A4EB3F1D6DE}"/>
          </ac:spMkLst>
        </pc:spChg>
        <pc:spChg chg="add mod">
          <ac:chgData name="khoatuan1989@gmail.com" userId="8f87ba699b520547" providerId="LiveId" clId="{CA3873A8-C79A-4045-9637-33E683802127}" dt="2023-07-09T15:33:46.641" v="394" actId="14100"/>
          <ac:spMkLst>
            <pc:docMk/>
            <pc:sldMk cId="2473331655" sldId="346"/>
            <ac:spMk id="5" creationId="{53382FB2-4C28-933E-643B-44D0B4D0F138}"/>
          </ac:spMkLst>
        </pc:spChg>
        <pc:spChg chg="add mod">
          <ac:chgData name="khoatuan1989@gmail.com" userId="8f87ba699b520547" providerId="LiveId" clId="{CA3873A8-C79A-4045-9637-33E683802127}" dt="2023-07-09T15:34:43.382" v="409" actId="1076"/>
          <ac:spMkLst>
            <pc:docMk/>
            <pc:sldMk cId="2473331655" sldId="346"/>
            <ac:spMk id="12" creationId="{B104720B-8E8F-EA11-CE17-282B31996FDF}"/>
          </ac:spMkLst>
        </pc:spChg>
        <pc:picChg chg="add del mod">
          <ac:chgData name="khoatuan1989@gmail.com" userId="8f87ba699b520547" providerId="LiveId" clId="{CA3873A8-C79A-4045-9637-33E683802127}" dt="2023-07-09T15:33:28.727" v="388" actId="478"/>
          <ac:picMkLst>
            <pc:docMk/>
            <pc:sldMk cId="2473331655" sldId="346"/>
            <ac:picMk id="2" creationId="{EE9BF68E-134A-5E98-B10A-15DE49C46696}"/>
          </ac:picMkLst>
        </pc:picChg>
        <pc:picChg chg="add del mod">
          <ac:chgData name="khoatuan1989@gmail.com" userId="8f87ba699b520547" providerId="LiveId" clId="{CA3873A8-C79A-4045-9637-33E683802127}" dt="2023-07-09T15:33:27.135" v="387" actId="478"/>
          <ac:picMkLst>
            <pc:docMk/>
            <pc:sldMk cId="2473331655" sldId="346"/>
            <ac:picMk id="6" creationId="{2A4BBD26-9751-F3D8-BF67-EF8DDD446CEB}"/>
          </ac:picMkLst>
        </pc:picChg>
        <pc:picChg chg="add mod">
          <ac:chgData name="khoatuan1989@gmail.com" userId="8f87ba699b520547" providerId="LiveId" clId="{CA3873A8-C79A-4045-9637-33E683802127}" dt="2023-07-09T15:32:48.795" v="384" actId="1076"/>
          <ac:picMkLst>
            <pc:docMk/>
            <pc:sldMk cId="2473331655" sldId="346"/>
            <ac:picMk id="7" creationId="{9E7C4961-7529-A3B1-5655-3B96D43FC2EA}"/>
          </ac:picMkLst>
        </pc:picChg>
        <pc:picChg chg="add mod">
          <ac:chgData name="khoatuan1989@gmail.com" userId="8f87ba699b520547" providerId="LiveId" clId="{CA3873A8-C79A-4045-9637-33E683802127}" dt="2023-07-09T15:32:41.033" v="383"/>
          <ac:picMkLst>
            <pc:docMk/>
            <pc:sldMk cId="2473331655" sldId="346"/>
            <ac:picMk id="8" creationId="{6739AE9A-BC8A-6F49-98D1-62AEC12AD377}"/>
          </ac:picMkLst>
        </pc:picChg>
        <pc:picChg chg="add mod">
          <ac:chgData name="khoatuan1989@gmail.com" userId="8f87ba699b520547" providerId="LiveId" clId="{CA3873A8-C79A-4045-9637-33E683802127}" dt="2023-07-09T15:32:41.033" v="383"/>
          <ac:picMkLst>
            <pc:docMk/>
            <pc:sldMk cId="2473331655" sldId="346"/>
            <ac:picMk id="9" creationId="{65D80827-610D-7CEE-F417-81CA74BE3C4B}"/>
          </ac:picMkLst>
        </pc:picChg>
        <pc:picChg chg="add mod">
          <ac:chgData name="khoatuan1989@gmail.com" userId="8f87ba699b520547" providerId="LiveId" clId="{CA3873A8-C79A-4045-9637-33E683802127}" dt="2023-07-09T15:34:49.176" v="410" actId="1076"/>
          <ac:picMkLst>
            <pc:docMk/>
            <pc:sldMk cId="2473331655" sldId="346"/>
            <ac:picMk id="10" creationId="{21D9D5B3-9E6F-225B-DBC2-CF65FEE96AAB}"/>
          </ac:picMkLst>
        </pc:picChg>
        <pc:picChg chg="add mod">
          <ac:chgData name="khoatuan1989@gmail.com" userId="8f87ba699b520547" providerId="LiveId" clId="{CA3873A8-C79A-4045-9637-33E683802127}" dt="2023-07-09T15:33:33.161" v="390" actId="1076"/>
          <ac:picMkLst>
            <pc:docMk/>
            <pc:sldMk cId="2473331655" sldId="346"/>
            <ac:picMk id="11" creationId="{C8814217-7894-BA6F-796F-42D9531A8D54}"/>
          </ac:picMkLst>
        </pc:picChg>
        <pc:picChg chg="add del mod">
          <ac:chgData name="khoatuan1989@gmail.com" userId="8f87ba699b520547" providerId="LiveId" clId="{CA3873A8-C79A-4045-9637-33E683802127}" dt="2023-07-09T15:26:08.881" v="307" actId="478"/>
          <ac:picMkLst>
            <pc:docMk/>
            <pc:sldMk cId="2473331655" sldId="346"/>
            <ac:picMk id="1026" creationId="{A9BDA482-168F-694E-0A5A-0D9596DCD5F4}"/>
          </ac:picMkLst>
        </pc:picChg>
      </pc:sldChg>
      <pc:sldChg chg="addSp delSp new del mod">
        <pc:chgData name="khoatuan1989@gmail.com" userId="8f87ba699b520547" providerId="LiveId" clId="{CA3873A8-C79A-4045-9637-33E683802127}" dt="2023-07-09T15:29:47.575" v="328" actId="47"/>
        <pc:sldMkLst>
          <pc:docMk/>
          <pc:sldMk cId="2053294476" sldId="347"/>
        </pc:sldMkLst>
        <pc:spChg chg="add del">
          <ac:chgData name="khoatuan1989@gmail.com" userId="8f87ba699b520547" providerId="LiveId" clId="{CA3873A8-C79A-4045-9637-33E683802127}" dt="2023-07-09T15:29:22.779" v="324" actId="22"/>
          <ac:spMkLst>
            <pc:docMk/>
            <pc:sldMk cId="2053294476" sldId="347"/>
            <ac:spMk id="3" creationId="{B809E980-5181-3733-2B76-AAEA6ECA0D96}"/>
          </ac:spMkLst>
        </pc:spChg>
      </pc:sldChg>
      <pc:sldChg chg="add del">
        <pc:chgData name="khoatuan1989@gmail.com" userId="8f87ba699b520547" providerId="LiveId" clId="{CA3873A8-C79A-4045-9637-33E683802127}" dt="2023-07-09T15:26:05.710" v="305"/>
        <pc:sldMkLst>
          <pc:docMk/>
          <pc:sldMk cId="2486651593" sldId="347"/>
        </pc:sldMkLst>
      </pc:sldChg>
      <pc:sldChg chg="delSp modSp add del mod modAnim">
        <pc:chgData name="khoatuan1989@gmail.com" userId="8f87ba699b520547" providerId="LiveId" clId="{CA3873A8-C79A-4045-9637-33E683802127}" dt="2023-07-09T15:39:57.282" v="443" actId="47"/>
        <pc:sldMkLst>
          <pc:docMk/>
          <pc:sldMk cId="1590848490" sldId="353"/>
        </pc:sldMkLst>
        <pc:spChg chg="mod">
          <ac:chgData name="khoatuan1989@gmail.com" userId="8f87ba699b520547" providerId="LiveId" clId="{CA3873A8-C79A-4045-9637-33E683802127}" dt="2023-07-09T15:38:49.678" v="436" actId="1076"/>
          <ac:spMkLst>
            <pc:docMk/>
            <pc:sldMk cId="1590848490" sldId="353"/>
            <ac:spMk id="2917" creationId="{827EA164-2935-4C0E-4281-AFBFF2B69897}"/>
          </ac:spMkLst>
        </pc:spChg>
        <pc:spChg chg="mod">
          <ac:chgData name="khoatuan1989@gmail.com" userId="8f87ba699b520547" providerId="LiveId" clId="{CA3873A8-C79A-4045-9637-33E683802127}" dt="2023-07-09T15:39:16.943" v="439" actId="1076"/>
          <ac:spMkLst>
            <pc:docMk/>
            <pc:sldMk cId="1590848490" sldId="353"/>
            <ac:spMk id="2919" creationId="{BE328268-D1DE-57DD-B7F1-5740B88D4A5F}"/>
          </ac:spMkLst>
        </pc:spChg>
        <pc:grpChg chg="del">
          <ac:chgData name="khoatuan1989@gmail.com" userId="8f87ba699b520547" providerId="LiveId" clId="{CA3873A8-C79A-4045-9637-33E683802127}" dt="2023-07-09T15:38:19.239" v="433" actId="478"/>
          <ac:grpSpMkLst>
            <pc:docMk/>
            <pc:sldMk cId="1590848490" sldId="353"/>
            <ac:grpSpMk id="4" creationId="{C78440CC-C4ED-061E-BE2B-8D4242291050}"/>
          </ac:grpSpMkLst>
        </pc:grpChg>
        <pc:graphicFrameChg chg="mod modGraphic">
          <ac:chgData name="khoatuan1989@gmail.com" userId="8f87ba699b520547" providerId="LiveId" clId="{CA3873A8-C79A-4045-9637-33E683802127}" dt="2023-07-09T15:38:43.083" v="435" actId="14100"/>
          <ac:graphicFrameMkLst>
            <pc:docMk/>
            <pc:sldMk cId="1590848490" sldId="353"/>
            <ac:graphicFrameMk id="2915" creationId="{D2BDD7EF-A8C8-58ED-3E20-549AB383BA95}"/>
          </ac:graphicFrameMkLst>
        </pc:graphicFrameChg>
      </pc:sldChg>
      <pc:sldChg chg="addSp delSp modSp add del mod delAnim">
        <pc:chgData name="khoatuan1989@gmail.com" userId="8f87ba699b520547" providerId="LiveId" clId="{CA3873A8-C79A-4045-9637-33E683802127}" dt="2023-07-09T15:30:47.499" v="363" actId="122"/>
        <pc:sldMkLst>
          <pc:docMk/>
          <pc:sldMk cId="1076377889" sldId="355"/>
        </pc:sldMkLst>
        <pc:spChg chg="mod">
          <ac:chgData name="khoatuan1989@gmail.com" userId="8f87ba699b520547" providerId="LiveId" clId="{CA3873A8-C79A-4045-9637-33E683802127}" dt="2023-07-09T15:30:02.003" v="348" actId="20577"/>
          <ac:spMkLst>
            <pc:docMk/>
            <pc:sldMk cId="1076377889" sldId="355"/>
            <ac:spMk id="5" creationId="{409572D5-2A3E-4CA9-907E-53556DB3E93B}"/>
          </ac:spMkLst>
        </pc:spChg>
        <pc:spChg chg="del mod">
          <ac:chgData name="khoatuan1989@gmail.com" userId="8f87ba699b520547" providerId="LiveId" clId="{CA3873A8-C79A-4045-9637-33E683802127}" dt="2023-07-09T15:30:05.897" v="350" actId="478"/>
          <ac:spMkLst>
            <pc:docMk/>
            <pc:sldMk cId="1076377889" sldId="355"/>
            <ac:spMk id="2445" creationId="{20218712-5F7D-9C5C-10A7-1ADA87B74998}"/>
          </ac:spMkLst>
        </pc:spChg>
        <pc:spChg chg="add mod">
          <ac:chgData name="khoatuan1989@gmail.com" userId="8f87ba699b520547" providerId="LiveId" clId="{CA3873A8-C79A-4045-9637-33E683802127}" dt="2023-07-09T15:30:47.499" v="363" actId="122"/>
          <ac:spMkLst>
            <pc:docMk/>
            <pc:sldMk cId="1076377889" sldId="355"/>
            <ac:spMk id="2547" creationId="{A7CFD6A8-3C84-8F27-A7F7-E9C76B8EF871}"/>
          </ac:spMkLst>
        </pc:spChg>
      </pc:sldChg>
      <pc:sldChg chg="add del">
        <pc:chgData name="khoatuan1989@gmail.com" userId="8f87ba699b520547" providerId="LiveId" clId="{CA3873A8-C79A-4045-9637-33E683802127}" dt="2023-07-09T15:32:14.838" v="382"/>
        <pc:sldMkLst>
          <pc:docMk/>
          <pc:sldMk cId="579820964" sldId="356"/>
        </pc:sldMkLst>
      </pc:sldChg>
      <pc:sldChg chg="addSp delSp modSp new del mod">
        <pc:chgData name="khoatuan1989@gmail.com" userId="8f87ba699b520547" providerId="LiveId" clId="{CA3873A8-C79A-4045-9637-33E683802127}" dt="2023-07-09T15:38:14.090" v="432" actId="47"/>
        <pc:sldMkLst>
          <pc:docMk/>
          <pc:sldMk cId="1631987280" sldId="356"/>
        </pc:sldMkLst>
        <pc:spChg chg="del">
          <ac:chgData name="khoatuan1989@gmail.com" userId="8f87ba699b520547" providerId="LiveId" clId="{CA3873A8-C79A-4045-9637-33E683802127}" dt="2023-07-09T15:37:18.872" v="429" actId="478"/>
          <ac:spMkLst>
            <pc:docMk/>
            <pc:sldMk cId="1631987280" sldId="356"/>
            <ac:spMk id="2" creationId="{6B91089C-331E-CDE9-64EB-843140DF3F22}"/>
          </ac:spMkLst>
        </pc:spChg>
        <pc:spChg chg="del">
          <ac:chgData name="khoatuan1989@gmail.com" userId="8f87ba699b520547" providerId="LiveId" clId="{CA3873A8-C79A-4045-9637-33E683802127}" dt="2023-07-09T15:37:22.289" v="430" actId="478"/>
          <ac:spMkLst>
            <pc:docMk/>
            <pc:sldMk cId="1631987280" sldId="356"/>
            <ac:spMk id="3" creationId="{E2C52519-3FA4-BB8F-1368-0B867CCB1022}"/>
          </ac:spMkLst>
        </pc:spChg>
        <pc:spChg chg="add mod">
          <ac:chgData name="khoatuan1989@gmail.com" userId="8f87ba699b520547" providerId="LiveId" clId="{CA3873A8-C79A-4045-9637-33E683802127}" dt="2023-07-09T15:37:17.272" v="428" actId="1076"/>
          <ac:spMkLst>
            <pc:docMk/>
            <pc:sldMk cId="1631987280" sldId="356"/>
            <ac:spMk id="5" creationId="{3C82B159-B467-97BA-58FD-4FBB2D82C2E7}"/>
          </ac:spMkLst>
        </pc:spChg>
        <pc:picChg chg="add del mod">
          <ac:chgData name="khoatuan1989@gmail.com" userId="8f87ba699b520547" providerId="LiveId" clId="{CA3873A8-C79A-4045-9637-33E683802127}" dt="2023-07-09T15:37:07.740" v="426" actId="478"/>
          <ac:picMkLst>
            <pc:docMk/>
            <pc:sldMk cId="1631987280" sldId="356"/>
            <ac:picMk id="4" creationId="{73832088-393D-CCF0-8AE9-7621BD39AF14}"/>
          </ac:picMkLst>
        </pc:picChg>
      </pc:sldChg>
      <pc:sldChg chg="addSp delSp modSp add mod ord delAnim">
        <pc:chgData name="khoatuan1989@gmail.com" userId="8f87ba699b520547" providerId="LiveId" clId="{CA3873A8-C79A-4045-9637-33E683802127}" dt="2023-07-09T15:41:01.851" v="460" actId="1076"/>
        <pc:sldMkLst>
          <pc:docMk/>
          <pc:sldMk cId="1557132905" sldId="357"/>
        </pc:sldMkLst>
        <pc:spChg chg="del">
          <ac:chgData name="khoatuan1989@gmail.com" userId="8f87ba699b520547" providerId="LiveId" clId="{CA3873A8-C79A-4045-9637-33E683802127}" dt="2023-07-09T15:40:58.272" v="459" actId="478"/>
          <ac:spMkLst>
            <pc:docMk/>
            <pc:sldMk cId="1557132905" sldId="357"/>
            <ac:spMk id="4" creationId="{13A5236D-1DDB-F284-762A-5A4EB3F1D6DE}"/>
          </ac:spMkLst>
        </pc:spChg>
        <pc:spChg chg="del">
          <ac:chgData name="khoatuan1989@gmail.com" userId="8f87ba699b520547" providerId="LiveId" clId="{CA3873A8-C79A-4045-9637-33E683802127}" dt="2023-07-09T15:40:46.785" v="455" actId="478"/>
          <ac:spMkLst>
            <pc:docMk/>
            <pc:sldMk cId="1557132905" sldId="357"/>
            <ac:spMk id="5" creationId="{53382FB2-4C28-933E-643B-44D0B4D0F138}"/>
          </ac:spMkLst>
        </pc:spChg>
        <pc:spChg chg="del mod">
          <ac:chgData name="khoatuan1989@gmail.com" userId="8f87ba699b520547" providerId="LiveId" clId="{CA3873A8-C79A-4045-9637-33E683802127}" dt="2023-07-09T15:40:41.169" v="453" actId="478"/>
          <ac:spMkLst>
            <pc:docMk/>
            <pc:sldMk cId="1557132905" sldId="357"/>
            <ac:spMk id="12" creationId="{B104720B-8E8F-EA11-CE17-282B31996FDF}"/>
          </ac:spMkLst>
        </pc:spChg>
        <pc:picChg chg="add mod">
          <ac:chgData name="khoatuan1989@gmail.com" userId="8f87ba699b520547" providerId="LiveId" clId="{CA3873A8-C79A-4045-9637-33E683802127}" dt="2023-07-09T15:41:01.851" v="460" actId="1076"/>
          <ac:picMkLst>
            <pc:docMk/>
            <pc:sldMk cId="1557132905" sldId="357"/>
            <ac:picMk id="2" creationId="{8EB54C59-EB02-39E2-6284-6DF2B04999C3}"/>
          </ac:picMkLst>
        </pc:picChg>
        <pc:picChg chg="del mod">
          <ac:chgData name="khoatuan1989@gmail.com" userId="8f87ba699b520547" providerId="LiveId" clId="{CA3873A8-C79A-4045-9637-33E683802127}" dt="2023-07-09T15:40:35.464" v="452" actId="478"/>
          <ac:picMkLst>
            <pc:docMk/>
            <pc:sldMk cId="1557132905" sldId="357"/>
            <ac:picMk id="10" creationId="{21D9D5B3-9E6F-225B-DBC2-CF65FEE96AAB}"/>
          </ac:picMkLst>
        </pc:picChg>
        <pc:picChg chg="del">
          <ac:chgData name="khoatuan1989@gmail.com" userId="8f87ba699b520547" providerId="LiveId" clId="{CA3873A8-C79A-4045-9637-33E683802127}" dt="2023-07-09T15:36:06.593" v="414" actId="478"/>
          <ac:picMkLst>
            <pc:docMk/>
            <pc:sldMk cId="1557132905" sldId="357"/>
            <ac:picMk id="11" creationId="{C8814217-7894-BA6F-796F-42D9531A8D54}"/>
          </ac:picMkLst>
        </pc:picChg>
      </pc:sldChg>
      <pc:sldChg chg="new del">
        <pc:chgData name="khoatuan1989@gmail.com" userId="8f87ba699b520547" providerId="LiveId" clId="{CA3873A8-C79A-4045-9637-33E683802127}" dt="2023-07-09T15:40:07.566" v="447" actId="47"/>
        <pc:sldMkLst>
          <pc:docMk/>
          <pc:sldMk cId="1764235260" sldId="358"/>
        </pc:sldMkLst>
      </pc:sldChg>
      <pc:sldChg chg="modSp add mod">
        <pc:chgData name="khoatuan1989@gmail.com" userId="8f87ba699b520547" providerId="LiveId" clId="{CA3873A8-C79A-4045-9637-33E683802127}" dt="2023-07-09T15:47:20.699" v="586" actId="2711"/>
        <pc:sldMkLst>
          <pc:docMk/>
          <pc:sldMk cId="3335083249" sldId="360"/>
        </pc:sldMkLst>
        <pc:spChg chg="mod">
          <ac:chgData name="khoatuan1989@gmail.com" userId="8f87ba699b520547" providerId="LiveId" clId="{CA3873A8-C79A-4045-9637-33E683802127}" dt="2023-07-09T15:46:04.682" v="574" actId="20577"/>
          <ac:spMkLst>
            <pc:docMk/>
            <pc:sldMk cId="3335083249" sldId="360"/>
            <ac:spMk id="5" creationId="{409572D5-2A3E-4CA9-907E-53556DB3E93B}"/>
          </ac:spMkLst>
        </pc:spChg>
        <pc:spChg chg="mod">
          <ac:chgData name="khoatuan1989@gmail.com" userId="8f87ba699b520547" providerId="LiveId" clId="{CA3873A8-C79A-4045-9637-33E683802127}" dt="2023-07-09T15:45:55.410" v="548" actId="1076"/>
          <ac:spMkLst>
            <pc:docMk/>
            <pc:sldMk cId="3335083249" sldId="360"/>
            <ac:spMk id="6" creationId="{650CC70A-07B3-BB35-717A-A250DCA144C3}"/>
          </ac:spMkLst>
        </pc:spChg>
        <pc:spChg chg="mod">
          <ac:chgData name="khoatuan1989@gmail.com" userId="8f87ba699b520547" providerId="LiveId" clId="{CA3873A8-C79A-4045-9637-33E683802127}" dt="2023-07-09T15:46:40.190" v="580" actId="2711"/>
          <ac:spMkLst>
            <pc:docMk/>
            <pc:sldMk cId="3335083249" sldId="360"/>
            <ac:spMk id="2544" creationId="{A057D843-CE6E-403A-7CEA-924EF8B089E9}"/>
          </ac:spMkLst>
        </pc:spChg>
        <pc:spChg chg="mod">
          <ac:chgData name="khoatuan1989@gmail.com" userId="8f87ba699b520547" providerId="LiveId" clId="{CA3873A8-C79A-4045-9637-33E683802127}" dt="2023-07-09T15:47:20.699" v="586" actId="2711"/>
          <ac:spMkLst>
            <pc:docMk/>
            <pc:sldMk cId="3335083249" sldId="360"/>
            <ac:spMk id="2545" creationId="{1C69FCF9-4552-C1BA-395A-9DB1B3D7ED09}"/>
          </ac:spMkLst>
        </pc:spChg>
        <pc:grpChg chg="mod">
          <ac:chgData name="khoatuan1989@gmail.com" userId="8f87ba699b520547" providerId="LiveId" clId="{CA3873A8-C79A-4045-9637-33E683802127}" dt="2023-07-09T15:45:55.410" v="548" actId="1076"/>
          <ac:grpSpMkLst>
            <pc:docMk/>
            <pc:sldMk cId="3335083249" sldId="360"/>
            <ac:grpSpMk id="4" creationId="{C78440CC-C4ED-061E-BE2B-8D4242291050}"/>
          </ac:grpSpMkLst>
        </pc:grpChg>
        <pc:cxnChg chg="mod">
          <ac:chgData name="khoatuan1989@gmail.com" userId="8f87ba699b520547" providerId="LiveId" clId="{CA3873A8-C79A-4045-9637-33E683802127}" dt="2023-07-09T15:46:58.568" v="583" actId="1076"/>
          <ac:cxnSpMkLst>
            <pc:docMk/>
            <pc:sldMk cId="3335083249" sldId="360"/>
            <ac:cxnSpMk id="2546" creationId="{05F16214-4AC1-E000-A9E1-499ED57B1277}"/>
          </ac:cxnSpMkLst>
        </pc:cxnChg>
      </pc:sldChg>
      <pc:sldChg chg="addSp delSp modSp add del mod delAnim modAnim">
        <pc:chgData name="khoatuan1989@gmail.com" userId="8f87ba699b520547" providerId="LiveId" clId="{CA3873A8-C79A-4045-9637-33E683802127}" dt="2023-07-09T15:45:32.199" v="546" actId="1076"/>
        <pc:sldMkLst>
          <pc:docMk/>
          <pc:sldMk cId="346510553" sldId="362"/>
        </pc:sldMkLst>
        <pc:spChg chg="add mod">
          <ac:chgData name="khoatuan1989@gmail.com" userId="8f87ba699b520547" providerId="LiveId" clId="{CA3873A8-C79A-4045-9637-33E683802127}" dt="2023-07-09T15:42:16.360" v="470" actId="1076"/>
          <ac:spMkLst>
            <pc:docMk/>
            <pc:sldMk cId="346510553" sldId="362"/>
            <ac:spMk id="2" creationId="{F433419E-133D-98E8-EDEC-DDD0F9908609}"/>
          </ac:spMkLst>
        </pc:spChg>
        <pc:spChg chg="add mod">
          <ac:chgData name="khoatuan1989@gmail.com" userId="8f87ba699b520547" providerId="LiveId" clId="{CA3873A8-C79A-4045-9637-33E683802127}" dt="2023-07-09T15:45:24.619" v="544" actId="404"/>
          <ac:spMkLst>
            <pc:docMk/>
            <pc:sldMk cId="346510553" sldId="362"/>
            <ac:spMk id="4" creationId="{944CA416-6188-9400-6767-7674076BB579}"/>
          </ac:spMkLst>
        </pc:spChg>
        <pc:spChg chg="del">
          <ac:chgData name="khoatuan1989@gmail.com" userId="8f87ba699b520547" providerId="LiveId" clId="{CA3873A8-C79A-4045-9637-33E683802127}" dt="2023-07-09T15:40:23.343" v="448" actId="478"/>
          <ac:spMkLst>
            <pc:docMk/>
            <pc:sldMk cId="346510553" sldId="362"/>
            <ac:spMk id="11" creationId="{6B117EB5-7BD7-855C-77A0-E0ADC121470A}"/>
          </ac:spMkLst>
        </pc:spChg>
        <pc:spChg chg="del mod">
          <ac:chgData name="khoatuan1989@gmail.com" userId="8f87ba699b520547" providerId="LiveId" clId="{CA3873A8-C79A-4045-9637-33E683802127}" dt="2023-07-09T15:42:35.104" v="477" actId="478"/>
          <ac:spMkLst>
            <pc:docMk/>
            <pc:sldMk cId="346510553" sldId="362"/>
            <ac:spMk id="12" creationId="{C77AB225-3D18-76D8-9260-FF49C7389B4B}"/>
          </ac:spMkLst>
        </pc:spChg>
        <pc:spChg chg="mod">
          <ac:chgData name="khoatuan1989@gmail.com" userId="8f87ba699b520547" providerId="LiveId" clId="{CA3873A8-C79A-4045-9637-33E683802127}" dt="2023-07-09T15:45:32.199" v="546" actId="1076"/>
          <ac:spMkLst>
            <pc:docMk/>
            <pc:sldMk cId="346510553" sldId="362"/>
            <ac:spMk id="3869" creationId="{468C1831-248E-C23E-D02F-C494BDAA8DF6}"/>
          </ac:spMkLst>
        </pc:spChg>
        <pc:spChg chg="mod">
          <ac:chgData name="khoatuan1989@gmail.com" userId="8f87ba699b520547" providerId="LiveId" clId="{CA3873A8-C79A-4045-9637-33E683802127}" dt="2023-07-09T15:44:56.769" v="537" actId="1076"/>
          <ac:spMkLst>
            <pc:docMk/>
            <pc:sldMk cId="346510553" sldId="362"/>
            <ac:spMk id="3870" creationId="{90489275-F178-2166-421E-A854FED099AF}"/>
          </ac:spMkLst>
        </pc:spChg>
        <pc:spChg chg="del">
          <ac:chgData name="khoatuan1989@gmail.com" userId="8f87ba699b520547" providerId="LiveId" clId="{CA3873A8-C79A-4045-9637-33E683802127}" dt="2023-07-09T15:42:42.154" v="479" actId="478"/>
          <ac:spMkLst>
            <pc:docMk/>
            <pc:sldMk cId="346510553" sldId="362"/>
            <ac:spMk id="3871" creationId="{A87C418C-0B3B-5D03-EAD5-490E258C7FF4}"/>
          </ac:spMkLst>
        </pc:spChg>
        <pc:grpChg chg="del mod">
          <ac:chgData name="khoatuan1989@gmail.com" userId="8f87ba699b520547" providerId="LiveId" clId="{CA3873A8-C79A-4045-9637-33E683802127}" dt="2023-07-09T15:40:23.343" v="448" actId="478"/>
          <ac:grpSpMkLst>
            <pc:docMk/>
            <pc:sldMk cId="346510553" sldId="362"/>
            <ac:grpSpMk id="10" creationId="{ED99EE96-2EA7-732A-2D93-FF7A507B3C92}"/>
          </ac:grpSpMkLst>
        </pc:grpChg>
        <pc:grpChg chg="del">
          <ac:chgData name="khoatuan1989@gmail.com" userId="8f87ba699b520547" providerId="LiveId" clId="{CA3873A8-C79A-4045-9637-33E683802127}" dt="2023-07-09T15:42:33.644" v="476" actId="478"/>
          <ac:grpSpMkLst>
            <pc:docMk/>
            <pc:sldMk cId="346510553" sldId="362"/>
            <ac:grpSpMk id="13" creationId="{DEC84A09-7E81-4B5C-3C86-2DAF65275547}"/>
          </ac:grpSpMkLst>
        </pc:grpChg>
      </pc:sldChg>
      <pc:sldChg chg="modSp add mod">
        <pc:chgData name="khoatuan1989@gmail.com" userId="8f87ba699b520547" providerId="LiveId" clId="{CA3873A8-C79A-4045-9637-33E683802127}" dt="2023-07-09T15:49:50.248" v="608" actId="2711"/>
        <pc:sldMkLst>
          <pc:docMk/>
          <pc:sldMk cId="2022365240" sldId="363"/>
        </pc:sldMkLst>
        <pc:spChg chg="mod">
          <ac:chgData name="khoatuan1989@gmail.com" userId="8f87ba699b520547" providerId="LiveId" clId="{CA3873A8-C79A-4045-9637-33E683802127}" dt="2023-07-09T15:48:34.563" v="600" actId="255"/>
          <ac:spMkLst>
            <pc:docMk/>
            <pc:sldMk cId="2022365240" sldId="363"/>
            <ac:spMk id="5" creationId="{409572D5-2A3E-4CA9-907E-53556DB3E93B}"/>
          </ac:spMkLst>
        </pc:spChg>
        <pc:spChg chg="mod">
          <ac:chgData name="khoatuan1989@gmail.com" userId="8f87ba699b520547" providerId="LiveId" clId="{CA3873A8-C79A-4045-9637-33E683802127}" dt="2023-07-09T15:49:50.248" v="608" actId="2711"/>
          <ac:spMkLst>
            <pc:docMk/>
            <pc:sldMk cId="2022365240" sldId="363"/>
            <ac:spMk id="2544" creationId="{A057D843-CE6E-403A-7CEA-924EF8B089E9}"/>
          </ac:spMkLst>
        </pc:spChg>
        <pc:spChg chg="mod">
          <ac:chgData name="khoatuan1989@gmail.com" userId="8f87ba699b520547" providerId="LiveId" clId="{CA3873A8-C79A-4045-9637-33E683802127}" dt="2023-07-09T15:49:43.692" v="607" actId="2711"/>
          <ac:spMkLst>
            <pc:docMk/>
            <pc:sldMk cId="2022365240" sldId="363"/>
            <ac:spMk id="2545" creationId="{1C69FCF9-4552-C1BA-395A-9DB1B3D7ED09}"/>
          </ac:spMkLst>
        </pc:spChg>
        <pc:cxnChg chg="mod">
          <ac:chgData name="khoatuan1989@gmail.com" userId="8f87ba699b520547" providerId="LiveId" clId="{CA3873A8-C79A-4045-9637-33E683802127}" dt="2023-07-09T15:49:38.096" v="606" actId="1076"/>
          <ac:cxnSpMkLst>
            <pc:docMk/>
            <pc:sldMk cId="2022365240" sldId="363"/>
            <ac:cxnSpMk id="2546" creationId="{05F16214-4AC1-E000-A9E1-499ED57B1277}"/>
          </ac:cxnSpMkLst>
        </pc:cxnChg>
      </pc:sldChg>
      <pc:sldChg chg="add del">
        <pc:chgData name="khoatuan1989@gmail.com" userId="8f87ba699b520547" providerId="LiveId" clId="{CA3873A8-C79A-4045-9637-33E683802127}" dt="2023-07-09T15:50:25.004" v="614" actId="47"/>
        <pc:sldMkLst>
          <pc:docMk/>
          <pc:sldMk cId="2745287967" sldId="364"/>
        </pc:sldMkLst>
      </pc:sldChg>
      <pc:sldChg chg="modSp add">
        <pc:chgData name="khoatuan1989@gmail.com" userId="8f87ba699b520547" providerId="LiveId" clId="{CA3873A8-C79A-4045-9637-33E683802127}" dt="2023-07-09T15:50:42.628" v="616" actId="20577"/>
        <pc:sldMkLst>
          <pc:docMk/>
          <pc:sldMk cId="1411196409" sldId="365"/>
        </pc:sldMkLst>
        <pc:spChg chg="mod">
          <ac:chgData name="khoatuan1989@gmail.com" userId="8f87ba699b520547" providerId="LiveId" clId="{CA3873A8-C79A-4045-9637-33E683802127}" dt="2023-07-09T15:50:42.628" v="616" actId="20577"/>
          <ac:spMkLst>
            <pc:docMk/>
            <pc:sldMk cId="1411196409" sldId="365"/>
            <ac:spMk id="4736" creationId="{1BAB6502-3451-5E2D-2EE7-DA0DC6AA17EA}"/>
          </ac:spMkLst>
        </pc:spChg>
      </pc:sldChg>
      <pc:sldChg chg="modSp add mod">
        <pc:chgData name="khoatuan1989@gmail.com" userId="8f87ba699b520547" providerId="LiveId" clId="{CA3873A8-C79A-4045-9637-33E683802127}" dt="2023-07-09T15:52:31.627" v="709" actId="1076"/>
        <pc:sldMkLst>
          <pc:docMk/>
          <pc:sldMk cId="2297999880" sldId="366"/>
        </pc:sldMkLst>
        <pc:spChg chg="mod">
          <ac:chgData name="khoatuan1989@gmail.com" userId="8f87ba699b520547" providerId="LiveId" clId="{CA3873A8-C79A-4045-9637-33E683802127}" dt="2023-07-09T15:51:59.700" v="700" actId="1076"/>
          <ac:spMkLst>
            <pc:docMk/>
            <pc:sldMk cId="2297999880" sldId="366"/>
            <ac:spMk id="5" creationId="{409572D5-2A3E-4CA9-907E-53556DB3E93B}"/>
          </ac:spMkLst>
        </pc:spChg>
        <pc:spChg chg="mod">
          <ac:chgData name="khoatuan1989@gmail.com" userId="8f87ba699b520547" providerId="LiveId" clId="{CA3873A8-C79A-4045-9637-33E683802127}" dt="2023-07-09T15:51:59.700" v="700" actId="1076"/>
          <ac:spMkLst>
            <pc:docMk/>
            <pc:sldMk cId="2297999880" sldId="366"/>
            <ac:spMk id="6" creationId="{650CC70A-07B3-BB35-717A-A250DCA144C3}"/>
          </ac:spMkLst>
        </pc:spChg>
        <pc:spChg chg="mod">
          <ac:chgData name="khoatuan1989@gmail.com" userId="8f87ba699b520547" providerId="LiveId" clId="{CA3873A8-C79A-4045-9637-33E683802127}" dt="2023-07-09T15:52:30.343" v="708" actId="403"/>
          <ac:spMkLst>
            <pc:docMk/>
            <pc:sldMk cId="2297999880" sldId="366"/>
            <ac:spMk id="2437" creationId="{C3EEBA65-FCFC-D523-D387-D6107F9833EF}"/>
          </ac:spMkLst>
        </pc:spChg>
        <pc:grpChg chg="mod">
          <ac:chgData name="khoatuan1989@gmail.com" userId="8f87ba699b520547" providerId="LiveId" clId="{CA3873A8-C79A-4045-9637-33E683802127}" dt="2023-07-09T15:51:59.700" v="700" actId="1076"/>
          <ac:grpSpMkLst>
            <pc:docMk/>
            <pc:sldMk cId="2297999880" sldId="366"/>
            <ac:grpSpMk id="4" creationId="{C78440CC-C4ED-061E-BE2B-8D4242291050}"/>
          </ac:grpSpMkLst>
        </pc:grpChg>
        <pc:picChg chg="mod">
          <ac:chgData name="khoatuan1989@gmail.com" userId="8f87ba699b520547" providerId="LiveId" clId="{CA3873A8-C79A-4045-9637-33E683802127}" dt="2023-07-09T15:52:31.627" v="709" actId="1076"/>
          <ac:picMkLst>
            <pc:docMk/>
            <pc:sldMk cId="2297999880" sldId="366"/>
            <ac:picMk id="2" creationId="{C50FDE24-A07D-2C8B-7911-652805D42F07}"/>
          </ac:picMkLst>
        </pc:picChg>
        <pc:picChg chg="mod">
          <ac:chgData name="khoatuan1989@gmail.com" userId="8f87ba699b520547" providerId="LiveId" clId="{CA3873A8-C79A-4045-9637-33E683802127}" dt="2023-07-09T15:52:03.103" v="701" actId="1076"/>
          <ac:picMkLst>
            <pc:docMk/>
            <pc:sldMk cId="2297999880" sldId="366"/>
            <ac:picMk id="3" creationId="{1B927CD8-91D1-5E44-641A-68FDE23A971A}"/>
          </ac:picMkLst>
        </pc:picChg>
      </pc:sldChg>
      <pc:sldMasterChg chg="delSldLayout">
        <pc:chgData name="khoatuan1989@gmail.com" userId="8f87ba699b520547" providerId="LiveId" clId="{CA3873A8-C79A-4045-9637-33E683802127}" dt="2023-07-09T15:50:25.004" v="614" actId="47"/>
        <pc:sldMasterMkLst>
          <pc:docMk/>
          <pc:sldMasterMk cId="0" sldId="2147483648"/>
        </pc:sldMasterMkLst>
        <pc:sldLayoutChg chg="del">
          <pc:chgData name="khoatuan1989@gmail.com" userId="8f87ba699b520547" providerId="LiveId" clId="{CA3873A8-C79A-4045-9637-33E683802127}" dt="2023-07-09T15:39:59.198" v="444" actId="47"/>
          <pc:sldLayoutMkLst>
            <pc:docMk/>
            <pc:sldMasterMk cId="0" sldId="2147483648"/>
            <pc:sldLayoutMk cId="686497211" sldId="2147483693"/>
          </pc:sldLayoutMkLst>
        </pc:sldLayoutChg>
        <pc:sldLayoutChg chg="del">
          <pc:chgData name="khoatuan1989@gmail.com" userId="8f87ba699b520547" providerId="LiveId" clId="{CA3873A8-C79A-4045-9637-33E683802127}" dt="2023-07-09T15:50:25.004" v="614" actId="47"/>
          <pc:sldLayoutMkLst>
            <pc:docMk/>
            <pc:sldMasterMk cId="0" sldId="2147483648"/>
            <pc:sldLayoutMk cId="859753416" sldId="214748369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06B79-93F6-4B4B-96E2-204533529FB5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7574E-7EDA-47C7-A177-609015E859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84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96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88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" name="Google Shape;4302;g1557c5ba4f9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3" name="Google Shape;4303;g1557c5ba4f9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226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418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1" name="Google Shape;375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88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3" name="Google Shape;3243;g1542f32d1f4_0_2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4" name="Google Shape;3244;g1542f32d1f4_0_2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0981713891- 0366.698.459.</a:t>
            </a:r>
            <a:endParaRPr lang="en-US" sz="11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095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" name="Google Shape;4302;g1557c5ba4f9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3" name="Google Shape;4303;g1557c5ba4f9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74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1" name="Google Shape;375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0981713891- 0366.698.459.</a:t>
            </a:r>
            <a:endParaRPr lang="en-US" sz="11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03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83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"/>
          <p:cNvSpPr/>
          <p:nvPr/>
        </p:nvSpPr>
        <p:spPr>
          <a:xfrm rot="10800000" flipH="1">
            <a:off x="-999466" y="-2481132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9"/>
          <p:cNvSpPr/>
          <p:nvPr/>
        </p:nvSpPr>
        <p:spPr>
          <a:xfrm rot="10800000" flipH="1">
            <a:off x="8218864" y="-2385379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9"/>
          <p:cNvSpPr/>
          <p:nvPr/>
        </p:nvSpPr>
        <p:spPr>
          <a:xfrm rot="10800000" flipH="1">
            <a:off x="7703543" y="311205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9"/>
          <p:cNvSpPr/>
          <p:nvPr/>
        </p:nvSpPr>
        <p:spPr>
          <a:xfrm rot="10800000" flipH="1">
            <a:off x="-1231402" y="3754057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5" name="Google Shape;365;p9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366" name="Google Shape;366;p9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8" name="Google Shape;368;p9"/>
          <p:cNvSpPr txBox="1">
            <a:spLocks noGrp="1"/>
          </p:cNvSpPr>
          <p:nvPr>
            <p:ph type="title"/>
          </p:nvPr>
        </p:nvSpPr>
        <p:spPr>
          <a:xfrm>
            <a:off x="2887184" y="1538567"/>
            <a:ext cx="64268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9" name="Google Shape;369;p9"/>
          <p:cNvSpPr txBox="1">
            <a:spLocks noGrp="1"/>
          </p:cNvSpPr>
          <p:nvPr>
            <p:ph type="subTitle" idx="1"/>
          </p:nvPr>
        </p:nvSpPr>
        <p:spPr>
          <a:xfrm>
            <a:off x="2887184" y="2635467"/>
            <a:ext cx="64268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46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15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15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4" name="Google Shape;484;p15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85" name="Google Shape;485;p15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7" name="Google Shape;487;p15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5"/>
          <p:cNvSpPr txBox="1">
            <a:spLocks noGrp="1"/>
          </p:cNvSpPr>
          <p:nvPr>
            <p:ph type="title"/>
          </p:nvPr>
        </p:nvSpPr>
        <p:spPr>
          <a:xfrm>
            <a:off x="2526400" y="3649701"/>
            <a:ext cx="7139200" cy="8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9" name="Google Shape;489;p15"/>
          <p:cNvSpPr txBox="1">
            <a:spLocks noGrp="1"/>
          </p:cNvSpPr>
          <p:nvPr>
            <p:ph type="subTitle" idx="1"/>
          </p:nvPr>
        </p:nvSpPr>
        <p:spPr>
          <a:xfrm>
            <a:off x="2526400" y="1910800"/>
            <a:ext cx="7139200" cy="17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92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13" name="Google Shape;13;p2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76833" y="1299000"/>
            <a:ext cx="7838000" cy="29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177000" y="4214447"/>
            <a:ext cx="7838000" cy="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65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8773896" y="-1975068"/>
            <a:ext cx="5135345" cy="4840773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-1829100" y="-3231563"/>
            <a:ext cx="6895975" cy="6501757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 rot="1203577" flipH="1">
            <a:off x="-2138668" y="4770348"/>
            <a:ext cx="5775149" cy="4132213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/>
          <p:nvPr/>
        </p:nvSpPr>
        <p:spPr>
          <a:xfrm flipH="1">
            <a:off x="9010085" y="4289208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" name="Google Shape;23;p3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24" name="Google Shape;24;p3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662587" y="3313251"/>
            <a:ext cx="4866800" cy="1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3761920" y="2247833"/>
            <a:ext cx="13336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662587" y="4341184"/>
            <a:ext cx="48668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8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2" name="Google Shape;112;p5"/>
          <p:cNvGrpSpPr/>
          <p:nvPr/>
        </p:nvGrpSpPr>
        <p:grpSpPr>
          <a:xfrm flipH="1">
            <a:off x="-161999" y="1741090"/>
            <a:ext cx="1121995" cy="1140255"/>
            <a:chOff x="5967275" y="1212450"/>
            <a:chExt cx="1139775" cy="1158325"/>
          </a:xfrm>
        </p:grpSpPr>
        <p:sp>
          <p:nvSpPr>
            <p:cNvPr id="113" name="Google Shape;113;p5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7891789">
            <a:off x="10696541" y="-9179"/>
            <a:ext cx="1855307" cy="2313400"/>
            <a:chOff x="2386975" y="3180875"/>
            <a:chExt cx="1391500" cy="1735075"/>
          </a:xfrm>
        </p:grpSpPr>
        <p:sp>
          <p:nvSpPr>
            <p:cNvPr id="121" name="Google Shape;121;p5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" name="Google Shape;143;p5"/>
          <p:cNvGrpSpPr/>
          <p:nvPr/>
        </p:nvGrpSpPr>
        <p:grpSpPr>
          <a:xfrm flipH="1">
            <a:off x="10600046" y="1194049"/>
            <a:ext cx="2298293" cy="2878681"/>
            <a:chOff x="610625" y="938625"/>
            <a:chExt cx="1230350" cy="1541050"/>
          </a:xfrm>
        </p:grpSpPr>
        <p:sp>
          <p:nvSpPr>
            <p:cNvPr id="144" name="Google Shape;144;p5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" name="Google Shape;162;p5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5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5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5" name="Google Shape;165;p5"/>
          <p:cNvGrpSpPr/>
          <p:nvPr/>
        </p:nvGrpSpPr>
        <p:grpSpPr>
          <a:xfrm rot="-8247978">
            <a:off x="648052" y="-423442"/>
            <a:ext cx="1206528" cy="2541443"/>
            <a:chOff x="4458800" y="2953350"/>
            <a:chExt cx="842025" cy="1773650"/>
          </a:xfrm>
        </p:grpSpPr>
        <p:sp>
          <p:nvSpPr>
            <p:cNvPr id="166" name="Google Shape;166;p5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5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8" name="Google Shape;188;p5"/>
          <p:cNvGrpSpPr/>
          <p:nvPr/>
        </p:nvGrpSpPr>
        <p:grpSpPr>
          <a:xfrm rot="3626901">
            <a:off x="10730811" y="4690111"/>
            <a:ext cx="894431" cy="1419255"/>
            <a:chOff x="4491600" y="1128725"/>
            <a:chExt cx="911950" cy="1447225"/>
          </a:xfrm>
        </p:grpSpPr>
        <p:sp>
          <p:nvSpPr>
            <p:cNvPr id="189" name="Google Shape;189;p5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" name="Google Shape;191;p5"/>
          <p:cNvGrpSpPr/>
          <p:nvPr/>
        </p:nvGrpSpPr>
        <p:grpSpPr>
          <a:xfrm flipH="1">
            <a:off x="148600" y="4431500"/>
            <a:ext cx="1717933" cy="2187133"/>
            <a:chOff x="659300" y="3268175"/>
            <a:chExt cx="1288450" cy="1640350"/>
          </a:xfrm>
        </p:grpSpPr>
        <p:sp>
          <p:nvSpPr>
            <p:cNvPr id="192" name="Google Shape;192;p5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title" idx="2"/>
          </p:nvPr>
        </p:nvSpPr>
        <p:spPr>
          <a:xfrm>
            <a:off x="2278684" y="3521671"/>
            <a:ext cx="3450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 idx="3"/>
          </p:nvPr>
        </p:nvSpPr>
        <p:spPr>
          <a:xfrm>
            <a:off x="6463333" y="3521567"/>
            <a:ext cx="3450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ubTitle" idx="1"/>
          </p:nvPr>
        </p:nvSpPr>
        <p:spPr>
          <a:xfrm>
            <a:off x="6470657" y="3997803"/>
            <a:ext cx="3450000" cy="1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4"/>
          </p:nvPr>
        </p:nvSpPr>
        <p:spPr>
          <a:xfrm>
            <a:off x="2286017" y="3997803"/>
            <a:ext cx="3450000" cy="1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8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/>
          <p:nvPr/>
        </p:nvSpPr>
        <p:spPr>
          <a:xfrm rot="10800000" flipH="1">
            <a:off x="-929933" y="-2064065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6"/>
          <p:cNvSpPr/>
          <p:nvPr/>
        </p:nvSpPr>
        <p:spPr>
          <a:xfrm rot="10800000" flipH="1">
            <a:off x="8288398" y="-2107346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6"/>
          <p:cNvSpPr/>
          <p:nvPr/>
        </p:nvSpPr>
        <p:spPr>
          <a:xfrm rot="10800000" flipH="1">
            <a:off x="7773076" y="3390092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6"/>
          <p:cNvSpPr/>
          <p:nvPr/>
        </p:nvSpPr>
        <p:spPr>
          <a:xfrm rot="10800000" flipH="1">
            <a:off x="-1161869" y="4032091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5" name="Google Shape;225;p6"/>
          <p:cNvGrpSpPr/>
          <p:nvPr/>
        </p:nvGrpSpPr>
        <p:grpSpPr>
          <a:xfrm rot="8248085" flipH="1">
            <a:off x="10417671" y="4840865"/>
            <a:ext cx="1122699" cy="2364864"/>
            <a:chOff x="4458800" y="2953350"/>
            <a:chExt cx="842025" cy="1773650"/>
          </a:xfrm>
        </p:grpSpPr>
        <p:sp>
          <p:nvSpPr>
            <p:cNvPr id="226" name="Google Shape;226;p6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7" name="Google Shape;247;p6"/>
          <p:cNvGrpSpPr/>
          <p:nvPr/>
        </p:nvGrpSpPr>
        <p:grpSpPr>
          <a:xfrm>
            <a:off x="11141685" y="3915568"/>
            <a:ext cx="1519700" cy="1544433"/>
            <a:chOff x="5967275" y="1212450"/>
            <a:chExt cx="1139775" cy="1158325"/>
          </a:xfrm>
        </p:grpSpPr>
        <p:sp>
          <p:nvSpPr>
            <p:cNvPr id="248" name="Google Shape;248;p6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" name="Google Shape;255;p6"/>
          <p:cNvGrpSpPr/>
          <p:nvPr/>
        </p:nvGrpSpPr>
        <p:grpSpPr>
          <a:xfrm rot="3626901">
            <a:off x="296411" y="1474511"/>
            <a:ext cx="894431" cy="1419255"/>
            <a:chOff x="4491600" y="1128725"/>
            <a:chExt cx="911950" cy="1447225"/>
          </a:xfrm>
        </p:grpSpPr>
        <p:sp>
          <p:nvSpPr>
            <p:cNvPr id="256" name="Google Shape;256;p6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6"/>
          <p:cNvGrpSpPr/>
          <p:nvPr/>
        </p:nvGrpSpPr>
        <p:grpSpPr>
          <a:xfrm>
            <a:off x="-405537" y="-55051"/>
            <a:ext cx="2298293" cy="2878681"/>
            <a:chOff x="610625" y="938625"/>
            <a:chExt cx="1230350" cy="1541050"/>
          </a:xfrm>
        </p:grpSpPr>
        <p:sp>
          <p:nvSpPr>
            <p:cNvPr id="259" name="Google Shape;259;p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7" name="Google Shape;277;p6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3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7"/>
          <p:cNvGrpSpPr/>
          <p:nvPr/>
        </p:nvGrpSpPr>
        <p:grpSpPr>
          <a:xfrm rot="-3626901" flipH="1">
            <a:off x="390630" y="4916111"/>
            <a:ext cx="894431" cy="1419255"/>
            <a:chOff x="4491600" y="1128725"/>
            <a:chExt cx="911950" cy="1447225"/>
          </a:xfrm>
        </p:grpSpPr>
        <p:sp>
          <p:nvSpPr>
            <p:cNvPr id="281" name="Google Shape;281;p7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" name="Google Shape;283;p7"/>
          <p:cNvGrpSpPr/>
          <p:nvPr/>
        </p:nvGrpSpPr>
        <p:grpSpPr>
          <a:xfrm rot="2883859" flipH="1">
            <a:off x="23136" y="-290362"/>
            <a:ext cx="1855344" cy="2313447"/>
            <a:chOff x="2386975" y="3180875"/>
            <a:chExt cx="1391500" cy="1735075"/>
          </a:xfrm>
        </p:grpSpPr>
        <p:sp>
          <p:nvSpPr>
            <p:cNvPr id="284" name="Google Shape;284;p7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6" name="Google Shape;306;p7"/>
          <p:cNvGrpSpPr/>
          <p:nvPr/>
        </p:nvGrpSpPr>
        <p:grpSpPr>
          <a:xfrm>
            <a:off x="9747714" y="-51851"/>
            <a:ext cx="2298293" cy="2878681"/>
            <a:chOff x="610625" y="938625"/>
            <a:chExt cx="1230350" cy="1541050"/>
          </a:xfrm>
        </p:grpSpPr>
        <p:sp>
          <p:nvSpPr>
            <p:cNvPr id="307" name="Google Shape;307;p7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7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7"/>
          <p:cNvSpPr txBox="1">
            <a:spLocks noGrp="1"/>
          </p:cNvSpPr>
          <p:nvPr>
            <p:ph type="body" idx="1"/>
          </p:nvPr>
        </p:nvSpPr>
        <p:spPr>
          <a:xfrm>
            <a:off x="1281017" y="2688033"/>
            <a:ext cx="4762800" cy="3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7" name="Google Shape;327;p7"/>
          <p:cNvSpPr txBox="1">
            <a:spLocks noGrp="1"/>
          </p:cNvSpPr>
          <p:nvPr>
            <p:ph type="title"/>
          </p:nvPr>
        </p:nvSpPr>
        <p:spPr>
          <a:xfrm>
            <a:off x="1281017" y="949567"/>
            <a:ext cx="4172000" cy="1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7"/>
          <p:cNvSpPr>
            <a:spLocks noGrp="1"/>
          </p:cNvSpPr>
          <p:nvPr>
            <p:ph type="pic" idx="2"/>
          </p:nvPr>
        </p:nvSpPr>
        <p:spPr>
          <a:xfrm>
            <a:off x="6458984" y="1320633"/>
            <a:ext cx="4452000" cy="4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329" name="Google Shape;329;p7"/>
          <p:cNvGrpSpPr/>
          <p:nvPr/>
        </p:nvGrpSpPr>
        <p:grpSpPr>
          <a:xfrm rot="-7687149" flipH="1">
            <a:off x="10275296" y="4049721"/>
            <a:ext cx="1243101" cy="2618483"/>
            <a:chOff x="4458800" y="2953350"/>
            <a:chExt cx="842025" cy="1773650"/>
          </a:xfrm>
        </p:grpSpPr>
        <p:sp>
          <p:nvSpPr>
            <p:cNvPr id="330" name="Google Shape;330;p7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712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"/>
          <p:cNvSpPr/>
          <p:nvPr/>
        </p:nvSpPr>
        <p:spPr>
          <a:xfrm rot="10800000" flipH="1">
            <a:off x="-999466" y="-2481132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9"/>
          <p:cNvSpPr/>
          <p:nvPr/>
        </p:nvSpPr>
        <p:spPr>
          <a:xfrm rot="10800000" flipH="1">
            <a:off x="8218864" y="-2385379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9"/>
          <p:cNvSpPr/>
          <p:nvPr/>
        </p:nvSpPr>
        <p:spPr>
          <a:xfrm rot="10800000" flipH="1">
            <a:off x="7703543" y="311205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9"/>
          <p:cNvSpPr/>
          <p:nvPr/>
        </p:nvSpPr>
        <p:spPr>
          <a:xfrm rot="10800000" flipH="1">
            <a:off x="-1231402" y="3754057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5" name="Google Shape;365;p9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366" name="Google Shape;366;p9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8" name="Google Shape;368;p9"/>
          <p:cNvSpPr txBox="1">
            <a:spLocks noGrp="1"/>
          </p:cNvSpPr>
          <p:nvPr>
            <p:ph type="title"/>
          </p:nvPr>
        </p:nvSpPr>
        <p:spPr>
          <a:xfrm>
            <a:off x="2887184" y="1538567"/>
            <a:ext cx="64268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9" name="Google Shape;369;p9"/>
          <p:cNvSpPr txBox="1">
            <a:spLocks noGrp="1"/>
          </p:cNvSpPr>
          <p:nvPr>
            <p:ph type="subTitle" idx="1"/>
          </p:nvPr>
        </p:nvSpPr>
        <p:spPr>
          <a:xfrm>
            <a:off x="2887184" y="2635467"/>
            <a:ext cx="64268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31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5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4"/>
          <p:cNvSpPr/>
          <p:nvPr/>
        </p:nvSpPr>
        <p:spPr>
          <a:xfrm>
            <a:off x="7135999" y="-3231563"/>
            <a:ext cx="6895975" cy="6501757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14"/>
          <p:cNvSpPr/>
          <p:nvPr/>
        </p:nvSpPr>
        <p:spPr>
          <a:xfrm>
            <a:off x="-1706365" y="-1975068"/>
            <a:ext cx="5135345" cy="4840773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14"/>
          <p:cNvSpPr/>
          <p:nvPr/>
        </p:nvSpPr>
        <p:spPr>
          <a:xfrm rot="-1203577">
            <a:off x="8566392" y="4770348"/>
            <a:ext cx="5775149" cy="4132213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14"/>
          <p:cNvSpPr/>
          <p:nvPr/>
        </p:nvSpPr>
        <p:spPr>
          <a:xfrm>
            <a:off x="-2208766" y="4289208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5" name="Google Shape;475;p14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76" name="Google Shape;476;p14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4"/>
          <p:cNvSpPr txBox="1">
            <a:spLocks noGrp="1"/>
          </p:cNvSpPr>
          <p:nvPr>
            <p:ph type="title"/>
          </p:nvPr>
        </p:nvSpPr>
        <p:spPr>
          <a:xfrm>
            <a:off x="3192800" y="1775896"/>
            <a:ext cx="5806400" cy="1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4"/>
          <p:cNvSpPr txBox="1">
            <a:spLocks noGrp="1"/>
          </p:cNvSpPr>
          <p:nvPr>
            <p:ph type="subTitle" idx="1"/>
          </p:nvPr>
        </p:nvSpPr>
        <p:spPr>
          <a:xfrm>
            <a:off x="3192800" y="3622217"/>
            <a:ext cx="5806400" cy="10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2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15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15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4" name="Google Shape;484;p15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85" name="Google Shape;485;p15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7" name="Google Shape;487;p15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5"/>
          <p:cNvSpPr txBox="1">
            <a:spLocks noGrp="1"/>
          </p:cNvSpPr>
          <p:nvPr>
            <p:ph type="title"/>
          </p:nvPr>
        </p:nvSpPr>
        <p:spPr>
          <a:xfrm>
            <a:off x="2526400" y="3649701"/>
            <a:ext cx="7139200" cy="8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9" name="Google Shape;489;p15"/>
          <p:cNvSpPr txBox="1">
            <a:spLocks noGrp="1"/>
          </p:cNvSpPr>
          <p:nvPr>
            <p:ph type="subTitle" idx="1"/>
          </p:nvPr>
        </p:nvSpPr>
        <p:spPr>
          <a:xfrm>
            <a:off x="2526400" y="1910800"/>
            <a:ext cx="7139200" cy="17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84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33"/>
          <p:cNvSpPr/>
          <p:nvPr/>
        </p:nvSpPr>
        <p:spPr>
          <a:xfrm rot="10800000">
            <a:off x="8986075" y="-2310465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33"/>
          <p:cNvSpPr/>
          <p:nvPr/>
        </p:nvSpPr>
        <p:spPr>
          <a:xfrm rot="10800000">
            <a:off x="-2104803" y="-1829312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33"/>
          <p:cNvSpPr/>
          <p:nvPr/>
        </p:nvSpPr>
        <p:spPr>
          <a:xfrm rot="10800000">
            <a:off x="-1918076" y="3830325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33"/>
          <p:cNvSpPr/>
          <p:nvPr/>
        </p:nvSpPr>
        <p:spPr>
          <a:xfrm rot="10800000">
            <a:off x="9791200" y="4680824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2" name="Google Shape;1842;p33"/>
          <p:cNvGrpSpPr/>
          <p:nvPr/>
        </p:nvGrpSpPr>
        <p:grpSpPr>
          <a:xfrm rot="1063801">
            <a:off x="10715511" y="447441"/>
            <a:ext cx="2093957" cy="2401316"/>
            <a:chOff x="3056825" y="-2290075"/>
            <a:chExt cx="1465250" cy="1680325"/>
          </a:xfrm>
        </p:grpSpPr>
        <p:sp>
          <p:nvSpPr>
            <p:cNvPr id="1843" name="Google Shape;1843;p33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3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33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33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8" name="Google Shape;1858;p33"/>
          <p:cNvGrpSpPr/>
          <p:nvPr/>
        </p:nvGrpSpPr>
        <p:grpSpPr>
          <a:xfrm rot="-5400000">
            <a:off x="9991503" y="-251067"/>
            <a:ext cx="1717933" cy="2187133"/>
            <a:chOff x="659300" y="3268175"/>
            <a:chExt cx="1288450" cy="1640350"/>
          </a:xfrm>
        </p:grpSpPr>
        <p:sp>
          <p:nvSpPr>
            <p:cNvPr id="1859" name="Google Shape;1859;p33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2" name="Google Shape;1882;p33"/>
          <p:cNvGrpSpPr/>
          <p:nvPr/>
        </p:nvGrpSpPr>
        <p:grpSpPr>
          <a:xfrm rot="3087821" flipH="1">
            <a:off x="-44519" y="4006645"/>
            <a:ext cx="1122681" cy="2364827"/>
            <a:chOff x="4458800" y="2953350"/>
            <a:chExt cx="842025" cy="1773650"/>
          </a:xfrm>
        </p:grpSpPr>
        <p:sp>
          <p:nvSpPr>
            <p:cNvPr id="1883" name="Google Shape;1883;p33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33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33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33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33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33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33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33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33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33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33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33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4" name="Google Shape;1904;p33"/>
          <p:cNvGrpSpPr/>
          <p:nvPr/>
        </p:nvGrpSpPr>
        <p:grpSpPr>
          <a:xfrm rot="-2166787" flipH="1">
            <a:off x="-438003" y="5075348"/>
            <a:ext cx="2087395" cy="2602793"/>
            <a:chOff x="2386975" y="3180875"/>
            <a:chExt cx="1391500" cy="1735075"/>
          </a:xfrm>
        </p:grpSpPr>
        <p:sp>
          <p:nvSpPr>
            <p:cNvPr id="1905" name="Google Shape;1905;p33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3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3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3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33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3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3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3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7" name="Google Shape;1927;p33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162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34"/>
          <p:cNvSpPr/>
          <p:nvPr/>
        </p:nvSpPr>
        <p:spPr>
          <a:xfrm rot="10800000" flipH="1">
            <a:off x="7135999" y="3265898"/>
            <a:ext cx="6895975" cy="6501757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0" name="Google Shape;1930;p34"/>
          <p:cNvSpPr/>
          <p:nvPr/>
        </p:nvSpPr>
        <p:spPr>
          <a:xfrm rot="10800000" flipH="1">
            <a:off x="-1706365" y="3670387"/>
            <a:ext cx="5135345" cy="4840773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1" name="Google Shape;1931;p34"/>
          <p:cNvSpPr/>
          <p:nvPr/>
        </p:nvSpPr>
        <p:spPr>
          <a:xfrm rot="-9596423" flipH="1">
            <a:off x="8566392" y="-2366469"/>
            <a:ext cx="5775149" cy="4132213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2" name="Google Shape;1932;p34"/>
          <p:cNvSpPr/>
          <p:nvPr/>
        </p:nvSpPr>
        <p:spPr>
          <a:xfrm rot="10800000" flipH="1">
            <a:off x="-2208766" y="-2847611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33" name="Google Shape;1933;p34"/>
          <p:cNvGrpSpPr/>
          <p:nvPr/>
        </p:nvGrpSpPr>
        <p:grpSpPr>
          <a:xfrm flipH="1">
            <a:off x="235235" y="5194307"/>
            <a:ext cx="1121995" cy="1140255"/>
            <a:chOff x="5967275" y="1212450"/>
            <a:chExt cx="1139775" cy="1158325"/>
          </a:xfrm>
        </p:grpSpPr>
        <p:sp>
          <p:nvSpPr>
            <p:cNvPr id="1934" name="Google Shape;1934;p34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4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4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4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4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4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4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1" name="Google Shape;1941;p34"/>
          <p:cNvGrpSpPr/>
          <p:nvPr/>
        </p:nvGrpSpPr>
        <p:grpSpPr>
          <a:xfrm>
            <a:off x="10248470" y="4670867"/>
            <a:ext cx="1717933" cy="2187133"/>
            <a:chOff x="659300" y="3268175"/>
            <a:chExt cx="1288450" cy="1640350"/>
          </a:xfrm>
        </p:grpSpPr>
        <p:sp>
          <p:nvSpPr>
            <p:cNvPr id="1942" name="Google Shape;1942;p34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34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4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4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34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34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4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34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34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4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4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4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4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4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4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4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4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4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4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4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4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4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34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65" name="Google Shape;1965;p34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6" name="Google Shape;1966;p34"/>
          <p:cNvGrpSpPr/>
          <p:nvPr/>
        </p:nvGrpSpPr>
        <p:grpSpPr>
          <a:xfrm rot="9044330" flipH="1">
            <a:off x="10389080" y="-306133"/>
            <a:ext cx="1436705" cy="3026289"/>
            <a:chOff x="4458800" y="2953350"/>
            <a:chExt cx="842025" cy="1773650"/>
          </a:xfrm>
        </p:grpSpPr>
        <p:sp>
          <p:nvSpPr>
            <p:cNvPr id="1967" name="Google Shape;1967;p34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4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4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4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4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4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4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4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4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4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34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34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4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4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4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4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34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34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4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4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4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8" name="Google Shape;1988;p34"/>
          <p:cNvGrpSpPr/>
          <p:nvPr/>
        </p:nvGrpSpPr>
        <p:grpSpPr>
          <a:xfrm flipH="1">
            <a:off x="-77187" y="-464167"/>
            <a:ext cx="2298293" cy="2878681"/>
            <a:chOff x="610625" y="938625"/>
            <a:chExt cx="1230350" cy="1541050"/>
          </a:xfrm>
        </p:grpSpPr>
        <p:sp>
          <p:nvSpPr>
            <p:cNvPr id="1989" name="Google Shape;1989;p3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4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4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4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4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4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4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4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34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34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4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4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4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4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4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4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4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025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0386">
            <a:off x="234792" y="116632"/>
            <a:ext cx="1058571" cy="1080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5464086"/>
            <a:ext cx="983432" cy="13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60B">
            <a:alpha val="372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tma"/>
              <a:buNone/>
              <a:defRPr sz="3500">
                <a:solidFill>
                  <a:schemeClr val="dk2"/>
                </a:solidFill>
                <a:latin typeface="Atma"/>
                <a:ea typeface="Atma"/>
                <a:cs typeface="Atma"/>
                <a:sym typeface="At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3614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1957934" y="1116435"/>
            <a:ext cx="5927680" cy="5307961"/>
          </a:xfrm>
          <a:prstGeom prst="ellipse">
            <a:avLst/>
          </a:prstGeom>
          <a:solidFill>
            <a:srgbClr val="D1DCDE"/>
          </a:solidFill>
          <a:ln>
            <a:noFill/>
          </a:ln>
          <a:effectLst>
            <a:softEdge rad="38100"/>
          </a:effectLst>
          <a:scene3d>
            <a:camera prst="orthographicFront"/>
            <a:lightRig rig="contrasting" dir="t"/>
          </a:scene3d>
          <a:sp3d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276872"/>
            <a:ext cx="3783488" cy="4581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0" y="598031"/>
            <a:ext cx="950896" cy="7353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9" y="4649469"/>
            <a:ext cx="1851233" cy="19822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2050" y="725209"/>
            <a:ext cx="3711769" cy="2166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E31176-7017-767F-AC52-C1CE631AEB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91" y="3323140"/>
            <a:ext cx="2308860" cy="129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91B1717-3B7F-7F16-B2B7-0E956DE868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5" t="12750" r="11617" b="16138"/>
          <a:stretch/>
        </p:blipFill>
        <p:spPr bwMode="auto">
          <a:xfrm>
            <a:off x="6459756" y="3315520"/>
            <a:ext cx="2463165" cy="1261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1FC0CBB-AEC2-4BD0-3224-FE5275F619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307900"/>
            <a:ext cx="2440940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1568A9DC-928F-A75F-E979-C7904C61F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691" y="19591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8D75EC03-D09D-3604-218D-0D939EF59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209" y="468476"/>
            <a:ext cx="75055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YÊU TỔ QUỐC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4">
            <a:extLst>
              <a:ext uri="{FF2B5EF4-FFF2-40B4-BE49-F238E27FC236}">
                <a16:creationId xmlns="" xmlns:a16="http://schemas.microsoft.com/office/drawing/2014/main" id="{ED99EE96-2EA7-732A-2D93-FF7A507B3C92}"/>
              </a:ext>
            </a:extLst>
          </p:cNvPr>
          <p:cNvGrpSpPr/>
          <p:nvPr/>
        </p:nvGrpSpPr>
        <p:grpSpPr>
          <a:xfrm>
            <a:off x="1471130" y="655658"/>
            <a:ext cx="7610551" cy="701309"/>
            <a:chOff x="1185623" y="618943"/>
            <a:chExt cx="9587544" cy="893278"/>
          </a:xfrm>
        </p:grpSpPr>
        <p:sp>
          <p:nvSpPr>
            <p:cNvPr id="11" name="TextBox 8">
              <a:extLst>
                <a:ext uri="{FF2B5EF4-FFF2-40B4-BE49-F238E27FC236}">
                  <a16:creationId xmlns="" xmlns:a16="http://schemas.microsoft.com/office/drawing/2014/main" id="{6B117EB5-7BD7-855C-77A0-E0ADC1214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5623" y="618943"/>
              <a:ext cx="9587544" cy="836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914377"/>
              <a:r>
                <a:rPr lang="en-US" altLang="zh-CN" sz="4267" b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I. Tìm hiểu giới thiệu bài học</a:t>
              </a:r>
              <a:endParaRPr lang="zh-CN" altLang="en-US" sz="4267" b="1" dirty="0">
                <a:solidFill>
                  <a:srgbClr val="D64D6B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矩形 9">
              <a:extLst>
                <a:ext uri="{FF2B5EF4-FFF2-40B4-BE49-F238E27FC236}">
                  <a16:creationId xmlns="" xmlns:a16="http://schemas.microsoft.com/office/drawing/2014/main" id="{C77AB225-3D18-76D8-9260-FF49C7389B4B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/>
              </a:endParaRPr>
            </a:p>
          </p:txBody>
        </p:sp>
      </p:grpSp>
      <p:grpSp>
        <p:nvGrpSpPr>
          <p:cNvPr id="13" name="Google Shape;4475;p36">
            <a:extLst>
              <a:ext uri="{FF2B5EF4-FFF2-40B4-BE49-F238E27FC236}">
                <a16:creationId xmlns="" xmlns:a16="http://schemas.microsoft.com/office/drawing/2014/main" id="{DEC84A09-7E81-4B5C-3C86-2DAF65275547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14" name="Google Shape;4476;p36">
              <a:extLst>
                <a:ext uri="{FF2B5EF4-FFF2-40B4-BE49-F238E27FC236}">
                  <a16:creationId xmlns="" xmlns:a16="http://schemas.microsoft.com/office/drawing/2014/main" id="{7D45D4F1-1BCD-8E3C-D011-8D5F1A273AF8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477;p36">
              <a:extLst>
                <a:ext uri="{FF2B5EF4-FFF2-40B4-BE49-F238E27FC236}">
                  <a16:creationId xmlns="" xmlns:a16="http://schemas.microsoft.com/office/drawing/2014/main" id="{40EA3BD2-8EAA-826B-7205-BDEEBB7F1368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478;p36">
              <a:extLst>
                <a:ext uri="{FF2B5EF4-FFF2-40B4-BE49-F238E27FC236}">
                  <a16:creationId xmlns="" xmlns:a16="http://schemas.microsoft.com/office/drawing/2014/main" id="{C708A02C-AA96-C952-E815-7C04F8DEC5EA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479;p36">
              <a:extLst>
                <a:ext uri="{FF2B5EF4-FFF2-40B4-BE49-F238E27FC236}">
                  <a16:creationId xmlns="" xmlns:a16="http://schemas.microsoft.com/office/drawing/2014/main" id="{4D9E1BAF-3B87-EAB2-D16D-F12D3D7C0872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480;p36">
              <a:extLst>
                <a:ext uri="{FF2B5EF4-FFF2-40B4-BE49-F238E27FC236}">
                  <a16:creationId xmlns="" xmlns:a16="http://schemas.microsoft.com/office/drawing/2014/main" id="{9C1CF828-7440-5CF9-D274-A5953AC2EEB3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481;p36">
              <a:extLst>
                <a:ext uri="{FF2B5EF4-FFF2-40B4-BE49-F238E27FC236}">
                  <a16:creationId xmlns="" xmlns:a16="http://schemas.microsoft.com/office/drawing/2014/main" id="{77461FBB-0DE2-B207-F228-DCFB5EE68731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482;p36">
              <a:extLst>
                <a:ext uri="{FF2B5EF4-FFF2-40B4-BE49-F238E27FC236}">
                  <a16:creationId xmlns="" xmlns:a16="http://schemas.microsoft.com/office/drawing/2014/main" id="{B209FCF4-0764-24E9-CD87-00F83760D84D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483;p36">
              <a:extLst>
                <a:ext uri="{FF2B5EF4-FFF2-40B4-BE49-F238E27FC236}">
                  <a16:creationId xmlns="" xmlns:a16="http://schemas.microsoft.com/office/drawing/2014/main" id="{A06A638B-90D9-2E62-1384-B1698915E84D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484;p36">
              <a:extLst>
                <a:ext uri="{FF2B5EF4-FFF2-40B4-BE49-F238E27FC236}">
                  <a16:creationId xmlns="" xmlns:a16="http://schemas.microsoft.com/office/drawing/2014/main" id="{D9CE36CB-C881-98DD-A2AD-503F2A2C5E78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485;p36">
              <a:extLst>
                <a:ext uri="{FF2B5EF4-FFF2-40B4-BE49-F238E27FC236}">
                  <a16:creationId xmlns="" xmlns:a16="http://schemas.microsoft.com/office/drawing/2014/main" id="{92DE0F9B-1791-2C48-FFCB-9C6CA8647D56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486;p36">
              <a:extLst>
                <a:ext uri="{FF2B5EF4-FFF2-40B4-BE49-F238E27FC236}">
                  <a16:creationId xmlns="" xmlns:a16="http://schemas.microsoft.com/office/drawing/2014/main" id="{587144F4-2139-56B4-6140-817395E91BF0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487;p36">
              <a:extLst>
                <a:ext uri="{FF2B5EF4-FFF2-40B4-BE49-F238E27FC236}">
                  <a16:creationId xmlns="" xmlns:a16="http://schemas.microsoft.com/office/drawing/2014/main" id="{009BD283-2656-9AC8-7923-B223D98BB59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488;p36">
              <a:extLst>
                <a:ext uri="{FF2B5EF4-FFF2-40B4-BE49-F238E27FC236}">
                  <a16:creationId xmlns="" xmlns:a16="http://schemas.microsoft.com/office/drawing/2014/main" id="{2D1F1963-6771-9398-45F4-610415336DE7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489;p36">
              <a:extLst>
                <a:ext uri="{FF2B5EF4-FFF2-40B4-BE49-F238E27FC236}">
                  <a16:creationId xmlns="" xmlns:a16="http://schemas.microsoft.com/office/drawing/2014/main" id="{3F2235A3-96D4-4284-C461-A49348BE6B0A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490;p36">
              <a:extLst>
                <a:ext uri="{FF2B5EF4-FFF2-40B4-BE49-F238E27FC236}">
                  <a16:creationId xmlns="" xmlns:a16="http://schemas.microsoft.com/office/drawing/2014/main" id="{5EF81386-66A5-3BCF-C624-6502C9FD17BD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491;p36">
              <a:extLst>
                <a:ext uri="{FF2B5EF4-FFF2-40B4-BE49-F238E27FC236}">
                  <a16:creationId xmlns="" xmlns:a16="http://schemas.microsoft.com/office/drawing/2014/main" id="{773A3EA9-8118-5749-D539-913D41B151A7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492;p36">
              <a:extLst>
                <a:ext uri="{FF2B5EF4-FFF2-40B4-BE49-F238E27FC236}">
                  <a16:creationId xmlns="" xmlns:a16="http://schemas.microsoft.com/office/drawing/2014/main" id="{084AB2A4-10BD-704C-7ED7-89A0136BEFC9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493;p36">
              <a:extLst>
                <a:ext uri="{FF2B5EF4-FFF2-40B4-BE49-F238E27FC236}">
                  <a16:creationId xmlns="" xmlns:a16="http://schemas.microsoft.com/office/drawing/2014/main" id="{69E2ACE7-8E49-E658-FFE5-4B949013D28C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494;p36">
              <a:extLst>
                <a:ext uri="{FF2B5EF4-FFF2-40B4-BE49-F238E27FC236}">
                  <a16:creationId xmlns="" xmlns:a16="http://schemas.microsoft.com/office/drawing/2014/main" id="{72FFBDB9-0BBA-F361-F69D-41D6293E35DC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495;p36">
              <a:extLst>
                <a:ext uri="{FF2B5EF4-FFF2-40B4-BE49-F238E27FC236}">
                  <a16:creationId xmlns="" xmlns:a16="http://schemas.microsoft.com/office/drawing/2014/main" id="{2743A595-A8FA-6E27-15E3-DFDD86D8A3BE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496;p36">
              <a:extLst>
                <a:ext uri="{FF2B5EF4-FFF2-40B4-BE49-F238E27FC236}">
                  <a16:creationId xmlns="" xmlns:a16="http://schemas.microsoft.com/office/drawing/2014/main" id="{1CB089EE-9A75-F49B-AEBA-3EA0CBE21D91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497;p36">
              <a:extLst>
                <a:ext uri="{FF2B5EF4-FFF2-40B4-BE49-F238E27FC236}">
                  <a16:creationId xmlns="" xmlns:a16="http://schemas.microsoft.com/office/drawing/2014/main" id="{8568885E-A481-3FEB-74CD-DB5982D942BC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498;p36">
              <a:extLst>
                <a:ext uri="{FF2B5EF4-FFF2-40B4-BE49-F238E27FC236}">
                  <a16:creationId xmlns="" xmlns:a16="http://schemas.microsoft.com/office/drawing/2014/main" id="{B43A7C32-8C56-E7C0-E9B1-9AE9E2D40B4E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499;p36">
              <a:extLst>
                <a:ext uri="{FF2B5EF4-FFF2-40B4-BE49-F238E27FC236}">
                  <a16:creationId xmlns="" xmlns:a16="http://schemas.microsoft.com/office/drawing/2014/main" id="{68979FD7-86D0-C1F8-8352-306B756816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500;p36">
              <a:extLst>
                <a:ext uri="{FF2B5EF4-FFF2-40B4-BE49-F238E27FC236}">
                  <a16:creationId xmlns="" xmlns:a16="http://schemas.microsoft.com/office/drawing/2014/main" id="{68CD709C-9821-E93C-CA4D-FFEFAC61A03F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501;p36">
              <a:extLst>
                <a:ext uri="{FF2B5EF4-FFF2-40B4-BE49-F238E27FC236}">
                  <a16:creationId xmlns="" xmlns:a16="http://schemas.microsoft.com/office/drawing/2014/main" id="{49124FBC-A419-F841-D6EA-1E81E6059ADF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502;p36">
              <a:extLst>
                <a:ext uri="{FF2B5EF4-FFF2-40B4-BE49-F238E27FC236}">
                  <a16:creationId xmlns="" xmlns:a16="http://schemas.microsoft.com/office/drawing/2014/main" id="{A6B1A43E-69FE-90C4-0BBD-B74C3A9351DA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503;p36">
              <a:extLst>
                <a:ext uri="{FF2B5EF4-FFF2-40B4-BE49-F238E27FC236}">
                  <a16:creationId xmlns="" xmlns:a16="http://schemas.microsoft.com/office/drawing/2014/main" id="{9777FBEA-9E80-B7DC-A66E-6816A9B21FF5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504;p36">
              <a:extLst>
                <a:ext uri="{FF2B5EF4-FFF2-40B4-BE49-F238E27FC236}">
                  <a16:creationId xmlns="" xmlns:a16="http://schemas.microsoft.com/office/drawing/2014/main" id="{BF9DCCF1-6D34-8683-0378-DCE7687D53D1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505;p36">
              <a:extLst>
                <a:ext uri="{FF2B5EF4-FFF2-40B4-BE49-F238E27FC236}">
                  <a16:creationId xmlns="" xmlns:a16="http://schemas.microsoft.com/office/drawing/2014/main" id="{81997B81-668F-8376-3FD5-16C4994FA0FB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506;p36">
              <a:extLst>
                <a:ext uri="{FF2B5EF4-FFF2-40B4-BE49-F238E27FC236}">
                  <a16:creationId xmlns="" xmlns:a16="http://schemas.microsoft.com/office/drawing/2014/main" id="{BD0BB001-4FC5-78DB-E02D-9D18715DB6B9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07;p36">
              <a:extLst>
                <a:ext uri="{FF2B5EF4-FFF2-40B4-BE49-F238E27FC236}">
                  <a16:creationId xmlns="" xmlns:a16="http://schemas.microsoft.com/office/drawing/2014/main" id="{AF048923-2351-F7E1-6CD6-8795ADDA5F41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508;p36">
              <a:extLst>
                <a:ext uri="{FF2B5EF4-FFF2-40B4-BE49-F238E27FC236}">
                  <a16:creationId xmlns="" xmlns:a16="http://schemas.microsoft.com/office/drawing/2014/main" id="{817F1B56-9B14-24D7-3AF1-91FD7589B63B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509;p36">
              <a:extLst>
                <a:ext uri="{FF2B5EF4-FFF2-40B4-BE49-F238E27FC236}">
                  <a16:creationId xmlns="" xmlns:a16="http://schemas.microsoft.com/office/drawing/2014/main" id="{86C88D33-5220-B4CA-5E86-6829780ADF1F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510;p36">
              <a:extLst>
                <a:ext uri="{FF2B5EF4-FFF2-40B4-BE49-F238E27FC236}">
                  <a16:creationId xmlns="" xmlns:a16="http://schemas.microsoft.com/office/drawing/2014/main" id="{045DA779-8147-57BA-411E-F26B08F6F471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511;p36">
              <a:extLst>
                <a:ext uri="{FF2B5EF4-FFF2-40B4-BE49-F238E27FC236}">
                  <a16:creationId xmlns="" xmlns:a16="http://schemas.microsoft.com/office/drawing/2014/main" id="{5CD5A99E-766B-E724-8292-8470DEF878EC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512;p36">
              <a:extLst>
                <a:ext uri="{FF2B5EF4-FFF2-40B4-BE49-F238E27FC236}">
                  <a16:creationId xmlns="" xmlns:a16="http://schemas.microsoft.com/office/drawing/2014/main" id="{4560D06E-3D3E-5679-022C-41CEF4BA6F83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513;p36">
              <a:extLst>
                <a:ext uri="{FF2B5EF4-FFF2-40B4-BE49-F238E27FC236}">
                  <a16:creationId xmlns="" xmlns:a16="http://schemas.microsoft.com/office/drawing/2014/main" id="{FEEF54ED-70AB-A784-0663-4D31EF7715A7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514;p36">
              <a:extLst>
                <a:ext uri="{FF2B5EF4-FFF2-40B4-BE49-F238E27FC236}">
                  <a16:creationId xmlns="" xmlns:a16="http://schemas.microsoft.com/office/drawing/2014/main" id="{BD1EFC1F-1633-D3E4-BBAB-AA31E088F416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515;p36">
              <a:extLst>
                <a:ext uri="{FF2B5EF4-FFF2-40B4-BE49-F238E27FC236}">
                  <a16:creationId xmlns="" xmlns:a16="http://schemas.microsoft.com/office/drawing/2014/main" id="{DFB42651-1971-1B28-13BB-C11BFD35D1C3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516;p36">
              <a:extLst>
                <a:ext uri="{FF2B5EF4-FFF2-40B4-BE49-F238E27FC236}">
                  <a16:creationId xmlns="" xmlns:a16="http://schemas.microsoft.com/office/drawing/2014/main" id="{C9271BF8-EE87-07B9-E5AE-ADAA4F608975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517;p36">
              <a:extLst>
                <a:ext uri="{FF2B5EF4-FFF2-40B4-BE49-F238E27FC236}">
                  <a16:creationId xmlns="" xmlns:a16="http://schemas.microsoft.com/office/drawing/2014/main" id="{8D017714-CDD8-7DE8-7FA1-B58BB5880030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4518;p36">
              <a:extLst>
                <a:ext uri="{FF2B5EF4-FFF2-40B4-BE49-F238E27FC236}">
                  <a16:creationId xmlns="" xmlns:a16="http://schemas.microsoft.com/office/drawing/2014/main" id="{9997503C-2A59-F00D-1251-842228BCAF30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4519;p36">
              <a:extLst>
                <a:ext uri="{FF2B5EF4-FFF2-40B4-BE49-F238E27FC236}">
                  <a16:creationId xmlns="" xmlns:a16="http://schemas.microsoft.com/office/drawing/2014/main" id="{5F2298F0-038D-6FCD-AB88-50191B532304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4520;p36">
              <a:extLst>
                <a:ext uri="{FF2B5EF4-FFF2-40B4-BE49-F238E27FC236}">
                  <a16:creationId xmlns="" xmlns:a16="http://schemas.microsoft.com/office/drawing/2014/main" id="{5A827D01-2036-1A1A-37FB-EF4A9103F35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4521;p36">
              <a:extLst>
                <a:ext uri="{FF2B5EF4-FFF2-40B4-BE49-F238E27FC236}">
                  <a16:creationId xmlns="" xmlns:a16="http://schemas.microsoft.com/office/drawing/2014/main" id="{BC588E42-4DDA-A9C4-4A64-F79E7E8AE2D6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4522;p36">
              <a:extLst>
                <a:ext uri="{FF2B5EF4-FFF2-40B4-BE49-F238E27FC236}">
                  <a16:creationId xmlns="" xmlns:a16="http://schemas.microsoft.com/office/drawing/2014/main" id="{03024B9A-6583-B5BF-1D99-0FC2189A6E70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4523;p36">
              <a:extLst>
                <a:ext uri="{FF2B5EF4-FFF2-40B4-BE49-F238E27FC236}">
                  <a16:creationId xmlns="" xmlns:a16="http://schemas.microsoft.com/office/drawing/2014/main" id="{289E4624-A882-320B-138A-C318888E0BF1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4524;p36">
              <a:extLst>
                <a:ext uri="{FF2B5EF4-FFF2-40B4-BE49-F238E27FC236}">
                  <a16:creationId xmlns="" xmlns:a16="http://schemas.microsoft.com/office/drawing/2014/main" id="{BF49FA19-4CAC-514C-E56A-5F14C583ECD2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525;p36">
              <a:extLst>
                <a:ext uri="{FF2B5EF4-FFF2-40B4-BE49-F238E27FC236}">
                  <a16:creationId xmlns="" xmlns:a16="http://schemas.microsoft.com/office/drawing/2014/main" id="{30C4B023-9827-0E95-9A85-96551050BD94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4526;p36">
              <a:extLst>
                <a:ext uri="{FF2B5EF4-FFF2-40B4-BE49-F238E27FC236}">
                  <a16:creationId xmlns="" xmlns:a16="http://schemas.microsoft.com/office/drawing/2014/main" id="{BBD088C8-61FA-EABF-C7E6-B8582FB600E5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4527;p36">
              <a:extLst>
                <a:ext uri="{FF2B5EF4-FFF2-40B4-BE49-F238E27FC236}">
                  <a16:creationId xmlns="" xmlns:a16="http://schemas.microsoft.com/office/drawing/2014/main" id="{86EDECEF-274C-A91A-48C4-EF2E3CB94F42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4528;p36">
              <a:extLst>
                <a:ext uri="{FF2B5EF4-FFF2-40B4-BE49-F238E27FC236}">
                  <a16:creationId xmlns="" xmlns:a16="http://schemas.microsoft.com/office/drawing/2014/main" id="{1D9583B4-88A8-A0AB-C453-D218B3E7D9DA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4529;p36">
              <a:extLst>
                <a:ext uri="{FF2B5EF4-FFF2-40B4-BE49-F238E27FC236}">
                  <a16:creationId xmlns="" xmlns:a16="http://schemas.microsoft.com/office/drawing/2014/main" id="{AB65B529-F1C6-E7BD-B835-696A32A68D18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4530;p36">
              <a:extLst>
                <a:ext uri="{FF2B5EF4-FFF2-40B4-BE49-F238E27FC236}">
                  <a16:creationId xmlns="" xmlns:a16="http://schemas.microsoft.com/office/drawing/2014/main" id="{2DBA305B-3C4D-3064-03D9-CB85F8060176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4531;p36">
              <a:extLst>
                <a:ext uri="{FF2B5EF4-FFF2-40B4-BE49-F238E27FC236}">
                  <a16:creationId xmlns="" xmlns:a16="http://schemas.microsoft.com/office/drawing/2014/main" id="{293512FF-0C67-9685-CBC5-FF2E19E48AB8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4532;p36">
              <a:extLst>
                <a:ext uri="{FF2B5EF4-FFF2-40B4-BE49-F238E27FC236}">
                  <a16:creationId xmlns="" xmlns:a16="http://schemas.microsoft.com/office/drawing/2014/main" id="{1490FA2E-FEC6-9671-EA82-BE266D4D3689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4533;p36">
              <a:extLst>
                <a:ext uri="{FF2B5EF4-FFF2-40B4-BE49-F238E27FC236}">
                  <a16:creationId xmlns="" xmlns:a16="http://schemas.microsoft.com/office/drawing/2014/main" id="{F03E9F70-7FC1-09D4-2929-52C20DB0CACC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4534;p36">
              <a:extLst>
                <a:ext uri="{FF2B5EF4-FFF2-40B4-BE49-F238E27FC236}">
                  <a16:creationId xmlns="" xmlns:a16="http://schemas.microsoft.com/office/drawing/2014/main" id="{13CEE415-261E-7E1D-E612-0B949A7AA3D4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4535;p36">
              <a:extLst>
                <a:ext uri="{FF2B5EF4-FFF2-40B4-BE49-F238E27FC236}">
                  <a16:creationId xmlns="" xmlns:a16="http://schemas.microsoft.com/office/drawing/2014/main" id="{E45325D0-6987-C01A-6837-228192D4AA7C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4536;p36">
              <a:extLst>
                <a:ext uri="{FF2B5EF4-FFF2-40B4-BE49-F238E27FC236}">
                  <a16:creationId xmlns="" xmlns:a16="http://schemas.microsoft.com/office/drawing/2014/main" id="{A3F540E5-0AF1-ACAA-1899-0176C642FCD4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图片 19" descr="D:\资料\PPT(1)\外\7月6号\图片6.png图片6">
            <a:extLst>
              <a:ext uri="{FF2B5EF4-FFF2-40B4-BE49-F238E27FC236}">
                <a16:creationId xmlns="" xmlns:a16="http://schemas.microsoft.com/office/drawing/2014/main" id="{4F6B9D26-7D4E-064D-A7BB-A1A6E86F4F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60951" y="3158760"/>
            <a:ext cx="4798149" cy="3212557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="" xmlns:a16="http://schemas.microsoft.com/office/drawing/2014/main" id="{ED9F5532-49CD-D27F-DDE3-E16FE8DD3698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9649" y="1239195"/>
            <a:ext cx="3981516" cy="3438584"/>
          </a:xfrm>
          <a:prstGeom prst="rect">
            <a:avLst/>
          </a:prstGeom>
        </p:spPr>
      </p:pic>
      <p:sp>
        <p:nvSpPr>
          <p:cNvPr id="4" name="Text Box 35">
            <a:extLst>
              <a:ext uri="{FF2B5EF4-FFF2-40B4-BE49-F238E27FC236}">
                <a16:creationId xmlns="" xmlns:a16="http://schemas.microsoft.com/office/drawing/2014/main" id="{D0406A4A-7A34-B308-50DE-3CD1D779786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37978" y="2383934"/>
            <a:ext cx="2973846" cy="9131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Chủ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“TÌNH YÊU TỔ QUỐC”</a:t>
            </a:r>
          </a:p>
        </p:txBody>
      </p:sp>
      <p:pic>
        <p:nvPicPr>
          <p:cNvPr id="5" name="图片 3">
            <a:extLst>
              <a:ext uri="{FF2B5EF4-FFF2-40B4-BE49-F238E27FC236}">
                <a16:creationId xmlns="" xmlns:a16="http://schemas.microsoft.com/office/drawing/2014/main" id="{6EFEE00C-6E09-3A72-269D-1A8009027D62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947069" y="843838"/>
            <a:ext cx="4232740" cy="3655549"/>
          </a:xfrm>
          <a:prstGeom prst="rect">
            <a:avLst/>
          </a:prstGeom>
        </p:spPr>
      </p:pic>
      <p:sp>
        <p:nvSpPr>
          <p:cNvPr id="6" name="Text Box 35">
            <a:extLst>
              <a:ext uri="{FF2B5EF4-FFF2-40B4-BE49-F238E27FC236}">
                <a16:creationId xmlns="" xmlns:a16="http://schemas.microsoft.com/office/drawing/2014/main" id="{BDF72AF6-A2CE-64D8-6E63-0298CE5056F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52184" y="2150633"/>
            <a:ext cx="2901838" cy="1241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26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loại</a:t>
            </a:r>
            <a:r>
              <a:rPr lang="en-US" sz="26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cú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tuyệt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endParaRPr lang="en-US" sz="2667" kern="0" dirty="0">
              <a:solidFill>
                <a:schemeClr val="accent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50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6" name="Google Shape;3246;p43"/>
          <p:cNvGrpSpPr/>
          <p:nvPr/>
        </p:nvGrpSpPr>
        <p:grpSpPr>
          <a:xfrm rot="-1952464" flipH="1">
            <a:off x="3571646" y="-401018"/>
            <a:ext cx="1122692" cy="2364849"/>
            <a:chOff x="4458800" y="2953350"/>
            <a:chExt cx="842025" cy="1773650"/>
          </a:xfrm>
        </p:grpSpPr>
        <p:sp>
          <p:nvSpPr>
            <p:cNvPr id="3247" name="Google Shape;3247;p43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p43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p43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0" name="Google Shape;3250;p43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1" name="Google Shape;3251;p43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p43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p43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p43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5" name="Google Shape;3255;p43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6" name="Google Shape;3256;p43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p43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p43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9" name="Google Shape;3259;p43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0" name="Google Shape;3260;p43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1" name="Google Shape;3261;p43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2" name="Google Shape;3262;p43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3" name="Google Shape;3263;p43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4" name="Google Shape;3264;p43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5" name="Google Shape;3265;p43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6" name="Google Shape;3266;p43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7" name="Google Shape;3267;p43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68" name="Google Shape;3268;p43"/>
          <p:cNvGrpSpPr/>
          <p:nvPr/>
        </p:nvGrpSpPr>
        <p:grpSpPr>
          <a:xfrm rot="-2166950" flipH="1">
            <a:off x="6335328" y="-325038"/>
            <a:ext cx="1855272" cy="2313356"/>
            <a:chOff x="2386975" y="3180875"/>
            <a:chExt cx="1391500" cy="1735075"/>
          </a:xfrm>
        </p:grpSpPr>
        <p:sp>
          <p:nvSpPr>
            <p:cNvPr id="3269" name="Google Shape;3269;p43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0" name="Google Shape;3270;p43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1" name="Google Shape;3271;p43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2" name="Google Shape;3272;p43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3" name="Google Shape;3273;p43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4" name="Google Shape;3274;p43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5" name="Google Shape;3275;p43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6" name="Google Shape;3276;p43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7" name="Google Shape;3277;p43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8" name="Google Shape;3278;p43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9" name="Google Shape;3279;p43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0" name="Google Shape;3280;p43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1" name="Google Shape;3281;p43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2" name="Google Shape;3282;p43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3" name="Google Shape;3283;p43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4" name="Google Shape;3284;p43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5" name="Google Shape;3285;p43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6" name="Google Shape;3286;p43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7" name="Google Shape;3287;p43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8" name="Google Shape;3288;p43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9" name="Google Shape;3289;p43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0" name="Google Shape;3290;p43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91" name="Google Shape;3291;p43"/>
          <p:cNvGrpSpPr/>
          <p:nvPr/>
        </p:nvGrpSpPr>
        <p:grpSpPr>
          <a:xfrm>
            <a:off x="4343903" y="-169967"/>
            <a:ext cx="1717933" cy="2187133"/>
            <a:chOff x="659300" y="3268175"/>
            <a:chExt cx="1288450" cy="1640350"/>
          </a:xfrm>
        </p:grpSpPr>
        <p:sp>
          <p:nvSpPr>
            <p:cNvPr id="3292" name="Google Shape;3292;p43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3" name="Google Shape;3293;p43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4" name="Google Shape;3294;p43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5" name="Google Shape;3295;p43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6" name="Google Shape;3296;p43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7" name="Google Shape;3297;p43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8" name="Google Shape;3298;p43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9" name="Google Shape;3299;p43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0" name="Google Shape;3300;p43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1" name="Google Shape;3301;p43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2" name="Google Shape;3302;p43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3" name="Google Shape;3303;p43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4" name="Google Shape;3304;p43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5" name="Google Shape;3305;p43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6" name="Google Shape;3306;p43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7" name="Google Shape;3307;p43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8" name="Google Shape;3308;p43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9" name="Google Shape;3309;p43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0" name="Google Shape;3310;p43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1" name="Google Shape;3311;p43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2" name="Google Shape;3312;p43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3" name="Google Shape;3313;p43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4" name="Google Shape;3314;p43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15" name="Google Shape;3315;p43"/>
          <p:cNvGrpSpPr/>
          <p:nvPr/>
        </p:nvGrpSpPr>
        <p:grpSpPr>
          <a:xfrm rot="1063801">
            <a:off x="8363878" y="-458359"/>
            <a:ext cx="2093957" cy="2401316"/>
            <a:chOff x="3056825" y="-2290075"/>
            <a:chExt cx="1465250" cy="1680325"/>
          </a:xfrm>
        </p:grpSpPr>
        <p:sp>
          <p:nvSpPr>
            <p:cNvPr id="3316" name="Google Shape;3316;p43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7" name="Google Shape;3317;p43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8" name="Google Shape;3318;p43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0" name="Google Shape;3320;p43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1" name="Google Shape;3321;p43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2" name="Google Shape;3322;p43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3" name="Google Shape;3323;p43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4" name="Google Shape;3324;p43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5" name="Google Shape;3325;p43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6" name="Google Shape;3326;p43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7" name="Google Shape;3327;p43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8" name="Google Shape;3328;p43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9" name="Google Shape;3329;p43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0" name="Google Shape;3330;p4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31" name="Google Shape;3331;p43"/>
          <p:cNvGrpSpPr/>
          <p:nvPr/>
        </p:nvGrpSpPr>
        <p:grpSpPr>
          <a:xfrm>
            <a:off x="10195324" y="1311857"/>
            <a:ext cx="1121995" cy="1140255"/>
            <a:chOff x="5967275" y="1212450"/>
            <a:chExt cx="1139775" cy="1158325"/>
          </a:xfrm>
        </p:grpSpPr>
        <p:sp>
          <p:nvSpPr>
            <p:cNvPr id="3332" name="Google Shape;3332;p43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3" name="Google Shape;3333;p43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4" name="Google Shape;3334;p43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5" name="Google Shape;3335;p43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6" name="Google Shape;3336;p43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7" name="Google Shape;3337;p43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8" name="Google Shape;3338;p43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39" name="Google Shape;3339;p43"/>
          <p:cNvGrpSpPr/>
          <p:nvPr/>
        </p:nvGrpSpPr>
        <p:grpSpPr>
          <a:xfrm rot="-3626901" flipH="1">
            <a:off x="1149097" y="1398078"/>
            <a:ext cx="894431" cy="1419255"/>
            <a:chOff x="4491600" y="1128725"/>
            <a:chExt cx="911950" cy="1447225"/>
          </a:xfrm>
        </p:grpSpPr>
        <p:sp>
          <p:nvSpPr>
            <p:cNvPr id="3340" name="Google Shape;3340;p43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1" name="Google Shape;3341;p43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42" name="Google Shape;3342;p43"/>
          <p:cNvGrpSpPr/>
          <p:nvPr/>
        </p:nvGrpSpPr>
        <p:grpSpPr>
          <a:xfrm>
            <a:off x="1418514" y="226182"/>
            <a:ext cx="2298293" cy="2878681"/>
            <a:chOff x="610625" y="938625"/>
            <a:chExt cx="1230350" cy="1541050"/>
          </a:xfrm>
        </p:grpSpPr>
        <p:sp>
          <p:nvSpPr>
            <p:cNvPr id="3343" name="Google Shape;3343;p43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4" name="Google Shape;3344;p43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5" name="Google Shape;3345;p43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6" name="Google Shape;3346;p43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7" name="Google Shape;3347;p43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8" name="Google Shape;3348;p43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9" name="Google Shape;3349;p43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0" name="Google Shape;3350;p43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1" name="Google Shape;3351;p43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2" name="Google Shape;3352;p43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3" name="Google Shape;3353;p43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4" name="Google Shape;3354;p43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5" name="Google Shape;3355;p43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6" name="Google Shape;3356;p43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7" name="Google Shape;3357;p43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8" name="Google Shape;3358;p43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9" name="Google Shape;3359;p43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0" name="Google Shape;3360;p43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61" name="Google Shape;3361;p43"/>
          <p:cNvGrpSpPr/>
          <p:nvPr/>
        </p:nvGrpSpPr>
        <p:grpSpPr>
          <a:xfrm>
            <a:off x="1680018" y="719201"/>
            <a:ext cx="8831617" cy="4978900"/>
            <a:chOff x="1260013" y="631275"/>
            <a:chExt cx="6623713" cy="3734175"/>
          </a:xfrm>
        </p:grpSpPr>
        <p:sp>
          <p:nvSpPr>
            <p:cNvPr id="3362" name="Google Shape;3362;p43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3" name="Google Shape;3363;p43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4" name="Google Shape;3364;p43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5" name="Google Shape;3365;p43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366" name="Google Shape;3366;p43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3367" name="Google Shape;3367;p43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8" name="Google Shape;3368;p43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9" name="Google Shape;3369;p43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3370" name="Google Shape;3370;p43"/>
          <p:cNvSpPr txBox="1">
            <a:spLocks noGrp="1"/>
          </p:cNvSpPr>
          <p:nvPr>
            <p:ph type="title"/>
          </p:nvPr>
        </p:nvSpPr>
        <p:spPr>
          <a:xfrm>
            <a:off x="2801629" y="1085185"/>
            <a:ext cx="6426800" cy="10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II.Tri thức Ngữ văn</a:t>
            </a:r>
            <a:endParaRPr sz="96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2" name="Google Shape;3372;p43"/>
          <p:cNvGrpSpPr/>
          <p:nvPr/>
        </p:nvGrpSpPr>
        <p:grpSpPr>
          <a:xfrm>
            <a:off x="959751" y="5897777"/>
            <a:ext cx="10281644" cy="1057305"/>
            <a:chOff x="2602125" y="3941453"/>
            <a:chExt cx="3929091" cy="792979"/>
          </a:xfrm>
        </p:grpSpPr>
        <p:sp>
          <p:nvSpPr>
            <p:cNvPr id="3373" name="Google Shape;3373;p43"/>
            <p:cNvSpPr/>
            <p:nvPr/>
          </p:nvSpPr>
          <p:spPr>
            <a:xfrm>
              <a:off x="2612113" y="3972878"/>
              <a:ext cx="3887219" cy="730150"/>
            </a:xfrm>
            <a:custGeom>
              <a:avLst/>
              <a:gdLst/>
              <a:ahLst/>
              <a:cxnLst/>
              <a:rect l="l" t="t" r="r" b="b"/>
              <a:pathLst>
                <a:path w="186415" h="35015" extrusionOk="0">
                  <a:moveTo>
                    <a:pt x="93219" y="0"/>
                  </a:moveTo>
                  <a:cubicBezTo>
                    <a:pt x="41725" y="0"/>
                    <a:pt x="0" y="7852"/>
                    <a:pt x="0" y="17507"/>
                  </a:cubicBezTo>
                  <a:cubicBezTo>
                    <a:pt x="0" y="27162"/>
                    <a:pt x="41725" y="35014"/>
                    <a:pt x="93219" y="35014"/>
                  </a:cubicBezTo>
                  <a:cubicBezTo>
                    <a:pt x="144690" y="35014"/>
                    <a:pt x="186415" y="27162"/>
                    <a:pt x="186415" y="17507"/>
                  </a:cubicBezTo>
                  <a:cubicBezTo>
                    <a:pt x="186415" y="7852"/>
                    <a:pt x="144690" y="0"/>
                    <a:pt x="93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2602125" y="3941453"/>
              <a:ext cx="3929091" cy="792979"/>
            </a:xfrm>
            <a:custGeom>
              <a:avLst/>
              <a:gdLst/>
              <a:ahLst/>
              <a:cxnLst/>
              <a:rect l="l" t="t" r="r" b="b"/>
              <a:pathLst>
                <a:path w="188423" h="38028" extrusionOk="0">
                  <a:moveTo>
                    <a:pt x="95707" y="1"/>
                  </a:moveTo>
                  <a:lnTo>
                    <a:pt x="95684" y="3037"/>
                  </a:lnTo>
                  <a:lnTo>
                    <a:pt x="96460" y="3037"/>
                  </a:lnTo>
                  <a:lnTo>
                    <a:pt x="96460" y="1"/>
                  </a:lnTo>
                  <a:close/>
                  <a:moveTo>
                    <a:pt x="89589" y="1"/>
                  </a:moveTo>
                  <a:lnTo>
                    <a:pt x="88836" y="24"/>
                  </a:lnTo>
                  <a:lnTo>
                    <a:pt x="88859" y="3059"/>
                  </a:lnTo>
                  <a:lnTo>
                    <a:pt x="89612" y="3059"/>
                  </a:lnTo>
                  <a:lnTo>
                    <a:pt x="89589" y="1"/>
                  </a:lnTo>
                  <a:close/>
                  <a:moveTo>
                    <a:pt x="102577" y="69"/>
                  </a:moveTo>
                  <a:lnTo>
                    <a:pt x="102531" y="3105"/>
                  </a:lnTo>
                  <a:lnTo>
                    <a:pt x="103285" y="3128"/>
                  </a:lnTo>
                  <a:lnTo>
                    <a:pt x="103330" y="92"/>
                  </a:lnTo>
                  <a:lnTo>
                    <a:pt x="102577" y="69"/>
                  </a:lnTo>
                  <a:close/>
                  <a:moveTo>
                    <a:pt x="82719" y="115"/>
                  </a:moveTo>
                  <a:lnTo>
                    <a:pt x="81966" y="138"/>
                  </a:lnTo>
                  <a:lnTo>
                    <a:pt x="82034" y="3173"/>
                  </a:lnTo>
                  <a:lnTo>
                    <a:pt x="82787" y="3151"/>
                  </a:lnTo>
                  <a:lnTo>
                    <a:pt x="82719" y="115"/>
                  </a:lnTo>
                  <a:close/>
                  <a:moveTo>
                    <a:pt x="109447" y="252"/>
                  </a:moveTo>
                  <a:lnTo>
                    <a:pt x="109356" y="3288"/>
                  </a:lnTo>
                  <a:lnTo>
                    <a:pt x="110109" y="3310"/>
                  </a:lnTo>
                  <a:lnTo>
                    <a:pt x="110201" y="275"/>
                  </a:lnTo>
                  <a:lnTo>
                    <a:pt x="109447" y="252"/>
                  </a:lnTo>
                  <a:close/>
                  <a:moveTo>
                    <a:pt x="75849" y="320"/>
                  </a:moveTo>
                  <a:lnTo>
                    <a:pt x="75095" y="343"/>
                  </a:lnTo>
                  <a:lnTo>
                    <a:pt x="75209" y="3379"/>
                  </a:lnTo>
                  <a:lnTo>
                    <a:pt x="75963" y="3356"/>
                  </a:lnTo>
                  <a:lnTo>
                    <a:pt x="75849" y="320"/>
                  </a:lnTo>
                  <a:close/>
                  <a:moveTo>
                    <a:pt x="116318" y="503"/>
                  </a:moveTo>
                  <a:lnTo>
                    <a:pt x="116158" y="3561"/>
                  </a:lnTo>
                  <a:lnTo>
                    <a:pt x="116934" y="3584"/>
                  </a:lnTo>
                  <a:lnTo>
                    <a:pt x="117071" y="549"/>
                  </a:lnTo>
                  <a:lnTo>
                    <a:pt x="116318" y="503"/>
                  </a:lnTo>
                  <a:close/>
                  <a:moveTo>
                    <a:pt x="69001" y="617"/>
                  </a:moveTo>
                  <a:lnTo>
                    <a:pt x="68225" y="663"/>
                  </a:lnTo>
                  <a:lnTo>
                    <a:pt x="68385" y="3698"/>
                  </a:lnTo>
                  <a:lnTo>
                    <a:pt x="69138" y="3653"/>
                  </a:lnTo>
                  <a:lnTo>
                    <a:pt x="69001" y="617"/>
                  </a:lnTo>
                  <a:close/>
                  <a:moveTo>
                    <a:pt x="123165" y="891"/>
                  </a:moveTo>
                  <a:lnTo>
                    <a:pt x="122983" y="3927"/>
                  </a:lnTo>
                  <a:lnTo>
                    <a:pt x="123736" y="3972"/>
                  </a:lnTo>
                  <a:lnTo>
                    <a:pt x="123941" y="937"/>
                  </a:lnTo>
                  <a:lnTo>
                    <a:pt x="123165" y="891"/>
                  </a:lnTo>
                  <a:close/>
                  <a:moveTo>
                    <a:pt x="62131" y="1028"/>
                  </a:moveTo>
                  <a:lnTo>
                    <a:pt x="61377" y="1074"/>
                  </a:lnTo>
                  <a:lnTo>
                    <a:pt x="61583" y="4109"/>
                  </a:lnTo>
                  <a:lnTo>
                    <a:pt x="62336" y="4064"/>
                  </a:lnTo>
                  <a:lnTo>
                    <a:pt x="62131" y="1028"/>
                  </a:lnTo>
                  <a:close/>
                  <a:moveTo>
                    <a:pt x="130036" y="1370"/>
                  </a:moveTo>
                  <a:lnTo>
                    <a:pt x="129785" y="4406"/>
                  </a:lnTo>
                  <a:lnTo>
                    <a:pt x="130538" y="4475"/>
                  </a:lnTo>
                  <a:lnTo>
                    <a:pt x="130789" y="1439"/>
                  </a:lnTo>
                  <a:lnTo>
                    <a:pt x="130036" y="1370"/>
                  </a:lnTo>
                  <a:close/>
                  <a:moveTo>
                    <a:pt x="55260" y="1530"/>
                  </a:moveTo>
                  <a:lnTo>
                    <a:pt x="54507" y="1599"/>
                  </a:lnTo>
                  <a:lnTo>
                    <a:pt x="54781" y="4634"/>
                  </a:lnTo>
                  <a:lnTo>
                    <a:pt x="55534" y="4566"/>
                  </a:lnTo>
                  <a:lnTo>
                    <a:pt x="55260" y="1530"/>
                  </a:lnTo>
                  <a:close/>
                  <a:moveTo>
                    <a:pt x="136883" y="1964"/>
                  </a:moveTo>
                  <a:lnTo>
                    <a:pt x="136587" y="4999"/>
                  </a:lnTo>
                  <a:lnTo>
                    <a:pt x="137340" y="5068"/>
                  </a:lnTo>
                  <a:lnTo>
                    <a:pt x="137637" y="2055"/>
                  </a:lnTo>
                  <a:lnTo>
                    <a:pt x="136883" y="1964"/>
                  </a:lnTo>
                  <a:close/>
                  <a:moveTo>
                    <a:pt x="48413" y="2192"/>
                  </a:moveTo>
                  <a:lnTo>
                    <a:pt x="47659" y="2260"/>
                  </a:lnTo>
                  <a:lnTo>
                    <a:pt x="47979" y="5296"/>
                  </a:lnTo>
                  <a:lnTo>
                    <a:pt x="48732" y="5205"/>
                  </a:lnTo>
                  <a:lnTo>
                    <a:pt x="48413" y="2192"/>
                  </a:lnTo>
                  <a:close/>
                  <a:moveTo>
                    <a:pt x="143731" y="2717"/>
                  </a:moveTo>
                  <a:lnTo>
                    <a:pt x="143366" y="5730"/>
                  </a:lnTo>
                  <a:lnTo>
                    <a:pt x="144119" y="5821"/>
                  </a:lnTo>
                  <a:lnTo>
                    <a:pt x="144484" y="2808"/>
                  </a:lnTo>
                  <a:lnTo>
                    <a:pt x="143731" y="2717"/>
                  </a:lnTo>
                  <a:close/>
                  <a:moveTo>
                    <a:pt x="41588" y="2968"/>
                  </a:moveTo>
                  <a:lnTo>
                    <a:pt x="40835" y="3059"/>
                  </a:lnTo>
                  <a:lnTo>
                    <a:pt x="41223" y="6095"/>
                  </a:lnTo>
                  <a:lnTo>
                    <a:pt x="41953" y="5981"/>
                  </a:lnTo>
                  <a:lnTo>
                    <a:pt x="41588" y="2968"/>
                  </a:lnTo>
                  <a:close/>
                  <a:moveTo>
                    <a:pt x="150556" y="3607"/>
                  </a:moveTo>
                  <a:lnTo>
                    <a:pt x="150122" y="6620"/>
                  </a:lnTo>
                  <a:lnTo>
                    <a:pt x="150875" y="6734"/>
                  </a:lnTo>
                  <a:lnTo>
                    <a:pt x="151309" y="3721"/>
                  </a:lnTo>
                  <a:lnTo>
                    <a:pt x="150556" y="3607"/>
                  </a:lnTo>
                  <a:close/>
                  <a:moveTo>
                    <a:pt x="34763" y="3927"/>
                  </a:moveTo>
                  <a:lnTo>
                    <a:pt x="34010" y="4041"/>
                  </a:lnTo>
                  <a:lnTo>
                    <a:pt x="34466" y="7031"/>
                  </a:lnTo>
                  <a:lnTo>
                    <a:pt x="35219" y="6917"/>
                  </a:lnTo>
                  <a:lnTo>
                    <a:pt x="34763" y="3927"/>
                  </a:lnTo>
                  <a:close/>
                  <a:moveTo>
                    <a:pt x="157358" y="4680"/>
                  </a:moveTo>
                  <a:lnTo>
                    <a:pt x="156856" y="7693"/>
                  </a:lnTo>
                  <a:lnTo>
                    <a:pt x="157586" y="7830"/>
                  </a:lnTo>
                  <a:lnTo>
                    <a:pt x="158134" y="4817"/>
                  </a:lnTo>
                  <a:lnTo>
                    <a:pt x="157358" y="4680"/>
                  </a:lnTo>
                  <a:close/>
                  <a:moveTo>
                    <a:pt x="27961" y="5068"/>
                  </a:moveTo>
                  <a:lnTo>
                    <a:pt x="27208" y="5205"/>
                  </a:lnTo>
                  <a:lnTo>
                    <a:pt x="27756" y="8195"/>
                  </a:lnTo>
                  <a:lnTo>
                    <a:pt x="28509" y="8058"/>
                  </a:lnTo>
                  <a:lnTo>
                    <a:pt x="27961" y="5068"/>
                  </a:lnTo>
                  <a:close/>
                  <a:moveTo>
                    <a:pt x="164160" y="6004"/>
                  </a:moveTo>
                  <a:lnTo>
                    <a:pt x="163521" y="8971"/>
                  </a:lnTo>
                  <a:lnTo>
                    <a:pt x="164251" y="9131"/>
                  </a:lnTo>
                  <a:lnTo>
                    <a:pt x="164913" y="6164"/>
                  </a:lnTo>
                  <a:lnTo>
                    <a:pt x="164160" y="6004"/>
                  </a:lnTo>
                  <a:close/>
                  <a:moveTo>
                    <a:pt x="21182" y="6460"/>
                  </a:moveTo>
                  <a:lnTo>
                    <a:pt x="20429" y="6620"/>
                  </a:lnTo>
                  <a:lnTo>
                    <a:pt x="21136" y="9587"/>
                  </a:lnTo>
                  <a:lnTo>
                    <a:pt x="21867" y="9428"/>
                  </a:lnTo>
                  <a:lnTo>
                    <a:pt x="21182" y="6460"/>
                  </a:lnTo>
                  <a:close/>
                  <a:moveTo>
                    <a:pt x="170893" y="7624"/>
                  </a:moveTo>
                  <a:lnTo>
                    <a:pt x="170094" y="10569"/>
                  </a:lnTo>
                  <a:cubicBezTo>
                    <a:pt x="170345" y="10637"/>
                    <a:pt x="170574" y="10706"/>
                    <a:pt x="170825" y="10774"/>
                  </a:cubicBezTo>
                  <a:lnTo>
                    <a:pt x="171646" y="7830"/>
                  </a:lnTo>
                  <a:cubicBezTo>
                    <a:pt x="171395" y="7761"/>
                    <a:pt x="171144" y="7693"/>
                    <a:pt x="170893" y="7624"/>
                  </a:cubicBezTo>
                  <a:close/>
                  <a:moveTo>
                    <a:pt x="14471" y="8195"/>
                  </a:moveTo>
                  <a:cubicBezTo>
                    <a:pt x="14220" y="8286"/>
                    <a:pt x="13969" y="8355"/>
                    <a:pt x="13718" y="8423"/>
                  </a:cubicBezTo>
                  <a:lnTo>
                    <a:pt x="14608" y="11345"/>
                  </a:lnTo>
                  <a:cubicBezTo>
                    <a:pt x="14836" y="11276"/>
                    <a:pt x="15088" y="11185"/>
                    <a:pt x="15316" y="11117"/>
                  </a:cubicBezTo>
                  <a:lnTo>
                    <a:pt x="14471" y="8195"/>
                  </a:lnTo>
                  <a:close/>
                  <a:moveTo>
                    <a:pt x="177558" y="9747"/>
                  </a:moveTo>
                  <a:lnTo>
                    <a:pt x="176485" y="12600"/>
                  </a:lnTo>
                  <a:cubicBezTo>
                    <a:pt x="176714" y="12669"/>
                    <a:pt x="176942" y="12760"/>
                    <a:pt x="177170" y="12851"/>
                  </a:cubicBezTo>
                  <a:lnTo>
                    <a:pt x="178289" y="10021"/>
                  </a:lnTo>
                  <a:cubicBezTo>
                    <a:pt x="178037" y="9930"/>
                    <a:pt x="177809" y="9838"/>
                    <a:pt x="177558" y="9747"/>
                  </a:cubicBezTo>
                  <a:close/>
                  <a:moveTo>
                    <a:pt x="7829" y="10523"/>
                  </a:moveTo>
                  <a:cubicBezTo>
                    <a:pt x="7601" y="10637"/>
                    <a:pt x="7350" y="10751"/>
                    <a:pt x="7122" y="10843"/>
                  </a:cubicBezTo>
                  <a:lnTo>
                    <a:pt x="8354" y="13627"/>
                  </a:lnTo>
                  <a:cubicBezTo>
                    <a:pt x="8582" y="13536"/>
                    <a:pt x="8788" y="13422"/>
                    <a:pt x="9016" y="13331"/>
                  </a:cubicBezTo>
                  <a:lnTo>
                    <a:pt x="7829" y="10523"/>
                  </a:lnTo>
                  <a:close/>
                  <a:moveTo>
                    <a:pt x="184018" y="12829"/>
                  </a:moveTo>
                  <a:lnTo>
                    <a:pt x="182351" y="15385"/>
                  </a:lnTo>
                  <a:cubicBezTo>
                    <a:pt x="182557" y="15522"/>
                    <a:pt x="182762" y="15659"/>
                    <a:pt x="182945" y="15773"/>
                  </a:cubicBezTo>
                  <a:lnTo>
                    <a:pt x="184702" y="13308"/>
                  </a:lnTo>
                  <a:cubicBezTo>
                    <a:pt x="184474" y="13148"/>
                    <a:pt x="184246" y="12988"/>
                    <a:pt x="184018" y="12829"/>
                  </a:cubicBezTo>
                  <a:close/>
                  <a:moveTo>
                    <a:pt x="1529" y="14198"/>
                  </a:moveTo>
                  <a:cubicBezTo>
                    <a:pt x="1301" y="14403"/>
                    <a:pt x="1096" y="14609"/>
                    <a:pt x="890" y="14814"/>
                  </a:cubicBezTo>
                  <a:lnTo>
                    <a:pt x="3081" y="16937"/>
                  </a:lnTo>
                  <a:cubicBezTo>
                    <a:pt x="3218" y="16777"/>
                    <a:pt x="3378" y="16640"/>
                    <a:pt x="3538" y="16481"/>
                  </a:cubicBezTo>
                  <a:lnTo>
                    <a:pt x="1529" y="14198"/>
                  </a:lnTo>
                  <a:close/>
                  <a:moveTo>
                    <a:pt x="185364" y="19014"/>
                  </a:moveTo>
                  <a:cubicBezTo>
                    <a:pt x="185364" y="19151"/>
                    <a:pt x="185364" y="19288"/>
                    <a:pt x="185319" y="19425"/>
                  </a:cubicBezTo>
                  <a:lnTo>
                    <a:pt x="188286" y="20087"/>
                  </a:lnTo>
                  <a:cubicBezTo>
                    <a:pt x="188377" y="19722"/>
                    <a:pt x="188423" y="19379"/>
                    <a:pt x="188423" y="19014"/>
                  </a:cubicBezTo>
                  <a:close/>
                  <a:moveTo>
                    <a:pt x="2511" y="20407"/>
                  </a:moveTo>
                  <a:lnTo>
                    <a:pt x="0" y="22141"/>
                  </a:lnTo>
                  <a:cubicBezTo>
                    <a:pt x="183" y="22392"/>
                    <a:pt x="365" y="22643"/>
                    <a:pt x="571" y="22872"/>
                  </a:cubicBezTo>
                  <a:lnTo>
                    <a:pt x="2876" y="20863"/>
                  </a:lnTo>
                  <a:cubicBezTo>
                    <a:pt x="2739" y="20726"/>
                    <a:pt x="2625" y="20566"/>
                    <a:pt x="2511" y="20407"/>
                  </a:cubicBezTo>
                  <a:close/>
                  <a:moveTo>
                    <a:pt x="182055" y="22826"/>
                  </a:moveTo>
                  <a:cubicBezTo>
                    <a:pt x="181872" y="22940"/>
                    <a:pt x="181667" y="23077"/>
                    <a:pt x="181438" y="23191"/>
                  </a:cubicBezTo>
                  <a:lnTo>
                    <a:pt x="182945" y="25839"/>
                  </a:lnTo>
                  <a:cubicBezTo>
                    <a:pt x="183196" y="25702"/>
                    <a:pt x="183424" y="25565"/>
                    <a:pt x="183652" y="25428"/>
                  </a:cubicBezTo>
                  <a:lnTo>
                    <a:pt x="182055" y="22826"/>
                  </a:lnTo>
                  <a:close/>
                  <a:moveTo>
                    <a:pt x="7350" y="23944"/>
                  </a:moveTo>
                  <a:lnTo>
                    <a:pt x="6026" y="26683"/>
                  </a:lnTo>
                  <a:cubicBezTo>
                    <a:pt x="6254" y="26798"/>
                    <a:pt x="6505" y="26912"/>
                    <a:pt x="6734" y="27003"/>
                  </a:cubicBezTo>
                  <a:lnTo>
                    <a:pt x="8012" y="24241"/>
                  </a:lnTo>
                  <a:cubicBezTo>
                    <a:pt x="7783" y="24150"/>
                    <a:pt x="7578" y="24036"/>
                    <a:pt x="7350" y="23944"/>
                  </a:cubicBezTo>
                  <a:close/>
                  <a:moveTo>
                    <a:pt x="176120" y="25565"/>
                  </a:moveTo>
                  <a:cubicBezTo>
                    <a:pt x="175892" y="25656"/>
                    <a:pt x="175664" y="25725"/>
                    <a:pt x="175435" y="25816"/>
                  </a:cubicBezTo>
                  <a:lnTo>
                    <a:pt x="176440" y="28692"/>
                  </a:lnTo>
                  <a:cubicBezTo>
                    <a:pt x="176691" y="28601"/>
                    <a:pt x="176942" y="28510"/>
                    <a:pt x="177170" y="28418"/>
                  </a:cubicBezTo>
                  <a:lnTo>
                    <a:pt x="176120" y="25565"/>
                  </a:lnTo>
                  <a:close/>
                  <a:moveTo>
                    <a:pt x="13535" y="26341"/>
                  </a:moveTo>
                  <a:lnTo>
                    <a:pt x="12600" y="29240"/>
                  </a:lnTo>
                  <a:cubicBezTo>
                    <a:pt x="12851" y="29331"/>
                    <a:pt x="13079" y="29400"/>
                    <a:pt x="13330" y="29491"/>
                  </a:cubicBezTo>
                  <a:lnTo>
                    <a:pt x="14243" y="26569"/>
                  </a:lnTo>
                  <a:cubicBezTo>
                    <a:pt x="13992" y="26501"/>
                    <a:pt x="13764" y="26432"/>
                    <a:pt x="13535" y="26341"/>
                  </a:cubicBezTo>
                  <a:close/>
                  <a:moveTo>
                    <a:pt x="169729" y="27574"/>
                  </a:moveTo>
                  <a:cubicBezTo>
                    <a:pt x="169478" y="27619"/>
                    <a:pt x="169250" y="27688"/>
                    <a:pt x="168999" y="27756"/>
                  </a:cubicBezTo>
                  <a:lnTo>
                    <a:pt x="169752" y="30701"/>
                  </a:lnTo>
                  <a:cubicBezTo>
                    <a:pt x="170003" y="30632"/>
                    <a:pt x="170254" y="30564"/>
                    <a:pt x="170505" y="30495"/>
                  </a:cubicBezTo>
                  <a:lnTo>
                    <a:pt x="169729" y="27574"/>
                  </a:lnTo>
                  <a:close/>
                  <a:moveTo>
                    <a:pt x="20018" y="28167"/>
                  </a:moveTo>
                  <a:lnTo>
                    <a:pt x="19287" y="31134"/>
                  </a:lnTo>
                  <a:cubicBezTo>
                    <a:pt x="19539" y="31180"/>
                    <a:pt x="19790" y="31249"/>
                    <a:pt x="20041" y="31317"/>
                  </a:cubicBezTo>
                  <a:lnTo>
                    <a:pt x="20748" y="28350"/>
                  </a:lnTo>
                  <a:lnTo>
                    <a:pt x="20018" y="28167"/>
                  </a:lnTo>
                  <a:close/>
                  <a:moveTo>
                    <a:pt x="163133" y="29126"/>
                  </a:moveTo>
                  <a:cubicBezTo>
                    <a:pt x="162881" y="29171"/>
                    <a:pt x="162653" y="29240"/>
                    <a:pt x="162402" y="29286"/>
                  </a:cubicBezTo>
                  <a:lnTo>
                    <a:pt x="163018" y="32276"/>
                  </a:lnTo>
                  <a:cubicBezTo>
                    <a:pt x="163269" y="32207"/>
                    <a:pt x="163521" y="32162"/>
                    <a:pt x="163772" y="32116"/>
                  </a:cubicBezTo>
                  <a:lnTo>
                    <a:pt x="163133" y="29126"/>
                  </a:lnTo>
                  <a:close/>
                  <a:moveTo>
                    <a:pt x="26637" y="29628"/>
                  </a:moveTo>
                  <a:lnTo>
                    <a:pt x="26067" y="32595"/>
                  </a:lnTo>
                  <a:cubicBezTo>
                    <a:pt x="26318" y="32664"/>
                    <a:pt x="26569" y="32709"/>
                    <a:pt x="26820" y="32755"/>
                  </a:cubicBezTo>
                  <a:lnTo>
                    <a:pt x="27390" y="29765"/>
                  </a:lnTo>
                  <a:cubicBezTo>
                    <a:pt x="27139" y="29719"/>
                    <a:pt x="26888" y="29674"/>
                    <a:pt x="26637" y="29628"/>
                  </a:cubicBezTo>
                  <a:close/>
                  <a:moveTo>
                    <a:pt x="156468" y="30404"/>
                  </a:moveTo>
                  <a:lnTo>
                    <a:pt x="155714" y="30541"/>
                  </a:lnTo>
                  <a:lnTo>
                    <a:pt x="156216" y="33531"/>
                  </a:lnTo>
                  <a:lnTo>
                    <a:pt x="156970" y="33394"/>
                  </a:lnTo>
                  <a:lnTo>
                    <a:pt x="156468" y="30404"/>
                  </a:lnTo>
                  <a:close/>
                  <a:moveTo>
                    <a:pt x="33348" y="30815"/>
                  </a:moveTo>
                  <a:lnTo>
                    <a:pt x="32846" y="33805"/>
                  </a:lnTo>
                  <a:lnTo>
                    <a:pt x="33622" y="33942"/>
                  </a:lnTo>
                  <a:lnTo>
                    <a:pt x="34078" y="30929"/>
                  </a:lnTo>
                  <a:lnTo>
                    <a:pt x="33348" y="30815"/>
                  </a:lnTo>
                  <a:close/>
                  <a:moveTo>
                    <a:pt x="149734" y="31454"/>
                  </a:moveTo>
                  <a:lnTo>
                    <a:pt x="148981" y="31568"/>
                  </a:lnTo>
                  <a:lnTo>
                    <a:pt x="149415" y="34581"/>
                  </a:lnTo>
                  <a:lnTo>
                    <a:pt x="150168" y="34467"/>
                  </a:lnTo>
                  <a:lnTo>
                    <a:pt x="149734" y="31454"/>
                  </a:lnTo>
                  <a:close/>
                  <a:moveTo>
                    <a:pt x="40081" y="31796"/>
                  </a:moveTo>
                  <a:lnTo>
                    <a:pt x="39670" y="34809"/>
                  </a:lnTo>
                  <a:lnTo>
                    <a:pt x="40424" y="34923"/>
                  </a:lnTo>
                  <a:lnTo>
                    <a:pt x="40835" y="31888"/>
                  </a:lnTo>
                  <a:lnTo>
                    <a:pt x="40081" y="31796"/>
                  </a:lnTo>
                  <a:close/>
                  <a:moveTo>
                    <a:pt x="142978" y="32344"/>
                  </a:moveTo>
                  <a:lnTo>
                    <a:pt x="142225" y="32435"/>
                  </a:lnTo>
                  <a:lnTo>
                    <a:pt x="142567" y="35448"/>
                  </a:lnTo>
                  <a:lnTo>
                    <a:pt x="143343" y="35357"/>
                  </a:lnTo>
                  <a:lnTo>
                    <a:pt x="142978" y="32344"/>
                  </a:lnTo>
                  <a:close/>
                  <a:moveTo>
                    <a:pt x="46838" y="32618"/>
                  </a:moveTo>
                  <a:lnTo>
                    <a:pt x="46518" y="35631"/>
                  </a:lnTo>
                  <a:lnTo>
                    <a:pt x="47271" y="35722"/>
                  </a:lnTo>
                  <a:lnTo>
                    <a:pt x="47591" y="32687"/>
                  </a:lnTo>
                  <a:lnTo>
                    <a:pt x="46838" y="32618"/>
                  </a:lnTo>
                  <a:close/>
                  <a:moveTo>
                    <a:pt x="136199" y="33052"/>
                  </a:moveTo>
                  <a:lnTo>
                    <a:pt x="135445" y="33143"/>
                  </a:lnTo>
                  <a:lnTo>
                    <a:pt x="135742" y="36156"/>
                  </a:lnTo>
                  <a:lnTo>
                    <a:pt x="136495" y="36087"/>
                  </a:lnTo>
                  <a:lnTo>
                    <a:pt x="136199" y="33052"/>
                  </a:lnTo>
                  <a:close/>
                  <a:moveTo>
                    <a:pt x="53640" y="33280"/>
                  </a:moveTo>
                  <a:lnTo>
                    <a:pt x="53366" y="36316"/>
                  </a:lnTo>
                  <a:lnTo>
                    <a:pt x="54119" y="36384"/>
                  </a:lnTo>
                  <a:lnTo>
                    <a:pt x="54393" y="33348"/>
                  </a:lnTo>
                  <a:lnTo>
                    <a:pt x="53640" y="33280"/>
                  </a:lnTo>
                  <a:close/>
                  <a:moveTo>
                    <a:pt x="129397" y="33645"/>
                  </a:moveTo>
                  <a:lnTo>
                    <a:pt x="128643" y="33714"/>
                  </a:lnTo>
                  <a:lnTo>
                    <a:pt x="128872" y="36749"/>
                  </a:lnTo>
                  <a:lnTo>
                    <a:pt x="129648" y="36681"/>
                  </a:lnTo>
                  <a:lnTo>
                    <a:pt x="129397" y="33645"/>
                  </a:lnTo>
                  <a:close/>
                  <a:moveTo>
                    <a:pt x="60441" y="33851"/>
                  </a:moveTo>
                  <a:lnTo>
                    <a:pt x="60213" y="36886"/>
                  </a:lnTo>
                  <a:lnTo>
                    <a:pt x="60966" y="36932"/>
                  </a:lnTo>
                  <a:lnTo>
                    <a:pt x="61195" y="33896"/>
                  </a:lnTo>
                  <a:lnTo>
                    <a:pt x="60441" y="33851"/>
                  </a:lnTo>
                  <a:close/>
                  <a:moveTo>
                    <a:pt x="122595" y="34125"/>
                  </a:moveTo>
                  <a:lnTo>
                    <a:pt x="121842" y="34170"/>
                  </a:lnTo>
                  <a:lnTo>
                    <a:pt x="122024" y="37206"/>
                  </a:lnTo>
                  <a:lnTo>
                    <a:pt x="122777" y="37160"/>
                  </a:lnTo>
                  <a:lnTo>
                    <a:pt x="122595" y="34125"/>
                  </a:lnTo>
                  <a:close/>
                  <a:moveTo>
                    <a:pt x="67243" y="34284"/>
                  </a:moveTo>
                  <a:lnTo>
                    <a:pt x="67084" y="37320"/>
                  </a:lnTo>
                  <a:lnTo>
                    <a:pt x="67837" y="37366"/>
                  </a:lnTo>
                  <a:lnTo>
                    <a:pt x="67997" y="34307"/>
                  </a:lnTo>
                  <a:lnTo>
                    <a:pt x="67243" y="34284"/>
                  </a:lnTo>
                  <a:close/>
                  <a:moveTo>
                    <a:pt x="115770" y="34490"/>
                  </a:moveTo>
                  <a:lnTo>
                    <a:pt x="115017" y="34535"/>
                  </a:lnTo>
                  <a:lnTo>
                    <a:pt x="115154" y="37571"/>
                  </a:lnTo>
                  <a:lnTo>
                    <a:pt x="115907" y="37525"/>
                  </a:lnTo>
                  <a:lnTo>
                    <a:pt x="115770" y="34490"/>
                  </a:lnTo>
                  <a:close/>
                  <a:moveTo>
                    <a:pt x="74068" y="34604"/>
                  </a:moveTo>
                  <a:lnTo>
                    <a:pt x="73931" y="37640"/>
                  </a:lnTo>
                  <a:lnTo>
                    <a:pt x="74707" y="37662"/>
                  </a:lnTo>
                  <a:lnTo>
                    <a:pt x="74821" y="34627"/>
                  </a:lnTo>
                  <a:lnTo>
                    <a:pt x="74068" y="34604"/>
                  </a:lnTo>
                  <a:close/>
                  <a:moveTo>
                    <a:pt x="108945" y="34764"/>
                  </a:moveTo>
                  <a:lnTo>
                    <a:pt x="108192" y="34786"/>
                  </a:lnTo>
                  <a:lnTo>
                    <a:pt x="108283" y="37822"/>
                  </a:lnTo>
                  <a:lnTo>
                    <a:pt x="109059" y="37799"/>
                  </a:lnTo>
                  <a:lnTo>
                    <a:pt x="108945" y="34764"/>
                  </a:lnTo>
                  <a:close/>
                  <a:moveTo>
                    <a:pt x="80893" y="34832"/>
                  </a:moveTo>
                  <a:lnTo>
                    <a:pt x="80802" y="37868"/>
                  </a:lnTo>
                  <a:lnTo>
                    <a:pt x="81578" y="37891"/>
                  </a:lnTo>
                  <a:lnTo>
                    <a:pt x="81646" y="34855"/>
                  </a:lnTo>
                  <a:lnTo>
                    <a:pt x="80893" y="34832"/>
                  </a:lnTo>
                  <a:close/>
                  <a:moveTo>
                    <a:pt x="101367" y="34923"/>
                  </a:moveTo>
                  <a:lnTo>
                    <a:pt x="101413" y="37982"/>
                  </a:lnTo>
                  <a:lnTo>
                    <a:pt x="102189" y="37959"/>
                  </a:lnTo>
                  <a:lnTo>
                    <a:pt x="102120" y="34923"/>
                  </a:lnTo>
                  <a:close/>
                  <a:moveTo>
                    <a:pt x="87718" y="34946"/>
                  </a:moveTo>
                  <a:lnTo>
                    <a:pt x="87672" y="38005"/>
                  </a:lnTo>
                  <a:lnTo>
                    <a:pt x="88448" y="38005"/>
                  </a:lnTo>
                  <a:lnTo>
                    <a:pt x="88471" y="34969"/>
                  </a:lnTo>
                  <a:lnTo>
                    <a:pt x="87718" y="34946"/>
                  </a:lnTo>
                  <a:close/>
                  <a:moveTo>
                    <a:pt x="94542" y="34992"/>
                  </a:moveTo>
                  <a:lnTo>
                    <a:pt x="94542" y="38028"/>
                  </a:lnTo>
                  <a:lnTo>
                    <a:pt x="95319" y="38028"/>
                  </a:lnTo>
                  <a:lnTo>
                    <a:pt x="95296" y="349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2823432" y="4012852"/>
              <a:ext cx="3464580" cy="650181"/>
            </a:xfrm>
            <a:custGeom>
              <a:avLst/>
              <a:gdLst/>
              <a:ahLst/>
              <a:cxnLst/>
              <a:rect l="l" t="t" r="r" b="b"/>
              <a:pathLst>
                <a:path w="166147" h="31180" fill="none" extrusionOk="0">
                  <a:moveTo>
                    <a:pt x="166146" y="15590"/>
                  </a:moveTo>
                  <a:cubicBezTo>
                    <a:pt x="166146" y="24195"/>
                    <a:pt x="128964" y="31180"/>
                    <a:pt x="83085" y="31180"/>
                  </a:cubicBezTo>
                  <a:cubicBezTo>
                    <a:pt x="37206" y="31180"/>
                    <a:pt x="1" y="24195"/>
                    <a:pt x="1" y="15590"/>
                  </a:cubicBezTo>
                  <a:cubicBezTo>
                    <a:pt x="1" y="6985"/>
                    <a:pt x="37206" y="1"/>
                    <a:pt x="83085" y="1"/>
                  </a:cubicBezTo>
                  <a:cubicBezTo>
                    <a:pt x="128964" y="1"/>
                    <a:pt x="166146" y="6985"/>
                    <a:pt x="166146" y="15590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020489" y="4049511"/>
              <a:ext cx="3070468" cy="576884"/>
            </a:xfrm>
            <a:custGeom>
              <a:avLst/>
              <a:gdLst/>
              <a:ahLst/>
              <a:cxnLst/>
              <a:rect l="l" t="t" r="r" b="b"/>
              <a:pathLst>
                <a:path w="147247" h="27665" fill="none" extrusionOk="0">
                  <a:moveTo>
                    <a:pt x="147247" y="13832"/>
                  </a:moveTo>
                  <a:cubicBezTo>
                    <a:pt x="147247" y="21456"/>
                    <a:pt x="114287" y="27664"/>
                    <a:pt x="73635" y="27664"/>
                  </a:cubicBezTo>
                  <a:cubicBezTo>
                    <a:pt x="32960" y="27664"/>
                    <a:pt x="0" y="21456"/>
                    <a:pt x="0" y="13832"/>
                  </a:cubicBezTo>
                  <a:cubicBezTo>
                    <a:pt x="0" y="6209"/>
                    <a:pt x="32960" y="0"/>
                    <a:pt x="73635" y="0"/>
                  </a:cubicBezTo>
                  <a:cubicBezTo>
                    <a:pt x="114287" y="0"/>
                    <a:pt x="147247" y="6209"/>
                    <a:pt x="147247" y="13832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69743" y="4152793"/>
              <a:ext cx="1971958" cy="370320"/>
            </a:xfrm>
            <a:custGeom>
              <a:avLst/>
              <a:gdLst/>
              <a:ahLst/>
              <a:cxnLst/>
              <a:rect l="l" t="t" r="r" b="b"/>
              <a:pathLst>
                <a:path w="94567" h="17759" fill="none" extrusionOk="0">
                  <a:moveTo>
                    <a:pt x="94566" y="8879"/>
                  </a:moveTo>
                  <a:cubicBezTo>
                    <a:pt x="94566" y="13787"/>
                    <a:pt x="73407" y="17758"/>
                    <a:pt x="47295" y="17758"/>
                  </a:cubicBezTo>
                  <a:cubicBezTo>
                    <a:pt x="21183" y="17758"/>
                    <a:pt x="1" y="13787"/>
                    <a:pt x="1" y="8879"/>
                  </a:cubicBezTo>
                  <a:cubicBezTo>
                    <a:pt x="1" y="3972"/>
                    <a:pt x="21183" y="0"/>
                    <a:pt x="47295" y="0"/>
                  </a:cubicBezTo>
                  <a:cubicBezTo>
                    <a:pt x="73407" y="0"/>
                    <a:pt x="94566" y="3972"/>
                    <a:pt x="94566" y="8879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837719" y="4203236"/>
              <a:ext cx="1436487" cy="269414"/>
            </a:xfrm>
            <a:custGeom>
              <a:avLst/>
              <a:gdLst/>
              <a:ahLst/>
              <a:cxnLst/>
              <a:rect l="l" t="t" r="r" b="b"/>
              <a:pathLst>
                <a:path w="68888" h="12920" extrusionOk="0">
                  <a:moveTo>
                    <a:pt x="34444" y="1"/>
                  </a:moveTo>
                  <a:cubicBezTo>
                    <a:pt x="15408" y="1"/>
                    <a:pt x="1" y="2899"/>
                    <a:pt x="1" y="6460"/>
                  </a:cubicBezTo>
                  <a:cubicBezTo>
                    <a:pt x="1" y="10021"/>
                    <a:pt x="15408" y="12920"/>
                    <a:pt x="34444" y="12920"/>
                  </a:cubicBezTo>
                  <a:cubicBezTo>
                    <a:pt x="53457" y="12920"/>
                    <a:pt x="68887" y="10021"/>
                    <a:pt x="68887" y="6460"/>
                  </a:cubicBezTo>
                  <a:cubicBezTo>
                    <a:pt x="68887" y="2899"/>
                    <a:pt x="53457" y="1"/>
                    <a:pt x="34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79" name="Google Shape;3379;p43"/>
          <p:cNvGrpSpPr/>
          <p:nvPr/>
        </p:nvGrpSpPr>
        <p:grpSpPr>
          <a:xfrm>
            <a:off x="7010049" y="6277271"/>
            <a:ext cx="688712" cy="298709"/>
            <a:chOff x="5025248" y="4119408"/>
            <a:chExt cx="432210" cy="187443"/>
          </a:xfrm>
        </p:grpSpPr>
        <p:sp>
          <p:nvSpPr>
            <p:cNvPr id="3380" name="Google Shape;3380;p43"/>
            <p:cNvSpPr/>
            <p:nvPr/>
          </p:nvSpPr>
          <p:spPr>
            <a:xfrm>
              <a:off x="5025248" y="4119408"/>
              <a:ext cx="251335" cy="129536"/>
            </a:xfrm>
            <a:custGeom>
              <a:avLst/>
              <a:gdLst/>
              <a:ahLst/>
              <a:cxnLst/>
              <a:rect l="l" t="t" r="r" b="b"/>
              <a:pathLst>
                <a:path w="12053" h="6212" extrusionOk="0">
                  <a:moveTo>
                    <a:pt x="11244" y="0"/>
                  </a:moveTo>
                  <a:cubicBezTo>
                    <a:pt x="11154" y="0"/>
                    <a:pt x="11064" y="17"/>
                    <a:pt x="10980" y="49"/>
                  </a:cubicBezTo>
                  <a:lnTo>
                    <a:pt x="10797" y="140"/>
                  </a:lnTo>
                  <a:lnTo>
                    <a:pt x="1986" y="4500"/>
                  </a:lnTo>
                  <a:lnTo>
                    <a:pt x="1964" y="4500"/>
                  </a:lnTo>
                  <a:lnTo>
                    <a:pt x="1" y="6212"/>
                  </a:lnTo>
                  <a:lnTo>
                    <a:pt x="1" y="6212"/>
                  </a:lnTo>
                  <a:lnTo>
                    <a:pt x="2603" y="5915"/>
                  </a:lnTo>
                  <a:lnTo>
                    <a:pt x="2671" y="5892"/>
                  </a:lnTo>
                  <a:lnTo>
                    <a:pt x="11505" y="1533"/>
                  </a:lnTo>
                  <a:lnTo>
                    <a:pt x="11664" y="1464"/>
                  </a:lnTo>
                  <a:cubicBezTo>
                    <a:pt x="11847" y="1373"/>
                    <a:pt x="11961" y="1190"/>
                    <a:pt x="12007" y="962"/>
                  </a:cubicBezTo>
                  <a:lnTo>
                    <a:pt x="12007" y="939"/>
                  </a:lnTo>
                  <a:cubicBezTo>
                    <a:pt x="12052" y="597"/>
                    <a:pt x="11847" y="209"/>
                    <a:pt x="11550" y="72"/>
                  </a:cubicBezTo>
                  <a:cubicBezTo>
                    <a:pt x="11452" y="23"/>
                    <a:pt x="11348" y="0"/>
                    <a:pt x="1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5250392" y="4119408"/>
              <a:ext cx="26191" cy="31967"/>
            </a:xfrm>
            <a:custGeom>
              <a:avLst/>
              <a:gdLst/>
              <a:ahLst/>
              <a:cxnLst/>
              <a:rect l="l" t="t" r="r" b="b"/>
              <a:pathLst>
                <a:path w="1256" h="1533" extrusionOk="0">
                  <a:moveTo>
                    <a:pt x="447" y="0"/>
                  </a:moveTo>
                  <a:cubicBezTo>
                    <a:pt x="357" y="0"/>
                    <a:pt x="267" y="17"/>
                    <a:pt x="183" y="49"/>
                  </a:cubicBezTo>
                  <a:lnTo>
                    <a:pt x="0" y="140"/>
                  </a:lnTo>
                  <a:lnTo>
                    <a:pt x="708" y="1533"/>
                  </a:lnTo>
                  <a:lnTo>
                    <a:pt x="867" y="1464"/>
                  </a:lnTo>
                  <a:cubicBezTo>
                    <a:pt x="1050" y="1373"/>
                    <a:pt x="1164" y="1190"/>
                    <a:pt x="1210" y="962"/>
                  </a:cubicBezTo>
                  <a:lnTo>
                    <a:pt x="1210" y="939"/>
                  </a:lnTo>
                  <a:cubicBezTo>
                    <a:pt x="1255" y="597"/>
                    <a:pt x="1050" y="209"/>
                    <a:pt x="753" y="72"/>
                  </a:cubicBezTo>
                  <a:cubicBezTo>
                    <a:pt x="655" y="23"/>
                    <a:pt x="551" y="0"/>
                    <a:pt x="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5025248" y="4213224"/>
              <a:ext cx="54279" cy="35720"/>
            </a:xfrm>
            <a:custGeom>
              <a:avLst/>
              <a:gdLst/>
              <a:ahLst/>
              <a:cxnLst/>
              <a:rect l="l" t="t" r="r" b="b"/>
              <a:pathLst>
                <a:path w="2603" h="1713" extrusionOk="0">
                  <a:moveTo>
                    <a:pt x="1964" y="1"/>
                  </a:moveTo>
                  <a:lnTo>
                    <a:pt x="685" y="1119"/>
                  </a:lnTo>
                  <a:lnTo>
                    <a:pt x="1" y="1713"/>
                  </a:lnTo>
                  <a:lnTo>
                    <a:pt x="1051" y="1599"/>
                  </a:lnTo>
                  <a:lnTo>
                    <a:pt x="2603" y="1416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5025248" y="4236558"/>
              <a:ext cx="21916" cy="12386"/>
            </a:xfrm>
            <a:custGeom>
              <a:avLst/>
              <a:gdLst/>
              <a:ahLst/>
              <a:cxnLst/>
              <a:rect l="l" t="t" r="r" b="b"/>
              <a:pathLst>
                <a:path w="1051" h="594" extrusionOk="0">
                  <a:moveTo>
                    <a:pt x="685" y="0"/>
                  </a:moveTo>
                  <a:lnTo>
                    <a:pt x="1" y="594"/>
                  </a:lnTo>
                  <a:lnTo>
                    <a:pt x="1051" y="48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5260860" y="4215976"/>
              <a:ext cx="196597" cy="90875"/>
            </a:xfrm>
            <a:custGeom>
              <a:avLst/>
              <a:gdLst/>
              <a:ahLst/>
              <a:cxnLst/>
              <a:rect l="l" t="t" r="r" b="b"/>
              <a:pathLst>
                <a:path w="9428" h="4358" extrusionOk="0">
                  <a:moveTo>
                    <a:pt x="742" y="0"/>
                  </a:moveTo>
                  <a:cubicBezTo>
                    <a:pt x="648" y="0"/>
                    <a:pt x="559" y="48"/>
                    <a:pt x="502" y="143"/>
                  </a:cubicBezTo>
                  <a:cubicBezTo>
                    <a:pt x="297" y="577"/>
                    <a:pt x="114" y="1124"/>
                    <a:pt x="23" y="1421"/>
                  </a:cubicBezTo>
                  <a:cubicBezTo>
                    <a:pt x="0" y="1535"/>
                    <a:pt x="46" y="1672"/>
                    <a:pt x="183" y="1718"/>
                  </a:cubicBezTo>
                  <a:cubicBezTo>
                    <a:pt x="297" y="1763"/>
                    <a:pt x="434" y="1832"/>
                    <a:pt x="594" y="1878"/>
                  </a:cubicBezTo>
                  <a:cubicBezTo>
                    <a:pt x="685" y="1923"/>
                    <a:pt x="799" y="1946"/>
                    <a:pt x="890" y="1992"/>
                  </a:cubicBezTo>
                  <a:cubicBezTo>
                    <a:pt x="2990" y="2745"/>
                    <a:pt x="6140" y="3658"/>
                    <a:pt x="7784" y="4114"/>
                  </a:cubicBezTo>
                  <a:cubicBezTo>
                    <a:pt x="7898" y="4137"/>
                    <a:pt x="8012" y="4183"/>
                    <a:pt x="8103" y="4206"/>
                  </a:cubicBezTo>
                  <a:cubicBezTo>
                    <a:pt x="8331" y="4251"/>
                    <a:pt x="8514" y="4320"/>
                    <a:pt x="8628" y="4343"/>
                  </a:cubicBezTo>
                  <a:cubicBezTo>
                    <a:pt x="8657" y="4352"/>
                    <a:pt x="8687" y="4357"/>
                    <a:pt x="8715" y="4357"/>
                  </a:cubicBezTo>
                  <a:cubicBezTo>
                    <a:pt x="8819" y="4357"/>
                    <a:pt x="8912" y="4296"/>
                    <a:pt x="8948" y="4206"/>
                  </a:cubicBezTo>
                  <a:cubicBezTo>
                    <a:pt x="9176" y="3772"/>
                    <a:pt x="9313" y="3338"/>
                    <a:pt x="9381" y="3087"/>
                  </a:cubicBezTo>
                  <a:cubicBezTo>
                    <a:pt x="9427" y="2928"/>
                    <a:pt x="9336" y="2791"/>
                    <a:pt x="9199" y="2745"/>
                  </a:cubicBezTo>
                  <a:cubicBezTo>
                    <a:pt x="9062" y="2699"/>
                    <a:pt x="8902" y="2654"/>
                    <a:pt x="8719" y="2585"/>
                  </a:cubicBezTo>
                  <a:cubicBezTo>
                    <a:pt x="8628" y="2540"/>
                    <a:pt x="8514" y="2517"/>
                    <a:pt x="8400" y="2471"/>
                  </a:cubicBezTo>
                  <a:cubicBezTo>
                    <a:pt x="6574" y="1878"/>
                    <a:pt x="3219" y="782"/>
                    <a:pt x="1552" y="257"/>
                  </a:cubicBezTo>
                  <a:cubicBezTo>
                    <a:pt x="1438" y="234"/>
                    <a:pt x="1347" y="189"/>
                    <a:pt x="1256" y="166"/>
                  </a:cubicBezTo>
                  <a:cubicBezTo>
                    <a:pt x="1073" y="97"/>
                    <a:pt x="913" y="52"/>
                    <a:pt x="799" y="6"/>
                  </a:cubicBezTo>
                  <a:cubicBezTo>
                    <a:pt x="780" y="2"/>
                    <a:pt x="761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5209459" y="4208469"/>
              <a:ext cx="65227" cy="38577"/>
            </a:xfrm>
            <a:custGeom>
              <a:avLst/>
              <a:gdLst/>
              <a:ahLst/>
              <a:cxnLst/>
              <a:rect l="l" t="t" r="r" b="b"/>
              <a:pathLst>
                <a:path w="3128" h="1850" extrusionOk="0">
                  <a:moveTo>
                    <a:pt x="137" y="1"/>
                  </a:moveTo>
                  <a:cubicBezTo>
                    <a:pt x="23" y="92"/>
                    <a:pt x="0" y="412"/>
                    <a:pt x="0" y="412"/>
                  </a:cubicBezTo>
                  <a:lnTo>
                    <a:pt x="2579" y="1850"/>
                  </a:lnTo>
                  <a:cubicBezTo>
                    <a:pt x="2967" y="1279"/>
                    <a:pt x="3127" y="594"/>
                    <a:pt x="3127" y="594"/>
                  </a:cubicBezTo>
                  <a:cubicBezTo>
                    <a:pt x="2945" y="549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5310364" y="4243314"/>
              <a:ext cx="97110" cy="36471"/>
            </a:xfrm>
            <a:custGeom>
              <a:avLst/>
              <a:gdLst/>
              <a:ahLst/>
              <a:cxnLst/>
              <a:rect l="l" t="t" r="r" b="b"/>
              <a:pathLst>
                <a:path w="4657" h="1749" extrusionOk="0">
                  <a:moveTo>
                    <a:pt x="524" y="1"/>
                  </a:moveTo>
                  <a:cubicBezTo>
                    <a:pt x="280" y="1"/>
                    <a:pt x="124" y="44"/>
                    <a:pt x="91" y="133"/>
                  </a:cubicBezTo>
                  <a:cubicBezTo>
                    <a:pt x="0" y="407"/>
                    <a:pt x="936" y="932"/>
                    <a:pt x="2168" y="1343"/>
                  </a:cubicBezTo>
                  <a:cubicBezTo>
                    <a:pt x="2977" y="1607"/>
                    <a:pt x="3711" y="1749"/>
                    <a:pt x="4154" y="1749"/>
                  </a:cubicBezTo>
                  <a:cubicBezTo>
                    <a:pt x="4399" y="1749"/>
                    <a:pt x="4555" y="1706"/>
                    <a:pt x="4588" y="1617"/>
                  </a:cubicBezTo>
                  <a:cubicBezTo>
                    <a:pt x="4656" y="1343"/>
                    <a:pt x="3721" y="818"/>
                    <a:pt x="2488" y="407"/>
                  </a:cubicBezTo>
                  <a:cubicBezTo>
                    <a:pt x="1694" y="142"/>
                    <a:pt x="966" y="1"/>
                    <a:pt x="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5273226" y="4219417"/>
              <a:ext cx="20018" cy="38098"/>
            </a:xfrm>
            <a:custGeom>
              <a:avLst/>
              <a:gdLst/>
              <a:ahLst/>
              <a:cxnLst/>
              <a:rect l="l" t="t" r="r" b="b"/>
              <a:pathLst>
                <a:path w="960" h="1827" extrusionOk="0">
                  <a:moveTo>
                    <a:pt x="663" y="1"/>
                  </a:moveTo>
                  <a:cubicBezTo>
                    <a:pt x="457" y="754"/>
                    <a:pt x="160" y="1393"/>
                    <a:pt x="1" y="1713"/>
                  </a:cubicBezTo>
                  <a:cubicBezTo>
                    <a:pt x="92" y="1758"/>
                    <a:pt x="206" y="1781"/>
                    <a:pt x="320" y="1827"/>
                  </a:cubicBezTo>
                  <a:cubicBezTo>
                    <a:pt x="412" y="1621"/>
                    <a:pt x="548" y="1325"/>
                    <a:pt x="685" y="982"/>
                  </a:cubicBezTo>
                  <a:cubicBezTo>
                    <a:pt x="800" y="708"/>
                    <a:pt x="891" y="412"/>
                    <a:pt x="959" y="92"/>
                  </a:cubicBezTo>
                  <a:cubicBezTo>
                    <a:pt x="845" y="69"/>
                    <a:pt x="754" y="24"/>
                    <a:pt x="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5423155" y="4267503"/>
              <a:ext cx="19539" cy="36179"/>
            </a:xfrm>
            <a:custGeom>
              <a:avLst/>
              <a:gdLst/>
              <a:ahLst/>
              <a:cxnLst/>
              <a:rect l="l" t="t" r="r" b="b"/>
              <a:pathLst>
                <a:path w="937" h="1735" extrusionOk="0">
                  <a:moveTo>
                    <a:pt x="617" y="0"/>
                  </a:moveTo>
                  <a:cubicBezTo>
                    <a:pt x="434" y="730"/>
                    <a:pt x="160" y="1324"/>
                    <a:pt x="1" y="1643"/>
                  </a:cubicBezTo>
                  <a:cubicBezTo>
                    <a:pt x="115" y="1666"/>
                    <a:pt x="229" y="1712"/>
                    <a:pt x="320" y="1735"/>
                  </a:cubicBezTo>
                  <a:cubicBezTo>
                    <a:pt x="434" y="1529"/>
                    <a:pt x="548" y="1255"/>
                    <a:pt x="685" y="913"/>
                  </a:cubicBezTo>
                  <a:cubicBezTo>
                    <a:pt x="777" y="685"/>
                    <a:pt x="868" y="411"/>
                    <a:pt x="936" y="114"/>
                  </a:cubicBezTo>
                  <a:cubicBezTo>
                    <a:pt x="845" y="69"/>
                    <a:pt x="731" y="46"/>
                    <a:pt x="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89" name="Google Shape;3389;p43"/>
          <p:cNvGrpSpPr/>
          <p:nvPr/>
        </p:nvGrpSpPr>
        <p:grpSpPr>
          <a:xfrm rot="-1243494" flipH="1">
            <a:off x="3897882" y="4420126"/>
            <a:ext cx="2899557" cy="3432639"/>
            <a:chOff x="5248875" y="1781025"/>
            <a:chExt cx="1998375" cy="2365775"/>
          </a:xfrm>
        </p:grpSpPr>
        <p:sp>
          <p:nvSpPr>
            <p:cNvPr id="3390" name="Google Shape;3390;p43"/>
            <p:cNvSpPr/>
            <p:nvPr/>
          </p:nvSpPr>
          <p:spPr>
            <a:xfrm>
              <a:off x="6115625" y="2778450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92" y="46"/>
                    <a:pt x="46" y="24"/>
                    <a:pt x="1" y="1"/>
                  </a:cubicBezTo>
                  <a:cubicBezTo>
                    <a:pt x="46" y="24"/>
                    <a:pt x="92" y="46"/>
                    <a:pt x="138" y="69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5248875" y="2405825"/>
              <a:ext cx="1998375" cy="1636600"/>
            </a:xfrm>
            <a:custGeom>
              <a:avLst/>
              <a:gdLst/>
              <a:ahLst/>
              <a:cxnLst/>
              <a:rect l="l" t="t" r="r" b="b"/>
              <a:pathLst>
                <a:path w="79935" h="65464" extrusionOk="0">
                  <a:moveTo>
                    <a:pt x="64254" y="7624"/>
                  </a:moveTo>
                  <a:lnTo>
                    <a:pt x="64254" y="7624"/>
                  </a:lnTo>
                  <a:cubicBezTo>
                    <a:pt x="64003" y="7807"/>
                    <a:pt x="63843" y="7898"/>
                    <a:pt x="63843" y="7898"/>
                  </a:cubicBezTo>
                  <a:cubicBezTo>
                    <a:pt x="63866" y="7853"/>
                    <a:pt x="63912" y="7807"/>
                    <a:pt x="63934" y="7761"/>
                  </a:cubicBezTo>
                  <a:cubicBezTo>
                    <a:pt x="64049" y="7716"/>
                    <a:pt x="64163" y="7670"/>
                    <a:pt x="64254" y="7624"/>
                  </a:cubicBezTo>
                  <a:close/>
                  <a:moveTo>
                    <a:pt x="29628" y="34878"/>
                  </a:moveTo>
                  <a:cubicBezTo>
                    <a:pt x="31249" y="35220"/>
                    <a:pt x="33143" y="35494"/>
                    <a:pt x="35334" y="35608"/>
                  </a:cubicBezTo>
                  <a:lnTo>
                    <a:pt x="35266" y="35608"/>
                  </a:lnTo>
                  <a:cubicBezTo>
                    <a:pt x="34010" y="35563"/>
                    <a:pt x="32664" y="35517"/>
                    <a:pt x="31340" y="35311"/>
                  </a:cubicBezTo>
                  <a:cubicBezTo>
                    <a:pt x="30746" y="35243"/>
                    <a:pt x="30153" y="35129"/>
                    <a:pt x="29560" y="34992"/>
                  </a:cubicBezTo>
                  <a:cubicBezTo>
                    <a:pt x="29582" y="34946"/>
                    <a:pt x="29605" y="34923"/>
                    <a:pt x="29628" y="34878"/>
                  </a:cubicBezTo>
                  <a:close/>
                  <a:moveTo>
                    <a:pt x="2031" y="56517"/>
                  </a:moveTo>
                  <a:lnTo>
                    <a:pt x="2031" y="56517"/>
                  </a:lnTo>
                  <a:cubicBezTo>
                    <a:pt x="1932" y="56666"/>
                    <a:pt x="1860" y="56854"/>
                    <a:pt x="1804" y="57041"/>
                  </a:cubicBezTo>
                  <a:cubicBezTo>
                    <a:pt x="1827" y="56950"/>
                    <a:pt x="1827" y="56859"/>
                    <a:pt x="1850" y="56767"/>
                  </a:cubicBezTo>
                  <a:cubicBezTo>
                    <a:pt x="1895" y="56699"/>
                    <a:pt x="1964" y="56607"/>
                    <a:pt x="2009" y="56539"/>
                  </a:cubicBezTo>
                  <a:cubicBezTo>
                    <a:pt x="2017" y="56531"/>
                    <a:pt x="2025" y="56524"/>
                    <a:pt x="2031" y="56517"/>
                  </a:cubicBezTo>
                  <a:close/>
                  <a:moveTo>
                    <a:pt x="31591" y="59757"/>
                  </a:moveTo>
                  <a:lnTo>
                    <a:pt x="31591" y="59757"/>
                  </a:lnTo>
                  <a:cubicBezTo>
                    <a:pt x="31203" y="60374"/>
                    <a:pt x="30952" y="60784"/>
                    <a:pt x="30952" y="60784"/>
                  </a:cubicBezTo>
                  <a:lnTo>
                    <a:pt x="30929" y="60784"/>
                  </a:lnTo>
                  <a:cubicBezTo>
                    <a:pt x="31089" y="60465"/>
                    <a:pt x="31317" y="60123"/>
                    <a:pt x="31591" y="59757"/>
                  </a:cubicBezTo>
                  <a:close/>
                  <a:moveTo>
                    <a:pt x="6757" y="1"/>
                  </a:moveTo>
                  <a:cubicBezTo>
                    <a:pt x="6369" y="412"/>
                    <a:pt x="6072" y="845"/>
                    <a:pt x="5821" y="1279"/>
                  </a:cubicBezTo>
                  <a:cubicBezTo>
                    <a:pt x="5547" y="1690"/>
                    <a:pt x="5342" y="2101"/>
                    <a:pt x="5228" y="2534"/>
                  </a:cubicBezTo>
                  <a:cubicBezTo>
                    <a:pt x="5205" y="2580"/>
                    <a:pt x="5205" y="2626"/>
                    <a:pt x="5182" y="2671"/>
                  </a:cubicBezTo>
                  <a:cubicBezTo>
                    <a:pt x="5136" y="2808"/>
                    <a:pt x="5114" y="2945"/>
                    <a:pt x="5068" y="3037"/>
                  </a:cubicBezTo>
                  <a:cubicBezTo>
                    <a:pt x="5022" y="3242"/>
                    <a:pt x="4999" y="3379"/>
                    <a:pt x="4999" y="3379"/>
                  </a:cubicBezTo>
                  <a:cubicBezTo>
                    <a:pt x="4999" y="3379"/>
                    <a:pt x="4999" y="3402"/>
                    <a:pt x="4977" y="3470"/>
                  </a:cubicBezTo>
                  <a:cubicBezTo>
                    <a:pt x="4977" y="3516"/>
                    <a:pt x="4954" y="3607"/>
                    <a:pt x="4954" y="3721"/>
                  </a:cubicBezTo>
                  <a:cubicBezTo>
                    <a:pt x="4931" y="3835"/>
                    <a:pt x="4931" y="3972"/>
                    <a:pt x="4908" y="4109"/>
                  </a:cubicBezTo>
                  <a:cubicBezTo>
                    <a:pt x="4931" y="4269"/>
                    <a:pt x="4931" y="4429"/>
                    <a:pt x="4931" y="4634"/>
                  </a:cubicBezTo>
                  <a:cubicBezTo>
                    <a:pt x="4999" y="5365"/>
                    <a:pt x="5251" y="6346"/>
                    <a:pt x="5730" y="7236"/>
                  </a:cubicBezTo>
                  <a:cubicBezTo>
                    <a:pt x="5958" y="7670"/>
                    <a:pt x="6255" y="8081"/>
                    <a:pt x="6552" y="8446"/>
                  </a:cubicBezTo>
                  <a:cubicBezTo>
                    <a:pt x="6711" y="8629"/>
                    <a:pt x="6871" y="8789"/>
                    <a:pt x="7031" y="8948"/>
                  </a:cubicBezTo>
                  <a:cubicBezTo>
                    <a:pt x="7008" y="9017"/>
                    <a:pt x="6985" y="9108"/>
                    <a:pt x="6940" y="9199"/>
                  </a:cubicBezTo>
                  <a:cubicBezTo>
                    <a:pt x="6848" y="9496"/>
                    <a:pt x="6666" y="9907"/>
                    <a:pt x="6552" y="10341"/>
                  </a:cubicBezTo>
                  <a:cubicBezTo>
                    <a:pt x="6529" y="10386"/>
                    <a:pt x="6529" y="10432"/>
                    <a:pt x="6506" y="10478"/>
                  </a:cubicBezTo>
                  <a:cubicBezTo>
                    <a:pt x="6141" y="10546"/>
                    <a:pt x="5730" y="10683"/>
                    <a:pt x="5273" y="10911"/>
                  </a:cubicBezTo>
                  <a:cubicBezTo>
                    <a:pt x="1074" y="13125"/>
                    <a:pt x="5091" y="20544"/>
                    <a:pt x="7510" y="20977"/>
                  </a:cubicBezTo>
                  <a:cubicBezTo>
                    <a:pt x="7556" y="20989"/>
                    <a:pt x="7602" y="20994"/>
                    <a:pt x="7647" y="20994"/>
                  </a:cubicBezTo>
                  <a:cubicBezTo>
                    <a:pt x="7693" y="20994"/>
                    <a:pt x="7739" y="20989"/>
                    <a:pt x="7784" y="20977"/>
                  </a:cubicBezTo>
                  <a:lnTo>
                    <a:pt x="7784" y="20977"/>
                  </a:lnTo>
                  <a:cubicBezTo>
                    <a:pt x="7465" y="27300"/>
                    <a:pt x="12897" y="30952"/>
                    <a:pt x="18946" y="31911"/>
                  </a:cubicBezTo>
                  <a:cubicBezTo>
                    <a:pt x="18854" y="32070"/>
                    <a:pt x="18786" y="32184"/>
                    <a:pt x="18717" y="32299"/>
                  </a:cubicBezTo>
                  <a:cubicBezTo>
                    <a:pt x="18649" y="32436"/>
                    <a:pt x="18603" y="32504"/>
                    <a:pt x="18603" y="32504"/>
                  </a:cubicBezTo>
                  <a:cubicBezTo>
                    <a:pt x="18603" y="32504"/>
                    <a:pt x="17987" y="33759"/>
                    <a:pt x="17394" y="35015"/>
                  </a:cubicBezTo>
                  <a:cubicBezTo>
                    <a:pt x="17234" y="35334"/>
                    <a:pt x="17097" y="35654"/>
                    <a:pt x="16983" y="35973"/>
                  </a:cubicBezTo>
                  <a:cubicBezTo>
                    <a:pt x="16846" y="36270"/>
                    <a:pt x="16732" y="36567"/>
                    <a:pt x="16663" y="36818"/>
                  </a:cubicBezTo>
                  <a:cubicBezTo>
                    <a:pt x="16549" y="37229"/>
                    <a:pt x="16481" y="37548"/>
                    <a:pt x="16481" y="37640"/>
                  </a:cubicBezTo>
                  <a:cubicBezTo>
                    <a:pt x="16389" y="37799"/>
                    <a:pt x="16366" y="37891"/>
                    <a:pt x="16344" y="37914"/>
                  </a:cubicBezTo>
                  <a:cubicBezTo>
                    <a:pt x="16344" y="37936"/>
                    <a:pt x="16344" y="37936"/>
                    <a:pt x="16344" y="37936"/>
                  </a:cubicBezTo>
                  <a:cubicBezTo>
                    <a:pt x="16344" y="37936"/>
                    <a:pt x="16732" y="37936"/>
                    <a:pt x="17371" y="38005"/>
                  </a:cubicBezTo>
                  <a:cubicBezTo>
                    <a:pt x="17279" y="38028"/>
                    <a:pt x="17188" y="38051"/>
                    <a:pt x="17120" y="38051"/>
                  </a:cubicBezTo>
                  <a:cubicBezTo>
                    <a:pt x="16983" y="38096"/>
                    <a:pt x="16914" y="38119"/>
                    <a:pt x="16914" y="38119"/>
                  </a:cubicBezTo>
                  <a:cubicBezTo>
                    <a:pt x="16914" y="38142"/>
                    <a:pt x="17006" y="38142"/>
                    <a:pt x="17143" y="38165"/>
                  </a:cubicBezTo>
                  <a:cubicBezTo>
                    <a:pt x="17188" y="38165"/>
                    <a:pt x="17234" y="38142"/>
                    <a:pt x="17279" y="38142"/>
                  </a:cubicBezTo>
                  <a:cubicBezTo>
                    <a:pt x="17257" y="38187"/>
                    <a:pt x="17234" y="38210"/>
                    <a:pt x="17211" y="38233"/>
                  </a:cubicBezTo>
                  <a:cubicBezTo>
                    <a:pt x="17211" y="38233"/>
                    <a:pt x="17188" y="38256"/>
                    <a:pt x="17165" y="38279"/>
                  </a:cubicBezTo>
                  <a:cubicBezTo>
                    <a:pt x="17165" y="38302"/>
                    <a:pt x="17143" y="38324"/>
                    <a:pt x="17120" y="38347"/>
                  </a:cubicBezTo>
                  <a:cubicBezTo>
                    <a:pt x="17120" y="38347"/>
                    <a:pt x="17097" y="38370"/>
                    <a:pt x="17097" y="38370"/>
                  </a:cubicBezTo>
                  <a:cubicBezTo>
                    <a:pt x="16937" y="38553"/>
                    <a:pt x="16663" y="38895"/>
                    <a:pt x="16275" y="39352"/>
                  </a:cubicBezTo>
                  <a:cubicBezTo>
                    <a:pt x="16275" y="39374"/>
                    <a:pt x="16252" y="39374"/>
                    <a:pt x="16252" y="39397"/>
                  </a:cubicBezTo>
                  <a:cubicBezTo>
                    <a:pt x="16184" y="39466"/>
                    <a:pt x="16138" y="39534"/>
                    <a:pt x="16070" y="39603"/>
                  </a:cubicBezTo>
                  <a:cubicBezTo>
                    <a:pt x="15864" y="39854"/>
                    <a:pt x="15636" y="40105"/>
                    <a:pt x="15408" y="40379"/>
                  </a:cubicBezTo>
                  <a:cubicBezTo>
                    <a:pt x="14974" y="40858"/>
                    <a:pt x="14449" y="41451"/>
                    <a:pt x="13924" y="42045"/>
                  </a:cubicBezTo>
                  <a:cubicBezTo>
                    <a:pt x="12714" y="43369"/>
                    <a:pt x="11482" y="44693"/>
                    <a:pt x="11482" y="44693"/>
                  </a:cubicBezTo>
                  <a:cubicBezTo>
                    <a:pt x="11482" y="44693"/>
                    <a:pt x="10341" y="46085"/>
                    <a:pt x="9062" y="47340"/>
                  </a:cubicBezTo>
                  <a:cubicBezTo>
                    <a:pt x="8400" y="47957"/>
                    <a:pt x="7739" y="48550"/>
                    <a:pt x="7168" y="48961"/>
                  </a:cubicBezTo>
                  <a:cubicBezTo>
                    <a:pt x="6917" y="49166"/>
                    <a:pt x="6666" y="49303"/>
                    <a:pt x="6506" y="49418"/>
                  </a:cubicBezTo>
                  <a:cubicBezTo>
                    <a:pt x="6346" y="49532"/>
                    <a:pt x="6255" y="49623"/>
                    <a:pt x="6255" y="49623"/>
                  </a:cubicBezTo>
                  <a:lnTo>
                    <a:pt x="6278" y="49623"/>
                  </a:lnTo>
                  <a:cubicBezTo>
                    <a:pt x="6232" y="49669"/>
                    <a:pt x="6186" y="49691"/>
                    <a:pt x="6141" y="49714"/>
                  </a:cubicBezTo>
                  <a:cubicBezTo>
                    <a:pt x="6118" y="49737"/>
                    <a:pt x="6095" y="49737"/>
                    <a:pt x="6072" y="49760"/>
                  </a:cubicBezTo>
                  <a:cubicBezTo>
                    <a:pt x="5798" y="49897"/>
                    <a:pt x="5456" y="50057"/>
                    <a:pt x="5136" y="50262"/>
                  </a:cubicBezTo>
                  <a:cubicBezTo>
                    <a:pt x="4954" y="50353"/>
                    <a:pt x="4794" y="50467"/>
                    <a:pt x="4611" y="50559"/>
                  </a:cubicBezTo>
                  <a:cubicBezTo>
                    <a:pt x="4452" y="50696"/>
                    <a:pt x="4292" y="50810"/>
                    <a:pt x="4109" y="50924"/>
                  </a:cubicBezTo>
                  <a:cubicBezTo>
                    <a:pt x="3767" y="51152"/>
                    <a:pt x="3470" y="51449"/>
                    <a:pt x="3173" y="51677"/>
                  </a:cubicBezTo>
                  <a:cubicBezTo>
                    <a:pt x="2900" y="51951"/>
                    <a:pt x="2626" y="52179"/>
                    <a:pt x="2420" y="52430"/>
                  </a:cubicBezTo>
                  <a:cubicBezTo>
                    <a:pt x="2215" y="52659"/>
                    <a:pt x="2055" y="52841"/>
                    <a:pt x="1941" y="52978"/>
                  </a:cubicBezTo>
                  <a:cubicBezTo>
                    <a:pt x="1827" y="53138"/>
                    <a:pt x="1758" y="53206"/>
                    <a:pt x="1758" y="53206"/>
                  </a:cubicBezTo>
                  <a:cubicBezTo>
                    <a:pt x="1758" y="53206"/>
                    <a:pt x="1713" y="53298"/>
                    <a:pt x="1621" y="53458"/>
                  </a:cubicBezTo>
                  <a:cubicBezTo>
                    <a:pt x="1507" y="53595"/>
                    <a:pt x="1393" y="53800"/>
                    <a:pt x="1233" y="54051"/>
                  </a:cubicBezTo>
                  <a:cubicBezTo>
                    <a:pt x="937" y="54553"/>
                    <a:pt x="480" y="55238"/>
                    <a:pt x="206" y="55991"/>
                  </a:cubicBezTo>
                  <a:cubicBezTo>
                    <a:pt x="115" y="56174"/>
                    <a:pt x="92" y="56402"/>
                    <a:pt x="46" y="56585"/>
                  </a:cubicBezTo>
                  <a:cubicBezTo>
                    <a:pt x="24" y="56790"/>
                    <a:pt x="1" y="56995"/>
                    <a:pt x="24" y="57178"/>
                  </a:cubicBezTo>
                  <a:cubicBezTo>
                    <a:pt x="69" y="57384"/>
                    <a:pt x="92" y="57589"/>
                    <a:pt x="297" y="57749"/>
                  </a:cubicBezTo>
                  <a:cubicBezTo>
                    <a:pt x="389" y="57840"/>
                    <a:pt x="503" y="57863"/>
                    <a:pt x="617" y="57863"/>
                  </a:cubicBezTo>
                  <a:cubicBezTo>
                    <a:pt x="731" y="57863"/>
                    <a:pt x="822" y="57817"/>
                    <a:pt x="891" y="57794"/>
                  </a:cubicBezTo>
                  <a:cubicBezTo>
                    <a:pt x="1188" y="57657"/>
                    <a:pt x="1370" y="57475"/>
                    <a:pt x="1484" y="57338"/>
                  </a:cubicBezTo>
                  <a:lnTo>
                    <a:pt x="1484" y="57338"/>
                  </a:lnTo>
                  <a:cubicBezTo>
                    <a:pt x="1416" y="57772"/>
                    <a:pt x="1370" y="58274"/>
                    <a:pt x="1462" y="58753"/>
                  </a:cubicBezTo>
                  <a:cubicBezTo>
                    <a:pt x="1462" y="58822"/>
                    <a:pt x="1462" y="58867"/>
                    <a:pt x="1484" y="58936"/>
                  </a:cubicBezTo>
                  <a:cubicBezTo>
                    <a:pt x="3128" y="59027"/>
                    <a:pt x="4771" y="59164"/>
                    <a:pt x="6392" y="59324"/>
                  </a:cubicBezTo>
                  <a:cubicBezTo>
                    <a:pt x="6415" y="59232"/>
                    <a:pt x="6437" y="59141"/>
                    <a:pt x="6460" y="59050"/>
                  </a:cubicBezTo>
                  <a:cubicBezTo>
                    <a:pt x="6574" y="58342"/>
                    <a:pt x="6552" y="57635"/>
                    <a:pt x="6643" y="57087"/>
                  </a:cubicBezTo>
                  <a:lnTo>
                    <a:pt x="6643" y="57087"/>
                  </a:lnTo>
                  <a:cubicBezTo>
                    <a:pt x="6620" y="57543"/>
                    <a:pt x="7214" y="58251"/>
                    <a:pt x="7579" y="58456"/>
                  </a:cubicBezTo>
                  <a:cubicBezTo>
                    <a:pt x="7739" y="58593"/>
                    <a:pt x="7921" y="58730"/>
                    <a:pt x="8149" y="58822"/>
                  </a:cubicBezTo>
                  <a:cubicBezTo>
                    <a:pt x="8343" y="58918"/>
                    <a:pt x="8570" y="58970"/>
                    <a:pt x="8801" y="58970"/>
                  </a:cubicBezTo>
                  <a:cubicBezTo>
                    <a:pt x="9004" y="58970"/>
                    <a:pt x="9212" y="58930"/>
                    <a:pt x="9405" y="58844"/>
                  </a:cubicBezTo>
                  <a:cubicBezTo>
                    <a:pt x="9816" y="58685"/>
                    <a:pt x="10044" y="58297"/>
                    <a:pt x="10090" y="57977"/>
                  </a:cubicBezTo>
                  <a:cubicBezTo>
                    <a:pt x="10090" y="57908"/>
                    <a:pt x="10112" y="57817"/>
                    <a:pt x="10112" y="57749"/>
                  </a:cubicBezTo>
                  <a:cubicBezTo>
                    <a:pt x="10112" y="57680"/>
                    <a:pt x="10112" y="57612"/>
                    <a:pt x="10090" y="57543"/>
                  </a:cubicBezTo>
                  <a:cubicBezTo>
                    <a:pt x="10090" y="57498"/>
                    <a:pt x="10090" y="57429"/>
                    <a:pt x="10067" y="57384"/>
                  </a:cubicBezTo>
                  <a:cubicBezTo>
                    <a:pt x="10044" y="57315"/>
                    <a:pt x="10044" y="57269"/>
                    <a:pt x="10021" y="57224"/>
                  </a:cubicBezTo>
                  <a:cubicBezTo>
                    <a:pt x="9975" y="57064"/>
                    <a:pt x="9907" y="56973"/>
                    <a:pt x="9907" y="56973"/>
                  </a:cubicBezTo>
                  <a:cubicBezTo>
                    <a:pt x="9907" y="56973"/>
                    <a:pt x="9861" y="56881"/>
                    <a:pt x="9747" y="56744"/>
                  </a:cubicBezTo>
                  <a:cubicBezTo>
                    <a:pt x="9656" y="56607"/>
                    <a:pt x="9519" y="56471"/>
                    <a:pt x="9473" y="56288"/>
                  </a:cubicBezTo>
                  <a:cubicBezTo>
                    <a:pt x="9450" y="56105"/>
                    <a:pt x="9542" y="55831"/>
                    <a:pt x="9656" y="55512"/>
                  </a:cubicBezTo>
                  <a:cubicBezTo>
                    <a:pt x="9724" y="55375"/>
                    <a:pt x="9770" y="55192"/>
                    <a:pt x="9838" y="55033"/>
                  </a:cubicBezTo>
                  <a:cubicBezTo>
                    <a:pt x="9884" y="54873"/>
                    <a:pt x="9953" y="54690"/>
                    <a:pt x="9998" y="54508"/>
                  </a:cubicBezTo>
                  <a:cubicBezTo>
                    <a:pt x="10067" y="54142"/>
                    <a:pt x="10044" y="53754"/>
                    <a:pt x="10021" y="53412"/>
                  </a:cubicBezTo>
                  <a:cubicBezTo>
                    <a:pt x="9975" y="53092"/>
                    <a:pt x="9907" y="52773"/>
                    <a:pt x="9838" y="52522"/>
                  </a:cubicBezTo>
                  <a:cubicBezTo>
                    <a:pt x="9816" y="52453"/>
                    <a:pt x="9816" y="52408"/>
                    <a:pt x="9793" y="52362"/>
                  </a:cubicBezTo>
                  <a:cubicBezTo>
                    <a:pt x="9816" y="52339"/>
                    <a:pt x="9838" y="52316"/>
                    <a:pt x="9861" y="52293"/>
                  </a:cubicBezTo>
                  <a:cubicBezTo>
                    <a:pt x="9907" y="52271"/>
                    <a:pt x="9975" y="52225"/>
                    <a:pt x="10044" y="52179"/>
                  </a:cubicBezTo>
                  <a:cubicBezTo>
                    <a:pt x="10204" y="52111"/>
                    <a:pt x="10363" y="51997"/>
                    <a:pt x="10523" y="51905"/>
                  </a:cubicBezTo>
                  <a:cubicBezTo>
                    <a:pt x="10592" y="51883"/>
                    <a:pt x="10637" y="51860"/>
                    <a:pt x="10706" y="51837"/>
                  </a:cubicBezTo>
                  <a:cubicBezTo>
                    <a:pt x="11071" y="51677"/>
                    <a:pt x="11505" y="51517"/>
                    <a:pt x="11984" y="51312"/>
                  </a:cubicBezTo>
                  <a:cubicBezTo>
                    <a:pt x="12235" y="51198"/>
                    <a:pt x="12441" y="51061"/>
                    <a:pt x="12669" y="50924"/>
                  </a:cubicBezTo>
                  <a:cubicBezTo>
                    <a:pt x="12897" y="50764"/>
                    <a:pt x="13125" y="50627"/>
                    <a:pt x="13354" y="50490"/>
                  </a:cubicBezTo>
                  <a:cubicBezTo>
                    <a:pt x="14267" y="49897"/>
                    <a:pt x="15134" y="49303"/>
                    <a:pt x="15796" y="48847"/>
                  </a:cubicBezTo>
                  <a:cubicBezTo>
                    <a:pt x="16458" y="48390"/>
                    <a:pt x="16914" y="48071"/>
                    <a:pt x="16914" y="48071"/>
                  </a:cubicBezTo>
                  <a:cubicBezTo>
                    <a:pt x="16914" y="48071"/>
                    <a:pt x="17325" y="47751"/>
                    <a:pt x="17941" y="47226"/>
                  </a:cubicBezTo>
                  <a:cubicBezTo>
                    <a:pt x="18101" y="47112"/>
                    <a:pt x="18284" y="46975"/>
                    <a:pt x="18444" y="46815"/>
                  </a:cubicBezTo>
                  <a:cubicBezTo>
                    <a:pt x="18626" y="46678"/>
                    <a:pt x="18809" y="46519"/>
                    <a:pt x="18991" y="46336"/>
                  </a:cubicBezTo>
                  <a:cubicBezTo>
                    <a:pt x="19357" y="45994"/>
                    <a:pt x="19767" y="45651"/>
                    <a:pt x="20133" y="45286"/>
                  </a:cubicBezTo>
                  <a:cubicBezTo>
                    <a:pt x="20521" y="44898"/>
                    <a:pt x="20886" y="44510"/>
                    <a:pt x="21228" y="44168"/>
                  </a:cubicBezTo>
                  <a:cubicBezTo>
                    <a:pt x="21320" y="44076"/>
                    <a:pt x="21388" y="43985"/>
                    <a:pt x="21457" y="43894"/>
                  </a:cubicBezTo>
                  <a:cubicBezTo>
                    <a:pt x="22712" y="42821"/>
                    <a:pt x="23899" y="41634"/>
                    <a:pt x="24378" y="40561"/>
                  </a:cubicBezTo>
                  <a:cubicBezTo>
                    <a:pt x="24424" y="40607"/>
                    <a:pt x="24469" y="40630"/>
                    <a:pt x="24492" y="40675"/>
                  </a:cubicBezTo>
                  <a:cubicBezTo>
                    <a:pt x="24721" y="40835"/>
                    <a:pt x="24880" y="41041"/>
                    <a:pt x="25040" y="41200"/>
                  </a:cubicBezTo>
                  <a:cubicBezTo>
                    <a:pt x="25324" y="41506"/>
                    <a:pt x="25483" y="41750"/>
                    <a:pt x="25536" y="41750"/>
                  </a:cubicBezTo>
                  <a:cubicBezTo>
                    <a:pt x="25538" y="41750"/>
                    <a:pt x="25540" y="41749"/>
                    <a:pt x="25542" y="41748"/>
                  </a:cubicBezTo>
                  <a:cubicBezTo>
                    <a:pt x="25565" y="41748"/>
                    <a:pt x="25451" y="41474"/>
                    <a:pt x="25200" y="41086"/>
                  </a:cubicBezTo>
                  <a:cubicBezTo>
                    <a:pt x="25154" y="41018"/>
                    <a:pt x="25109" y="40949"/>
                    <a:pt x="25040" y="40858"/>
                  </a:cubicBezTo>
                  <a:lnTo>
                    <a:pt x="25040" y="40858"/>
                  </a:lnTo>
                  <a:cubicBezTo>
                    <a:pt x="25291" y="41109"/>
                    <a:pt x="25519" y="41383"/>
                    <a:pt x="25725" y="41680"/>
                  </a:cubicBezTo>
                  <a:cubicBezTo>
                    <a:pt x="25725" y="41680"/>
                    <a:pt x="26113" y="41200"/>
                    <a:pt x="26661" y="40379"/>
                  </a:cubicBezTo>
                  <a:cubicBezTo>
                    <a:pt x="26752" y="40242"/>
                    <a:pt x="26866" y="40105"/>
                    <a:pt x="26980" y="39968"/>
                  </a:cubicBezTo>
                  <a:cubicBezTo>
                    <a:pt x="27460" y="39329"/>
                    <a:pt x="27870" y="38644"/>
                    <a:pt x="27870" y="38644"/>
                  </a:cubicBezTo>
                  <a:cubicBezTo>
                    <a:pt x="27870" y="38644"/>
                    <a:pt x="28213" y="37936"/>
                    <a:pt x="28555" y="37229"/>
                  </a:cubicBezTo>
                  <a:cubicBezTo>
                    <a:pt x="28601" y="37138"/>
                    <a:pt x="28646" y="37046"/>
                    <a:pt x="28692" y="36955"/>
                  </a:cubicBezTo>
                  <a:cubicBezTo>
                    <a:pt x="28943" y="36430"/>
                    <a:pt x="29194" y="35882"/>
                    <a:pt x="29445" y="35334"/>
                  </a:cubicBezTo>
                  <a:cubicBezTo>
                    <a:pt x="30039" y="35471"/>
                    <a:pt x="30655" y="35585"/>
                    <a:pt x="31271" y="35700"/>
                  </a:cubicBezTo>
                  <a:cubicBezTo>
                    <a:pt x="32618" y="35928"/>
                    <a:pt x="33988" y="35996"/>
                    <a:pt x="35243" y="36042"/>
                  </a:cubicBezTo>
                  <a:cubicBezTo>
                    <a:pt x="35882" y="36076"/>
                    <a:pt x="36498" y="36088"/>
                    <a:pt x="37083" y="36088"/>
                  </a:cubicBezTo>
                  <a:cubicBezTo>
                    <a:pt x="37668" y="36088"/>
                    <a:pt x="38222" y="36076"/>
                    <a:pt x="38735" y="36065"/>
                  </a:cubicBezTo>
                  <a:cubicBezTo>
                    <a:pt x="38964" y="36065"/>
                    <a:pt x="39169" y="36042"/>
                    <a:pt x="39352" y="36042"/>
                  </a:cubicBezTo>
                  <a:cubicBezTo>
                    <a:pt x="39237" y="36681"/>
                    <a:pt x="39123" y="37366"/>
                    <a:pt x="39009" y="38051"/>
                  </a:cubicBezTo>
                  <a:cubicBezTo>
                    <a:pt x="38804" y="39260"/>
                    <a:pt x="38667" y="40470"/>
                    <a:pt x="38530" y="41383"/>
                  </a:cubicBezTo>
                  <a:cubicBezTo>
                    <a:pt x="38439" y="42296"/>
                    <a:pt x="38324" y="42889"/>
                    <a:pt x="38370" y="42889"/>
                  </a:cubicBezTo>
                  <a:cubicBezTo>
                    <a:pt x="38371" y="42890"/>
                    <a:pt x="38372" y="42891"/>
                    <a:pt x="38373" y="42891"/>
                  </a:cubicBezTo>
                  <a:cubicBezTo>
                    <a:pt x="38400" y="42891"/>
                    <a:pt x="38488" y="42622"/>
                    <a:pt x="38576" y="42228"/>
                  </a:cubicBezTo>
                  <a:lnTo>
                    <a:pt x="38576" y="42228"/>
                  </a:lnTo>
                  <a:cubicBezTo>
                    <a:pt x="38530" y="42570"/>
                    <a:pt x="38507" y="42821"/>
                    <a:pt x="38484" y="43004"/>
                  </a:cubicBezTo>
                  <a:cubicBezTo>
                    <a:pt x="38484" y="43004"/>
                    <a:pt x="38484" y="43026"/>
                    <a:pt x="38484" y="43049"/>
                  </a:cubicBezTo>
                  <a:cubicBezTo>
                    <a:pt x="38484" y="43072"/>
                    <a:pt x="38461" y="43095"/>
                    <a:pt x="38461" y="43141"/>
                  </a:cubicBezTo>
                  <a:cubicBezTo>
                    <a:pt x="38461" y="43141"/>
                    <a:pt x="38461" y="43163"/>
                    <a:pt x="38461" y="43163"/>
                  </a:cubicBezTo>
                  <a:cubicBezTo>
                    <a:pt x="38461" y="43209"/>
                    <a:pt x="38461" y="43232"/>
                    <a:pt x="38461" y="43232"/>
                  </a:cubicBezTo>
                  <a:cubicBezTo>
                    <a:pt x="38461" y="43232"/>
                    <a:pt x="39146" y="43095"/>
                    <a:pt x="40196" y="42958"/>
                  </a:cubicBezTo>
                  <a:lnTo>
                    <a:pt x="40196" y="42958"/>
                  </a:lnTo>
                  <a:cubicBezTo>
                    <a:pt x="40150" y="43049"/>
                    <a:pt x="40105" y="43163"/>
                    <a:pt x="40059" y="43255"/>
                  </a:cubicBezTo>
                  <a:cubicBezTo>
                    <a:pt x="40059" y="43278"/>
                    <a:pt x="40036" y="43278"/>
                    <a:pt x="40036" y="43300"/>
                  </a:cubicBezTo>
                  <a:cubicBezTo>
                    <a:pt x="40036" y="43323"/>
                    <a:pt x="40013" y="43346"/>
                    <a:pt x="40013" y="43369"/>
                  </a:cubicBezTo>
                  <a:cubicBezTo>
                    <a:pt x="39968" y="43483"/>
                    <a:pt x="39922" y="43620"/>
                    <a:pt x="39854" y="43825"/>
                  </a:cubicBezTo>
                  <a:cubicBezTo>
                    <a:pt x="39854" y="43848"/>
                    <a:pt x="39831" y="43848"/>
                    <a:pt x="39831" y="43871"/>
                  </a:cubicBezTo>
                  <a:cubicBezTo>
                    <a:pt x="39831" y="43894"/>
                    <a:pt x="39808" y="43939"/>
                    <a:pt x="39808" y="43962"/>
                  </a:cubicBezTo>
                  <a:cubicBezTo>
                    <a:pt x="39762" y="44099"/>
                    <a:pt x="39694" y="44236"/>
                    <a:pt x="39648" y="44396"/>
                  </a:cubicBezTo>
                  <a:cubicBezTo>
                    <a:pt x="38918" y="46359"/>
                    <a:pt x="37389" y="50445"/>
                    <a:pt x="36042" y="53252"/>
                  </a:cubicBezTo>
                  <a:cubicBezTo>
                    <a:pt x="35745" y="53868"/>
                    <a:pt x="35448" y="54416"/>
                    <a:pt x="35197" y="54873"/>
                  </a:cubicBezTo>
                  <a:cubicBezTo>
                    <a:pt x="35197" y="54896"/>
                    <a:pt x="35197" y="54896"/>
                    <a:pt x="35197" y="54896"/>
                  </a:cubicBezTo>
                  <a:cubicBezTo>
                    <a:pt x="35175" y="54918"/>
                    <a:pt x="35175" y="54918"/>
                    <a:pt x="35152" y="54941"/>
                  </a:cubicBezTo>
                  <a:cubicBezTo>
                    <a:pt x="35060" y="55055"/>
                    <a:pt x="34969" y="55192"/>
                    <a:pt x="34832" y="55329"/>
                  </a:cubicBezTo>
                  <a:cubicBezTo>
                    <a:pt x="34535" y="55672"/>
                    <a:pt x="34147" y="56060"/>
                    <a:pt x="33714" y="56471"/>
                  </a:cubicBezTo>
                  <a:cubicBezTo>
                    <a:pt x="33303" y="56881"/>
                    <a:pt x="32892" y="57406"/>
                    <a:pt x="32527" y="57886"/>
                  </a:cubicBezTo>
                  <a:cubicBezTo>
                    <a:pt x="32116" y="58365"/>
                    <a:pt x="31728" y="58844"/>
                    <a:pt x="31363" y="59278"/>
                  </a:cubicBezTo>
                  <a:cubicBezTo>
                    <a:pt x="30975" y="59757"/>
                    <a:pt x="30655" y="60191"/>
                    <a:pt x="30427" y="60625"/>
                  </a:cubicBezTo>
                  <a:lnTo>
                    <a:pt x="30404" y="60625"/>
                  </a:lnTo>
                  <a:cubicBezTo>
                    <a:pt x="30381" y="60648"/>
                    <a:pt x="30336" y="60693"/>
                    <a:pt x="30244" y="60762"/>
                  </a:cubicBezTo>
                  <a:cubicBezTo>
                    <a:pt x="30221" y="60739"/>
                    <a:pt x="30199" y="60739"/>
                    <a:pt x="30153" y="60739"/>
                  </a:cubicBezTo>
                  <a:lnTo>
                    <a:pt x="30130" y="60739"/>
                  </a:lnTo>
                  <a:cubicBezTo>
                    <a:pt x="29761" y="60720"/>
                    <a:pt x="29332" y="60687"/>
                    <a:pt x="28903" y="60687"/>
                  </a:cubicBezTo>
                  <a:cubicBezTo>
                    <a:pt x="28802" y="60687"/>
                    <a:pt x="28701" y="60689"/>
                    <a:pt x="28601" y="60693"/>
                  </a:cubicBezTo>
                  <a:cubicBezTo>
                    <a:pt x="28578" y="60693"/>
                    <a:pt x="28578" y="60670"/>
                    <a:pt x="28555" y="60670"/>
                  </a:cubicBezTo>
                  <a:cubicBezTo>
                    <a:pt x="28332" y="60633"/>
                    <a:pt x="28108" y="60596"/>
                    <a:pt x="27884" y="60596"/>
                  </a:cubicBezTo>
                  <a:cubicBezTo>
                    <a:pt x="27834" y="60596"/>
                    <a:pt x="27784" y="60598"/>
                    <a:pt x="27733" y="60602"/>
                  </a:cubicBezTo>
                  <a:cubicBezTo>
                    <a:pt x="27708" y="60600"/>
                    <a:pt x="27682" y="60598"/>
                    <a:pt x="27656" y="60598"/>
                  </a:cubicBezTo>
                  <a:cubicBezTo>
                    <a:pt x="27419" y="60598"/>
                    <a:pt x="27144" y="60689"/>
                    <a:pt x="26980" y="60853"/>
                  </a:cubicBezTo>
                  <a:cubicBezTo>
                    <a:pt x="26866" y="60921"/>
                    <a:pt x="26798" y="61013"/>
                    <a:pt x="26752" y="61104"/>
                  </a:cubicBezTo>
                  <a:cubicBezTo>
                    <a:pt x="26706" y="61173"/>
                    <a:pt x="26661" y="61241"/>
                    <a:pt x="26638" y="61309"/>
                  </a:cubicBezTo>
                  <a:cubicBezTo>
                    <a:pt x="26592" y="61446"/>
                    <a:pt x="26569" y="61538"/>
                    <a:pt x="26569" y="61538"/>
                  </a:cubicBezTo>
                  <a:cubicBezTo>
                    <a:pt x="26569" y="61538"/>
                    <a:pt x="26569" y="61606"/>
                    <a:pt x="26592" y="61743"/>
                  </a:cubicBezTo>
                  <a:cubicBezTo>
                    <a:pt x="26592" y="61812"/>
                    <a:pt x="26615" y="61903"/>
                    <a:pt x="26661" y="61971"/>
                  </a:cubicBezTo>
                  <a:cubicBezTo>
                    <a:pt x="26684" y="62063"/>
                    <a:pt x="26729" y="62154"/>
                    <a:pt x="26775" y="62245"/>
                  </a:cubicBezTo>
                  <a:cubicBezTo>
                    <a:pt x="26820" y="62314"/>
                    <a:pt x="26866" y="62359"/>
                    <a:pt x="26912" y="62428"/>
                  </a:cubicBezTo>
                  <a:cubicBezTo>
                    <a:pt x="26935" y="62474"/>
                    <a:pt x="26980" y="62519"/>
                    <a:pt x="27003" y="62565"/>
                  </a:cubicBezTo>
                  <a:cubicBezTo>
                    <a:pt x="27026" y="62633"/>
                    <a:pt x="27072" y="62679"/>
                    <a:pt x="27117" y="62725"/>
                  </a:cubicBezTo>
                  <a:cubicBezTo>
                    <a:pt x="31340" y="63660"/>
                    <a:pt x="35129" y="64619"/>
                    <a:pt x="38256" y="65464"/>
                  </a:cubicBezTo>
                  <a:cubicBezTo>
                    <a:pt x="38165" y="65167"/>
                    <a:pt x="38005" y="64825"/>
                    <a:pt x="37845" y="64459"/>
                  </a:cubicBezTo>
                  <a:cubicBezTo>
                    <a:pt x="37685" y="64071"/>
                    <a:pt x="37480" y="63660"/>
                    <a:pt x="37297" y="63387"/>
                  </a:cubicBezTo>
                  <a:cubicBezTo>
                    <a:pt x="37229" y="63227"/>
                    <a:pt x="37138" y="63113"/>
                    <a:pt x="37069" y="63044"/>
                  </a:cubicBezTo>
                  <a:cubicBezTo>
                    <a:pt x="37046" y="62999"/>
                    <a:pt x="37001" y="62976"/>
                    <a:pt x="36978" y="62976"/>
                  </a:cubicBezTo>
                  <a:cubicBezTo>
                    <a:pt x="37001" y="62976"/>
                    <a:pt x="37023" y="62953"/>
                    <a:pt x="37046" y="62953"/>
                  </a:cubicBezTo>
                  <a:cubicBezTo>
                    <a:pt x="37274" y="62884"/>
                    <a:pt x="37617" y="62770"/>
                    <a:pt x="37914" y="62542"/>
                  </a:cubicBezTo>
                  <a:cubicBezTo>
                    <a:pt x="38187" y="62337"/>
                    <a:pt x="38393" y="62040"/>
                    <a:pt x="38461" y="61789"/>
                  </a:cubicBezTo>
                  <a:cubicBezTo>
                    <a:pt x="38507" y="61675"/>
                    <a:pt x="38507" y="61561"/>
                    <a:pt x="38530" y="61492"/>
                  </a:cubicBezTo>
                  <a:cubicBezTo>
                    <a:pt x="38530" y="61424"/>
                    <a:pt x="38530" y="61378"/>
                    <a:pt x="38530" y="61378"/>
                  </a:cubicBezTo>
                  <a:cubicBezTo>
                    <a:pt x="38530" y="61378"/>
                    <a:pt x="38530" y="61218"/>
                    <a:pt x="38484" y="60990"/>
                  </a:cubicBezTo>
                  <a:cubicBezTo>
                    <a:pt x="38416" y="60762"/>
                    <a:pt x="38324" y="60465"/>
                    <a:pt x="38187" y="60191"/>
                  </a:cubicBezTo>
                  <a:cubicBezTo>
                    <a:pt x="38119" y="60008"/>
                    <a:pt x="38028" y="59826"/>
                    <a:pt x="37936" y="59666"/>
                  </a:cubicBezTo>
                  <a:cubicBezTo>
                    <a:pt x="37982" y="59598"/>
                    <a:pt x="38051" y="59529"/>
                    <a:pt x="38096" y="59438"/>
                  </a:cubicBezTo>
                  <a:cubicBezTo>
                    <a:pt x="38165" y="59369"/>
                    <a:pt x="38256" y="59278"/>
                    <a:pt x="38347" y="59164"/>
                  </a:cubicBezTo>
                  <a:cubicBezTo>
                    <a:pt x="38393" y="59095"/>
                    <a:pt x="38461" y="59027"/>
                    <a:pt x="38530" y="58958"/>
                  </a:cubicBezTo>
                  <a:cubicBezTo>
                    <a:pt x="39078" y="58342"/>
                    <a:pt x="39991" y="57680"/>
                    <a:pt x="40744" y="56790"/>
                  </a:cubicBezTo>
                  <a:cubicBezTo>
                    <a:pt x="41451" y="55900"/>
                    <a:pt x="42068" y="54964"/>
                    <a:pt x="42524" y="54279"/>
                  </a:cubicBezTo>
                  <a:cubicBezTo>
                    <a:pt x="42753" y="53937"/>
                    <a:pt x="42958" y="53663"/>
                    <a:pt x="43095" y="53458"/>
                  </a:cubicBezTo>
                  <a:cubicBezTo>
                    <a:pt x="43255" y="53275"/>
                    <a:pt x="43323" y="53161"/>
                    <a:pt x="43323" y="53161"/>
                  </a:cubicBezTo>
                  <a:cubicBezTo>
                    <a:pt x="43323" y="53161"/>
                    <a:pt x="43643" y="52704"/>
                    <a:pt x="44122" y="52020"/>
                  </a:cubicBezTo>
                  <a:cubicBezTo>
                    <a:pt x="44373" y="51677"/>
                    <a:pt x="44670" y="51289"/>
                    <a:pt x="44967" y="50855"/>
                  </a:cubicBezTo>
                  <a:cubicBezTo>
                    <a:pt x="45240" y="50399"/>
                    <a:pt x="45537" y="49942"/>
                    <a:pt x="45857" y="49463"/>
                  </a:cubicBezTo>
                  <a:cubicBezTo>
                    <a:pt x="46131" y="48984"/>
                    <a:pt x="46382" y="48482"/>
                    <a:pt x="46633" y="48025"/>
                  </a:cubicBezTo>
                  <a:cubicBezTo>
                    <a:pt x="46747" y="47797"/>
                    <a:pt x="46884" y="47569"/>
                    <a:pt x="46975" y="47363"/>
                  </a:cubicBezTo>
                  <a:cubicBezTo>
                    <a:pt x="47067" y="47135"/>
                    <a:pt x="47135" y="46930"/>
                    <a:pt x="47226" y="46724"/>
                  </a:cubicBezTo>
                  <a:cubicBezTo>
                    <a:pt x="47340" y="46382"/>
                    <a:pt x="47455" y="46108"/>
                    <a:pt x="47546" y="45880"/>
                  </a:cubicBezTo>
                  <a:cubicBezTo>
                    <a:pt x="47865" y="45172"/>
                    <a:pt x="48139" y="44510"/>
                    <a:pt x="48345" y="43894"/>
                  </a:cubicBezTo>
                  <a:cubicBezTo>
                    <a:pt x="48824" y="44145"/>
                    <a:pt x="49281" y="44442"/>
                    <a:pt x="49714" y="44784"/>
                  </a:cubicBezTo>
                  <a:cubicBezTo>
                    <a:pt x="49714" y="44784"/>
                    <a:pt x="52590" y="38941"/>
                    <a:pt x="52682" y="33988"/>
                  </a:cubicBezTo>
                  <a:cubicBezTo>
                    <a:pt x="52727" y="33965"/>
                    <a:pt x="52773" y="33965"/>
                    <a:pt x="52796" y="33942"/>
                  </a:cubicBezTo>
                  <a:cubicBezTo>
                    <a:pt x="53435" y="33759"/>
                    <a:pt x="54074" y="33554"/>
                    <a:pt x="54713" y="33326"/>
                  </a:cubicBezTo>
                  <a:cubicBezTo>
                    <a:pt x="54873" y="33280"/>
                    <a:pt x="55010" y="33234"/>
                    <a:pt x="55170" y="33189"/>
                  </a:cubicBezTo>
                  <a:cubicBezTo>
                    <a:pt x="57749" y="32390"/>
                    <a:pt x="60123" y="31408"/>
                    <a:pt x="62154" y="30176"/>
                  </a:cubicBezTo>
                  <a:cubicBezTo>
                    <a:pt x="62519" y="29993"/>
                    <a:pt x="62725" y="29902"/>
                    <a:pt x="62702" y="29879"/>
                  </a:cubicBezTo>
                  <a:lnTo>
                    <a:pt x="62702" y="29879"/>
                  </a:lnTo>
                  <a:cubicBezTo>
                    <a:pt x="62702" y="29879"/>
                    <a:pt x="62675" y="29879"/>
                    <a:pt x="62631" y="29889"/>
                  </a:cubicBezTo>
                  <a:lnTo>
                    <a:pt x="62631" y="29889"/>
                  </a:lnTo>
                  <a:cubicBezTo>
                    <a:pt x="62633" y="29887"/>
                    <a:pt x="62633" y="29883"/>
                    <a:pt x="62633" y="29879"/>
                  </a:cubicBezTo>
                  <a:cubicBezTo>
                    <a:pt x="62611" y="29605"/>
                    <a:pt x="62565" y="29354"/>
                    <a:pt x="62519" y="29080"/>
                  </a:cubicBezTo>
                  <a:cubicBezTo>
                    <a:pt x="62496" y="28989"/>
                    <a:pt x="62474" y="28920"/>
                    <a:pt x="62474" y="28829"/>
                  </a:cubicBezTo>
                  <a:cubicBezTo>
                    <a:pt x="62474" y="28829"/>
                    <a:pt x="62474" y="28829"/>
                    <a:pt x="62474" y="28806"/>
                  </a:cubicBezTo>
                  <a:cubicBezTo>
                    <a:pt x="62428" y="28669"/>
                    <a:pt x="62405" y="28510"/>
                    <a:pt x="62382" y="28373"/>
                  </a:cubicBezTo>
                  <a:cubicBezTo>
                    <a:pt x="62496" y="28281"/>
                    <a:pt x="62588" y="28213"/>
                    <a:pt x="62702" y="28122"/>
                  </a:cubicBezTo>
                  <a:cubicBezTo>
                    <a:pt x="62862" y="28030"/>
                    <a:pt x="63021" y="27916"/>
                    <a:pt x="63181" y="27802"/>
                  </a:cubicBezTo>
                  <a:cubicBezTo>
                    <a:pt x="63546" y="27528"/>
                    <a:pt x="63912" y="27254"/>
                    <a:pt x="64254" y="26980"/>
                  </a:cubicBezTo>
                  <a:cubicBezTo>
                    <a:pt x="64391" y="26889"/>
                    <a:pt x="64528" y="26798"/>
                    <a:pt x="64665" y="26684"/>
                  </a:cubicBezTo>
                  <a:cubicBezTo>
                    <a:pt x="64847" y="26524"/>
                    <a:pt x="65030" y="26387"/>
                    <a:pt x="65213" y="26227"/>
                  </a:cubicBezTo>
                  <a:cubicBezTo>
                    <a:pt x="65372" y="26113"/>
                    <a:pt x="65509" y="26022"/>
                    <a:pt x="65646" y="25907"/>
                  </a:cubicBezTo>
                  <a:cubicBezTo>
                    <a:pt x="66331" y="25360"/>
                    <a:pt x="67107" y="24675"/>
                    <a:pt x="67906" y="23945"/>
                  </a:cubicBezTo>
                  <a:cubicBezTo>
                    <a:pt x="68066" y="23785"/>
                    <a:pt x="68226" y="23625"/>
                    <a:pt x="68408" y="23465"/>
                  </a:cubicBezTo>
                  <a:cubicBezTo>
                    <a:pt x="68545" y="23328"/>
                    <a:pt x="68682" y="23214"/>
                    <a:pt x="68819" y="23077"/>
                  </a:cubicBezTo>
                  <a:cubicBezTo>
                    <a:pt x="68842" y="23031"/>
                    <a:pt x="68888" y="23009"/>
                    <a:pt x="68933" y="22963"/>
                  </a:cubicBezTo>
                  <a:cubicBezTo>
                    <a:pt x="69207" y="22712"/>
                    <a:pt x="69504" y="22438"/>
                    <a:pt x="69801" y="22164"/>
                  </a:cubicBezTo>
                  <a:cubicBezTo>
                    <a:pt x="71375" y="20817"/>
                    <a:pt x="72677" y="19197"/>
                    <a:pt x="73612" y="17987"/>
                  </a:cubicBezTo>
                  <a:cubicBezTo>
                    <a:pt x="74092" y="17394"/>
                    <a:pt x="74457" y="16869"/>
                    <a:pt x="74731" y="16549"/>
                  </a:cubicBezTo>
                  <a:cubicBezTo>
                    <a:pt x="75028" y="16207"/>
                    <a:pt x="75187" y="16001"/>
                    <a:pt x="75187" y="16001"/>
                  </a:cubicBezTo>
                  <a:cubicBezTo>
                    <a:pt x="75187" y="16001"/>
                    <a:pt x="75347" y="15819"/>
                    <a:pt x="75621" y="15476"/>
                  </a:cubicBezTo>
                  <a:cubicBezTo>
                    <a:pt x="75918" y="15134"/>
                    <a:pt x="76329" y="14632"/>
                    <a:pt x="76762" y="13993"/>
                  </a:cubicBezTo>
                  <a:cubicBezTo>
                    <a:pt x="76945" y="13673"/>
                    <a:pt x="77150" y="13354"/>
                    <a:pt x="77287" y="12943"/>
                  </a:cubicBezTo>
                  <a:lnTo>
                    <a:pt x="77310" y="12943"/>
                  </a:lnTo>
                  <a:cubicBezTo>
                    <a:pt x="77424" y="12760"/>
                    <a:pt x="77538" y="12578"/>
                    <a:pt x="77652" y="12418"/>
                  </a:cubicBezTo>
                  <a:cubicBezTo>
                    <a:pt x="77652" y="12418"/>
                    <a:pt x="77652" y="12395"/>
                    <a:pt x="77630" y="12372"/>
                  </a:cubicBezTo>
                  <a:cubicBezTo>
                    <a:pt x="77630" y="12349"/>
                    <a:pt x="77607" y="12326"/>
                    <a:pt x="77607" y="12281"/>
                  </a:cubicBezTo>
                  <a:cubicBezTo>
                    <a:pt x="77561" y="12189"/>
                    <a:pt x="77493" y="12053"/>
                    <a:pt x="77401" y="11870"/>
                  </a:cubicBezTo>
                  <a:cubicBezTo>
                    <a:pt x="77379" y="11710"/>
                    <a:pt x="77356" y="11550"/>
                    <a:pt x="77310" y="11413"/>
                  </a:cubicBezTo>
                  <a:cubicBezTo>
                    <a:pt x="77242" y="11254"/>
                    <a:pt x="77173" y="11094"/>
                    <a:pt x="77105" y="10934"/>
                  </a:cubicBezTo>
                  <a:cubicBezTo>
                    <a:pt x="77926" y="10067"/>
                    <a:pt x="78725" y="8880"/>
                    <a:pt x="79433" y="7647"/>
                  </a:cubicBezTo>
                  <a:cubicBezTo>
                    <a:pt x="79501" y="7533"/>
                    <a:pt x="79593" y="7419"/>
                    <a:pt x="79661" y="7305"/>
                  </a:cubicBezTo>
                  <a:cubicBezTo>
                    <a:pt x="79752" y="7168"/>
                    <a:pt x="79844" y="7031"/>
                    <a:pt x="79935" y="6894"/>
                  </a:cubicBezTo>
                  <a:cubicBezTo>
                    <a:pt x="76876" y="5776"/>
                    <a:pt x="73544" y="4748"/>
                    <a:pt x="70074" y="3972"/>
                  </a:cubicBezTo>
                  <a:cubicBezTo>
                    <a:pt x="70074" y="3995"/>
                    <a:pt x="70052" y="4018"/>
                    <a:pt x="70052" y="4041"/>
                  </a:cubicBezTo>
                  <a:cubicBezTo>
                    <a:pt x="70006" y="4087"/>
                    <a:pt x="69983" y="4132"/>
                    <a:pt x="69960" y="4178"/>
                  </a:cubicBezTo>
                  <a:cubicBezTo>
                    <a:pt x="69937" y="4223"/>
                    <a:pt x="69915" y="4246"/>
                    <a:pt x="69892" y="4292"/>
                  </a:cubicBezTo>
                  <a:cubicBezTo>
                    <a:pt x="69846" y="4338"/>
                    <a:pt x="69823" y="4383"/>
                    <a:pt x="69801" y="4429"/>
                  </a:cubicBezTo>
                  <a:cubicBezTo>
                    <a:pt x="69778" y="4452"/>
                    <a:pt x="69755" y="4497"/>
                    <a:pt x="69732" y="4520"/>
                  </a:cubicBezTo>
                  <a:cubicBezTo>
                    <a:pt x="69686" y="4589"/>
                    <a:pt x="69664" y="4634"/>
                    <a:pt x="69618" y="4680"/>
                  </a:cubicBezTo>
                  <a:cubicBezTo>
                    <a:pt x="69618" y="4703"/>
                    <a:pt x="69595" y="4726"/>
                    <a:pt x="69572" y="4748"/>
                  </a:cubicBezTo>
                  <a:cubicBezTo>
                    <a:pt x="69572" y="4748"/>
                    <a:pt x="69572" y="4771"/>
                    <a:pt x="69549" y="4771"/>
                  </a:cubicBezTo>
                  <a:cubicBezTo>
                    <a:pt x="69458" y="4748"/>
                    <a:pt x="69367" y="4726"/>
                    <a:pt x="69276" y="4703"/>
                  </a:cubicBezTo>
                  <a:cubicBezTo>
                    <a:pt x="68895" y="4608"/>
                    <a:pt x="68657" y="4560"/>
                    <a:pt x="68575" y="4560"/>
                  </a:cubicBezTo>
                  <a:cubicBezTo>
                    <a:pt x="68559" y="4560"/>
                    <a:pt x="68549" y="4562"/>
                    <a:pt x="68545" y="4566"/>
                  </a:cubicBezTo>
                  <a:cubicBezTo>
                    <a:pt x="68545" y="4589"/>
                    <a:pt x="68842" y="4657"/>
                    <a:pt x="69321" y="4817"/>
                  </a:cubicBezTo>
                  <a:cubicBezTo>
                    <a:pt x="69047" y="4794"/>
                    <a:pt x="68796" y="4771"/>
                    <a:pt x="68522" y="4748"/>
                  </a:cubicBezTo>
                  <a:cubicBezTo>
                    <a:pt x="68522" y="4748"/>
                    <a:pt x="66537" y="6095"/>
                    <a:pt x="65144" y="7031"/>
                  </a:cubicBezTo>
                  <a:cubicBezTo>
                    <a:pt x="65030" y="7077"/>
                    <a:pt x="64825" y="7145"/>
                    <a:pt x="64551" y="7236"/>
                  </a:cubicBezTo>
                  <a:cubicBezTo>
                    <a:pt x="64459" y="7282"/>
                    <a:pt x="64345" y="7328"/>
                    <a:pt x="64208" y="7351"/>
                  </a:cubicBezTo>
                  <a:cubicBezTo>
                    <a:pt x="64277" y="7259"/>
                    <a:pt x="64368" y="7168"/>
                    <a:pt x="64437" y="7054"/>
                  </a:cubicBezTo>
                  <a:cubicBezTo>
                    <a:pt x="64574" y="6871"/>
                    <a:pt x="64710" y="6689"/>
                    <a:pt x="64870" y="6506"/>
                  </a:cubicBezTo>
                  <a:cubicBezTo>
                    <a:pt x="64893" y="6483"/>
                    <a:pt x="64916" y="6438"/>
                    <a:pt x="64939" y="6415"/>
                  </a:cubicBezTo>
                  <a:cubicBezTo>
                    <a:pt x="64984" y="6346"/>
                    <a:pt x="65030" y="6301"/>
                    <a:pt x="65053" y="6232"/>
                  </a:cubicBezTo>
                  <a:cubicBezTo>
                    <a:pt x="65144" y="6141"/>
                    <a:pt x="65213" y="6027"/>
                    <a:pt x="65281" y="5935"/>
                  </a:cubicBezTo>
                  <a:cubicBezTo>
                    <a:pt x="65304" y="5890"/>
                    <a:pt x="65327" y="5867"/>
                    <a:pt x="65350" y="5844"/>
                  </a:cubicBezTo>
                  <a:cubicBezTo>
                    <a:pt x="65418" y="5753"/>
                    <a:pt x="65487" y="5661"/>
                    <a:pt x="65532" y="5570"/>
                  </a:cubicBezTo>
                  <a:cubicBezTo>
                    <a:pt x="65555" y="5525"/>
                    <a:pt x="65578" y="5502"/>
                    <a:pt x="65601" y="5456"/>
                  </a:cubicBezTo>
                  <a:cubicBezTo>
                    <a:pt x="65669" y="5342"/>
                    <a:pt x="65738" y="5228"/>
                    <a:pt x="65806" y="5114"/>
                  </a:cubicBezTo>
                  <a:cubicBezTo>
                    <a:pt x="65806" y="5091"/>
                    <a:pt x="65829" y="5068"/>
                    <a:pt x="65852" y="5022"/>
                  </a:cubicBezTo>
                  <a:cubicBezTo>
                    <a:pt x="65897" y="4931"/>
                    <a:pt x="65943" y="4817"/>
                    <a:pt x="65989" y="4703"/>
                  </a:cubicBezTo>
                  <a:cubicBezTo>
                    <a:pt x="66012" y="4680"/>
                    <a:pt x="66012" y="4657"/>
                    <a:pt x="66034" y="4634"/>
                  </a:cubicBezTo>
                  <a:cubicBezTo>
                    <a:pt x="66080" y="4520"/>
                    <a:pt x="66126" y="4383"/>
                    <a:pt x="66148" y="4269"/>
                  </a:cubicBezTo>
                  <a:cubicBezTo>
                    <a:pt x="66171" y="4246"/>
                    <a:pt x="66171" y="4201"/>
                    <a:pt x="66171" y="4178"/>
                  </a:cubicBezTo>
                  <a:cubicBezTo>
                    <a:pt x="66217" y="4041"/>
                    <a:pt x="66240" y="3904"/>
                    <a:pt x="66263" y="3767"/>
                  </a:cubicBezTo>
                  <a:cubicBezTo>
                    <a:pt x="66057" y="3699"/>
                    <a:pt x="65875" y="3630"/>
                    <a:pt x="65692" y="3584"/>
                  </a:cubicBezTo>
                  <a:cubicBezTo>
                    <a:pt x="65760" y="3447"/>
                    <a:pt x="65829" y="3333"/>
                    <a:pt x="65897" y="3196"/>
                  </a:cubicBezTo>
                  <a:cubicBezTo>
                    <a:pt x="63546" y="2854"/>
                    <a:pt x="61173" y="2671"/>
                    <a:pt x="58776" y="2671"/>
                  </a:cubicBezTo>
                  <a:cubicBezTo>
                    <a:pt x="56699" y="2671"/>
                    <a:pt x="54713" y="2763"/>
                    <a:pt x="52818" y="2945"/>
                  </a:cubicBezTo>
                  <a:cubicBezTo>
                    <a:pt x="52202" y="3333"/>
                    <a:pt x="51654" y="3790"/>
                    <a:pt x="51244" y="4178"/>
                  </a:cubicBezTo>
                  <a:cubicBezTo>
                    <a:pt x="51107" y="4315"/>
                    <a:pt x="50992" y="4429"/>
                    <a:pt x="50878" y="4543"/>
                  </a:cubicBezTo>
                  <a:cubicBezTo>
                    <a:pt x="50856" y="4566"/>
                    <a:pt x="50856" y="4589"/>
                    <a:pt x="50833" y="4612"/>
                  </a:cubicBezTo>
                  <a:cubicBezTo>
                    <a:pt x="50650" y="4771"/>
                    <a:pt x="50490" y="4908"/>
                    <a:pt x="50353" y="5045"/>
                  </a:cubicBezTo>
                  <a:cubicBezTo>
                    <a:pt x="50331" y="5000"/>
                    <a:pt x="50331" y="4977"/>
                    <a:pt x="50331" y="4931"/>
                  </a:cubicBezTo>
                  <a:cubicBezTo>
                    <a:pt x="50262" y="4703"/>
                    <a:pt x="50216" y="4452"/>
                    <a:pt x="50125" y="4269"/>
                  </a:cubicBezTo>
                  <a:cubicBezTo>
                    <a:pt x="50057" y="4064"/>
                    <a:pt x="49988" y="3858"/>
                    <a:pt x="49897" y="3699"/>
                  </a:cubicBezTo>
                  <a:cubicBezTo>
                    <a:pt x="49828" y="3562"/>
                    <a:pt x="49737" y="3425"/>
                    <a:pt x="49691" y="3333"/>
                  </a:cubicBezTo>
                  <a:cubicBezTo>
                    <a:pt x="36133" y="5296"/>
                    <a:pt x="27779" y="11025"/>
                    <a:pt x="27779" y="11025"/>
                  </a:cubicBezTo>
                  <a:cubicBezTo>
                    <a:pt x="27779" y="11025"/>
                    <a:pt x="19904" y="3904"/>
                    <a:pt x="6757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5276550" y="3319375"/>
              <a:ext cx="554975" cy="635900"/>
            </a:xfrm>
            <a:custGeom>
              <a:avLst/>
              <a:gdLst/>
              <a:ahLst/>
              <a:cxnLst/>
              <a:rect l="l" t="t" r="r" b="b"/>
              <a:pathLst>
                <a:path w="22199" h="25436" extrusionOk="0">
                  <a:moveTo>
                    <a:pt x="18925" y="0"/>
                  </a:moveTo>
                  <a:cubicBezTo>
                    <a:pt x="17560" y="0"/>
                    <a:pt x="16079" y="731"/>
                    <a:pt x="15191" y="2079"/>
                  </a:cubicBezTo>
                  <a:cubicBezTo>
                    <a:pt x="15008" y="2353"/>
                    <a:pt x="8275" y="11711"/>
                    <a:pt x="6358" y="13104"/>
                  </a:cubicBezTo>
                  <a:cubicBezTo>
                    <a:pt x="4920" y="14154"/>
                    <a:pt x="3504" y="15341"/>
                    <a:pt x="2409" y="16756"/>
                  </a:cubicBezTo>
                  <a:cubicBezTo>
                    <a:pt x="1405" y="18057"/>
                    <a:pt x="240" y="19860"/>
                    <a:pt x="58" y="21503"/>
                  </a:cubicBezTo>
                  <a:cubicBezTo>
                    <a:pt x="0" y="21921"/>
                    <a:pt x="142" y="22129"/>
                    <a:pt x="387" y="22129"/>
                  </a:cubicBezTo>
                  <a:cubicBezTo>
                    <a:pt x="530" y="22129"/>
                    <a:pt x="708" y="22058"/>
                    <a:pt x="902" y="21914"/>
                  </a:cubicBezTo>
                  <a:cubicBezTo>
                    <a:pt x="1268" y="21640"/>
                    <a:pt x="1473" y="21138"/>
                    <a:pt x="1747" y="20773"/>
                  </a:cubicBezTo>
                  <a:lnTo>
                    <a:pt x="1747" y="20773"/>
                  </a:lnTo>
                  <a:cubicBezTo>
                    <a:pt x="1131" y="21595"/>
                    <a:pt x="1519" y="23603"/>
                    <a:pt x="1975" y="24402"/>
                  </a:cubicBezTo>
                  <a:cubicBezTo>
                    <a:pt x="2368" y="25085"/>
                    <a:pt x="2964" y="25436"/>
                    <a:pt x="3670" y="25436"/>
                  </a:cubicBezTo>
                  <a:cubicBezTo>
                    <a:pt x="3908" y="25436"/>
                    <a:pt x="4158" y="25396"/>
                    <a:pt x="4417" y="25315"/>
                  </a:cubicBezTo>
                  <a:cubicBezTo>
                    <a:pt x="6289" y="24745"/>
                    <a:pt x="5262" y="22257"/>
                    <a:pt x="6038" y="21070"/>
                  </a:cubicBezTo>
                  <a:lnTo>
                    <a:pt x="6038" y="21070"/>
                  </a:lnTo>
                  <a:cubicBezTo>
                    <a:pt x="5764" y="21503"/>
                    <a:pt x="6586" y="22485"/>
                    <a:pt x="6951" y="22645"/>
                  </a:cubicBezTo>
                  <a:cubicBezTo>
                    <a:pt x="7205" y="22755"/>
                    <a:pt x="7565" y="22833"/>
                    <a:pt x="7911" y="22833"/>
                  </a:cubicBezTo>
                  <a:cubicBezTo>
                    <a:pt x="8281" y="22833"/>
                    <a:pt x="8634" y="22744"/>
                    <a:pt x="8823" y="22508"/>
                  </a:cubicBezTo>
                  <a:cubicBezTo>
                    <a:pt x="9302" y="21891"/>
                    <a:pt x="8549" y="21184"/>
                    <a:pt x="8275" y="20705"/>
                  </a:cubicBezTo>
                  <a:cubicBezTo>
                    <a:pt x="7887" y="20020"/>
                    <a:pt x="8343" y="20043"/>
                    <a:pt x="8617" y="19426"/>
                  </a:cubicBezTo>
                  <a:cubicBezTo>
                    <a:pt x="9051" y="18536"/>
                    <a:pt x="8914" y="17258"/>
                    <a:pt x="8663" y="16345"/>
                  </a:cubicBezTo>
                  <a:cubicBezTo>
                    <a:pt x="9028" y="16322"/>
                    <a:pt x="9325" y="16003"/>
                    <a:pt x="9644" y="15820"/>
                  </a:cubicBezTo>
                  <a:cubicBezTo>
                    <a:pt x="12178" y="14291"/>
                    <a:pt x="14369" y="12442"/>
                    <a:pt x="16446" y="10319"/>
                  </a:cubicBezTo>
                  <a:cubicBezTo>
                    <a:pt x="17839" y="8904"/>
                    <a:pt x="22198" y="5457"/>
                    <a:pt x="22107" y="3266"/>
                  </a:cubicBezTo>
                  <a:cubicBezTo>
                    <a:pt x="21996" y="1026"/>
                    <a:pt x="20542" y="0"/>
                    <a:pt x="18925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5303650" y="3815875"/>
              <a:ext cx="131850" cy="141700"/>
            </a:xfrm>
            <a:custGeom>
              <a:avLst/>
              <a:gdLst/>
              <a:ahLst/>
              <a:cxnLst/>
              <a:rect l="l" t="t" r="r" b="b"/>
              <a:pathLst>
                <a:path w="5274" h="5668" extrusionOk="0">
                  <a:moveTo>
                    <a:pt x="617" y="0"/>
                  </a:moveTo>
                  <a:cubicBezTo>
                    <a:pt x="572" y="0"/>
                    <a:pt x="412" y="365"/>
                    <a:pt x="252" y="982"/>
                  </a:cubicBezTo>
                  <a:cubicBezTo>
                    <a:pt x="115" y="1575"/>
                    <a:pt x="1" y="2420"/>
                    <a:pt x="138" y="3264"/>
                  </a:cubicBezTo>
                  <a:cubicBezTo>
                    <a:pt x="252" y="4109"/>
                    <a:pt x="800" y="4930"/>
                    <a:pt x="1393" y="5250"/>
                  </a:cubicBezTo>
                  <a:cubicBezTo>
                    <a:pt x="1530" y="5341"/>
                    <a:pt x="1667" y="5410"/>
                    <a:pt x="1781" y="5455"/>
                  </a:cubicBezTo>
                  <a:cubicBezTo>
                    <a:pt x="1918" y="5501"/>
                    <a:pt x="2032" y="5569"/>
                    <a:pt x="2124" y="5592"/>
                  </a:cubicBezTo>
                  <a:cubicBezTo>
                    <a:pt x="2215" y="5615"/>
                    <a:pt x="2283" y="5638"/>
                    <a:pt x="2352" y="5638"/>
                  </a:cubicBezTo>
                  <a:cubicBezTo>
                    <a:pt x="2398" y="5661"/>
                    <a:pt x="2420" y="5661"/>
                    <a:pt x="2420" y="5661"/>
                  </a:cubicBezTo>
                  <a:cubicBezTo>
                    <a:pt x="2420" y="5656"/>
                    <a:pt x="2427" y="5654"/>
                    <a:pt x="2438" y="5654"/>
                  </a:cubicBezTo>
                  <a:cubicBezTo>
                    <a:pt x="2470" y="5654"/>
                    <a:pt x="2542" y="5667"/>
                    <a:pt x="2642" y="5667"/>
                  </a:cubicBezTo>
                  <a:cubicBezTo>
                    <a:pt x="2679" y="5667"/>
                    <a:pt x="2719" y="5666"/>
                    <a:pt x="2763" y="5661"/>
                  </a:cubicBezTo>
                  <a:cubicBezTo>
                    <a:pt x="2968" y="5661"/>
                    <a:pt x="3265" y="5592"/>
                    <a:pt x="3585" y="5410"/>
                  </a:cubicBezTo>
                  <a:cubicBezTo>
                    <a:pt x="4201" y="5067"/>
                    <a:pt x="4680" y="4246"/>
                    <a:pt x="4794" y="3378"/>
                  </a:cubicBezTo>
                  <a:cubicBezTo>
                    <a:pt x="4886" y="2534"/>
                    <a:pt x="4817" y="1735"/>
                    <a:pt x="4931" y="1141"/>
                  </a:cubicBezTo>
                  <a:cubicBezTo>
                    <a:pt x="5023" y="548"/>
                    <a:pt x="5274" y="205"/>
                    <a:pt x="5228" y="183"/>
                  </a:cubicBezTo>
                  <a:cubicBezTo>
                    <a:pt x="5227" y="182"/>
                    <a:pt x="5226" y="181"/>
                    <a:pt x="5225" y="181"/>
                  </a:cubicBezTo>
                  <a:cubicBezTo>
                    <a:pt x="5184" y="181"/>
                    <a:pt x="4880" y="500"/>
                    <a:pt x="4726" y="1096"/>
                  </a:cubicBezTo>
                  <a:cubicBezTo>
                    <a:pt x="4543" y="1712"/>
                    <a:pt x="4543" y="2556"/>
                    <a:pt x="4429" y="3333"/>
                  </a:cubicBezTo>
                  <a:cubicBezTo>
                    <a:pt x="4338" y="3698"/>
                    <a:pt x="4201" y="4063"/>
                    <a:pt x="3995" y="4360"/>
                  </a:cubicBezTo>
                  <a:cubicBezTo>
                    <a:pt x="3813" y="4656"/>
                    <a:pt x="3562" y="4862"/>
                    <a:pt x="3333" y="4999"/>
                  </a:cubicBezTo>
                  <a:cubicBezTo>
                    <a:pt x="3105" y="5113"/>
                    <a:pt x="2877" y="5136"/>
                    <a:pt x="2740" y="5136"/>
                  </a:cubicBezTo>
                  <a:cubicBezTo>
                    <a:pt x="2708" y="5140"/>
                    <a:pt x="2679" y="5142"/>
                    <a:pt x="2653" y="5142"/>
                  </a:cubicBezTo>
                  <a:cubicBezTo>
                    <a:pt x="2548" y="5142"/>
                    <a:pt x="2493" y="5113"/>
                    <a:pt x="2512" y="5113"/>
                  </a:cubicBezTo>
                  <a:lnTo>
                    <a:pt x="2443" y="5113"/>
                  </a:lnTo>
                  <a:cubicBezTo>
                    <a:pt x="2398" y="5113"/>
                    <a:pt x="2329" y="5090"/>
                    <a:pt x="2261" y="5090"/>
                  </a:cubicBezTo>
                  <a:cubicBezTo>
                    <a:pt x="2124" y="5022"/>
                    <a:pt x="1873" y="4976"/>
                    <a:pt x="1644" y="4816"/>
                  </a:cubicBezTo>
                  <a:cubicBezTo>
                    <a:pt x="1142" y="4588"/>
                    <a:pt x="663" y="3949"/>
                    <a:pt x="503" y="3196"/>
                  </a:cubicBezTo>
                  <a:cubicBezTo>
                    <a:pt x="321" y="2420"/>
                    <a:pt x="389" y="1598"/>
                    <a:pt x="457" y="1004"/>
                  </a:cubicBezTo>
                  <a:cubicBezTo>
                    <a:pt x="549" y="411"/>
                    <a:pt x="640" y="23"/>
                    <a:pt x="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5423075" y="3713150"/>
              <a:ext cx="84325" cy="183425"/>
            </a:xfrm>
            <a:custGeom>
              <a:avLst/>
              <a:gdLst/>
              <a:ahLst/>
              <a:cxnLst/>
              <a:rect l="l" t="t" r="r" b="b"/>
              <a:pathLst>
                <a:path w="3373" h="7337" extrusionOk="0">
                  <a:moveTo>
                    <a:pt x="2665" y="0"/>
                  </a:moveTo>
                  <a:cubicBezTo>
                    <a:pt x="2619" y="0"/>
                    <a:pt x="2665" y="366"/>
                    <a:pt x="2733" y="891"/>
                  </a:cubicBezTo>
                  <a:cubicBezTo>
                    <a:pt x="2779" y="1142"/>
                    <a:pt x="2802" y="1461"/>
                    <a:pt x="2848" y="1781"/>
                  </a:cubicBezTo>
                  <a:cubicBezTo>
                    <a:pt x="2848" y="2100"/>
                    <a:pt x="2848" y="2443"/>
                    <a:pt x="2779" y="2762"/>
                  </a:cubicBezTo>
                  <a:cubicBezTo>
                    <a:pt x="2733" y="2922"/>
                    <a:pt x="2665" y="3082"/>
                    <a:pt x="2619" y="3242"/>
                  </a:cubicBezTo>
                  <a:cubicBezTo>
                    <a:pt x="2574" y="3401"/>
                    <a:pt x="2505" y="3561"/>
                    <a:pt x="2437" y="3698"/>
                  </a:cubicBezTo>
                  <a:cubicBezTo>
                    <a:pt x="2391" y="3881"/>
                    <a:pt x="2323" y="4018"/>
                    <a:pt x="2300" y="4178"/>
                  </a:cubicBezTo>
                  <a:cubicBezTo>
                    <a:pt x="2277" y="4269"/>
                    <a:pt x="2254" y="4360"/>
                    <a:pt x="2231" y="4429"/>
                  </a:cubicBezTo>
                  <a:cubicBezTo>
                    <a:pt x="2231" y="4520"/>
                    <a:pt x="2231" y="4611"/>
                    <a:pt x="2254" y="4702"/>
                  </a:cubicBezTo>
                  <a:cubicBezTo>
                    <a:pt x="2254" y="4794"/>
                    <a:pt x="2277" y="4862"/>
                    <a:pt x="2300" y="4931"/>
                  </a:cubicBezTo>
                  <a:cubicBezTo>
                    <a:pt x="2323" y="5022"/>
                    <a:pt x="2368" y="5068"/>
                    <a:pt x="2391" y="5136"/>
                  </a:cubicBezTo>
                  <a:cubicBezTo>
                    <a:pt x="2460" y="5227"/>
                    <a:pt x="2528" y="5319"/>
                    <a:pt x="2574" y="5387"/>
                  </a:cubicBezTo>
                  <a:cubicBezTo>
                    <a:pt x="2642" y="5501"/>
                    <a:pt x="2688" y="5570"/>
                    <a:pt x="2688" y="5570"/>
                  </a:cubicBezTo>
                  <a:cubicBezTo>
                    <a:pt x="2665" y="5570"/>
                    <a:pt x="2733" y="5615"/>
                    <a:pt x="2779" y="5730"/>
                  </a:cubicBezTo>
                  <a:cubicBezTo>
                    <a:pt x="2779" y="5775"/>
                    <a:pt x="2802" y="5798"/>
                    <a:pt x="2802" y="5844"/>
                  </a:cubicBezTo>
                  <a:cubicBezTo>
                    <a:pt x="2825" y="5867"/>
                    <a:pt x="2825" y="5912"/>
                    <a:pt x="2825" y="5958"/>
                  </a:cubicBezTo>
                  <a:cubicBezTo>
                    <a:pt x="2848" y="6004"/>
                    <a:pt x="2848" y="6049"/>
                    <a:pt x="2870" y="6095"/>
                  </a:cubicBezTo>
                  <a:cubicBezTo>
                    <a:pt x="2848" y="6140"/>
                    <a:pt x="2848" y="6186"/>
                    <a:pt x="2848" y="6232"/>
                  </a:cubicBezTo>
                  <a:cubicBezTo>
                    <a:pt x="2848" y="6437"/>
                    <a:pt x="2733" y="6665"/>
                    <a:pt x="2528" y="6802"/>
                  </a:cubicBezTo>
                  <a:cubicBezTo>
                    <a:pt x="2411" y="6880"/>
                    <a:pt x="2251" y="6921"/>
                    <a:pt x="2083" y="6921"/>
                  </a:cubicBezTo>
                  <a:cubicBezTo>
                    <a:pt x="1956" y="6921"/>
                    <a:pt x="1825" y="6897"/>
                    <a:pt x="1706" y="6848"/>
                  </a:cubicBezTo>
                  <a:cubicBezTo>
                    <a:pt x="1615" y="6825"/>
                    <a:pt x="1547" y="6780"/>
                    <a:pt x="1478" y="6757"/>
                  </a:cubicBezTo>
                  <a:cubicBezTo>
                    <a:pt x="1410" y="6711"/>
                    <a:pt x="1341" y="6665"/>
                    <a:pt x="1273" y="6620"/>
                  </a:cubicBezTo>
                  <a:cubicBezTo>
                    <a:pt x="1159" y="6529"/>
                    <a:pt x="1022" y="6437"/>
                    <a:pt x="907" y="6323"/>
                  </a:cubicBezTo>
                  <a:cubicBezTo>
                    <a:pt x="862" y="6255"/>
                    <a:pt x="793" y="6209"/>
                    <a:pt x="748" y="6163"/>
                  </a:cubicBezTo>
                  <a:cubicBezTo>
                    <a:pt x="702" y="6095"/>
                    <a:pt x="656" y="6026"/>
                    <a:pt x="611" y="5981"/>
                  </a:cubicBezTo>
                  <a:cubicBezTo>
                    <a:pt x="519" y="5867"/>
                    <a:pt x="451" y="5752"/>
                    <a:pt x="382" y="5638"/>
                  </a:cubicBezTo>
                  <a:cubicBezTo>
                    <a:pt x="131" y="5182"/>
                    <a:pt x="154" y="4839"/>
                    <a:pt x="109" y="4839"/>
                  </a:cubicBezTo>
                  <a:cubicBezTo>
                    <a:pt x="108" y="4839"/>
                    <a:pt x="107" y="4838"/>
                    <a:pt x="107" y="4838"/>
                  </a:cubicBezTo>
                  <a:cubicBezTo>
                    <a:pt x="81" y="4838"/>
                    <a:pt x="0" y="5219"/>
                    <a:pt x="200" y="5730"/>
                  </a:cubicBezTo>
                  <a:cubicBezTo>
                    <a:pt x="246" y="5844"/>
                    <a:pt x="314" y="5981"/>
                    <a:pt x="405" y="6118"/>
                  </a:cubicBezTo>
                  <a:cubicBezTo>
                    <a:pt x="451" y="6186"/>
                    <a:pt x="474" y="6255"/>
                    <a:pt x="519" y="6323"/>
                  </a:cubicBezTo>
                  <a:cubicBezTo>
                    <a:pt x="588" y="6392"/>
                    <a:pt x="634" y="6460"/>
                    <a:pt x="679" y="6529"/>
                  </a:cubicBezTo>
                  <a:cubicBezTo>
                    <a:pt x="907" y="6780"/>
                    <a:pt x="1204" y="7031"/>
                    <a:pt x="1569" y="7190"/>
                  </a:cubicBezTo>
                  <a:cubicBezTo>
                    <a:pt x="1746" y="7284"/>
                    <a:pt x="1952" y="7336"/>
                    <a:pt x="2161" y="7336"/>
                  </a:cubicBezTo>
                  <a:cubicBezTo>
                    <a:pt x="2357" y="7336"/>
                    <a:pt x="2556" y="7290"/>
                    <a:pt x="2733" y="7190"/>
                  </a:cubicBezTo>
                  <a:cubicBezTo>
                    <a:pt x="3122" y="7008"/>
                    <a:pt x="3304" y="6620"/>
                    <a:pt x="3350" y="6300"/>
                  </a:cubicBezTo>
                  <a:cubicBezTo>
                    <a:pt x="3350" y="6209"/>
                    <a:pt x="3350" y="6140"/>
                    <a:pt x="3373" y="6072"/>
                  </a:cubicBezTo>
                  <a:cubicBezTo>
                    <a:pt x="3350" y="6004"/>
                    <a:pt x="3350" y="5935"/>
                    <a:pt x="3350" y="5867"/>
                  </a:cubicBezTo>
                  <a:cubicBezTo>
                    <a:pt x="3327" y="5798"/>
                    <a:pt x="3327" y="5752"/>
                    <a:pt x="3304" y="5684"/>
                  </a:cubicBezTo>
                  <a:cubicBezTo>
                    <a:pt x="3281" y="5638"/>
                    <a:pt x="3281" y="5593"/>
                    <a:pt x="3258" y="5547"/>
                  </a:cubicBezTo>
                  <a:cubicBezTo>
                    <a:pt x="3213" y="5364"/>
                    <a:pt x="3144" y="5296"/>
                    <a:pt x="3144" y="5296"/>
                  </a:cubicBezTo>
                  <a:cubicBezTo>
                    <a:pt x="3144" y="5296"/>
                    <a:pt x="3099" y="5205"/>
                    <a:pt x="2985" y="5068"/>
                  </a:cubicBezTo>
                  <a:cubicBezTo>
                    <a:pt x="2893" y="4931"/>
                    <a:pt x="2756" y="4794"/>
                    <a:pt x="2733" y="4634"/>
                  </a:cubicBezTo>
                  <a:cubicBezTo>
                    <a:pt x="2688" y="4451"/>
                    <a:pt x="2779" y="4178"/>
                    <a:pt x="2870" y="3858"/>
                  </a:cubicBezTo>
                  <a:cubicBezTo>
                    <a:pt x="2916" y="3698"/>
                    <a:pt x="2962" y="3538"/>
                    <a:pt x="3030" y="3356"/>
                  </a:cubicBezTo>
                  <a:cubicBezTo>
                    <a:pt x="3053" y="3196"/>
                    <a:pt x="3122" y="3013"/>
                    <a:pt x="3144" y="2831"/>
                  </a:cubicBezTo>
                  <a:cubicBezTo>
                    <a:pt x="3213" y="2443"/>
                    <a:pt x="3190" y="2078"/>
                    <a:pt x="3144" y="1735"/>
                  </a:cubicBezTo>
                  <a:cubicBezTo>
                    <a:pt x="3076" y="1416"/>
                    <a:pt x="3007" y="1096"/>
                    <a:pt x="2939" y="845"/>
                  </a:cubicBezTo>
                  <a:cubicBezTo>
                    <a:pt x="2802" y="343"/>
                    <a:pt x="2688" y="0"/>
                    <a:pt x="26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5272275" y="3658300"/>
              <a:ext cx="157525" cy="217150"/>
            </a:xfrm>
            <a:custGeom>
              <a:avLst/>
              <a:gdLst/>
              <a:ahLst/>
              <a:cxnLst/>
              <a:rect l="l" t="t" r="r" b="b"/>
              <a:pathLst>
                <a:path w="6301" h="8686" extrusionOk="0">
                  <a:moveTo>
                    <a:pt x="6272" y="1"/>
                  </a:moveTo>
                  <a:cubicBezTo>
                    <a:pt x="6224" y="1"/>
                    <a:pt x="5875" y="137"/>
                    <a:pt x="5387" y="391"/>
                  </a:cubicBezTo>
                  <a:cubicBezTo>
                    <a:pt x="5136" y="551"/>
                    <a:pt x="4840" y="711"/>
                    <a:pt x="4543" y="939"/>
                  </a:cubicBezTo>
                  <a:cubicBezTo>
                    <a:pt x="4383" y="1053"/>
                    <a:pt x="4223" y="1145"/>
                    <a:pt x="4063" y="1259"/>
                  </a:cubicBezTo>
                  <a:cubicBezTo>
                    <a:pt x="3927" y="1396"/>
                    <a:pt x="3767" y="1510"/>
                    <a:pt x="3607" y="1647"/>
                  </a:cubicBezTo>
                  <a:cubicBezTo>
                    <a:pt x="3310" y="1875"/>
                    <a:pt x="3036" y="2172"/>
                    <a:pt x="2762" y="2423"/>
                  </a:cubicBezTo>
                  <a:cubicBezTo>
                    <a:pt x="2511" y="2697"/>
                    <a:pt x="2260" y="2948"/>
                    <a:pt x="2101" y="3199"/>
                  </a:cubicBezTo>
                  <a:cubicBezTo>
                    <a:pt x="1918" y="3427"/>
                    <a:pt x="1758" y="3632"/>
                    <a:pt x="1644" y="3769"/>
                  </a:cubicBezTo>
                  <a:cubicBezTo>
                    <a:pt x="1553" y="3929"/>
                    <a:pt x="1507" y="3998"/>
                    <a:pt x="1507" y="3998"/>
                  </a:cubicBezTo>
                  <a:cubicBezTo>
                    <a:pt x="1507" y="3998"/>
                    <a:pt x="1461" y="4089"/>
                    <a:pt x="1370" y="4249"/>
                  </a:cubicBezTo>
                  <a:cubicBezTo>
                    <a:pt x="1279" y="4409"/>
                    <a:pt x="1165" y="4614"/>
                    <a:pt x="1051" y="4865"/>
                  </a:cubicBezTo>
                  <a:cubicBezTo>
                    <a:pt x="777" y="5367"/>
                    <a:pt x="389" y="6075"/>
                    <a:pt x="138" y="6851"/>
                  </a:cubicBezTo>
                  <a:cubicBezTo>
                    <a:pt x="69" y="7033"/>
                    <a:pt x="46" y="7239"/>
                    <a:pt x="1" y="7444"/>
                  </a:cubicBezTo>
                  <a:cubicBezTo>
                    <a:pt x="1" y="7650"/>
                    <a:pt x="1" y="7855"/>
                    <a:pt x="23" y="8038"/>
                  </a:cubicBezTo>
                  <a:cubicBezTo>
                    <a:pt x="46" y="8220"/>
                    <a:pt x="92" y="8449"/>
                    <a:pt x="274" y="8586"/>
                  </a:cubicBezTo>
                  <a:cubicBezTo>
                    <a:pt x="344" y="8655"/>
                    <a:pt x="427" y="8685"/>
                    <a:pt x="514" y="8685"/>
                  </a:cubicBezTo>
                  <a:cubicBezTo>
                    <a:pt x="540" y="8685"/>
                    <a:pt x="567" y="8682"/>
                    <a:pt x="594" y="8677"/>
                  </a:cubicBezTo>
                  <a:cubicBezTo>
                    <a:pt x="685" y="8677"/>
                    <a:pt x="777" y="8654"/>
                    <a:pt x="845" y="8608"/>
                  </a:cubicBezTo>
                  <a:cubicBezTo>
                    <a:pt x="1119" y="8449"/>
                    <a:pt x="1279" y="8243"/>
                    <a:pt x="1393" y="8106"/>
                  </a:cubicBezTo>
                  <a:cubicBezTo>
                    <a:pt x="1484" y="7969"/>
                    <a:pt x="1507" y="7878"/>
                    <a:pt x="1507" y="7855"/>
                  </a:cubicBezTo>
                  <a:cubicBezTo>
                    <a:pt x="1484" y="7855"/>
                    <a:pt x="1416" y="7924"/>
                    <a:pt x="1302" y="8038"/>
                  </a:cubicBezTo>
                  <a:cubicBezTo>
                    <a:pt x="1187" y="8152"/>
                    <a:pt x="1005" y="8334"/>
                    <a:pt x="754" y="8426"/>
                  </a:cubicBezTo>
                  <a:cubicBezTo>
                    <a:pt x="703" y="8446"/>
                    <a:pt x="647" y="8458"/>
                    <a:pt x="594" y="8458"/>
                  </a:cubicBezTo>
                  <a:cubicBezTo>
                    <a:pt x="530" y="8458"/>
                    <a:pt x="472" y="8441"/>
                    <a:pt x="434" y="8403"/>
                  </a:cubicBezTo>
                  <a:cubicBezTo>
                    <a:pt x="366" y="8334"/>
                    <a:pt x="320" y="8175"/>
                    <a:pt x="320" y="7992"/>
                  </a:cubicBezTo>
                  <a:cubicBezTo>
                    <a:pt x="297" y="7832"/>
                    <a:pt x="343" y="7650"/>
                    <a:pt x="343" y="7490"/>
                  </a:cubicBezTo>
                  <a:cubicBezTo>
                    <a:pt x="389" y="7307"/>
                    <a:pt x="434" y="7125"/>
                    <a:pt x="503" y="6965"/>
                  </a:cubicBezTo>
                  <a:cubicBezTo>
                    <a:pt x="754" y="6257"/>
                    <a:pt x="1187" y="5618"/>
                    <a:pt x="1461" y="5116"/>
                  </a:cubicBezTo>
                  <a:cubicBezTo>
                    <a:pt x="1621" y="4842"/>
                    <a:pt x="1735" y="4637"/>
                    <a:pt x="1827" y="4500"/>
                  </a:cubicBezTo>
                  <a:cubicBezTo>
                    <a:pt x="1918" y="4363"/>
                    <a:pt x="1964" y="4272"/>
                    <a:pt x="1964" y="4272"/>
                  </a:cubicBezTo>
                  <a:cubicBezTo>
                    <a:pt x="1964" y="4272"/>
                    <a:pt x="2009" y="4203"/>
                    <a:pt x="2101" y="4066"/>
                  </a:cubicBezTo>
                  <a:cubicBezTo>
                    <a:pt x="2192" y="3929"/>
                    <a:pt x="2329" y="3724"/>
                    <a:pt x="2489" y="3496"/>
                  </a:cubicBezTo>
                  <a:cubicBezTo>
                    <a:pt x="2648" y="3267"/>
                    <a:pt x="2877" y="3016"/>
                    <a:pt x="3082" y="2719"/>
                  </a:cubicBezTo>
                  <a:cubicBezTo>
                    <a:pt x="3333" y="2468"/>
                    <a:pt x="3584" y="2172"/>
                    <a:pt x="3881" y="1921"/>
                  </a:cubicBezTo>
                  <a:cubicBezTo>
                    <a:pt x="4018" y="1784"/>
                    <a:pt x="4155" y="1670"/>
                    <a:pt x="4292" y="1533"/>
                  </a:cubicBezTo>
                  <a:cubicBezTo>
                    <a:pt x="4429" y="1418"/>
                    <a:pt x="4588" y="1281"/>
                    <a:pt x="4725" y="1167"/>
                  </a:cubicBezTo>
                  <a:cubicBezTo>
                    <a:pt x="4999" y="939"/>
                    <a:pt x="5273" y="756"/>
                    <a:pt x="5501" y="574"/>
                  </a:cubicBezTo>
                  <a:cubicBezTo>
                    <a:pt x="5981" y="254"/>
                    <a:pt x="6300" y="49"/>
                    <a:pt x="6278" y="3"/>
                  </a:cubicBezTo>
                  <a:cubicBezTo>
                    <a:pt x="6278" y="2"/>
                    <a:pt x="6276" y="1"/>
                    <a:pt x="6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5322500" y="3823275"/>
              <a:ext cx="33675" cy="124125"/>
            </a:xfrm>
            <a:custGeom>
              <a:avLst/>
              <a:gdLst/>
              <a:ahLst/>
              <a:cxnLst/>
              <a:rect l="l" t="t" r="r" b="b"/>
              <a:pathLst>
                <a:path w="1347" h="4965" extrusionOk="0">
                  <a:moveTo>
                    <a:pt x="727" y="0"/>
                  </a:moveTo>
                  <a:cubicBezTo>
                    <a:pt x="652" y="0"/>
                    <a:pt x="385" y="606"/>
                    <a:pt x="206" y="1256"/>
                  </a:cubicBezTo>
                  <a:cubicBezTo>
                    <a:pt x="114" y="1576"/>
                    <a:pt x="46" y="1918"/>
                    <a:pt x="23" y="2192"/>
                  </a:cubicBezTo>
                  <a:cubicBezTo>
                    <a:pt x="23" y="2329"/>
                    <a:pt x="23" y="2443"/>
                    <a:pt x="0" y="2512"/>
                  </a:cubicBezTo>
                  <a:cubicBezTo>
                    <a:pt x="0" y="2603"/>
                    <a:pt x="23" y="2626"/>
                    <a:pt x="23" y="2626"/>
                  </a:cubicBezTo>
                  <a:cubicBezTo>
                    <a:pt x="23" y="2626"/>
                    <a:pt x="23" y="2671"/>
                    <a:pt x="23" y="2763"/>
                  </a:cubicBezTo>
                  <a:cubicBezTo>
                    <a:pt x="46" y="2831"/>
                    <a:pt x="46" y="2945"/>
                    <a:pt x="69" y="3082"/>
                  </a:cubicBezTo>
                  <a:cubicBezTo>
                    <a:pt x="114" y="3333"/>
                    <a:pt x="228" y="3676"/>
                    <a:pt x="365" y="3995"/>
                  </a:cubicBezTo>
                  <a:cubicBezTo>
                    <a:pt x="502" y="4315"/>
                    <a:pt x="708" y="4611"/>
                    <a:pt x="913" y="4794"/>
                  </a:cubicBezTo>
                  <a:cubicBezTo>
                    <a:pt x="1065" y="4929"/>
                    <a:pt x="1217" y="4964"/>
                    <a:pt x="1286" y="4964"/>
                  </a:cubicBezTo>
                  <a:cubicBezTo>
                    <a:pt x="1310" y="4964"/>
                    <a:pt x="1324" y="4960"/>
                    <a:pt x="1324" y="4954"/>
                  </a:cubicBezTo>
                  <a:cubicBezTo>
                    <a:pt x="1347" y="4908"/>
                    <a:pt x="1187" y="4840"/>
                    <a:pt x="1073" y="4657"/>
                  </a:cubicBezTo>
                  <a:cubicBezTo>
                    <a:pt x="936" y="4475"/>
                    <a:pt x="799" y="4178"/>
                    <a:pt x="708" y="3858"/>
                  </a:cubicBezTo>
                  <a:cubicBezTo>
                    <a:pt x="548" y="3242"/>
                    <a:pt x="548" y="2603"/>
                    <a:pt x="548" y="2603"/>
                  </a:cubicBezTo>
                  <a:cubicBezTo>
                    <a:pt x="548" y="2603"/>
                    <a:pt x="548" y="2557"/>
                    <a:pt x="525" y="2489"/>
                  </a:cubicBezTo>
                  <a:cubicBezTo>
                    <a:pt x="525" y="2420"/>
                    <a:pt x="525" y="2329"/>
                    <a:pt x="525" y="2215"/>
                  </a:cubicBezTo>
                  <a:cubicBezTo>
                    <a:pt x="525" y="1964"/>
                    <a:pt x="525" y="1644"/>
                    <a:pt x="571" y="1325"/>
                  </a:cubicBezTo>
                  <a:cubicBezTo>
                    <a:pt x="662" y="686"/>
                    <a:pt x="799" y="24"/>
                    <a:pt x="731" y="1"/>
                  </a:cubicBezTo>
                  <a:cubicBezTo>
                    <a:pt x="729" y="0"/>
                    <a:pt x="728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5359575" y="3819850"/>
              <a:ext cx="25150" cy="128500"/>
            </a:xfrm>
            <a:custGeom>
              <a:avLst/>
              <a:gdLst/>
              <a:ahLst/>
              <a:cxnLst/>
              <a:rect l="l" t="t" r="r" b="b"/>
              <a:pathLst>
                <a:path w="1006" h="5140" extrusionOk="0">
                  <a:moveTo>
                    <a:pt x="864" y="0"/>
                  </a:moveTo>
                  <a:cubicBezTo>
                    <a:pt x="789" y="0"/>
                    <a:pt x="499" y="606"/>
                    <a:pt x="298" y="1233"/>
                  </a:cubicBezTo>
                  <a:cubicBezTo>
                    <a:pt x="183" y="1576"/>
                    <a:pt x="115" y="1895"/>
                    <a:pt x="69" y="2169"/>
                  </a:cubicBezTo>
                  <a:cubicBezTo>
                    <a:pt x="24" y="2420"/>
                    <a:pt x="1" y="2603"/>
                    <a:pt x="1" y="2603"/>
                  </a:cubicBezTo>
                  <a:cubicBezTo>
                    <a:pt x="1" y="2603"/>
                    <a:pt x="1" y="2785"/>
                    <a:pt x="24" y="3037"/>
                  </a:cubicBezTo>
                  <a:cubicBezTo>
                    <a:pt x="24" y="3310"/>
                    <a:pt x="92" y="3653"/>
                    <a:pt x="206" y="3995"/>
                  </a:cubicBezTo>
                  <a:cubicBezTo>
                    <a:pt x="320" y="4338"/>
                    <a:pt x="480" y="4634"/>
                    <a:pt x="640" y="4840"/>
                  </a:cubicBezTo>
                  <a:cubicBezTo>
                    <a:pt x="786" y="5028"/>
                    <a:pt x="913" y="5139"/>
                    <a:pt x="951" y="5139"/>
                  </a:cubicBezTo>
                  <a:cubicBezTo>
                    <a:pt x="955" y="5139"/>
                    <a:pt x="958" y="5138"/>
                    <a:pt x="960" y="5136"/>
                  </a:cubicBezTo>
                  <a:cubicBezTo>
                    <a:pt x="1005" y="5114"/>
                    <a:pt x="914" y="4954"/>
                    <a:pt x="823" y="4748"/>
                  </a:cubicBezTo>
                  <a:cubicBezTo>
                    <a:pt x="731" y="4520"/>
                    <a:pt x="617" y="4201"/>
                    <a:pt x="571" y="3904"/>
                  </a:cubicBezTo>
                  <a:cubicBezTo>
                    <a:pt x="526" y="3584"/>
                    <a:pt x="503" y="3265"/>
                    <a:pt x="503" y="3037"/>
                  </a:cubicBezTo>
                  <a:cubicBezTo>
                    <a:pt x="526" y="2785"/>
                    <a:pt x="526" y="2626"/>
                    <a:pt x="526" y="2626"/>
                  </a:cubicBezTo>
                  <a:cubicBezTo>
                    <a:pt x="526" y="2626"/>
                    <a:pt x="549" y="1987"/>
                    <a:pt x="663" y="1325"/>
                  </a:cubicBezTo>
                  <a:cubicBezTo>
                    <a:pt x="777" y="686"/>
                    <a:pt x="937" y="24"/>
                    <a:pt x="868" y="1"/>
                  </a:cubicBezTo>
                  <a:cubicBezTo>
                    <a:pt x="867" y="0"/>
                    <a:pt x="866" y="0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5305950" y="3319375"/>
              <a:ext cx="525575" cy="635900"/>
            </a:xfrm>
            <a:custGeom>
              <a:avLst/>
              <a:gdLst/>
              <a:ahLst/>
              <a:cxnLst/>
              <a:rect l="l" t="t" r="r" b="b"/>
              <a:pathLst>
                <a:path w="21023" h="25436" extrusionOk="0">
                  <a:moveTo>
                    <a:pt x="17749" y="0"/>
                  </a:moveTo>
                  <a:cubicBezTo>
                    <a:pt x="16384" y="0"/>
                    <a:pt x="14903" y="731"/>
                    <a:pt x="14015" y="2079"/>
                  </a:cubicBezTo>
                  <a:cubicBezTo>
                    <a:pt x="13969" y="2148"/>
                    <a:pt x="13581" y="2695"/>
                    <a:pt x="12965" y="3540"/>
                  </a:cubicBezTo>
                  <a:cubicBezTo>
                    <a:pt x="13334" y="3518"/>
                    <a:pt x="13757" y="3501"/>
                    <a:pt x="14196" y="3501"/>
                  </a:cubicBezTo>
                  <a:cubicBezTo>
                    <a:pt x="15550" y="3501"/>
                    <a:pt x="17064" y="3661"/>
                    <a:pt x="17667" y="4316"/>
                  </a:cubicBezTo>
                  <a:cubicBezTo>
                    <a:pt x="18831" y="5594"/>
                    <a:pt x="11984" y="12168"/>
                    <a:pt x="8651" y="13378"/>
                  </a:cubicBezTo>
                  <a:cubicBezTo>
                    <a:pt x="8316" y="13502"/>
                    <a:pt x="8032" y="13557"/>
                    <a:pt x="7792" y="13557"/>
                  </a:cubicBezTo>
                  <a:cubicBezTo>
                    <a:pt x="6837" y="13557"/>
                    <a:pt x="6579" y="12678"/>
                    <a:pt x="6597" y="11711"/>
                  </a:cubicBezTo>
                  <a:lnTo>
                    <a:pt x="6597" y="11711"/>
                  </a:lnTo>
                  <a:cubicBezTo>
                    <a:pt x="6026" y="12351"/>
                    <a:pt x="5524" y="12853"/>
                    <a:pt x="5182" y="13104"/>
                  </a:cubicBezTo>
                  <a:cubicBezTo>
                    <a:pt x="4816" y="13355"/>
                    <a:pt x="4474" y="13629"/>
                    <a:pt x="4109" y="13925"/>
                  </a:cubicBezTo>
                  <a:cubicBezTo>
                    <a:pt x="4816" y="14040"/>
                    <a:pt x="6140" y="14382"/>
                    <a:pt x="6757" y="15044"/>
                  </a:cubicBezTo>
                  <a:cubicBezTo>
                    <a:pt x="7624" y="16003"/>
                    <a:pt x="6962" y="20362"/>
                    <a:pt x="6163" y="20682"/>
                  </a:cubicBezTo>
                  <a:cubicBezTo>
                    <a:pt x="6098" y="20708"/>
                    <a:pt x="6038" y="20721"/>
                    <a:pt x="5980" y="20721"/>
                  </a:cubicBezTo>
                  <a:cubicBezTo>
                    <a:pt x="5351" y="20721"/>
                    <a:pt x="5159" y="19244"/>
                    <a:pt x="5159" y="19244"/>
                  </a:cubicBezTo>
                  <a:cubicBezTo>
                    <a:pt x="5159" y="19244"/>
                    <a:pt x="4497" y="21481"/>
                    <a:pt x="1803" y="21823"/>
                  </a:cubicBezTo>
                  <a:cubicBezTo>
                    <a:pt x="1749" y="21828"/>
                    <a:pt x="1697" y="21831"/>
                    <a:pt x="1647" y="21831"/>
                  </a:cubicBezTo>
                  <a:cubicBezTo>
                    <a:pt x="1038" y="21831"/>
                    <a:pt x="692" y="21456"/>
                    <a:pt x="502" y="20887"/>
                  </a:cubicBezTo>
                  <a:lnTo>
                    <a:pt x="502" y="20887"/>
                  </a:lnTo>
                  <a:cubicBezTo>
                    <a:pt x="0" y="21777"/>
                    <a:pt x="365" y="23626"/>
                    <a:pt x="799" y="24402"/>
                  </a:cubicBezTo>
                  <a:cubicBezTo>
                    <a:pt x="1192" y="25085"/>
                    <a:pt x="1788" y="25436"/>
                    <a:pt x="2494" y="25436"/>
                  </a:cubicBezTo>
                  <a:cubicBezTo>
                    <a:pt x="2732" y="25436"/>
                    <a:pt x="2982" y="25396"/>
                    <a:pt x="3241" y="25315"/>
                  </a:cubicBezTo>
                  <a:cubicBezTo>
                    <a:pt x="5113" y="24745"/>
                    <a:pt x="4086" y="22257"/>
                    <a:pt x="4862" y="21070"/>
                  </a:cubicBezTo>
                  <a:lnTo>
                    <a:pt x="4862" y="21070"/>
                  </a:lnTo>
                  <a:cubicBezTo>
                    <a:pt x="4588" y="21503"/>
                    <a:pt x="5410" y="22485"/>
                    <a:pt x="5775" y="22645"/>
                  </a:cubicBezTo>
                  <a:cubicBezTo>
                    <a:pt x="6029" y="22755"/>
                    <a:pt x="6389" y="22833"/>
                    <a:pt x="6735" y="22833"/>
                  </a:cubicBezTo>
                  <a:cubicBezTo>
                    <a:pt x="7105" y="22833"/>
                    <a:pt x="7458" y="22744"/>
                    <a:pt x="7647" y="22508"/>
                  </a:cubicBezTo>
                  <a:cubicBezTo>
                    <a:pt x="8126" y="21891"/>
                    <a:pt x="7373" y="21184"/>
                    <a:pt x="7099" y="20705"/>
                  </a:cubicBezTo>
                  <a:cubicBezTo>
                    <a:pt x="6711" y="20020"/>
                    <a:pt x="7167" y="20043"/>
                    <a:pt x="7441" y="19426"/>
                  </a:cubicBezTo>
                  <a:cubicBezTo>
                    <a:pt x="7875" y="18536"/>
                    <a:pt x="7738" y="17258"/>
                    <a:pt x="7487" y="16345"/>
                  </a:cubicBezTo>
                  <a:cubicBezTo>
                    <a:pt x="7852" y="16322"/>
                    <a:pt x="8149" y="16003"/>
                    <a:pt x="8468" y="15820"/>
                  </a:cubicBezTo>
                  <a:cubicBezTo>
                    <a:pt x="11002" y="14291"/>
                    <a:pt x="13193" y="12442"/>
                    <a:pt x="15270" y="10319"/>
                  </a:cubicBezTo>
                  <a:cubicBezTo>
                    <a:pt x="16663" y="8904"/>
                    <a:pt x="21022" y="5457"/>
                    <a:pt x="20931" y="3266"/>
                  </a:cubicBezTo>
                  <a:cubicBezTo>
                    <a:pt x="20820" y="1026"/>
                    <a:pt x="19366" y="0"/>
                    <a:pt x="177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5635775" y="3036250"/>
              <a:ext cx="329850" cy="413875"/>
            </a:xfrm>
            <a:custGeom>
              <a:avLst/>
              <a:gdLst/>
              <a:ahLst/>
              <a:cxnLst/>
              <a:rect l="l" t="t" r="r" b="b"/>
              <a:pathLst>
                <a:path w="13194" h="16555" extrusionOk="0">
                  <a:moveTo>
                    <a:pt x="6952" y="0"/>
                  </a:moveTo>
                  <a:cubicBezTo>
                    <a:pt x="6850" y="0"/>
                    <a:pt x="6754" y="2"/>
                    <a:pt x="6665" y="6"/>
                  </a:cubicBezTo>
                  <a:cubicBezTo>
                    <a:pt x="4953" y="97"/>
                    <a:pt x="0" y="13130"/>
                    <a:pt x="0" y="13130"/>
                  </a:cubicBezTo>
                  <a:cubicBezTo>
                    <a:pt x="0" y="13130"/>
                    <a:pt x="24" y="13130"/>
                    <a:pt x="69" y="13130"/>
                  </a:cubicBezTo>
                  <a:cubicBezTo>
                    <a:pt x="763" y="13130"/>
                    <a:pt x="6562" y="13231"/>
                    <a:pt x="8857" y="16554"/>
                  </a:cubicBezTo>
                  <a:cubicBezTo>
                    <a:pt x="8857" y="16554"/>
                    <a:pt x="13193" y="10094"/>
                    <a:pt x="12942" y="5256"/>
                  </a:cubicBezTo>
                  <a:cubicBezTo>
                    <a:pt x="12704" y="687"/>
                    <a:pt x="8830" y="0"/>
                    <a:pt x="6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5685425" y="3331925"/>
              <a:ext cx="158075" cy="74300"/>
            </a:xfrm>
            <a:custGeom>
              <a:avLst/>
              <a:gdLst/>
              <a:ahLst/>
              <a:cxnLst/>
              <a:rect l="l" t="t" r="r" b="b"/>
              <a:pathLst>
                <a:path w="6323" h="2972" extrusionOk="0">
                  <a:moveTo>
                    <a:pt x="115" y="0"/>
                  </a:moveTo>
                  <a:cubicBezTo>
                    <a:pt x="56" y="0"/>
                    <a:pt x="23" y="8"/>
                    <a:pt x="23" y="25"/>
                  </a:cubicBezTo>
                  <a:cubicBezTo>
                    <a:pt x="0" y="48"/>
                    <a:pt x="206" y="139"/>
                    <a:pt x="548" y="230"/>
                  </a:cubicBezTo>
                  <a:cubicBezTo>
                    <a:pt x="867" y="322"/>
                    <a:pt x="1301" y="413"/>
                    <a:pt x="1735" y="504"/>
                  </a:cubicBezTo>
                  <a:cubicBezTo>
                    <a:pt x="2169" y="596"/>
                    <a:pt x="2579" y="687"/>
                    <a:pt x="2876" y="824"/>
                  </a:cubicBezTo>
                  <a:cubicBezTo>
                    <a:pt x="3036" y="870"/>
                    <a:pt x="3150" y="938"/>
                    <a:pt x="3241" y="961"/>
                  </a:cubicBezTo>
                  <a:cubicBezTo>
                    <a:pt x="3333" y="1007"/>
                    <a:pt x="3378" y="1029"/>
                    <a:pt x="3378" y="1029"/>
                  </a:cubicBezTo>
                  <a:cubicBezTo>
                    <a:pt x="3378" y="1029"/>
                    <a:pt x="3561" y="1121"/>
                    <a:pt x="3858" y="1258"/>
                  </a:cubicBezTo>
                  <a:cubicBezTo>
                    <a:pt x="4154" y="1395"/>
                    <a:pt x="4520" y="1646"/>
                    <a:pt x="4885" y="1874"/>
                  </a:cubicBezTo>
                  <a:cubicBezTo>
                    <a:pt x="5568" y="2359"/>
                    <a:pt x="6188" y="2972"/>
                    <a:pt x="6270" y="2972"/>
                  </a:cubicBezTo>
                  <a:cubicBezTo>
                    <a:pt x="6273" y="2972"/>
                    <a:pt x="6276" y="2971"/>
                    <a:pt x="6277" y="2969"/>
                  </a:cubicBezTo>
                  <a:cubicBezTo>
                    <a:pt x="6323" y="2947"/>
                    <a:pt x="5798" y="2216"/>
                    <a:pt x="5090" y="1600"/>
                  </a:cubicBezTo>
                  <a:cubicBezTo>
                    <a:pt x="4748" y="1326"/>
                    <a:pt x="4383" y="1029"/>
                    <a:pt x="4063" y="870"/>
                  </a:cubicBezTo>
                  <a:cubicBezTo>
                    <a:pt x="3766" y="710"/>
                    <a:pt x="3584" y="596"/>
                    <a:pt x="3584" y="596"/>
                  </a:cubicBezTo>
                  <a:cubicBezTo>
                    <a:pt x="3584" y="596"/>
                    <a:pt x="3515" y="573"/>
                    <a:pt x="3424" y="527"/>
                  </a:cubicBezTo>
                  <a:cubicBezTo>
                    <a:pt x="3333" y="504"/>
                    <a:pt x="3196" y="436"/>
                    <a:pt x="3036" y="390"/>
                  </a:cubicBezTo>
                  <a:cubicBezTo>
                    <a:pt x="2693" y="299"/>
                    <a:pt x="2237" y="208"/>
                    <a:pt x="1803" y="162"/>
                  </a:cubicBezTo>
                  <a:cubicBezTo>
                    <a:pt x="1347" y="116"/>
                    <a:pt x="913" y="71"/>
                    <a:pt x="571" y="48"/>
                  </a:cubicBezTo>
                  <a:cubicBezTo>
                    <a:pt x="373" y="20"/>
                    <a:pt x="21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5635775" y="3036250"/>
              <a:ext cx="329850" cy="413875"/>
            </a:xfrm>
            <a:custGeom>
              <a:avLst/>
              <a:gdLst/>
              <a:ahLst/>
              <a:cxnLst/>
              <a:rect l="l" t="t" r="r" b="b"/>
              <a:pathLst>
                <a:path w="13194" h="16555" extrusionOk="0">
                  <a:moveTo>
                    <a:pt x="6952" y="0"/>
                  </a:moveTo>
                  <a:cubicBezTo>
                    <a:pt x="6850" y="0"/>
                    <a:pt x="6754" y="2"/>
                    <a:pt x="6665" y="6"/>
                  </a:cubicBezTo>
                  <a:cubicBezTo>
                    <a:pt x="6117" y="29"/>
                    <a:pt x="5250" y="1375"/>
                    <a:pt x="4314" y="3178"/>
                  </a:cubicBezTo>
                  <a:cubicBezTo>
                    <a:pt x="4269" y="3361"/>
                    <a:pt x="4246" y="3521"/>
                    <a:pt x="4223" y="3658"/>
                  </a:cubicBezTo>
                  <a:cubicBezTo>
                    <a:pt x="3881" y="5392"/>
                    <a:pt x="7670" y="9615"/>
                    <a:pt x="4725" y="11532"/>
                  </a:cubicBezTo>
                  <a:cubicBezTo>
                    <a:pt x="4315" y="11804"/>
                    <a:pt x="3937" y="11921"/>
                    <a:pt x="3590" y="11921"/>
                  </a:cubicBezTo>
                  <a:cubicBezTo>
                    <a:pt x="2566" y="11921"/>
                    <a:pt x="1813" y="10906"/>
                    <a:pt x="1301" y="9866"/>
                  </a:cubicBezTo>
                  <a:cubicBezTo>
                    <a:pt x="548" y="11738"/>
                    <a:pt x="0" y="13130"/>
                    <a:pt x="0" y="13130"/>
                  </a:cubicBezTo>
                  <a:cubicBezTo>
                    <a:pt x="0" y="13130"/>
                    <a:pt x="24" y="13130"/>
                    <a:pt x="69" y="13130"/>
                  </a:cubicBezTo>
                  <a:cubicBezTo>
                    <a:pt x="763" y="13130"/>
                    <a:pt x="6562" y="13231"/>
                    <a:pt x="8857" y="16554"/>
                  </a:cubicBezTo>
                  <a:cubicBezTo>
                    <a:pt x="8857" y="16554"/>
                    <a:pt x="13193" y="10094"/>
                    <a:pt x="12942" y="5256"/>
                  </a:cubicBezTo>
                  <a:cubicBezTo>
                    <a:pt x="12704" y="687"/>
                    <a:pt x="8830" y="0"/>
                    <a:pt x="695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6811275" y="1839650"/>
              <a:ext cx="356100" cy="835400"/>
            </a:xfrm>
            <a:custGeom>
              <a:avLst/>
              <a:gdLst/>
              <a:ahLst/>
              <a:cxnLst/>
              <a:rect l="l" t="t" r="r" b="b"/>
              <a:pathLst>
                <a:path w="14244" h="33416" extrusionOk="0">
                  <a:moveTo>
                    <a:pt x="11853" y="0"/>
                  </a:moveTo>
                  <a:cubicBezTo>
                    <a:pt x="9779" y="0"/>
                    <a:pt x="6725" y="674"/>
                    <a:pt x="4223" y="1580"/>
                  </a:cubicBezTo>
                  <a:cubicBezTo>
                    <a:pt x="0" y="3109"/>
                    <a:pt x="4177" y="17900"/>
                    <a:pt x="4041" y="19954"/>
                  </a:cubicBezTo>
                  <a:cubicBezTo>
                    <a:pt x="3926" y="21986"/>
                    <a:pt x="594" y="27327"/>
                    <a:pt x="594" y="27327"/>
                  </a:cubicBezTo>
                  <a:cubicBezTo>
                    <a:pt x="65" y="27937"/>
                    <a:pt x="3754" y="33415"/>
                    <a:pt x="6390" y="33415"/>
                  </a:cubicBezTo>
                  <a:cubicBezTo>
                    <a:pt x="6714" y="33415"/>
                    <a:pt x="7022" y="33332"/>
                    <a:pt x="7305" y="33147"/>
                  </a:cubicBezTo>
                  <a:cubicBezTo>
                    <a:pt x="9861" y="31458"/>
                    <a:pt x="12623" y="24565"/>
                    <a:pt x="12463" y="22168"/>
                  </a:cubicBezTo>
                  <a:cubicBezTo>
                    <a:pt x="12326" y="19749"/>
                    <a:pt x="7213" y="4570"/>
                    <a:pt x="7213" y="4570"/>
                  </a:cubicBezTo>
                  <a:cubicBezTo>
                    <a:pt x="7213" y="4570"/>
                    <a:pt x="14221" y="2995"/>
                    <a:pt x="14243" y="1101"/>
                  </a:cubicBezTo>
                  <a:cubicBezTo>
                    <a:pt x="14243" y="319"/>
                    <a:pt x="13280" y="0"/>
                    <a:pt x="11853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6909425" y="2304825"/>
              <a:ext cx="25" cy="2325"/>
            </a:xfrm>
            <a:custGeom>
              <a:avLst/>
              <a:gdLst/>
              <a:ahLst/>
              <a:cxnLst/>
              <a:rect l="l" t="t" r="r" b="b"/>
              <a:pathLst>
                <a:path w="1" h="93" extrusionOk="0">
                  <a:moveTo>
                    <a:pt x="0" y="92"/>
                  </a:moveTo>
                  <a:cubicBezTo>
                    <a:pt x="0" y="46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6"/>
                    <a:pt x="0" y="69"/>
                    <a:pt x="0" y="92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6812900" y="1955025"/>
              <a:ext cx="313950" cy="720025"/>
            </a:xfrm>
            <a:custGeom>
              <a:avLst/>
              <a:gdLst/>
              <a:ahLst/>
              <a:cxnLst/>
              <a:rect l="l" t="t" r="r" b="b"/>
              <a:pathLst>
                <a:path w="12558" h="28801" extrusionOk="0">
                  <a:moveTo>
                    <a:pt x="7148" y="1"/>
                  </a:moveTo>
                  <a:cubicBezTo>
                    <a:pt x="5117" y="845"/>
                    <a:pt x="3291" y="2261"/>
                    <a:pt x="2309" y="3402"/>
                  </a:cubicBezTo>
                  <a:cubicBezTo>
                    <a:pt x="2355" y="4178"/>
                    <a:pt x="2423" y="4977"/>
                    <a:pt x="2515" y="5776"/>
                  </a:cubicBezTo>
                  <a:cubicBezTo>
                    <a:pt x="3472" y="6130"/>
                    <a:pt x="4919" y="6205"/>
                    <a:pt x="5977" y="6205"/>
                  </a:cubicBezTo>
                  <a:cubicBezTo>
                    <a:pt x="6760" y="6205"/>
                    <a:pt x="7331" y="6164"/>
                    <a:pt x="7331" y="6164"/>
                  </a:cubicBezTo>
                  <a:cubicBezTo>
                    <a:pt x="7331" y="6164"/>
                    <a:pt x="8289" y="7373"/>
                    <a:pt x="8929" y="10386"/>
                  </a:cubicBezTo>
                  <a:cubicBezTo>
                    <a:pt x="9545" y="13399"/>
                    <a:pt x="10367" y="18558"/>
                    <a:pt x="6783" y="19151"/>
                  </a:cubicBezTo>
                  <a:cubicBezTo>
                    <a:pt x="6603" y="19182"/>
                    <a:pt x="6433" y="19196"/>
                    <a:pt x="6274" y="19196"/>
                  </a:cubicBezTo>
                  <a:cubicBezTo>
                    <a:pt x="4537" y="19196"/>
                    <a:pt x="4008" y="17463"/>
                    <a:pt x="3861" y="15979"/>
                  </a:cubicBezTo>
                  <a:cubicBezTo>
                    <a:pt x="3245" y="18330"/>
                    <a:pt x="529" y="22712"/>
                    <a:pt x="529" y="22712"/>
                  </a:cubicBezTo>
                  <a:cubicBezTo>
                    <a:pt x="0" y="23322"/>
                    <a:pt x="3689" y="28800"/>
                    <a:pt x="6325" y="28800"/>
                  </a:cubicBezTo>
                  <a:cubicBezTo>
                    <a:pt x="6649" y="28800"/>
                    <a:pt x="6957" y="28717"/>
                    <a:pt x="7240" y="28532"/>
                  </a:cubicBezTo>
                  <a:cubicBezTo>
                    <a:pt x="9796" y="26843"/>
                    <a:pt x="12558" y="19950"/>
                    <a:pt x="12398" y="17553"/>
                  </a:cubicBezTo>
                  <a:cubicBezTo>
                    <a:pt x="12261" y="15202"/>
                    <a:pt x="7445" y="845"/>
                    <a:pt x="71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6998450" y="1938475"/>
              <a:ext cx="50225" cy="13725"/>
            </a:xfrm>
            <a:custGeom>
              <a:avLst/>
              <a:gdLst/>
              <a:ahLst/>
              <a:cxnLst/>
              <a:rect l="l" t="t" r="r" b="b"/>
              <a:pathLst>
                <a:path w="2009" h="549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347" y="92"/>
                    <a:pt x="662" y="298"/>
                    <a:pt x="0" y="549"/>
                  </a:cubicBezTo>
                  <a:cubicBezTo>
                    <a:pt x="365" y="457"/>
                    <a:pt x="1141" y="275"/>
                    <a:pt x="2009" y="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6864350" y="1839650"/>
              <a:ext cx="303025" cy="255600"/>
            </a:xfrm>
            <a:custGeom>
              <a:avLst/>
              <a:gdLst/>
              <a:ahLst/>
              <a:cxnLst/>
              <a:rect l="l" t="t" r="r" b="b"/>
              <a:pathLst>
                <a:path w="12121" h="10224" extrusionOk="0">
                  <a:moveTo>
                    <a:pt x="9730" y="0"/>
                  </a:moveTo>
                  <a:cubicBezTo>
                    <a:pt x="7656" y="0"/>
                    <a:pt x="4602" y="674"/>
                    <a:pt x="2100" y="1580"/>
                  </a:cubicBezTo>
                  <a:cubicBezTo>
                    <a:pt x="160" y="2288"/>
                    <a:pt x="0" y="5803"/>
                    <a:pt x="365" y="9592"/>
                  </a:cubicBezTo>
                  <a:cubicBezTo>
                    <a:pt x="1147" y="9915"/>
                    <a:pt x="2240" y="10223"/>
                    <a:pt x="3597" y="10223"/>
                  </a:cubicBezTo>
                  <a:cubicBezTo>
                    <a:pt x="4536" y="10223"/>
                    <a:pt x="5602" y="10075"/>
                    <a:pt x="6779" y="9683"/>
                  </a:cubicBezTo>
                  <a:cubicBezTo>
                    <a:pt x="5843" y="6784"/>
                    <a:pt x="5090" y="4570"/>
                    <a:pt x="5090" y="4570"/>
                  </a:cubicBezTo>
                  <a:cubicBezTo>
                    <a:pt x="5090" y="4570"/>
                    <a:pt x="12098" y="2995"/>
                    <a:pt x="12120" y="1101"/>
                  </a:cubicBezTo>
                  <a:cubicBezTo>
                    <a:pt x="12120" y="319"/>
                    <a:pt x="11157" y="0"/>
                    <a:pt x="9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6870050" y="1899000"/>
              <a:ext cx="215150" cy="196250"/>
            </a:xfrm>
            <a:custGeom>
              <a:avLst/>
              <a:gdLst/>
              <a:ahLst/>
              <a:cxnLst/>
              <a:rect l="l" t="t" r="r" b="b"/>
              <a:pathLst>
                <a:path w="8606" h="7850" extrusionOk="0">
                  <a:moveTo>
                    <a:pt x="998" y="0"/>
                  </a:moveTo>
                  <a:cubicBezTo>
                    <a:pt x="946" y="0"/>
                    <a:pt x="902" y="2"/>
                    <a:pt x="868" y="5"/>
                  </a:cubicBezTo>
                  <a:cubicBezTo>
                    <a:pt x="343" y="758"/>
                    <a:pt x="92" y="1899"/>
                    <a:pt x="0" y="3269"/>
                  </a:cubicBezTo>
                  <a:cubicBezTo>
                    <a:pt x="525" y="3429"/>
                    <a:pt x="1096" y="3543"/>
                    <a:pt x="1507" y="3611"/>
                  </a:cubicBezTo>
                  <a:cubicBezTo>
                    <a:pt x="2420" y="3748"/>
                    <a:pt x="4200" y="4068"/>
                    <a:pt x="4588" y="6145"/>
                  </a:cubicBezTo>
                  <a:cubicBezTo>
                    <a:pt x="4737" y="6944"/>
                    <a:pt x="4018" y="7195"/>
                    <a:pt x="3059" y="7195"/>
                  </a:cubicBezTo>
                  <a:cubicBezTo>
                    <a:pt x="2100" y="7195"/>
                    <a:pt x="902" y="6944"/>
                    <a:pt x="92" y="6738"/>
                  </a:cubicBezTo>
                  <a:lnTo>
                    <a:pt x="92" y="6738"/>
                  </a:lnTo>
                  <a:cubicBezTo>
                    <a:pt x="115" y="6898"/>
                    <a:pt x="137" y="7058"/>
                    <a:pt x="137" y="7218"/>
                  </a:cubicBezTo>
                  <a:cubicBezTo>
                    <a:pt x="919" y="7541"/>
                    <a:pt x="2012" y="7849"/>
                    <a:pt x="3364" y="7849"/>
                  </a:cubicBezTo>
                  <a:cubicBezTo>
                    <a:pt x="4300" y="7849"/>
                    <a:pt x="5361" y="7701"/>
                    <a:pt x="6528" y="7309"/>
                  </a:cubicBezTo>
                  <a:cubicBezTo>
                    <a:pt x="5615" y="4410"/>
                    <a:pt x="4862" y="2196"/>
                    <a:pt x="4862" y="2196"/>
                  </a:cubicBezTo>
                  <a:cubicBezTo>
                    <a:pt x="4862" y="2196"/>
                    <a:pt x="6780" y="1763"/>
                    <a:pt x="8606" y="1078"/>
                  </a:cubicBezTo>
                  <a:cubicBezTo>
                    <a:pt x="7253" y="685"/>
                    <a:pt x="2126" y="0"/>
                    <a:pt x="99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6872900" y="1839650"/>
              <a:ext cx="294475" cy="135175"/>
            </a:xfrm>
            <a:custGeom>
              <a:avLst/>
              <a:gdLst/>
              <a:ahLst/>
              <a:cxnLst/>
              <a:rect l="l" t="t" r="r" b="b"/>
              <a:pathLst>
                <a:path w="11779" h="5407" extrusionOk="0">
                  <a:moveTo>
                    <a:pt x="9388" y="0"/>
                  </a:moveTo>
                  <a:cubicBezTo>
                    <a:pt x="7314" y="0"/>
                    <a:pt x="4260" y="674"/>
                    <a:pt x="1758" y="1580"/>
                  </a:cubicBezTo>
                  <a:cubicBezTo>
                    <a:pt x="731" y="1945"/>
                    <a:pt x="206" y="3109"/>
                    <a:pt x="1" y="4662"/>
                  </a:cubicBezTo>
                  <a:cubicBezTo>
                    <a:pt x="447" y="5028"/>
                    <a:pt x="1250" y="5406"/>
                    <a:pt x="2697" y="5406"/>
                  </a:cubicBezTo>
                  <a:cubicBezTo>
                    <a:pt x="3321" y="5406"/>
                    <a:pt x="4066" y="5336"/>
                    <a:pt x="4954" y="5164"/>
                  </a:cubicBezTo>
                  <a:cubicBezTo>
                    <a:pt x="4817" y="4776"/>
                    <a:pt x="4748" y="4570"/>
                    <a:pt x="4748" y="4570"/>
                  </a:cubicBezTo>
                  <a:cubicBezTo>
                    <a:pt x="4748" y="4570"/>
                    <a:pt x="11756" y="2995"/>
                    <a:pt x="11778" y="1101"/>
                  </a:cubicBezTo>
                  <a:cubicBezTo>
                    <a:pt x="11778" y="319"/>
                    <a:pt x="10815" y="0"/>
                    <a:pt x="9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6887175" y="1839575"/>
              <a:ext cx="279625" cy="80000"/>
            </a:xfrm>
            <a:custGeom>
              <a:avLst/>
              <a:gdLst/>
              <a:ahLst/>
              <a:cxnLst/>
              <a:rect l="l" t="t" r="r" b="b"/>
              <a:pathLst>
                <a:path w="11185" h="3200" extrusionOk="0">
                  <a:moveTo>
                    <a:pt x="8819" y="0"/>
                  </a:moveTo>
                  <a:cubicBezTo>
                    <a:pt x="6748" y="0"/>
                    <a:pt x="3691" y="670"/>
                    <a:pt x="1187" y="1583"/>
                  </a:cubicBezTo>
                  <a:cubicBezTo>
                    <a:pt x="685" y="1766"/>
                    <a:pt x="297" y="2154"/>
                    <a:pt x="0" y="2679"/>
                  </a:cubicBezTo>
                  <a:cubicBezTo>
                    <a:pt x="923" y="3058"/>
                    <a:pt x="1797" y="3199"/>
                    <a:pt x="2751" y="3199"/>
                  </a:cubicBezTo>
                  <a:cubicBezTo>
                    <a:pt x="3518" y="3199"/>
                    <a:pt x="4336" y="3108"/>
                    <a:pt x="5273" y="2975"/>
                  </a:cubicBezTo>
                  <a:cubicBezTo>
                    <a:pt x="7464" y="2633"/>
                    <a:pt x="9815" y="1880"/>
                    <a:pt x="11185" y="967"/>
                  </a:cubicBezTo>
                  <a:cubicBezTo>
                    <a:pt x="11095" y="283"/>
                    <a:pt x="10165" y="0"/>
                    <a:pt x="8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6899150" y="1839425"/>
              <a:ext cx="260225" cy="60850"/>
            </a:xfrm>
            <a:custGeom>
              <a:avLst/>
              <a:gdLst/>
              <a:ahLst/>
              <a:cxnLst/>
              <a:rect l="l" t="t" r="r" b="b"/>
              <a:pathLst>
                <a:path w="10409" h="2434" extrusionOk="0">
                  <a:moveTo>
                    <a:pt x="8348" y="1"/>
                  </a:moveTo>
                  <a:cubicBezTo>
                    <a:pt x="6273" y="1"/>
                    <a:pt x="3213" y="675"/>
                    <a:pt x="708" y="1589"/>
                  </a:cubicBezTo>
                  <a:cubicBezTo>
                    <a:pt x="434" y="1680"/>
                    <a:pt x="206" y="1840"/>
                    <a:pt x="1" y="2046"/>
                  </a:cubicBezTo>
                  <a:cubicBezTo>
                    <a:pt x="775" y="2327"/>
                    <a:pt x="1531" y="2434"/>
                    <a:pt x="2347" y="2434"/>
                  </a:cubicBezTo>
                  <a:cubicBezTo>
                    <a:pt x="3118" y="2434"/>
                    <a:pt x="3942" y="2338"/>
                    <a:pt x="4885" y="2205"/>
                  </a:cubicBezTo>
                  <a:cubicBezTo>
                    <a:pt x="6894" y="1909"/>
                    <a:pt x="8994" y="1247"/>
                    <a:pt x="10409" y="448"/>
                  </a:cubicBezTo>
                  <a:cubicBezTo>
                    <a:pt x="10013" y="137"/>
                    <a:pt x="9280" y="1"/>
                    <a:pt x="834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6887175" y="1839600"/>
              <a:ext cx="279625" cy="79975"/>
            </a:xfrm>
            <a:custGeom>
              <a:avLst/>
              <a:gdLst/>
              <a:ahLst/>
              <a:cxnLst/>
              <a:rect l="l" t="t" r="r" b="b"/>
              <a:pathLst>
                <a:path w="11185" h="3199" extrusionOk="0">
                  <a:moveTo>
                    <a:pt x="8830" y="1"/>
                  </a:moveTo>
                  <a:cubicBezTo>
                    <a:pt x="6760" y="1"/>
                    <a:pt x="3702" y="675"/>
                    <a:pt x="1187" y="1582"/>
                  </a:cubicBezTo>
                  <a:cubicBezTo>
                    <a:pt x="685" y="1765"/>
                    <a:pt x="297" y="2153"/>
                    <a:pt x="0" y="2678"/>
                  </a:cubicBezTo>
                  <a:cubicBezTo>
                    <a:pt x="923" y="3057"/>
                    <a:pt x="1797" y="3198"/>
                    <a:pt x="2751" y="3198"/>
                  </a:cubicBezTo>
                  <a:cubicBezTo>
                    <a:pt x="3518" y="3198"/>
                    <a:pt x="4336" y="3107"/>
                    <a:pt x="5273" y="2974"/>
                  </a:cubicBezTo>
                  <a:cubicBezTo>
                    <a:pt x="7464" y="2632"/>
                    <a:pt x="9815" y="1879"/>
                    <a:pt x="11185" y="966"/>
                  </a:cubicBezTo>
                  <a:cubicBezTo>
                    <a:pt x="11185" y="875"/>
                    <a:pt x="11139" y="783"/>
                    <a:pt x="11093" y="692"/>
                  </a:cubicBezTo>
                  <a:cubicBezTo>
                    <a:pt x="10842" y="920"/>
                    <a:pt x="10180" y="1377"/>
                    <a:pt x="8514" y="2016"/>
                  </a:cubicBezTo>
                  <a:cubicBezTo>
                    <a:pt x="6661" y="2747"/>
                    <a:pt x="4425" y="3039"/>
                    <a:pt x="3251" y="3039"/>
                  </a:cubicBezTo>
                  <a:cubicBezTo>
                    <a:pt x="2777" y="3039"/>
                    <a:pt x="2475" y="2991"/>
                    <a:pt x="2442" y="2906"/>
                  </a:cubicBezTo>
                  <a:cubicBezTo>
                    <a:pt x="2328" y="2586"/>
                    <a:pt x="4291" y="2564"/>
                    <a:pt x="7213" y="1902"/>
                  </a:cubicBezTo>
                  <a:cubicBezTo>
                    <a:pt x="9130" y="1468"/>
                    <a:pt x="10294" y="897"/>
                    <a:pt x="10842" y="418"/>
                  </a:cubicBezTo>
                  <a:cubicBezTo>
                    <a:pt x="10441" y="128"/>
                    <a:pt x="9729" y="1"/>
                    <a:pt x="8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6903150" y="2399275"/>
              <a:ext cx="126700" cy="47725"/>
            </a:xfrm>
            <a:custGeom>
              <a:avLst/>
              <a:gdLst/>
              <a:ahLst/>
              <a:cxnLst/>
              <a:rect l="l" t="t" r="r" b="b"/>
              <a:pathLst>
                <a:path w="5068" h="1909" extrusionOk="0">
                  <a:moveTo>
                    <a:pt x="1883" y="0"/>
                  </a:moveTo>
                  <a:cubicBezTo>
                    <a:pt x="1712" y="0"/>
                    <a:pt x="1530" y="12"/>
                    <a:pt x="1347" y="35"/>
                  </a:cubicBezTo>
                  <a:cubicBezTo>
                    <a:pt x="959" y="80"/>
                    <a:pt x="617" y="194"/>
                    <a:pt x="388" y="354"/>
                  </a:cubicBezTo>
                  <a:cubicBezTo>
                    <a:pt x="137" y="491"/>
                    <a:pt x="0" y="605"/>
                    <a:pt x="23" y="628"/>
                  </a:cubicBezTo>
                  <a:cubicBezTo>
                    <a:pt x="26" y="630"/>
                    <a:pt x="29" y="632"/>
                    <a:pt x="35" y="632"/>
                  </a:cubicBezTo>
                  <a:cubicBezTo>
                    <a:pt x="80" y="632"/>
                    <a:pt x="230" y="550"/>
                    <a:pt x="434" y="468"/>
                  </a:cubicBezTo>
                  <a:cubicBezTo>
                    <a:pt x="685" y="377"/>
                    <a:pt x="1027" y="308"/>
                    <a:pt x="1370" y="286"/>
                  </a:cubicBezTo>
                  <a:cubicBezTo>
                    <a:pt x="1433" y="281"/>
                    <a:pt x="1495" y="280"/>
                    <a:pt x="1558" y="280"/>
                  </a:cubicBezTo>
                  <a:cubicBezTo>
                    <a:pt x="1835" y="280"/>
                    <a:pt x="2101" y="317"/>
                    <a:pt x="2306" y="354"/>
                  </a:cubicBezTo>
                  <a:cubicBezTo>
                    <a:pt x="2420" y="377"/>
                    <a:pt x="2511" y="423"/>
                    <a:pt x="2602" y="445"/>
                  </a:cubicBezTo>
                  <a:cubicBezTo>
                    <a:pt x="2671" y="468"/>
                    <a:pt x="2717" y="468"/>
                    <a:pt x="2717" y="468"/>
                  </a:cubicBezTo>
                  <a:cubicBezTo>
                    <a:pt x="2717" y="468"/>
                    <a:pt x="2876" y="514"/>
                    <a:pt x="3127" y="605"/>
                  </a:cubicBezTo>
                  <a:cubicBezTo>
                    <a:pt x="3356" y="696"/>
                    <a:pt x="3675" y="833"/>
                    <a:pt x="3972" y="1016"/>
                  </a:cubicBezTo>
                  <a:cubicBezTo>
                    <a:pt x="4269" y="1199"/>
                    <a:pt x="4543" y="1427"/>
                    <a:pt x="4725" y="1610"/>
                  </a:cubicBezTo>
                  <a:cubicBezTo>
                    <a:pt x="4894" y="1779"/>
                    <a:pt x="5005" y="1909"/>
                    <a:pt x="5038" y="1909"/>
                  </a:cubicBezTo>
                  <a:cubicBezTo>
                    <a:pt x="5041" y="1909"/>
                    <a:pt x="5043" y="1908"/>
                    <a:pt x="5045" y="1906"/>
                  </a:cubicBezTo>
                  <a:cubicBezTo>
                    <a:pt x="5068" y="1906"/>
                    <a:pt x="4999" y="1724"/>
                    <a:pt x="4839" y="1518"/>
                  </a:cubicBezTo>
                  <a:cubicBezTo>
                    <a:pt x="4679" y="1290"/>
                    <a:pt x="4406" y="1039"/>
                    <a:pt x="4109" y="811"/>
                  </a:cubicBezTo>
                  <a:cubicBezTo>
                    <a:pt x="3812" y="582"/>
                    <a:pt x="3493" y="400"/>
                    <a:pt x="3241" y="286"/>
                  </a:cubicBezTo>
                  <a:cubicBezTo>
                    <a:pt x="2990" y="194"/>
                    <a:pt x="2808" y="126"/>
                    <a:pt x="2808" y="126"/>
                  </a:cubicBezTo>
                  <a:cubicBezTo>
                    <a:pt x="2808" y="126"/>
                    <a:pt x="2762" y="126"/>
                    <a:pt x="2694" y="103"/>
                  </a:cubicBezTo>
                  <a:cubicBezTo>
                    <a:pt x="2602" y="80"/>
                    <a:pt x="2488" y="57"/>
                    <a:pt x="2351" y="35"/>
                  </a:cubicBezTo>
                  <a:cubicBezTo>
                    <a:pt x="2214" y="12"/>
                    <a:pt x="2055" y="0"/>
                    <a:pt x="18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6434650" y="1781025"/>
              <a:ext cx="354400" cy="842850"/>
            </a:xfrm>
            <a:custGeom>
              <a:avLst/>
              <a:gdLst/>
              <a:ahLst/>
              <a:cxnLst/>
              <a:rect l="l" t="t" r="r" b="b"/>
              <a:pathLst>
                <a:path w="14176" h="33714" extrusionOk="0">
                  <a:moveTo>
                    <a:pt x="12142" y="0"/>
                  </a:moveTo>
                  <a:cubicBezTo>
                    <a:pt x="10083" y="0"/>
                    <a:pt x="6773" y="909"/>
                    <a:pt x="4132" y="2053"/>
                  </a:cubicBezTo>
                  <a:cubicBezTo>
                    <a:pt x="1" y="3857"/>
                    <a:pt x="5068" y="18373"/>
                    <a:pt x="5068" y="20405"/>
                  </a:cubicBezTo>
                  <a:cubicBezTo>
                    <a:pt x="5068" y="22459"/>
                    <a:pt x="2055" y="28006"/>
                    <a:pt x="2055" y="28006"/>
                  </a:cubicBezTo>
                  <a:cubicBezTo>
                    <a:pt x="1574" y="28607"/>
                    <a:pt x="5493" y="33714"/>
                    <a:pt x="8109" y="33714"/>
                  </a:cubicBezTo>
                  <a:cubicBezTo>
                    <a:pt x="8472" y="33714"/>
                    <a:pt x="8810" y="33615"/>
                    <a:pt x="9108" y="33393"/>
                  </a:cubicBezTo>
                  <a:cubicBezTo>
                    <a:pt x="11573" y="31544"/>
                    <a:pt x="13901" y="24491"/>
                    <a:pt x="13605" y="22117"/>
                  </a:cubicBezTo>
                  <a:cubicBezTo>
                    <a:pt x="13308" y="19720"/>
                    <a:pt x="7282" y="4861"/>
                    <a:pt x="7282" y="4861"/>
                  </a:cubicBezTo>
                  <a:cubicBezTo>
                    <a:pt x="7282" y="4861"/>
                    <a:pt x="14175" y="2875"/>
                    <a:pt x="14084" y="958"/>
                  </a:cubicBezTo>
                  <a:cubicBezTo>
                    <a:pt x="14043" y="281"/>
                    <a:pt x="13286" y="0"/>
                    <a:pt x="1214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6556200" y="2258050"/>
              <a:ext cx="25" cy="230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1" y="91"/>
                  </a:moveTo>
                  <a:cubicBezTo>
                    <a:pt x="1" y="46"/>
                    <a:pt x="1" y="0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46"/>
                    <a:pt x="1" y="69"/>
                    <a:pt x="1" y="9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6473975" y="1903675"/>
              <a:ext cx="308225" cy="720200"/>
            </a:xfrm>
            <a:custGeom>
              <a:avLst/>
              <a:gdLst/>
              <a:ahLst/>
              <a:cxnLst/>
              <a:rect l="l" t="t" r="r" b="b"/>
              <a:pathLst>
                <a:path w="12329" h="28808" extrusionOk="0">
                  <a:moveTo>
                    <a:pt x="5709" y="1"/>
                  </a:moveTo>
                  <a:cubicBezTo>
                    <a:pt x="3723" y="982"/>
                    <a:pt x="2011" y="2511"/>
                    <a:pt x="1098" y="3698"/>
                  </a:cubicBezTo>
                  <a:cubicBezTo>
                    <a:pt x="1167" y="4474"/>
                    <a:pt x="1304" y="5250"/>
                    <a:pt x="1441" y="6049"/>
                  </a:cubicBezTo>
                  <a:cubicBezTo>
                    <a:pt x="2099" y="6254"/>
                    <a:pt x="2980" y="6316"/>
                    <a:pt x="3809" y="6316"/>
                  </a:cubicBezTo>
                  <a:cubicBezTo>
                    <a:pt x="5107" y="6316"/>
                    <a:pt x="6280" y="6163"/>
                    <a:pt x="6280" y="6163"/>
                  </a:cubicBezTo>
                  <a:cubicBezTo>
                    <a:pt x="6280" y="6163"/>
                    <a:pt x="7307" y="7305"/>
                    <a:pt x="8128" y="10272"/>
                  </a:cubicBezTo>
                  <a:cubicBezTo>
                    <a:pt x="8927" y="13239"/>
                    <a:pt x="10069" y="18329"/>
                    <a:pt x="6531" y="19151"/>
                  </a:cubicBezTo>
                  <a:cubicBezTo>
                    <a:pt x="6293" y="19207"/>
                    <a:pt x="6073" y="19233"/>
                    <a:pt x="5869" y="19233"/>
                  </a:cubicBezTo>
                  <a:cubicBezTo>
                    <a:pt x="4246" y="19233"/>
                    <a:pt x="3627" y="17580"/>
                    <a:pt x="3404" y="16161"/>
                  </a:cubicBezTo>
                  <a:cubicBezTo>
                    <a:pt x="2947" y="18535"/>
                    <a:pt x="482" y="23100"/>
                    <a:pt x="482" y="23100"/>
                  </a:cubicBezTo>
                  <a:cubicBezTo>
                    <a:pt x="1" y="23701"/>
                    <a:pt x="3920" y="28808"/>
                    <a:pt x="6536" y="28808"/>
                  </a:cubicBezTo>
                  <a:cubicBezTo>
                    <a:pt x="6899" y="28808"/>
                    <a:pt x="7237" y="28709"/>
                    <a:pt x="7535" y="28487"/>
                  </a:cubicBezTo>
                  <a:cubicBezTo>
                    <a:pt x="10000" y="26660"/>
                    <a:pt x="12328" y="19585"/>
                    <a:pt x="12032" y="17211"/>
                  </a:cubicBezTo>
                  <a:cubicBezTo>
                    <a:pt x="11758" y="14883"/>
                    <a:pt x="6051" y="822"/>
                    <a:pt x="570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6622975" y="1883700"/>
              <a:ext cx="50225" cy="17150"/>
            </a:xfrm>
            <a:custGeom>
              <a:avLst/>
              <a:gdLst/>
              <a:ahLst/>
              <a:cxnLst/>
              <a:rect l="l" t="t" r="r" b="b"/>
              <a:pathLst>
                <a:path w="2009" h="686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324" y="138"/>
                    <a:pt x="662" y="389"/>
                    <a:pt x="0" y="685"/>
                  </a:cubicBezTo>
                  <a:cubicBezTo>
                    <a:pt x="388" y="571"/>
                    <a:pt x="1141" y="320"/>
                    <a:pt x="2009" y="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6490000" y="1781025"/>
              <a:ext cx="299050" cy="265475"/>
            </a:xfrm>
            <a:custGeom>
              <a:avLst/>
              <a:gdLst/>
              <a:ahLst/>
              <a:cxnLst/>
              <a:rect l="l" t="t" r="r" b="b"/>
              <a:pathLst>
                <a:path w="11962" h="10619" extrusionOk="0">
                  <a:moveTo>
                    <a:pt x="9928" y="0"/>
                  </a:moveTo>
                  <a:cubicBezTo>
                    <a:pt x="7869" y="0"/>
                    <a:pt x="4559" y="909"/>
                    <a:pt x="1918" y="2053"/>
                  </a:cubicBezTo>
                  <a:cubicBezTo>
                    <a:pt x="1" y="2875"/>
                    <a:pt x="69" y="6413"/>
                    <a:pt x="663" y="10179"/>
                  </a:cubicBezTo>
                  <a:cubicBezTo>
                    <a:pt x="1346" y="10411"/>
                    <a:pt x="2263" y="10619"/>
                    <a:pt x="3365" y="10619"/>
                  </a:cubicBezTo>
                  <a:cubicBezTo>
                    <a:pt x="4436" y="10619"/>
                    <a:pt x="5681" y="10422"/>
                    <a:pt x="7054" y="9860"/>
                  </a:cubicBezTo>
                  <a:cubicBezTo>
                    <a:pt x="5958" y="7052"/>
                    <a:pt x="5068" y="4861"/>
                    <a:pt x="5068" y="4861"/>
                  </a:cubicBezTo>
                  <a:cubicBezTo>
                    <a:pt x="5068" y="4861"/>
                    <a:pt x="11961" y="2875"/>
                    <a:pt x="11870" y="958"/>
                  </a:cubicBezTo>
                  <a:cubicBezTo>
                    <a:pt x="11829" y="281"/>
                    <a:pt x="11072" y="0"/>
                    <a:pt x="9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6497425" y="1853525"/>
              <a:ext cx="211150" cy="192975"/>
            </a:xfrm>
            <a:custGeom>
              <a:avLst/>
              <a:gdLst/>
              <a:ahLst/>
              <a:cxnLst/>
              <a:rect l="l" t="t" r="r" b="b"/>
              <a:pathLst>
                <a:path w="8446" h="7719" extrusionOk="0">
                  <a:moveTo>
                    <a:pt x="1136" y="0"/>
                  </a:moveTo>
                  <a:cubicBezTo>
                    <a:pt x="917" y="0"/>
                    <a:pt x="754" y="7"/>
                    <a:pt x="662" y="21"/>
                  </a:cubicBezTo>
                  <a:cubicBezTo>
                    <a:pt x="183" y="820"/>
                    <a:pt x="1" y="1961"/>
                    <a:pt x="1" y="3330"/>
                  </a:cubicBezTo>
                  <a:cubicBezTo>
                    <a:pt x="503" y="3445"/>
                    <a:pt x="1096" y="3536"/>
                    <a:pt x="1507" y="3582"/>
                  </a:cubicBezTo>
                  <a:cubicBezTo>
                    <a:pt x="2420" y="3673"/>
                    <a:pt x="4223" y="3878"/>
                    <a:pt x="4748" y="5933"/>
                  </a:cubicBezTo>
                  <a:cubicBezTo>
                    <a:pt x="4966" y="6817"/>
                    <a:pt x="4055" y="7075"/>
                    <a:pt x="2922" y="7075"/>
                  </a:cubicBezTo>
                  <a:cubicBezTo>
                    <a:pt x="2038" y="7075"/>
                    <a:pt x="1018" y="6917"/>
                    <a:pt x="297" y="6777"/>
                  </a:cubicBezTo>
                  <a:lnTo>
                    <a:pt x="297" y="6777"/>
                  </a:lnTo>
                  <a:cubicBezTo>
                    <a:pt x="320" y="6937"/>
                    <a:pt x="343" y="7119"/>
                    <a:pt x="366" y="7279"/>
                  </a:cubicBezTo>
                  <a:cubicBezTo>
                    <a:pt x="1049" y="7511"/>
                    <a:pt x="1966" y="7719"/>
                    <a:pt x="3068" y="7719"/>
                  </a:cubicBezTo>
                  <a:cubicBezTo>
                    <a:pt x="4139" y="7719"/>
                    <a:pt x="5384" y="7522"/>
                    <a:pt x="6757" y="6960"/>
                  </a:cubicBezTo>
                  <a:cubicBezTo>
                    <a:pt x="5661" y="4152"/>
                    <a:pt x="4771" y="1961"/>
                    <a:pt x="4771" y="1961"/>
                  </a:cubicBezTo>
                  <a:cubicBezTo>
                    <a:pt x="4771" y="1961"/>
                    <a:pt x="6643" y="1413"/>
                    <a:pt x="8446" y="637"/>
                  </a:cubicBezTo>
                  <a:cubicBezTo>
                    <a:pt x="7183" y="336"/>
                    <a:pt x="2715" y="0"/>
                    <a:pt x="113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6498000" y="1781025"/>
              <a:ext cx="291050" cy="146075"/>
            </a:xfrm>
            <a:custGeom>
              <a:avLst/>
              <a:gdLst/>
              <a:ahLst/>
              <a:cxnLst/>
              <a:rect l="l" t="t" r="r" b="b"/>
              <a:pathLst>
                <a:path w="11642" h="5843" extrusionOk="0">
                  <a:moveTo>
                    <a:pt x="9608" y="0"/>
                  </a:moveTo>
                  <a:cubicBezTo>
                    <a:pt x="7549" y="0"/>
                    <a:pt x="4239" y="909"/>
                    <a:pt x="1598" y="2053"/>
                  </a:cubicBezTo>
                  <a:cubicBezTo>
                    <a:pt x="594" y="2487"/>
                    <a:pt x="137" y="3674"/>
                    <a:pt x="0" y="5249"/>
                  </a:cubicBezTo>
                  <a:cubicBezTo>
                    <a:pt x="423" y="5559"/>
                    <a:pt x="1124" y="5843"/>
                    <a:pt x="2276" y="5843"/>
                  </a:cubicBezTo>
                  <a:cubicBezTo>
                    <a:pt x="2989" y="5843"/>
                    <a:pt x="3876" y="5734"/>
                    <a:pt x="4976" y="5454"/>
                  </a:cubicBezTo>
                  <a:cubicBezTo>
                    <a:pt x="4839" y="5089"/>
                    <a:pt x="4748" y="4861"/>
                    <a:pt x="4748" y="4861"/>
                  </a:cubicBezTo>
                  <a:cubicBezTo>
                    <a:pt x="4748" y="4861"/>
                    <a:pt x="11641" y="2875"/>
                    <a:pt x="11550" y="958"/>
                  </a:cubicBezTo>
                  <a:cubicBezTo>
                    <a:pt x="11509" y="281"/>
                    <a:pt x="10752" y="0"/>
                    <a:pt x="96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6509400" y="1781275"/>
              <a:ext cx="276800" cy="89975"/>
            </a:xfrm>
            <a:custGeom>
              <a:avLst/>
              <a:gdLst/>
              <a:ahLst/>
              <a:cxnLst/>
              <a:rect l="l" t="t" r="r" b="b"/>
              <a:pathLst>
                <a:path w="11072" h="3599" extrusionOk="0">
                  <a:moveTo>
                    <a:pt x="9148" y="0"/>
                  </a:moveTo>
                  <a:cubicBezTo>
                    <a:pt x="7091" y="0"/>
                    <a:pt x="3782" y="904"/>
                    <a:pt x="1142" y="2043"/>
                  </a:cubicBezTo>
                  <a:cubicBezTo>
                    <a:pt x="640" y="2272"/>
                    <a:pt x="275" y="2683"/>
                    <a:pt x="1" y="3230"/>
                  </a:cubicBezTo>
                  <a:cubicBezTo>
                    <a:pt x="756" y="3492"/>
                    <a:pt x="1470" y="3598"/>
                    <a:pt x="2210" y="3598"/>
                  </a:cubicBezTo>
                  <a:cubicBezTo>
                    <a:pt x="3147" y="3598"/>
                    <a:pt x="4125" y="3427"/>
                    <a:pt x="5273" y="3185"/>
                  </a:cubicBezTo>
                  <a:cubicBezTo>
                    <a:pt x="7465" y="2728"/>
                    <a:pt x="9770" y="1815"/>
                    <a:pt x="11071" y="834"/>
                  </a:cubicBezTo>
                  <a:cubicBezTo>
                    <a:pt x="10954" y="247"/>
                    <a:pt x="10221" y="0"/>
                    <a:pt x="9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6520250" y="1781225"/>
              <a:ext cx="257375" cy="70500"/>
            </a:xfrm>
            <a:custGeom>
              <a:avLst/>
              <a:gdLst/>
              <a:ahLst/>
              <a:cxnLst/>
              <a:rect l="l" t="t" r="r" b="b"/>
              <a:pathLst>
                <a:path w="10295" h="2820" extrusionOk="0">
                  <a:moveTo>
                    <a:pt x="8718" y="1"/>
                  </a:moveTo>
                  <a:cubicBezTo>
                    <a:pt x="6663" y="1"/>
                    <a:pt x="3354" y="902"/>
                    <a:pt x="708" y="2045"/>
                  </a:cubicBezTo>
                  <a:cubicBezTo>
                    <a:pt x="434" y="2182"/>
                    <a:pt x="206" y="2342"/>
                    <a:pt x="1" y="2570"/>
                  </a:cubicBezTo>
                  <a:cubicBezTo>
                    <a:pt x="626" y="2745"/>
                    <a:pt x="1233" y="2820"/>
                    <a:pt x="1859" y="2820"/>
                  </a:cubicBezTo>
                  <a:cubicBezTo>
                    <a:pt x="2786" y="2820"/>
                    <a:pt x="3754" y="2656"/>
                    <a:pt x="4885" y="2411"/>
                  </a:cubicBezTo>
                  <a:cubicBezTo>
                    <a:pt x="6871" y="2000"/>
                    <a:pt x="8948" y="1224"/>
                    <a:pt x="10295" y="334"/>
                  </a:cubicBezTo>
                  <a:cubicBezTo>
                    <a:pt x="9961" y="103"/>
                    <a:pt x="9411" y="1"/>
                    <a:pt x="871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6509400" y="1781300"/>
              <a:ext cx="276800" cy="89950"/>
            </a:xfrm>
            <a:custGeom>
              <a:avLst/>
              <a:gdLst/>
              <a:ahLst/>
              <a:cxnLst/>
              <a:rect l="l" t="t" r="r" b="b"/>
              <a:pathLst>
                <a:path w="11072" h="3598" extrusionOk="0">
                  <a:moveTo>
                    <a:pt x="9150" y="1"/>
                  </a:moveTo>
                  <a:cubicBezTo>
                    <a:pt x="7096" y="1"/>
                    <a:pt x="3780" y="904"/>
                    <a:pt x="1142" y="2042"/>
                  </a:cubicBezTo>
                  <a:cubicBezTo>
                    <a:pt x="640" y="2271"/>
                    <a:pt x="275" y="2682"/>
                    <a:pt x="1" y="3229"/>
                  </a:cubicBezTo>
                  <a:cubicBezTo>
                    <a:pt x="756" y="3491"/>
                    <a:pt x="1470" y="3597"/>
                    <a:pt x="2210" y="3597"/>
                  </a:cubicBezTo>
                  <a:cubicBezTo>
                    <a:pt x="3147" y="3597"/>
                    <a:pt x="4125" y="3426"/>
                    <a:pt x="5273" y="3184"/>
                  </a:cubicBezTo>
                  <a:cubicBezTo>
                    <a:pt x="7465" y="2727"/>
                    <a:pt x="9770" y="1814"/>
                    <a:pt x="11071" y="833"/>
                  </a:cubicBezTo>
                  <a:cubicBezTo>
                    <a:pt x="11048" y="741"/>
                    <a:pt x="11003" y="650"/>
                    <a:pt x="10957" y="559"/>
                  </a:cubicBezTo>
                  <a:cubicBezTo>
                    <a:pt x="10706" y="810"/>
                    <a:pt x="10090" y="1289"/>
                    <a:pt x="8469" y="2042"/>
                  </a:cubicBezTo>
                  <a:cubicBezTo>
                    <a:pt x="6489" y="2970"/>
                    <a:pt x="4020" y="3396"/>
                    <a:pt x="2971" y="3396"/>
                  </a:cubicBezTo>
                  <a:cubicBezTo>
                    <a:pt x="2678" y="3396"/>
                    <a:pt x="2496" y="3363"/>
                    <a:pt x="2466" y="3298"/>
                  </a:cubicBezTo>
                  <a:cubicBezTo>
                    <a:pt x="2329" y="3001"/>
                    <a:pt x="4292" y="2841"/>
                    <a:pt x="7168" y="2020"/>
                  </a:cubicBezTo>
                  <a:cubicBezTo>
                    <a:pt x="9062" y="1472"/>
                    <a:pt x="10158" y="833"/>
                    <a:pt x="10683" y="308"/>
                  </a:cubicBezTo>
                  <a:cubicBezTo>
                    <a:pt x="10348" y="96"/>
                    <a:pt x="9815" y="1"/>
                    <a:pt x="9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6545350" y="2343075"/>
              <a:ext cx="143250" cy="34875"/>
            </a:xfrm>
            <a:custGeom>
              <a:avLst/>
              <a:gdLst/>
              <a:ahLst/>
              <a:cxnLst/>
              <a:rect l="l" t="t" r="r" b="b"/>
              <a:pathLst>
                <a:path w="5730" h="1395" extrusionOk="0">
                  <a:moveTo>
                    <a:pt x="2854" y="0"/>
                  </a:moveTo>
                  <a:cubicBezTo>
                    <a:pt x="2854" y="0"/>
                    <a:pt x="2808" y="23"/>
                    <a:pt x="2717" y="23"/>
                  </a:cubicBezTo>
                  <a:cubicBezTo>
                    <a:pt x="2626" y="23"/>
                    <a:pt x="2489" y="23"/>
                    <a:pt x="2329" y="69"/>
                  </a:cubicBezTo>
                  <a:cubicBezTo>
                    <a:pt x="2032" y="114"/>
                    <a:pt x="1644" y="228"/>
                    <a:pt x="1256" y="388"/>
                  </a:cubicBezTo>
                  <a:cubicBezTo>
                    <a:pt x="891" y="571"/>
                    <a:pt x="549" y="776"/>
                    <a:pt x="320" y="1004"/>
                  </a:cubicBezTo>
                  <a:cubicBezTo>
                    <a:pt x="115" y="1210"/>
                    <a:pt x="1" y="1392"/>
                    <a:pt x="24" y="1392"/>
                  </a:cubicBezTo>
                  <a:cubicBezTo>
                    <a:pt x="25" y="1394"/>
                    <a:pt x="28" y="1395"/>
                    <a:pt x="31" y="1395"/>
                  </a:cubicBezTo>
                  <a:cubicBezTo>
                    <a:pt x="67" y="1395"/>
                    <a:pt x="200" y="1266"/>
                    <a:pt x="412" y="1118"/>
                  </a:cubicBezTo>
                  <a:cubicBezTo>
                    <a:pt x="640" y="936"/>
                    <a:pt x="1005" y="753"/>
                    <a:pt x="1348" y="616"/>
                  </a:cubicBezTo>
                  <a:cubicBezTo>
                    <a:pt x="1713" y="502"/>
                    <a:pt x="2101" y="411"/>
                    <a:pt x="2375" y="388"/>
                  </a:cubicBezTo>
                  <a:cubicBezTo>
                    <a:pt x="2455" y="377"/>
                    <a:pt x="2523" y="377"/>
                    <a:pt x="2583" y="377"/>
                  </a:cubicBezTo>
                  <a:cubicBezTo>
                    <a:pt x="2643" y="377"/>
                    <a:pt x="2694" y="377"/>
                    <a:pt x="2740" y="365"/>
                  </a:cubicBezTo>
                  <a:lnTo>
                    <a:pt x="3333" y="365"/>
                  </a:lnTo>
                  <a:cubicBezTo>
                    <a:pt x="3630" y="388"/>
                    <a:pt x="4018" y="434"/>
                    <a:pt x="4383" y="548"/>
                  </a:cubicBezTo>
                  <a:cubicBezTo>
                    <a:pt x="4748" y="662"/>
                    <a:pt x="5091" y="845"/>
                    <a:pt x="5319" y="1004"/>
                  </a:cubicBezTo>
                  <a:cubicBezTo>
                    <a:pt x="5552" y="1174"/>
                    <a:pt x="5686" y="1304"/>
                    <a:pt x="5723" y="1304"/>
                  </a:cubicBezTo>
                  <a:cubicBezTo>
                    <a:pt x="5726" y="1304"/>
                    <a:pt x="5728" y="1303"/>
                    <a:pt x="5730" y="1301"/>
                  </a:cubicBezTo>
                  <a:cubicBezTo>
                    <a:pt x="5730" y="1301"/>
                    <a:pt x="5639" y="1118"/>
                    <a:pt x="5410" y="913"/>
                  </a:cubicBezTo>
                  <a:cubicBezTo>
                    <a:pt x="5205" y="685"/>
                    <a:pt x="4840" y="479"/>
                    <a:pt x="4475" y="297"/>
                  </a:cubicBezTo>
                  <a:cubicBezTo>
                    <a:pt x="4087" y="160"/>
                    <a:pt x="3676" y="69"/>
                    <a:pt x="3356" y="46"/>
                  </a:cubicBezTo>
                  <a:cubicBezTo>
                    <a:pt x="3059" y="0"/>
                    <a:pt x="2854" y="0"/>
                    <a:pt x="2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5721375" y="2430375"/>
              <a:ext cx="1317025" cy="856875"/>
            </a:xfrm>
            <a:custGeom>
              <a:avLst/>
              <a:gdLst/>
              <a:ahLst/>
              <a:cxnLst/>
              <a:rect l="l" t="t" r="r" b="b"/>
              <a:pathLst>
                <a:path w="52681" h="34275" extrusionOk="0">
                  <a:moveTo>
                    <a:pt x="30906" y="0"/>
                  </a:moveTo>
                  <a:cubicBezTo>
                    <a:pt x="30906" y="0"/>
                    <a:pt x="27664" y="2580"/>
                    <a:pt x="26934" y="3584"/>
                  </a:cubicBezTo>
                  <a:cubicBezTo>
                    <a:pt x="25245" y="5912"/>
                    <a:pt x="24309" y="5958"/>
                    <a:pt x="22985" y="8491"/>
                  </a:cubicBezTo>
                  <a:cubicBezTo>
                    <a:pt x="22369" y="9678"/>
                    <a:pt x="21456" y="10363"/>
                    <a:pt x="20452" y="11230"/>
                  </a:cubicBezTo>
                  <a:cubicBezTo>
                    <a:pt x="18169" y="13170"/>
                    <a:pt x="15909" y="15111"/>
                    <a:pt x="13627" y="17051"/>
                  </a:cubicBezTo>
                  <a:cubicBezTo>
                    <a:pt x="8605" y="21365"/>
                    <a:pt x="5044" y="24834"/>
                    <a:pt x="0" y="29148"/>
                  </a:cubicBezTo>
                  <a:cubicBezTo>
                    <a:pt x="339" y="29228"/>
                    <a:pt x="3491" y="34275"/>
                    <a:pt x="15607" y="34275"/>
                  </a:cubicBezTo>
                  <a:cubicBezTo>
                    <a:pt x="17381" y="34275"/>
                    <a:pt x="19347" y="34166"/>
                    <a:pt x="21524" y="33919"/>
                  </a:cubicBezTo>
                  <a:cubicBezTo>
                    <a:pt x="38552" y="32001"/>
                    <a:pt x="49257" y="15978"/>
                    <a:pt x="52681" y="9792"/>
                  </a:cubicBezTo>
                  <a:cubicBezTo>
                    <a:pt x="52681" y="9792"/>
                    <a:pt x="49714" y="2488"/>
                    <a:pt x="43984" y="2443"/>
                  </a:cubicBezTo>
                  <a:cubicBezTo>
                    <a:pt x="43984" y="2443"/>
                    <a:pt x="39739" y="5752"/>
                    <a:pt x="39739" y="5752"/>
                  </a:cubicBezTo>
                  <a:cubicBezTo>
                    <a:pt x="40447" y="4428"/>
                    <a:pt x="41725" y="3105"/>
                    <a:pt x="41839" y="1552"/>
                  </a:cubicBezTo>
                  <a:cubicBezTo>
                    <a:pt x="40378" y="1027"/>
                    <a:pt x="39077" y="639"/>
                    <a:pt x="37502" y="366"/>
                  </a:cubicBezTo>
                  <a:cubicBezTo>
                    <a:pt x="35630" y="46"/>
                    <a:pt x="30906" y="0"/>
                    <a:pt x="30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5986150" y="2540500"/>
              <a:ext cx="1052250" cy="660250"/>
            </a:xfrm>
            <a:custGeom>
              <a:avLst/>
              <a:gdLst/>
              <a:ahLst/>
              <a:cxnLst/>
              <a:rect l="l" t="t" r="r" b="b"/>
              <a:pathLst>
                <a:path w="42090" h="26410" extrusionOk="0">
                  <a:moveTo>
                    <a:pt x="15704" y="1"/>
                  </a:moveTo>
                  <a:lnTo>
                    <a:pt x="15704" y="1"/>
                  </a:lnTo>
                  <a:cubicBezTo>
                    <a:pt x="14403" y="1553"/>
                    <a:pt x="13558" y="1872"/>
                    <a:pt x="12394" y="4086"/>
                  </a:cubicBezTo>
                  <a:cubicBezTo>
                    <a:pt x="11778" y="5273"/>
                    <a:pt x="10865" y="5958"/>
                    <a:pt x="9861" y="6825"/>
                  </a:cubicBezTo>
                  <a:cubicBezTo>
                    <a:pt x="7578" y="8765"/>
                    <a:pt x="5318" y="10706"/>
                    <a:pt x="3036" y="12646"/>
                  </a:cubicBezTo>
                  <a:cubicBezTo>
                    <a:pt x="2488" y="13148"/>
                    <a:pt x="1917" y="13627"/>
                    <a:pt x="1347" y="14107"/>
                  </a:cubicBezTo>
                  <a:cubicBezTo>
                    <a:pt x="1278" y="14335"/>
                    <a:pt x="1233" y="14586"/>
                    <a:pt x="1187" y="14814"/>
                  </a:cubicBezTo>
                  <a:cubicBezTo>
                    <a:pt x="0" y="21753"/>
                    <a:pt x="10614" y="24675"/>
                    <a:pt x="21296" y="26409"/>
                  </a:cubicBezTo>
                  <a:cubicBezTo>
                    <a:pt x="32343" y="20977"/>
                    <a:pt x="39419" y="10203"/>
                    <a:pt x="42090" y="5387"/>
                  </a:cubicBezTo>
                  <a:cubicBezTo>
                    <a:pt x="42090" y="5387"/>
                    <a:pt x="40994" y="2694"/>
                    <a:pt x="38849" y="571"/>
                  </a:cubicBezTo>
                  <a:cubicBezTo>
                    <a:pt x="38429" y="2959"/>
                    <a:pt x="35418" y="10914"/>
                    <a:pt x="23884" y="10914"/>
                  </a:cubicBezTo>
                  <a:cubicBezTo>
                    <a:pt x="23510" y="10914"/>
                    <a:pt x="23127" y="10905"/>
                    <a:pt x="22734" y="10888"/>
                  </a:cubicBezTo>
                  <a:cubicBezTo>
                    <a:pt x="12759" y="10432"/>
                    <a:pt x="14152" y="3721"/>
                    <a:pt x="1570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6537950" y="2439500"/>
              <a:ext cx="229400" cy="153125"/>
            </a:xfrm>
            <a:custGeom>
              <a:avLst/>
              <a:gdLst/>
              <a:ahLst/>
              <a:cxnLst/>
              <a:rect l="l" t="t" r="r" b="b"/>
              <a:pathLst>
                <a:path w="9176" h="6125" extrusionOk="0">
                  <a:moveTo>
                    <a:pt x="4908" y="1"/>
                  </a:moveTo>
                  <a:lnTo>
                    <a:pt x="4908" y="1"/>
                  </a:lnTo>
                  <a:cubicBezTo>
                    <a:pt x="5843" y="434"/>
                    <a:pt x="6642" y="982"/>
                    <a:pt x="6848" y="1712"/>
                  </a:cubicBezTo>
                  <a:cubicBezTo>
                    <a:pt x="7418" y="3789"/>
                    <a:pt x="0" y="6004"/>
                    <a:pt x="0" y="6004"/>
                  </a:cubicBezTo>
                  <a:cubicBezTo>
                    <a:pt x="0" y="6004"/>
                    <a:pt x="881" y="6124"/>
                    <a:pt x="2056" y="6124"/>
                  </a:cubicBezTo>
                  <a:cubicBezTo>
                    <a:pt x="3334" y="6124"/>
                    <a:pt x="4961" y="5982"/>
                    <a:pt x="6186" y="5387"/>
                  </a:cubicBezTo>
                  <a:cubicBezTo>
                    <a:pt x="6665" y="5136"/>
                    <a:pt x="7144" y="4839"/>
                    <a:pt x="7601" y="4520"/>
                  </a:cubicBezTo>
                  <a:cubicBezTo>
                    <a:pt x="8286" y="3470"/>
                    <a:pt x="9085" y="2397"/>
                    <a:pt x="9176" y="1187"/>
                  </a:cubicBezTo>
                  <a:cubicBezTo>
                    <a:pt x="7715" y="685"/>
                    <a:pt x="6437" y="274"/>
                    <a:pt x="4908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6436950" y="2454125"/>
              <a:ext cx="79325" cy="58900"/>
            </a:xfrm>
            <a:custGeom>
              <a:avLst/>
              <a:gdLst/>
              <a:ahLst/>
              <a:cxnLst/>
              <a:rect l="l" t="t" r="r" b="b"/>
              <a:pathLst>
                <a:path w="3173" h="2356" extrusionOk="0">
                  <a:moveTo>
                    <a:pt x="2857" y="0"/>
                  </a:moveTo>
                  <a:cubicBezTo>
                    <a:pt x="2702" y="0"/>
                    <a:pt x="2499" y="82"/>
                    <a:pt x="2328" y="237"/>
                  </a:cubicBezTo>
                  <a:cubicBezTo>
                    <a:pt x="2054" y="465"/>
                    <a:pt x="1940" y="739"/>
                    <a:pt x="2077" y="876"/>
                  </a:cubicBezTo>
                  <a:cubicBezTo>
                    <a:pt x="2121" y="913"/>
                    <a:pt x="2183" y="931"/>
                    <a:pt x="2256" y="931"/>
                  </a:cubicBezTo>
                  <a:cubicBezTo>
                    <a:pt x="2413" y="931"/>
                    <a:pt x="2621" y="849"/>
                    <a:pt x="2808" y="694"/>
                  </a:cubicBezTo>
                  <a:cubicBezTo>
                    <a:pt x="3081" y="465"/>
                    <a:pt x="3173" y="192"/>
                    <a:pt x="3036" y="55"/>
                  </a:cubicBezTo>
                  <a:cubicBezTo>
                    <a:pt x="2992" y="18"/>
                    <a:pt x="2930" y="0"/>
                    <a:pt x="2857" y="0"/>
                  </a:cubicBezTo>
                  <a:close/>
                  <a:moveTo>
                    <a:pt x="1274" y="1062"/>
                  </a:moveTo>
                  <a:cubicBezTo>
                    <a:pt x="1057" y="1062"/>
                    <a:pt x="770" y="1179"/>
                    <a:pt x="525" y="1378"/>
                  </a:cubicBezTo>
                  <a:cubicBezTo>
                    <a:pt x="137" y="1698"/>
                    <a:pt x="0" y="2086"/>
                    <a:pt x="183" y="2269"/>
                  </a:cubicBezTo>
                  <a:cubicBezTo>
                    <a:pt x="242" y="2328"/>
                    <a:pt x="330" y="2356"/>
                    <a:pt x="434" y="2356"/>
                  </a:cubicBezTo>
                  <a:cubicBezTo>
                    <a:pt x="651" y="2356"/>
                    <a:pt x="940" y="2234"/>
                    <a:pt x="1187" y="2018"/>
                  </a:cubicBezTo>
                  <a:cubicBezTo>
                    <a:pt x="1575" y="1721"/>
                    <a:pt x="1712" y="1333"/>
                    <a:pt x="1529" y="1150"/>
                  </a:cubicBezTo>
                  <a:cubicBezTo>
                    <a:pt x="1469" y="1090"/>
                    <a:pt x="1380" y="1062"/>
                    <a:pt x="1274" y="106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5706525" y="2820725"/>
              <a:ext cx="997500" cy="469725"/>
            </a:xfrm>
            <a:custGeom>
              <a:avLst/>
              <a:gdLst/>
              <a:ahLst/>
              <a:cxnLst/>
              <a:rect l="l" t="t" r="r" b="b"/>
              <a:pathLst>
                <a:path w="39900" h="18789" extrusionOk="0">
                  <a:moveTo>
                    <a:pt x="23623" y="0"/>
                  </a:moveTo>
                  <a:cubicBezTo>
                    <a:pt x="20150" y="0"/>
                    <a:pt x="16950" y="529"/>
                    <a:pt x="14997" y="798"/>
                  </a:cubicBezTo>
                  <a:lnTo>
                    <a:pt x="1" y="13192"/>
                  </a:lnTo>
                  <a:cubicBezTo>
                    <a:pt x="334" y="13270"/>
                    <a:pt x="3405" y="18788"/>
                    <a:pt x="15490" y="18788"/>
                  </a:cubicBezTo>
                  <a:cubicBezTo>
                    <a:pt x="17453" y="18788"/>
                    <a:pt x="19653" y="18643"/>
                    <a:pt x="22118" y="18305"/>
                  </a:cubicBezTo>
                  <a:cubicBezTo>
                    <a:pt x="28441" y="17437"/>
                    <a:pt x="35357" y="15543"/>
                    <a:pt x="39899" y="12142"/>
                  </a:cubicBezTo>
                  <a:cubicBezTo>
                    <a:pt x="38355" y="2047"/>
                    <a:pt x="30459" y="0"/>
                    <a:pt x="2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6078000" y="3081875"/>
              <a:ext cx="47400" cy="90900"/>
            </a:xfrm>
            <a:custGeom>
              <a:avLst/>
              <a:gdLst/>
              <a:ahLst/>
              <a:cxnLst/>
              <a:rect l="l" t="t" r="r" b="b"/>
              <a:pathLst>
                <a:path w="1896" h="3636" extrusionOk="0">
                  <a:moveTo>
                    <a:pt x="64" y="0"/>
                  </a:moveTo>
                  <a:cubicBezTo>
                    <a:pt x="55" y="0"/>
                    <a:pt x="49" y="3"/>
                    <a:pt x="47" y="7"/>
                  </a:cubicBezTo>
                  <a:cubicBezTo>
                    <a:pt x="1" y="98"/>
                    <a:pt x="412" y="418"/>
                    <a:pt x="686" y="806"/>
                  </a:cubicBezTo>
                  <a:cubicBezTo>
                    <a:pt x="800" y="1034"/>
                    <a:pt x="960" y="1239"/>
                    <a:pt x="1005" y="1399"/>
                  </a:cubicBezTo>
                  <a:cubicBezTo>
                    <a:pt x="1097" y="1582"/>
                    <a:pt x="1142" y="1696"/>
                    <a:pt x="1142" y="1696"/>
                  </a:cubicBezTo>
                  <a:cubicBezTo>
                    <a:pt x="1142" y="1696"/>
                    <a:pt x="1188" y="1810"/>
                    <a:pt x="1256" y="1970"/>
                  </a:cubicBezTo>
                  <a:cubicBezTo>
                    <a:pt x="1348" y="2129"/>
                    <a:pt x="1416" y="2381"/>
                    <a:pt x="1485" y="2609"/>
                  </a:cubicBezTo>
                  <a:cubicBezTo>
                    <a:pt x="1622" y="3111"/>
                    <a:pt x="1599" y="3613"/>
                    <a:pt x="1690" y="3636"/>
                  </a:cubicBezTo>
                  <a:cubicBezTo>
                    <a:pt x="1758" y="3636"/>
                    <a:pt x="1895" y="3111"/>
                    <a:pt x="1873" y="2563"/>
                  </a:cubicBezTo>
                  <a:cubicBezTo>
                    <a:pt x="1827" y="2289"/>
                    <a:pt x="1804" y="1993"/>
                    <a:pt x="1736" y="1810"/>
                  </a:cubicBezTo>
                  <a:cubicBezTo>
                    <a:pt x="1667" y="1605"/>
                    <a:pt x="1622" y="1468"/>
                    <a:pt x="1622" y="1468"/>
                  </a:cubicBezTo>
                  <a:cubicBezTo>
                    <a:pt x="1622" y="1468"/>
                    <a:pt x="1553" y="1353"/>
                    <a:pt x="1439" y="1171"/>
                  </a:cubicBezTo>
                  <a:cubicBezTo>
                    <a:pt x="1348" y="988"/>
                    <a:pt x="1165" y="783"/>
                    <a:pt x="982" y="577"/>
                  </a:cubicBezTo>
                  <a:cubicBezTo>
                    <a:pt x="609" y="204"/>
                    <a:pt x="161" y="0"/>
                    <a:pt x="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5862875" y="3188175"/>
              <a:ext cx="138700" cy="78875"/>
            </a:xfrm>
            <a:custGeom>
              <a:avLst/>
              <a:gdLst/>
              <a:ahLst/>
              <a:cxnLst/>
              <a:rect l="l" t="t" r="r" b="b"/>
              <a:pathLst>
                <a:path w="5548" h="3155" extrusionOk="0">
                  <a:moveTo>
                    <a:pt x="46" y="0"/>
                  </a:moveTo>
                  <a:lnTo>
                    <a:pt x="46" y="0"/>
                  </a:lnTo>
                  <a:cubicBezTo>
                    <a:pt x="1" y="23"/>
                    <a:pt x="46" y="228"/>
                    <a:pt x="138" y="548"/>
                  </a:cubicBezTo>
                  <a:cubicBezTo>
                    <a:pt x="229" y="868"/>
                    <a:pt x="434" y="1256"/>
                    <a:pt x="708" y="1621"/>
                  </a:cubicBezTo>
                  <a:cubicBezTo>
                    <a:pt x="982" y="1963"/>
                    <a:pt x="1325" y="2283"/>
                    <a:pt x="1599" y="2465"/>
                  </a:cubicBezTo>
                  <a:cubicBezTo>
                    <a:pt x="1872" y="2671"/>
                    <a:pt x="2078" y="2762"/>
                    <a:pt x="2078" y="2762"/>
                  </a:cubicBezTo>
                  <a:cubicBezTo>
                    <a:pt x="2078" y="2762"/>
                    <a:pt x="2146" y="2785"/>
                    <a:pt x="2238" y="2831"/>
                  </a:cubicBezTo>
                  <a:cubicBezTo>
                    <a:pt x="2329" y="2853"/>
                    <a:pt x="2443" y="2922"/>
                    <a:pt x="2626" y="2968"/>
                  </a:cubicBezTo>
                  <a:cubicBezTo>
                    <a:pt x="2945" y="3082"/>
                    <a:pt x="3379" y="3150"/>
                    <a:pt x="3835" y="3150"/>
                  </a:cubicBezTo>
                  <a:cubicBezTo>
                    <a:pt x="3894" y="3153"/>
                    <a:pt x="3952" y="3155"/>
                    <a:pt x="4011" y="3155"/>
                  </a:cubicBezTo>
                  <a:cubicBezTo>
                    <a:pt x="4389" y="3155"/>
                    <a:pt x="4768" y="3095"/>
                    <a:pt x="5045" y="3036"/>
                  </a:cubicBezTo>
                  <a:cubicBezTo>
                    <a:pt x="5365" y="2945"/>
                    <a:pt x="5547" y="2853"/>
                    <a:pt x="5547" y="2808"/>
                  </a:cubicBezTo>
                  <a:cubicBezTo>
                    <a:pt x="5547" y="2800"/>
                    <a:pt x="5522" y="2798"/>
                    <a:pt x="5476" y="2798"/>
                  </a:cubicBezTo>
                  <a:cubicBezTo>
                    <a:pt x="5385" y="2798"/>
                    <a:pt x="5213" y="2808"/>
                    <a:pt x="5000" y="2808"/>
                  </a:cubicBezTo>
                  <a:cubicBezTo>
                    <a:pt x="4867" y="2817"/>
                    <a:pt x="4719" y="2823"/>
                    <a:pt x="4562" y="2823"/>
                  </a:cubicBezTo>
                  <a:cubicBezTo>
                    <a:pt x="4340" y="2823"/>
                    <a:pt x="4099" y="2812"/>
                    <a:pt x="3858" y="2785"/>
                  </a:cubicBezTo>
                  <a:cubicBezTo>
                    <a:pt x="3447" y="2716"/>
                    <a:pt x="3059" y="2625"/>
                    <a:pt x="2785" y="2488"/>
                  </a:cubicBezTo>
                  <a:cubicBezTo>
                    <a:pt x="2626" y="2443"/>
                    <a:pt x="2534" y="2374"/>
                    <a:pt x="2443" y="2351"/>
                  </a:cubicBezTo>
                  <a:cubicBezTo>
                    <a:pt x="2375" y="2306"/>
                    <a:pt x="2329" y="2283"/>
                    <a:pt x="2329" y="2283"/>
                  </a:cubicBezTo>
                  <a:cubicBezTo>
                    <a:pt x="2329" y="2283"/>
                    <a:pt x="2146" y="2214"/>
                    <a:pt x="1872" y="2055"/>
                  </a:cubicBezTo>
                  <a:cubicBezTo>
                    <a:pt x="1599" y="1918"/>
                    <a:pt x="1279" y="1666"/>
                    <a:pt x="1005" y="1370"/>
                  </a:cubicBezTo>
                  <a:cubicBezTo>
                    <a:pt x="708" y="1073"/>
                    <a:pt x="480" y="731"/>
                    <a:pt x="320" y="457"/>
                  </a:cubicBezTo>
                  <a:cubicBezTo>
                    <a:pt x="183" y="183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5706525" y="2880125"/>
              <a:ext cx="997500" cy="410325"/>
            </a:xfrm>
            <a:custGeom>
              <a:avLst/>
              <a:gdLst/>
              <a:ahLst/>
              <a:cxnLst/>
              <a:rect l="l" t="t" r="r" b="b"/>
              <a:pathLst>
                <a:path w="39900" h="16413" extrusionOk="0">
                  <a:moveTo>
                    <a:pt x="30383" y="0"/>
                  </a:moveTo>
                  <a:cubicBezTo>
                    <a:pt x="30373" y="0"/>
                    <a:pt x="30484" y="51"/>
                    <a:pt x="30746" y="156"/>
                  </a:cubicBezTo>
                  <a:cubicBezTo>
                    <a:pt x="32504" y="887"/>
                    <a:pt x="35722" y="3808"/>
                    <a:pt x="34124" y="6639"/>
                  </a:cubicBezTo>
                  <a:cubicBezTo>
                    <a:pt x="33491" y="7737"/>
                    <a:pt x="31907" y="8032"/>
                    <a:pt x="30057" y="8032"/>
                  </a:cubicBezTo>
                  <a:cubicBezTo>
                    <a:pt x="27907" y="8032"/>
                    <a:pt x="25397" y="7633"/>
                    <a:pt x="23597" y="7633"/>
                  </a:cubicBezTo>
                  <a:cubicBezTo>
                    <a:pt x="22985" y="7633"/>
                    <a:pt x="22455" y="7679"/>
                    <a:pt x="22050" y="7803"/>
                  </a:cubicBezTo>
                  <a:cubicBezTo>
                    <a:pt x="19448" y="8602"/>
                    <a:pt x="16846" y="11934"/>
                    <a:pt x="12646" y="12710"/>
                  </a:cubicBezTo>
                  <a:cubicBezTo>
                    <a:pt x="12189" y="12792"/>
                    <a:pt x="11745" y="12828"/>
                    <a:pt x="11317" y="12828"/>
                  </a:cubicBezTo>
                  <a:cubicBezTo>
                    <a:pt x="7788" y="12828"/>
                    <a:pt x="5319" y="10359"/>
                    <a:pt x="5319" y="10359"/>
                  </a:cubicBezTo>
                  <a:cubicBezTo>
                    <a:pt x="5319" y="10359"/>
                    <a:pt x="3767" y="9811"/>
                    <a:pt x="1735" y="9378"/>
                  </a:cubicBezTo>
                  <a:lnTo>
                    <a:pt x="1" y="10816"/>
                  </a:lnTo>
                  <a:cubicBezTo>
                    <a:pt x="334" y="10894"/>
                    <a:pt x="3405" y="16412"/>
                    <a:pt x="15490" y="16412"/>
                  </a:cubicBezTo>
                  <a:cubicBezTo>
                    <a:pt x="17453" y="16412"/>
                    <a:pt x="19653" y="16267"/>
                    <a:pt x="22118" y="15929"/>
                  </a:cubicBezTo>
                  <a:cubicBezTo>
                    <a:pt x="28441" y="15061"/>
                    <a:pt x="35357" y="13167"/>
                    <a:pt x="39899" y="9766"/>
                  </a:cubicBezTo>
                  <a:cubicBezTo>
                    <a:pt x="39854" y="9492"/>
                    <a:pt x="39808" y="9241"/>
                    <a:pt x="39762" y="8967"/>
                  </a:cubicBezTo>
                  <a:cubicBezTo>
                    <a:pt x="39739" y="8898"/>
                    <a:pt x="39717" y="8807"/>
                    <a:pt x="39717" y="8716"/>
                  </a:cubicBezTo>
                  <a:cubicBezTo>
                    <a:pt x="39671" y="8556"/>
                    <a:pt x="39625" y="8373"/>
                    <a:pt x="39603" y="8191"/>
                  </a:cubicBezTo>
                  <a:cubicBezTo>
                    <a:pt x="39580" y="8100"/>
                    <a:pt x="39557" y="8031"/>
                    <a:pt x="39534" y="7940"/>
                  </a:cubicBezTo>
                  <a:cubicBezTo>
                    <a:pt x="39488" y="7757"/>
                    <a:pt x="39443" y="7597"/>
                    <a:pt x="39397" y="7438"/>
                  </a:cubicBezTo>
                  <a:cubicBezTo>
                    <a:pt x="39374" y="7346"/>
                    <a:pt x="39351" y="7278"/>
                    <a:pt x="39329" y="7209"/>
                  </a:cubicBezTo>
                  <a:cubicBezTo>
                    <a:pt x="39260" y="6981"/>
                    <a:pt x="39169" y="6753"/>
                    <a:pt x="39100" y="6525"/>
                  </a:cubicBezTo>
                  <a:cubicBezTo>
                    <a:pt x="39009" y="6296"/>
                    <a:pt x="38941" y="6091"/>
                    <a:pt x="38849" y="5863"/>
                  </a:cubicBezTo>
                  <a:cubicBezTo>
                    <a:pt x="38826" y="5794"/>
                    <a:pt x="38804" y="5749"/>
                    <a:pt x="38758" y="5680"/>
                  </a:cubicBezTo>
                  <a:cubicBezTo>
                    <a:pt x="38712" y="5520"/>
                    <a:pt x="38644" y="5383"/>
                    <a:pt x="38575" y="5246"/>
                  </a:cubicBezTo>
                  <a:cubicBezTo>
                    <a:pt x="38530" y="5178"/>
                    <a:pt x="38507" y="5109"/>
                    <a:pt x="38484" y="5041"/>
                  </a:cubicBezTo>
                  <a:cubicBezTo>
                    <a:pt x="38416" y="4881"/>
                    <a:pt x="38324" y="4744"/>
                    <a:pt x="38256" y="4607"/>
                  </a:cubicBezTo>
                  <a:cubicBezTo>
                    <a:pt x="38233" y="4562"/>
                    <a:pt x="38210" y="4493"/>
                    <a:pt x="38165" y="4448"/>
                  </a:cubicBezTo>
                  <a:cubicBezTo>
                    <a:pt x="38073" y="4265"/>
                    <a:pt x="37959" y="4059"/>
                    <a:pt x="37845" y="3900"/>
                  </a:cubicBezTo>
                  <a:cubicBezTo>
                    <a:pt x="37797" y="4238"/>
                    <a:pt x="37671" y="4455"/>
                    <a:pt x="37439" y="4455"/>
                  </a:cubicBezTo>
                  <a:cubicBezTo>
                    <a:pt x="37232" y="4455"/>
                    <a:pt x="36941" y="4285"/>
                    <a:pt x="36544" y="3877"/>
                  </a:cubicBezTo>
                  <a:cubicBezTo>
                    <a:pt x="34408" y="1625"/>
                    <a:pt x="30440" y="0"/>
                    <a:pt x="3038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2" name="Google Shape;3432;p43"/>
            <p:cNvSpPr/>
            <p:nvPr/>
          </p:nvSpPr>
          <p:spPr>
            <a:xfrm>
              <a:off x="5864600" y="3093975"/>
              <a:ext cx="277350" cy="144500"/>
            </a:xfrm>
            <a:custGeom>
              <a:avLst/>
              <a:gdLst/>
              <a:ahLst/>
              <a:cxnLst/>
              <a:rect l="l" t="t" r="r" b="b"/>
              <a:pathLst>
                <a:path w="11094" h="5780" extrusionOk="0">
                  <a:moveTo>
                    <a:pt x="7720" y="0"/>
                  </a:moveTo>
                  <a:cubicBezTo>
                    <a:pt x="5524" y="0"/>
                    <a:pt x="0" y="3745"/>
                    <a:pt x="0" y="3745"/>
                  </a:cubicBezTo>
                  <a:cubicBezTo>
                    <a:pt x="0" y="3745"/>
                    <a:pt x="2066" y="5780"/>
                    <a:pt x="4630" y="5780"/>
                  </a:cubicBezTo>
                  <a:cubicBezTo>
                    <a:pt x="5162" y="5780"/>
                    <a:pt x="5716" y="5692"/>
                    <a:pt x="6277" y="5480"/>
                  </a:cubicBezTo>
                  <a:cubicBezTo>
                    <a:pt x="11093" y="3654"/>
                    <a:pt x="9861" y="1006"/>
                    <a:pt x="8263" y="116"/>
                  </a:cubicBezTo>
                  <a:cubicBezTo>
                    <a:pt x="8120" y="36"/>
                    <a:pt x="7936" y="0"/>
                    <a:pt x="772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3" name="Google Shape;3433;p43"/>
            <p:cNvSpPr/>
            <p:nvPr/>
          </p:nvSpPr>
          <p:spPr>
            <a:xfrm>
              <a:off x="5864600" y="3094050"/>
              <a:ext cx="277350" cy="143225"/>
            </a:xfrm>
            <a:custGeom>
              <a:avLst/>
              <a:gdLst/>
              <a:ahLst/>
              <a:cxnLst/>
              <a:rect l="l" t="t" r="r" b="b"/>
              <a:pathLst>
                <a:path w="11094" h="5729" extrusionOk="0">
                  <a:moveTo>
                    <a:pt x="7729" y="0"/>
                  </a:moveTo>
                  <a:cubicBezTo>
                    <a:pt x="5570" y="0"/>
                    <a:pt x="146" y="3659"/>
                    <a:pt x="0" y="3742"/>
                  </a:cubicBezTo>
                  <a:cubicBezTo>
                    <a:pt x="23" y="3742"/>
                    <a:pt x="23" y="3765"/>
                    <a:pt x="23" y="3765"/>
                  </a:cubicBezTo>
                  <a:cubicBezTo>
                    <a:pt x="92" y="3834"/>
                    <a:pt x="434" y="4153"/>
                    <a:pt x="959" y="4496"/>
                  </a:cubicBezTo>
                  <a:cubicBezTo>
                    <a:pt x="1926" y="4142"/>
                    <a:pt x="5511" y="2881"/>
                    <a:pt x="7314" y="2881"/>
                  </a:cubicBezTo>
                  <a:cubicBezTo>
                    <a:pt x="7725" y="2881"/>
                    <a:pt x="8044" y="2947"/>
                    <a:pt x="8217" y="3103"/>
                  </a:cubicBezTo>
                  <a:cubicBezTo>
                    <a:pt x="8925" y="3765"/>
                    <a:pt x="6802" y="4975"/>
                    <a:pt x="5273" y="5728"/>
                  </a:cubicBezTo>
                  <a:cubicBezTo>
                    <a:pt x="5592" y="5683"/>
                    <a:pt x="5935" y="5591"/>
                    <a:pt x="6277" y="5477"/>
                  </a:cubicBezTo>
                  <a:cubicBezTo>
                    <a:pt x="11093" y="3651"/>
                    <a:pt x="9861" y="1003"/>
                    <a:pt x="8263" y="113"/>
                  </a:cubicBezTo>
                  <a:cubicBezTo>
                    <a:pt x="8122" y="36"/>
                    <a:pt x="7941" y="0"/>
                    <a:pt x="77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5877625" y="3368200"/>
              <a:ext cx="542800" cy="775225"/>
            </a:xfrm>
            <a:custGeom>
              <a:avLst/>
              <a:gdLst/>
              <a:ahLst/>
              <a:cxnLst/>
              <a:rect l="l" t="t" r="r" b="b"/>
              <a:pathLst>
                <a:path w="21712" h="31009" extrusionOk="0">
                  <a:moveTo>
                    <a:pt x="17766" y="1"/>
                  </a:moveTo>
                  <a:cubicBezTo>
                    <a:pt x="15753" y="1"/>
                    <a:pt x="13304" y="2026"/>
                    <a:pt x="12512" y="4372"/>
                  </a:cubicBezTo>
                  <a:cubicBezTo>
                    <a:pt x="12398" y="4737"/>
                    <a:pt x="9340" y="15259"/>
                    <a:pt x="7696" y="17245"/>
                  </a:cubicBezTo>
                  <a:cubicBezTo>
                    <a:pt x="6076" y="19254"/>
                    <a:pt x="4615" y="22198"/>
                    <a:pt x="4615" y="22198"/>
                  </a:cubicBezTo>
                  <a:cubicBezTo>
                    <a:pt x="4588" y="22199"/>
                    <a:pt x="4560" y="22199"/>
                    <a:pt x="4531" y="22199"/>
                  </a:cubicBezTo>
                  <a:cubicBezTo>
                    <a:pt x="4153" y="22199"/>
                    <a:pt x="3593" y="22161"/>
                    <a:pt x="3016" y="22161"/>
                  </a:cubicBezTo>
                  <a:cubicBezTo>
                    <a:pt x="1561" y="22161"/>
                    <a:pt x="1" y="22404"/>
                    <a:pt x="1009" y="24116"/>
                  </a:cubicBezTo>
                  <a:cubicBezTo>
                    <a:pt x="1445" y="24889"/>
                    <a:pt x="2278" y="25111"/>
                    <a:pt x="3132" y="25111"/>
                  </a:cubicBezTo>
                  <a:cubicBezTo>
                    <a:pt x="3261" y="25111"/>
                    <a:pt x="3391" y="25106"/>
                    <a:pt x="3519" y="25097"/>
                  </a:cubicBezTo>
                  <a:cubicBezTo>
                    <a:pt x="3519" y="25097"/>
                    <a:pt x="3542" y="30986"/>
                    <a:pt x="7719" y="31009"/>
                  </a:cubicBezTo>
                  <a:cubicBezTo>
                    <a:pt x="7729" y="31009"/>
                    <a:pt x="7740" y="31009"/>
                    <a:pt x="7750" y="31009"/>
                  </a:cubicBezTo>
                  <a:cubicBezTo>
                    <a:pt x="11884" y="31009"/>
                    <a:pt x="9386" y="26422"/>
                    <a:pt x="9385" y="26421"/>
                  </a:cubicBezTo>
                  <a:lnTo>
                    <a:pt x="9385" y="26421"/>
                  </a:lnTo>
                  <a:cubicBezTo>
                    <a:pt x="9386" y="26421"/>
                    <a:pt x="10525" y="27886"/>
                    <a:pt x="11145" y="27886"/>
                  </a:cubicBezTo>
                  <a:cubicBezTo>
                    <a:pt x="11222" y="27886"/>
                    <a:pt x="11291" y="27863"/>
                    <a:pt x="11348" y="27813"/>
                  </a:cubicBezTo>
                  <a:cubicBezTo>
                    <a:pt x="11896" y="27357"/>
                    <a:pt x="10253" y="24184"/>
                    <a:pt x="10253" y="24184"/>
                  </a:cubicBezTo>
                  <a:cubicBezTo>
                    <a:pt x="10253" y="24184"/>
                    <a:pt x="12421" y="23317"/>
                    <a:pt x="11029" y="20851"/>
                  </a:cubicBezTo>
                  <a:cubicBezTo>
                    <a:pt x="11029" y="20851"/>
                    <a:pt x="21711" y="6494"/>
                    <a:pt x="20364" y="2180"/>
                  </a:cubicBezTo>
                  <a:cubicBezTo>
                    <a:pt x="19874" y="629"/>
                    <a:pt x="18888" y="1"/>
                    <a:pt x="1776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5" name="Google Shape;3435;p43"/>
            <p:cNvSpPr/>
            <p:nvPr/>
          </p:nvSpPr>
          <p:spPr>
            <a:xfrm>
              <a:off x="5961025" y="3751375"/>
              <a:ext cx="138125" cy="394525"/>
            </a:xfrm>
            <a:custGeom>
              <a:avLst/>
              <a:gdLst/>
              <a:ahLst/>
              <a:cxnLst/>
              <a:rect l="l" t="t" r="r" b="b"/>
              <a:pathLst>
                <a:path w="5525" h="15781" extrusionOk="0">
                  <a:moveTo>
                    <a:pt x="5502" y="1"/>
                  </a:moveTo>
                  <a:cubicBezTo>
                    <a:pt x="5456" y="1"/>
                    <a:pt x="5273" y="571"/>
                    <a:pt x="4703" y="1279"/>
                  </a:cubicBezTo>
                  <a:cubicBezTo>
                    <a:pt x="4429" y="1644"/>
                    <a:pt x="4086" y="2032"/>
                    <a:pt x="3721" y="2466"/>
                  </a:cubicBezTo>
                  <a:cubicBezTo>
                    <a:pt x="3333" y="2900"/>
                    <a:pt x="2968" y="3425"/>
                    <a:pt x="2648" y="3904"/>
                  </a:cubicBezTo>
                  <a:cubicBezTo>
                    <a:pt x="2283" y="4406"/>
                    <a:pt x="1941" y="4885"/>
                    <a:pt x="1598" y="5365"/>
                  </a:cubicBezTo>
                  <a:cubicBezTo>
                    <a:pt x="1279" y="5821"/>
                    <a:pt x="982" y="6301"/>
                    <a:pt x="777" y="6711"/>
                  </a:cubicBezTo>
                  <a:cubicBezTo>
                    <a:pt x="571" y="7145"/>
                    <a:pt x="434" y="7510"/>
                    <a:pt x="343" y="7761"/>
                  </a:cubicBezTo>
                  <a:cubicBezTo>
                    <a:pt x="320" y="7898"/>
                    <a:pt x="275" y="8012"/>
                    <a:pt x="252" y="8081"/>
                  </a:cubicBezTo>
                  <a:cubicBezTo>
                    <a:pt x="229" y="8149"/>
                    <a:pt x="229" y="8172"/>
                    <a:pt x="229" y="8172"/>
                  </a:cubicBezTo>
                  <a:cubicBezTo>
                    <a:pt x="229" y="8172"/>
                    <a:pt x="206" y="8332"/>
                    <a:pt x="138" y="8606"/>
                  </a:cubicBezTo>
                  <a:cubicBezTo>
                    <a:pt x="115" y="8743"/>
                    <a:pt x="92" y="8903"/>
                    <a:pt x="69" y="9108"/>
                  </a:cubicBezTo>
                  <a:cubicBezTo>
                    <a:pt x="69" y="9199"/>
                    <a:pt x="46" y="9291"/>
                    <a:pt x="46" y="9405"/>
                  </a:cubicBezTo>
                  <a:cubicBezTo>
                    <a:pt x="46" y="9519"/>
                    <a:pt x="24" y="9633"/>
                    <a:pt x="24" y="9747"/>
                  </a:cubicBezTo>
                  <a:cubicBezTo>
                    <a:pt x="1" y="10204"/>
                    <a:pt x="46" y="10751"/>
                    <a:pt x="138" y="11345"/>
                  </a:cubicBezTo>
                  <a:cubicBezTo>
                    <a:pt x="275" y="11916"/>
                    <a:pt x="412" y="12509"/>
                    <a:pt x="663" y="13102"/>
                  </a:cubicBezTo>
                  <a:cubicBezTo>
                    <a:pt x="1119" y="14267"/>
                    <a:pt x="2009" y="15271"/>
                    <a:pt x="2922" y="15590"/>
                  </a:cubicBezTo>
                  <a:cubicBezTo>
                    <a:pt x="3269" y="15737"/>
                    <a:pt x="3602" y="15780"/>
                    <a:pt x="3861" y="15780"/>
                  </a:cubicBezTo>
                  <a:cubicBezTo>
                    <a:pt x="3926" y="15780"/>
                    <a:pt x="3986" y="15778"/>
                    <a:pt x="4041" y="15773"/>
                  </a:cubicBezTo>
                  <a:cubicBezTo>
                    <a:pt x="4315" y="15750"/>
                    <a:pt x="4452" y="15705"/>
                    <a:pt x="4452" y="15682"/>
                  </a:cubicBezTo>
                  <a:cubicBezTo>
                    <a:pt x="4452" y="15663"/>
                    <a:pt x="4404" y="15661"/>
                    <a:pt x="4319" y="15661"/>
                  </a:cubicBezTo>
                  <a:cubicBezTo>
                    <a:pt x="4300" y="15661"/>
                    <a:pt x="4279" y="15661"/>
                    <a:pt x="4256" y="15661"/>
                  </a:cubicBezTo>
                  <a:cubicBezTo>
                    <a:pt x="4008" y="15661"/>
                    <a:pt x="3546" y="15651"/>
                    <a:pt x="3014" y="15408"/>
                  </a:cubicBezTo>
                  <a:cubicBezTo>
                    <a:pt x="2192" y="15043"/>
                    <a:pt x="1393" y="14061"/>
                    <a:pt x="1005" y="12966"/>
                  </a:cubicBezTo>
                  <a:cubicBezTo>
                    <a:pt x="800" y="12418"/>
                    <a:pt x="685" y="11824"/>
                    <a:pt x="594" y="11276"/>
                  </a:cubicBezTo>
                  <a:cubicBezTo>
                    <a:pt x="526" y="10729"/>
                    <a:pt x="480" y="10204"/>
                    <a:pt x="526" y="9770"/>
                  </a:cubicBezTo>
                  <a:cubicBezTo>
                    <a:pt x="526" y="9656"/>
                    <a:pt x="526" y="9542"/>
                    <a:pt x="549" y="9450"/>
                  </a:cubicBezTo>
                  <a:cubicBezTo>
                    <a:pt x="549" y="9336"/>
                    <a:pt x="571" y="9245"/>
                    <a:pt x="571" y="9154"/>
                  </a:cubicBezTo>
                  <a:cubicBezTo>
                    <a:pt x="617" y="8994"/>
                    <a:pt x="617" y="8834"/>
                    <a:pt x="663" y="8697"/>
                  </a:cubicBezTo>
                  <a:cubicBezTo>
                    <a:pt x="708" y="8446"/>
                    <a:pt x="754" y="8309"/>
                    <a:pt x="754" y="8309"/>
                  </a:cubicBezTo>
                  <a:cubicBezTo>
                    <a:pt x="754" y="8309"/>
                    <a:pt x="754" y="8286"/>
                    <a:pt x="777" y="8218"/>
                  </a:cubicBezTo>
                  <a:cubicBezTo>
                    <a:pt x="800" y="8149"/>
                    <a:pt x="822" y="8058"/>
                    <a:pt x="845" y="7921"/>
                  </a:cubicBezTo>
                  <a:cubicBezTo>
                    <a:pt x="914" y="7670"/>
                    <a:pt x="1051" y="7328"/>
                    <a:pt x="1233" y="6940"/>
                  </a:cubicBezTo>
                  <a:cubicBezTo>
                    <a:pt x="1416" y="6529"/>
                    <a:pt x="1667" y="6072"/>
                    <a:pt x="1964" y="5616"/>
                  </a:cubicBezTo>
                  <a:cubicBezTo>
                    <a:pt x="2283" y="5136"/>
                    <a:pt x="2626" y="4634"/>
                    <a:pt x="2968" y="4132"/>
                  </a:cubicBezTo>
                  <a:cubicBezTo>
                    <a:pt x="3288" y="3584"/>
                    <a:pt x="3584" y="3105"/>
                    <a:pt x="3949" y="2649"/>
                  </a:cubicBezTo>
                  <a:cubicBezTo>
                    <a:pt x="4292" y="2215"/>
                    <a:pt x="4634" y="1781"/>
                    <a:pt x="4885" y="1393"/>
                  </a:cubicBezTo>
                  <a:cubicBezTo>
                    <a:pt x="5136" y="1005"/>
                    <a:pt x="5319" y="663"/>
                    <a:pt x="5410" y="412"/>
                  </a:cubicBezTo>
                  <a:cubicBezTo>
                    <a:pt x="5479" y="161"/>
                    <a:pt x="5524" y="1"/>
                    <a:pt x="5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6" name="Google Shape;3436;p43"/>
            <p:cNvSpPr/>
            <p:nvPr/>
          </p:nvSpPr>
          <p:spPr>
            <a:xfrm>
              <a:off x="5985575" y="4032700"/>
              <a:ext cx="118700" cy="114100"/>
            </a:xfrm>
            <a:custGeom>
              <a:avLst/>
              <a:gdLst/>
              <a:ahLst/>
              <a:cxnLst/>
              <a:rect l="l" t="t" r="r" b="b"/>
              <a:pathLst>
                <a:path w="4748" h="4564" extrusionOk="0">
                  <a:moveTo>
                    <a:pt x="73" y="0"/>
                  </a:moveTo>
                  <a:cubicBezTo>
                    <a:pt x="71" y="0"/>
                    <a:pt x="70" y="0"/>
                    <a:pt x="69" y="1"/>
                  </a:cubicBezTo>
                  <a:cubicBezTo>
                    <a:pt x="0" y="23"/>
                    <a:pt x="183" y="891"/>
                    <a:pt x="525" y="1735"/>
                  </a:cubicBezTo>
                  <a:cubicBezTo>
                    <a:pt x="685" y="2146"/>
                    <a:pt x="890" y="2557"/>
                    <a:pt x="1073" y="2854"/>
                  </a:cubicBezTo>
                  <a:cubicBezTo>
                    <a:pt x="1164" y="3014"/>
                    <a:pt x="1256" y="3128"/>
                    <a:pt x="1301" y="3196"/>
                  </a:cubicBezTo>
                  <a:cubicBezTo>
                    <a:pt x="1370" y="3287"/>
                    <a:pt x="1393" y="3333"/>
                    <a:pt x="1393" y="3333"/>
                  </a:cubicBezTo>
                  <a:cubicBezTo>
                    <a:pt x="1393" y="3333"/>
                    <a:pt x="1438" y="3379"/>
                    <a:pt x="1507" y="3447"/>
                  </a:cubicBezTo>
                  <a:cubicBezTo>
                    <a:pt x="1598" y="3516"/>
                    <a:pt x="1666" y="3630"/>
                    <a:pt x="1826" y="3744"/>
                  </a:cubicBezTo>
                  <a:cubicBezTo>
                    <a:pt x="2077" y="3995"/>
                    <a:pt x="2488" y="4246"/>
                    <a:pt x="2922" y="4429"/>
                  </a:cubicBezTo>
                  <a:cubicBezTo>
                    <a:pt x="3198" y="4525"/>
                    <a:pt x="3482" y="4563"/>
                    <a:pt x="3739" y="4563"/>
                  </a:cubicBezTo>
                  <a:cubicBezTo>
                    <a:pt x="3908" y="4563"/>
                    <a:pt x="4065" y="4547"/>
                    <a:pt x="4200" y="4520"/>
                  </a:cubicBezTo>
                  <a:cubicBezTo>
                    <a:pt x="4542" y="4452"/>
                    <a:pt x="4748" y="4383"/>
                    <a:pt x="4748" y="4337"/>
                  </a:cubicBezTo>
                  <a:cubicBezTo>
                    <a:pt x="4725" y="4315"/>
                    <a:pt x="4497" y="4315"/>
                    <a:pt x="4177" y="4315"/>
                  </a:cubicBezTo>
                  <a:cubicBezTo>
                    <a:pt x="3858" y="4315"/>
                    <a:pt x="3447" y="4246"/>
                    <a:pt x="3059" y="4064"/>
                  </a:cubicBezTo>
                  <a:cubicBezTo>
                    <a:pt x="2694" y="3881"/>
                    <a:pt x="2374" y="3630"/>
                    <a:pt x="2169" y="3402"/>
                  </a:cubicBezTo>
                  <a:cubicBezTo>
                    <a:pt x="2054" y="3287"/>
                    <a:pt x="1963" y="3173"/>
                    <a:pt x="1918" y="3105"/>
                  </a:cubicBezTo>
                  <a:cubicBezTo>
                    <a:pt x="1849" y="3036"/>
                    <a:pt x="1826" y="2991"/>
                    <a:pt x="1826" y="2991"/>
                  </a:cubicBezTo>
                  <a:cubicBezTo>
                    <a:pt x="1826" y="2991"/>
                    <a:pt x="1781" y="2945"/>
                    <a:pt x="1735" y="2877"/>
                  </a:cubicBezTo>
                  <a:cubicBezTo>
                    <a:pt x="1666" y="2808"/>
                    <a:pt x="1575" y="2717"/>
                    <a:pt x="1484" y="2580"/>
                  </a:cubicBezTo>
                  <a:cubicBezTo>
                    <a:pt x="1301" y="2329"/>
                    <a:pt x="1073" y="1964"/>
                    <a:pt x="868" y="1576"/>
                  </a:cubicBezTo>
                  <a:cubicBezTo>
                    <a:pt x="462" y="810"/>
                    <a:pt x="168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6033500" y="4015025"/>
              <a:ext cx="101025" cy="123525"/>
            </a:xfrm>
            <a:custGeom>
              <a:avLst/>
              <a:gdLst/>
              <a:ahLst/>
              <a:cxnLst/>
              <a:rect l="l" t="t" r="r" b="b"/>
              <a:pathLst>
                <a:path w="4041" h="4941" extrusionOk="0">
                  <a:moveTo>
                    <a:pt x="2991" y="0"/>
                  </a:moveTo>
                  <a:cubicBezTo>
                    <a:pt x="2945" y="23"/>
                    <a:pt x="2991" y="342"/>
                    <a:pt x="3082" y="799"/>
                  </a:cubicBezTo>
                  <a:cubicBezTo>
                    <a:pt x="3173" y="1255"/>
                    <a:pt x="3310" y="1872"/>
                    <a:pt x="3424" y="2488"/>
                  </a:cubicBezTo>
                  <a:cubicBezTo>
                    <a:pt x="3516" y="3081"/>
                    <a:pt x="3561" y="3721"/>
                    <a:pt x="3424" y="4086"/>
                  </a:cubicBezTo>
                  <a:cubicBezTo>
                    <a:pt x="3356" y="4268"/>
                    <a:pt x="3265" y="4337"/>
                    <a:pt x="3196" y="4360"/>
                  </a:cubicBezTo>
                  <a:cubicBezTo>
                    <a:pt x="3128" y="4405"/>
                    <a:pt x="3082" y="4405"/>
                    <a:pt x="3082" y="4405"/>
                  </a:cubicBezTo>
                  <a:cubicBezTo>
                    <a:pt x="3082" y="4405"/>
                    <a:pt x="3062" y="4415"/>
                    <a:pt x="3014" y="4415"/>
                  </a:cubicBezTo>
                  <a:cubicBezTo>
                    <a:pt x="2991" y="4415"/>
                    <a:pt x="2960" y="4413"/>
                    <a:pt x="2922" y="4405"/>
                  </a:cubicBezTo>
                  <a:cubicBezTo>
                    <a:pt x="2808" y="4405"/>
                    <a:pt x="2671" y="4382"/>
                    <a:pt x="2466" y="4291"/>
                  </a:cubicBezTo>
                  <a:cubicBezTo>
                    <a:pt x="2100" y="4109"/>
                    <a:pt x="1644" y="3698"/>
                    <a:pt x="1279" y="3218"/>
                  </a:cubicBezTo>
                  <a:cubicBezTo>
                    <a:pt x="891" y="2739"/>
                    <a:pt x="571" y="2214"/>
                    <a:pt x="366" y="1803"/>
                  </a:cubicBezTo>
                  <a:cubicBezTo>
                    <a:pt x="168" y="1385"/>
                    <a:pt x="76" y="1094"/>
                    <a:pt x="28" y="1094"/>
                  </a:cubicBezTo>
                  <a:cubicBezTo>
                    <a:pt x="27" y="1094"/>
                    <a:pt x="25" y="1095"/>
                    <a:pt x="23" y="1096"/>
                  </a:cubicBezTo>
                  <a:cubicBezTo>
                    <a:pt x="1" y="1096"/>
                    <a:pt x="23" y="1415"/>
                    <a:pt x="183" y="1872"/>
                  </a:cubicBezTo>
                  <a:cubicBezTo>
                    <a:pt x="343" y="2328"/>
                    <a:pt x="594" y="2922"/>
                    <a:pt x="959" y="3447"/>
                  </a:cubicBezTo>
                  <a:cubicBezTo>
                    <a:pt x="1324" y="3994"/>
                    <a:pt x="1781" y="4474"/>
                    <a:pt x="2237" y="4725"/>
                  </a:cubicBezTo>
                  <a:cubicBezTo>
                    <a:pt x="2488" y="4862"/>
                    <a:pt x="2717" y="4930"/>
                    <a:pt x="2877" y="4930"/>
                  </a:cubicBezTo>
                  <a:cubicBezTo>
                    <a:pt x="2930" y="4938"/>
                    <a:pt x="2978" y="4940"/>
                    <a:pt x="3019" y="4940"/>
                  </a:cubicBezTo>
                  <a:cubicBezTo>
                    <a:pt x="3100" y="4940"/>
                    <a:pt x="3150" y="4930"/>
                    <a:pt x="3150" y="4930"/>
                  </a:cubicBezTo>
                  <a:cubicBezTo>
                    <a:pt x="3150" y="4930"/>
                    <a:pt x="3173" y="4930"/>
                    <a:pt x="3242" y="4907"/>
                  </a:cubicBezTo>
                  <a:cubicBezTo>
                    <a:pt x="3287" y="4907"/>
                    <a:pt x="3356" y="4885"/>
                    <a:pt x="3447" y="4839"/>
                  </a:cubicBezTo>
                  <a:cubicBezTo>
                    <a:pt x="3630" y="4748"/>
                    <a:pt x="3835" y="4519"/>
                    <a:pt x="3904" y="4246"/>
                  </a:cubicBezTo>
                  <a:cubicBezTo>
                    <a:pt x="4041" y="3675"/>
                    <a:pt x="3926" y="3036"/>
                    <a:pt x="3790" y="2420"/>
                  </a:cubicBezTo>
                  <a:cubicBezTo>
                    <a:pt x="3630" y="1780"/>
                    <a:pt x="3447" y="1187"/>
                    <a:pt x="3287" y="753"/>
                  </a:cubicBezTo>
                  <a:cubicBezTo>
                    <a:pt x="3128" y="297"/>
                    <a:pt x="3036" y="0"/>
                    <a:pt x="2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6112250" y="3972000"/>
              <a:ext cx="59950" cy="103100"/>
            </a:xfrm>
            <a:custGeom>
              <a:avLst/>
              <a:gdLst/>
              <a:ahLst/>
              <a:cxnLst/>
              <a:rect l="l" t="t" r="r" b="b"/>
              <a:pathLst>
                <a:path w="2398" h="4124" extrusionOk="0">
                  <a:moveTo>
                    <a:pt x="856" y="1"/>
                  </a:moveTo>
                  <a:cubicBezTo>
                    <a:pt x="849" y="1"/>
                    <a:pt x="845" y="4"/>
                    <a:pt x="845" y="9"/>
                  </a:cubicBezTo>
                  <a:cubicBezTo>
                    <a:pt x="822" y="32"/>
                    <a:pt x="913" y="192"/>
                    <a:pt x="1028" y="511"/>
                  </a:cubicBezTo>
                  <a:cubicBezTo>
                    <a:pt x="1119" y="808"/>
                    <a:pt x="1256" y="1219"/>
                    <a:pt x="1393" y="1630"/>
                  </a:cubicBezTo>
                  <a:cubicBezTo>
                    <a:pt x="1530" y="2041"/>
                    <a:pt x="1644" y="2451"/>
                    <a:pt x="1735" y="2748"/>
                  </a:cubicBezTo>
                  <a:cubicBezTo>
                    <a:pt x="1826" y="3045"/>
                    <a:pt x="1826" y="3228"/>
                    <a:pt x="1826" y="3228"/>
                  </a:cubicBezTo>
                  <a:cubicBezTo>
                    <a:pt x="1826" y="3228"/>
                    <a:pt x="1849" y="3273"/>
                    <a:pt x="1849" y="3364"/>
                  </a:cubicBezTo>
                  <a:cubicBezTo>
                    <a:pt x="1872" y="3433"/>
                    <a:pt x="1872" y="3570"/>
                    <a:pt x="1849" y="3616"/>
                  </a:cubicBezTo>
                  <a:cubicBezTo>
                    <a:pt x="1849" y="3638"/>
                    <a:pt x="1849" y="3638"/>
                    <a:pt x="1826" y="3638"/>
                  </a:cubicBezTo>
                  <a:cubicBezTo>
                    <a:pt x="1826" y="3648"/>
                    <a:pt x="1815" y="3653"/>
                    <a:pt x="1796" y="3653"/>
                  </a:cubicBezTo>
                  <a:cubicBezTo>
                    <a:pt x="1770" y="3653"/>
                    <a:pt x="1730" y="3642"/>
                    <a:pt x="1689" y="3616"/>
                  </a:cubicBezTo>
                  <a:cubicBezTo>
                    <a:pt x="1530" y="3570"/>
                    <a:pt x="1347" y="3479"/>
                    <a:pt x="1187" y="3342"/>
                  </a:cubicBezTo>
                  <a:cubicBezTo>
                    <a:pt x="868" y="3113"/>
                    <a:pt x="571" y="2794"/>
                    <a:pt x="366" y="2566"/>
                  </a:cubicBezTo>
                  <a:cubicBezTo>
                    <a:pt x="183" y="2315"/>
                    <a:pt x="69" y="2132"/>
                    <a:pt x="46" y="2132"/>
                  </a:cubicBezTo>
                  <a:lnTo>
                    <a:pt x="46" y="2132"/>
                  </a:lnTo>
                  <a:cubicBezTo>
                    <a:pt x="0" y="2155"/>
                    <a:pt x="46" y="2383"/>
                    <a:pt x="206" y="2680"/>
                  </a:cubicBezTo>
                  <a:cubicBezTo>
                    <a:pt x="343" y="2976"/>
                    <a:pt x="617" y="3342"/>
                    <a:pt x="936" y="3638"/>
                  </a:cubicBezTo>
                  <a:cubicBezTo>
                    <a:pt x="1119" y="3798"/>
                    <a:pt x="1301" y="3935"/>
                    <a:pt x="1507" y="4049"/>
                  </a:cubicBezTo>
                  <a:cubicBezTo>
                    <a:pt x="1600" y="4086"/>
                    <a:pt x="1708" y="4124"/>
                    <a:pt x="1832" y="4124"/>
                  </a:cubicBezTo>
                  <a:cubicBezTo>
                    <a:pt x="1860" y="4124"/>
                    <a:pt x="1888" y="4122"/>
                    <a:pt x="1918" y="4118"/>
                  </a:cubicBezTo>
                  <a:cubicBezTo>
                    <a:pt x="2100" y="4095"/>
                    <a:pt x="2237" y="3958"/>
                    <a:pt x="2306" y="3821"/>
                  </a:cubicBezTo>
                  <a:cubicBezTo>
                    <a:pt x="2397" y="3570"/>
                    <a:pt x="2374" y="3433"/>
                    <a:pt x="2374" y="3319"/>
                  </a:cubicBezTo>
                  <a:cubicBezTo>
                    <a:pt x="2374" y="3205"/>
                    <a:pt x="2374" y="3159"/>
                    <a:pt x="2374" y="3159"/>
                  </a:cubicBezTo>
                  <a:cubicBezTo>
                    <a:pt x="2374" y="3159"/>
                    <a:pt x="2329" y="2908"/>
                    <a:pt x="2214" y="2588"/>
                  </a:cubicBezTo>
                  <a:cubicBezTo>
                    <a:pt x="2100" y="2292"/>
                    <a:pt x="1918" y="1881"/>
                    <a:pt x="1758" y="1493"/>
                  </a:cubicBezTo>
                  <a:cubicBezTo>
                    <a:pt x="1575" y="1105"/>
                    <a:pt x="1370" y="717"/>
                    <a:pt x="1210" y="420"/>
                  </a:cubicBezTo>
                  <a:cubicBezTo>
                    <a:pt x="1119" y="283"/>
                    <a:pt x="1050" y="169"/>
                    <a:pt x="982" y="100"/>
                  </a:cubicBezTo>
                  <a:cubicBezTo>
                    <a:pt x="930" y="31"/>
                    <a:pt x="877" y="1"/>
                    <a:pt x="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6127075" y="3876900"/>
              <a:ext cx="42250" cy="96725"/>
            </a:xfrm>
            <a:custGeom>
              <a:avLst/>
              <a:gdLst/>
              <a:ahLst/>
              <a:cxnLst/>
              <a:rect l="l" t="t" r="r" b="b"/>
              <a:pathLst>
                <a:path w="1690" h="3869" extrusionOk="0">
                  <a:moveTo>
                    <a:pt x="759" y="1"/>
                  </a:moveTo>
                  <a:cubicBezTo>
                    <a:pt x="757" y="1"/>
                    <a:pt x="756" y="1"/>
                    <a:pt x="754" y="1"/>
                  </a:cubicBezTo>
                  <a:cubicBezTo>
                    <a:pt x="686" y="24"/>
                    <a:pt x="823" y="595"/>
                    <a:pt x="982" y="1143"/>
                  </a:cubicBezTo>
                  <a:cubicBezTo>
                    <a:pt x="1051" y="1417"/>
                    <a:pt x="1119" y="1690"/>
                    <a:pt x="1142" y="1873"/>
                  </a:cubicBezTo>
                  <a:cubicBezTo>
                    <a:pt x="1165" y="2078"/>
                    <a:pt x="1165" y="2193"/>
                    <a:pt x="1165" y="2193"/>
                  </a:cubicBezTo>
                  <a:cubicBezTo>
                    <a:pt x="1165" y="2193"/>
                    <a:pt x="1233" y="2695"/>
                    <a:pt x="868" y="3106"/>
                  </a:cubicBezTo>
                  <a:cubicBezTo>
                    <a:pt x="549" y="3516"/>
                    <a:pt x="1" y="3768"/>
                    <a:pt x="47" y="3859"/>
                  </a:cubicBezTo>
                  <a:cubicBezTo>
                    <a:pt x="50" y="3865"/>
                    <a:pt x="63" y="3868"/>
                    <a:pt x="85" y="3868"/>
                  </a:cubicBezTo>
                  <a:cubicBezTo>
                    <a:pt x="226" y="3868"/>
                    <a:pt x="727" y="3732"/>
                    <a:pt x="1142" y="3357"/>
                  </a:cubicBezTo>
                  <a:cubicBezTo>
                    <a:pt x="1393" y="3151"/>
                    <a:pt x="1599" y="2854"/>
                    <a:pt x="1644" y="2603"/>
                  </a:cubicBezTo>
                  <a:cubicBezTo>
                    <a:pt x="1667" y="2466"/>
                    <a:pt x="1667" y="2375"/>
                    <a:pt x="1690" y="2307"/>
                  </a:cubicBezTo>
                  <a:cubicBezTo>
                    <a:pt x="1690" y="2215"/>
                    <a:pt x="1690" y="2193"/>
                    <a:pt x="1690" y="2193"/>
                  </a:cubicBezTo>
                  <a:cubicBezTo>
                    <a:pt x="1690" y="2193"/>
                    <a:pt x="1690" y="2010"/>
                    <a:pt x="1621" y="1782"/>
                  </a:cubicBezTo>
                  <a:cubicBezTo>
                    <a:pt x="1553" y="1553"/>
                    <a:pt x="1462" y="1280"/>
                    <a:pt x="1348" y="1006"/>
                  </a:cubicBezTo>
                  <a:cubicBezTo>
                    <a:pt x="1102" y="492"/>
                    <a:pt x="835" y="1"/>
                    <a:pt x="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5891975" y="3919575"/>
              <a:ext cx="89625" cy="74025"/>
            </a:xfrm>
            <a:custGeom>
              <a:avLst/>
              <a:gdLst/>
              <a:ahLst/>
              <a:cxnLst/>
              <a:rect l="l" t="t" r="r" b="b"/>
              <a:pathLst>
                <a:path w="3585" h="2961" extrusionOk="0">
                  <a:moveTo>
                    <a:pt x="3549" y="1"/>
                  </a:moveTo>
                  <a:cubicBezTo>
                    <a:pt x="3496" y="1"/>
                    <a:pt x="3375" y="215"/>
                    <a:pt x="3082" y="257"/>
                  </a:cubicBezTo>
                  <a:cubicBezTo>
                    <a:pt x="3028" y="265"/>
                    <a:pt x="2970" y="268"/>
                    <a:pt x="2911" y="268"/>
                  </a:cubicBezTo>
                  <a:cubicBezTo>
                    <a:pt x="2594" y="268"/>
                    <a:pt x="2207" y="178"/>
                    <a:pt x="1804" y="120"/>
                  </a:cubicBezTo>
                  <a:cubicBezTo>
                    <a:pt x="1599" y="83"/>
                    <a:pt x="1394" y="46"/>
                    <a:pt x="1189" y="46"/>
                  </a:cubicBezTo>
                  <a:cubicBezTo>
                    <a:pt x="1143" y="46"/>
                    <a:pt x="1097" y="48"/>
                    <a:pt x="1051" y="52"/>
                  </a:cubicBezTo>
                  <a:cubicBezTo>
                    <a:pt x="800" y="52"/>
                    <a:pt x="526" y="166"/>
                    <a:pt x="343" y="349"/>
                  </a:cubicBezTo>
                  <a:cubicBezTo>
                    <a:pt x="252" y="417"/>
                    <a:pt x="206" y="508"/>
                    <a:pt x="161" y="600"/>
                  </a:cubicBezTo>
                  <a:cubicBezTo>
                    <a:pt x="115" y="668"/>
                    <a:pt x="69" y="737"/>
                    <a:pt x="47" y="805"/>
                  </a:cubicBezTo>
                  <a:cubicBezTo>
                    <a:pt x="24" y="942"/>
                    <a:pt x="1" y="1033"/>
                    <a:pt x="1" y="1033"/>
                  </a:cubicBezTo>
                  <a:cubicBezTo>
                    <a:pt x="1" y="1033"/>
                    <a:pt x="1" y="1102"/>
                    <a:pt x="24" y="1239"/>
                  </a:cubicBezTo>
                  <a:cubicBezTo>
                    <a:pt x="24" y="1307"/>
                    <a:pt x="47" y="1399"/>
                    <a:pt x="92" y="1467"/>
                  </a:cubicBezTo>
                  <a:cubicBezTo>
                    <a:pt x="115" y="1558"/>
                    <a:pt x="161" y="1650"/>
                    <a:pt x="229" y="1741"/>
                  </a:cubicBezTo>
                  <a:cubicBezTo>
                    <a:pt x="435" y="2106"/>
                    <a:pt x="868" y="2449"/>
                    <a:pt x="1325" y="2654"/>
                  </a:cubicBezTo>
                  <a:cubicBezTo>
                    <a:pt x="1715" y="2849"/>
                    <a:pt x="2138" y="2961"/>
                    <a:pt x="2495" y="2961"/>
                  </a:cubicBezTo>
                  <a:cubicBezTo>
                    <a:pt x="2556" y="2961"/>
                    <a:pt x="2615" y="2957"/>
                    <a:pt x="2671" y="2951"/>
                  </a:cubicBezTo>
                  <a:cubicBezTo>
                    <a:pt x="3082" y="2905"/>
                    <a:pt x="3265" y="2700"/>
                    <a:pt x="3242" y="2700"/>
                  </a:cubicBezTo>
                  <a:cubicBezTo>
                    <a:pt x="3238" y="2692"/>
                    <a:pt x="3229" y="2689"/>
                    <a:pt x="3215" y="2689"/>
                  </a:cubicBezTo>
                  <a:cubicBezTo>
                    <a:pt x="3153" y="2689"/>
                    <a:pt x="2997" y="2748"/>
                    <a:pt x="2763" y="2748"/>
                  </a:cubicBezTo>
                  <a:cubicBezTo>
                    <a:pt x="2734" y="2748"/>
                    <a:pt x="2703" y="2747"/>
                    <a:pt x="2671" y="2745"/>
                  </a:cubicBezTo>
                  <a:cubicBezTo>
                    <a:pt x="2329" y="2722"/>
                    <a:pt x="1895" y="2563"/>
                    <a:pt x="1507" y="2334"/>
                  </a:cubicBezTo>
                  <a:cubicBezTo>
                    <a:pt x="1119" y="2083"/>
                    <a:pt x="777" y="1764"/>
                    <a:pt x="640" y="1490"/>
                  </a:cubicBezTo>
                  <a:cubicBezTo>
                    <a:pt x="503" y="1216"/>
                    <a:pt x="549" y="1056"/>
                    <a:pt x="549" y="1056"/>
                  </a:cubicBezTo>
                  <a:cubicBezTo>
                    <a:pt x="549" y="1056"/>
                    <a:pt x="549" y="1033"/>
                    <a:pt x="571" y="965"/>
                  </a:cubicBezTo>
                  <a:cubicBezTo>
                    <a:pt x="549" y="919"/>
                    <a:pt x="571" y="874"/>
                    <a:pt x="617" y="828"/>
                  </a:cubicBezTo>
                  <a:cubicBezTo>
                    <a:pt x="640" y="782"/>
                    <a:pt x="663" y="737"/>
                    <a:pt x="708" y="691"/>
                  </a:cubicBezTo>
                  <a:cubicBezTo>
                    <a:pt x="796" y="533"/>
                    <a:pt x="1101" y="469"/>
                    <a:pt x="1444" y="469"/>
                  </a:cubicBezTo>
                  <a:cubicBezTo>
                    <a:pt x="1547" y="469"/>
                    <a:pt x="1653" y="475"/>
                    <a:pt x="1758" y="486"/>
                  </a:cubicBezTo>
                  <a:cubicBezTo>
                    <a:pt x="2034" y="499"/>
                    <a:pt x="2316" y="527"/>
                    <a:pt x="2581" y="527"/>
                  </a:cubicBezTo>
                  <a:cubicBezTo>
                    <a:pt x="2777" y="527"/>
                    <a:pt x="2963" y="511"/>
                    <a:pt x="3128" y="463"/>
                  </a:cubicBezTo>
                  <a:cubicBezTo>
                    <a:pt x="3219" y="417"/>
                    <a:pt x="3311" y="371"/>
                    <a:pt x="3379" y="326"/>
                  </a:cubicBezTo>
                  <a:cubicBezTo>
                    <a:pt x="3425" y="257"/>
                    <a:pt x="3493" y="234"/>
                    <a:pt x="3516" y="166"/>
                  </a:cubicBezTo>
                  <a:cubicBezTo>
                    <a:pt x="3562" y="75"/>
                    <a:pt x="3584" y="6"/>
                    <a:pt x="3562" y="6"/>
                  </a:cubicBezTo>
                  <a:cubicBezTo>
                    <a:pt x="3558" y="2"/>
                    <a:pt x="3554" y="1"/>
                    <a:pt x="35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5894825" y="3368200"/>
              <a:ext cx="525600" cy="775225"/>
            </a:xfrm>
            <a:custGeom>
              <a:avLst/>
              <a:gdLst/>
              <a:ahLst/>
              <a:cxnLst/>
              <a:rect l="l" t="t" r="r" b="b"/>
              <a:pathLst>
                <a:path w="21024" h="31009" extrusionOk="0">
                  <a:moveTo>
                    <a:pt x="17078" y="1"/>
                  </a:moveTo>
                  <a:cubicBezTo>
                    <a:pt x="15065" y="1"/>
                    <a:pt x="12616" y="2026"/>
                    <a:pt x="11824" y="4372"/>
                  </a:cubicBezTo>
                  <a:cubicBezTo>
                    <a:pt x="11802" y="4440"/>
                    <a:pt x="11688" y="4874"/>
                    <a:pt x="11482" y="5536"/>
                  </a:cubicBezTo>
                  <a:cubicBezTo>
                    <a:pt x="12043" y="5464"/>
                    <a:pt x="12688" y="5400"/>
                    <a:pt x="13331" y="5400"/>
                  </a:cubicBezTo>
                  <a:cubicBezTo>
                    <a:pt x="14522" y="5400"/>
                    <a:pt x="15707" y="5618"/>
                    <a:pt x="16344" y="6403"/>
                  </a:cubicBezTo>
                  <a:cubicBezTo>
                    <a:pt x="17919" y="8366"/>
                    <a:pt x="14130" y="13821"/>
                    <a:pt x="10638" y="15967"/>
                  </a:cubicBezTo>
                  <a:cubicBezTo>
                    <a:pt x="10199" y="16237"/>
                    <a:pt x="9841" y="16355"/>
                    <a:pt x="9550" y="16355"/>
                  </a:cubicBezTo>
                  <a:cubicBezTo>
                    <a:pt x="8784" y="16355"/>
                    <a:pt x="8490" y="15532"/>
                    <a:pt x="8424" y="14506"/>
                  </a:cubicBezTo>
                  <a:cubicBezTo>
                    <a:pt x="7899" y="15739"/>
                    <a:pt x="7419" y="16766"/>
                    <a:pt x="7008" y="17245"/>
                  </a:cubicBezTo>
                  <a:cubicBezTo>
                    <a:pt x="6689" y="17656"/>
                    <a:pt x="6346" y="18112"/>
                    <a:pt x="6050" y="18569"/>
                  </a:cubicBezTo>
                  <a:cubicBezTo>
                    <a:pt x="7145" y="19048"/>
                    <a:pt x="9656" y="19870"/>
                    <a:pt x="10135" y="21240"/>
                  </a:cubicBezTo>
                  <a:cubicBezTo>
                    <a:pt x="10607" y="22601"/>
                    <a:pt x="9236" y="22761"/>
                    <a:pt x="8565" y="22761"/>
                  </a:cubicBezTo>
                  <a:cubicBezTo>
                    <a:pt x="8358" y="22761"/>
                    <a:pt x="8218" y="22746"/>
                    <a:pt x="8218" y="22746"/>
                  </a:cubicBezTo>
                  <a:cubicBezTo>
                    <a:pt x="8218" y="22746"/>
                    <a:pt x="8140" y="27566"/>
                    <a:pt x="5550" y="27566"/>
                  </a:cubicBezTo>
                  <a:cubicBezTo>
                    <a:pt x="5345" y="27566"/>
                    <a:pt x="5124" y="27536"/>
                    <a:pt x="4886" y="27471"/>
                  </a:cubicBezTo>
                  <a:cubicBezTo>
                    <a:pt x="2945" y="26923"/>
                    <a:pt x="3197" y="24252"/>
                    <a:pt x="3722" y="22198"/>
                  </a:cubicBezTo>
                  <a:cubicBezTo>
                    <a:pt x="3402" y="22198"/>
                    <a:pt x="2968" y="22175"/>
                    <a:pt x="2512" y="22153"/>
                  </a:cubicBezTo>
                  <a:cubicBezTo>
                    <a:pt x="2398" y="22541"/>
                    <a:pt x="2215" y="22929"/>
                    <a:pt x="1941" y="23248"/>
                  </a:cubicBezTo>
                  <a:cubicBezTo>
                    <a:pt x="1745" y="23477"/>
                    <a:pt x="1460" y="23565"/>
                    <a:pt x="1137" y="23565"/>
                  </a:cubicBezTo>
                  <a:cubicBezTo>
                    <a:pt x="783" y="23565"/>
                    <a:pt x="383" y="23460"/>
                    <a:pt x="1" y="23317"/>
                  </a:cubicBezTo>
                  <a:lnTo>
                    <a:pt x="1" y="23317"/>
                  </a:lnTo>
                  <a:cubicBezTo>
                    <a:pt x="47" y="23545"/>
                    <a:pt x="138" y="23796"/>
                    <a:pt x="321" y="24116"/>
                  </a:cubicBezTo>
                  <a:cubicBezTo>
                    <a:pt x="757" y="24889"/>
                    <a:pt x="1590" y="25111"/>
                    <a:pt x="2444" y="25111"/>
                  </a:cubicBezTo>
                  <a:cubicBezTo>
                    <a:pt x="2573" y="25111"/>
                    <a:pt x="2703" y="25106"/>
                    <a:pt x="2831" y="25097"/>
                  </a:cubicBezTo>
                  <a:cubicBezTo>
                    <a:pt x="2831" y="25097"/>
                    <a:pt x="2854" y="30986"/>
                    <a:pt x="7031" y="31009"/>
                  </a:cubicBezTo>
                  <a:cubicBezTo>
                    <a:pt x="7041" y="31009"/>
                    <a:pt x="7052" y="31009"/>
                    <a:pt x="7062" y="31009"/>
                  </a:cubicBezTo>
                  <a:cubicBezTo>
                    <a:pt x="11196" y="31009"/>
                    <a:pt x="8698" y="26422"/>
                    <a:pt x="8697" y="26421"/>
                  </a:cubicBezTo>
                  <a:lnTo>
                    <a:pt x="8697" y="26421"/>
                  </a:lnTo>
                  <a:cubicBezTo>
                    <a:pt x="8698" y="26421"/>
                    <a:pt x="9837" y="27886"/>
                    <a:pt x="10457" y="27886"/>
                  </a:cubicBezTo>
                  <a:cubicBezTo>
                    <a:pt x="10534" y="27886"/>
                    <a:pt x="10603" y="27863"/>
                    <a:pt x="10660" y="27813"/>
                  </a:cubicBezTo>
                  <a:cubicBezTo>
                    <a:pt x="11208" y="27357"/>
                    <a:pt x="9565" y="24184"/>
                    <a:pt x="9565" y="24184"/>
                  </a:cubicBezTo>
                  <a:cubicBezTo>
                    <a:pt x="9565" y="24184"/>
                    <a:pt x="11733" y="23317"/>
                    <a:pt x="10341" y="20851"/>
                  </a:cubicBezTo>
                  <a:cubicBezTo>
                    <a:pt x="10341" y="20851"/>
                    <a:pt x="21023" y="6494"/>
                    <a:pt x="19676" y="2180"/>
                  </a:cubicBezTo>
                  <a:cubicBezTo>
                    <a:pt x="19186" y="629"/>
                    <a:pt x="18200" y="1"/>
                    <a:pt x="17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6153325" y="3063125"/>
              <a:ext cx="353825" cy="444625"/>
            </a:xfrm>
            <a:custGeom>
              <a:avLst/>
              <a:gdLst/>
              <a:ahLst/>
              <a:cxnLst/>
              <a:rect l="l" t="t" r="r" b="b"/>
              <a:pathLst>
                <a:path w="14153" h="17785" extrusionOk="0">
                  <a:moveTo>
                    <a:pt x="7224" y="1"/>
                  </a:moveTo>
                  <a:cubicBezTo>
                    <a:pt x="5810" y="1"/>
                    <a:pt x="4505" y="440"/>
                    <a:pt x="3813" y="917"/>
                  </a:cubicBezTo>
                  <a:cubicBezTo>
                    <a:pt x="1051" y="2788"/>
                    <a:pt x="1" y="16620"/>
                    <a:pt x="1" y="16620"/>
                  </a:cubicBezTo>
                  <a:cubicBezTo>
                    <a:pt x="1" y="16620"/>
                    <a:pt x="2130" y="16012"/>
                    <a:pt x="4643" y="16012"/>
                  </a:cubicBezTo>
                  <a:cubicBezTo>
                    <a:pt x="6645" y="16012"/>
                    <a:pt x="8891" y="16398"/>
                    <a:pt x="10500" y="17784"/>
                  </a:cubicBezTo>
                  <a:cubicBezTo>
                    <a:pt x="10500" y="17784"/>
                    <a:pt x="14153" y="9042"/>
                    <a:pt x="12509" y="3929"/>
                  </a:cubicBezTo>
                  <a:cubicBezTo>
                    <a:pt x="11526" y="911"/>
                    <a:pt x="9262" y="1"/>
                    <a:pt x="7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6180725" y="3418700"/>
              <a:ext cx="223150" cy="44600"/>
            </a:xfrm>
            <a:custGeom>
              <a:avLst/>
              <a:gdLst/>
              <a:ahLst/>
              <a:cxnLst/>
              <a:rect l="l" t="t" r="r" b="b"/>
              <a:pathLst>
                <a:path w="8926" h="1784" extrusionOk="0">
                  <a:moveTo>
                    <a:pt x="4566" y="1"/>
                  </a:moveTo>
                  <a:cubicBezTo>
                    <a:pt x="4566" y="1"/>
                    <a:pt x="4269" y="1"/>
                    <a:pt x="3812" y="23"/>
                  </a:cubicBezTo>
                  <a:cubicBezTo>
                    <a:pt x="3356" y="46"/>
                    <a:pt x="2762" y="138"/>
                    <a:pt x="2192" y="275"/>
                  </a:cubicBezTo>
                  <a:cubicBezTo>
                    <a:pt x="1621" y="412"/>
                    <a:pt x="1050" y="594"/>
                    <a:pt x="662" y="800"/>
                  </a:cubicBezTo>
                  <a:cubicBezTo>
                    <a:pt x="252" y="982"/>
                    <a:pt x="0" y="1142"/>
                    <a:pt x="23" y="1165"/>
                  </a:cubicBezTo>
                  <a:cubicBezTo>
                    <a:pt x="23" y="1173"/>
                    <a:pt x="32" y="1177"/>
                    <a:pt x="48" y="1177"/>
                  </a:cubicBezTo>
                  <a:cubicBezTo>
                    <a:pt x="125" y="1177"/>
                    <a:pt x="374" y="1095"/>
                    <a:pt x="731" y="982"/>
                  </a:cubicBezTo>
                  <a:cubicBezTo>
                    <a:pt x="1142" y="868"/>
                    <a:pt x="1712" y="731"/>
                    <a:pt x="2260" y="640"/>
                  </a:cubicBezTo>
                  <a:cubicBezTo>
                    <a:pt x="2831" y="548"/>
                    <a:pt x="3401" y="526"/>
                    <a:pt x="3835" y="526"/>
                  </a:cubicBezTo>
                  <a:lnTo>
                    <a:pt x="4543" y="526"/>
                  </a:lnTo>
                  <a:cubicBezTo>
                    <a:pt x="4543" y="526"/>
                    <a:pt x="4611" y="526"/>
                    <a:pt x="4748" y="548"/>
                  </a:cubicBezTo>
                  <a:cubicBezTo>
                    <a:pt x="4862" y="548"/>
                    <a:pt x="5045" y="548"/>
                    <a:pt x="5250" y="571"/>
                  </a:cubicBezTo>
                  <a:cubicBezTo>
                    <a:pt x="5684" y="594"/>
                    <a:pt x="6255" y="685"/>
                    <a:pt x="6802" y="845"/>
                  </a:cubicBezTo>
                  <a:cubicBezTo>
                    <a:pt x="7350" y="1005"/>
                    <a:pt x="7875" y="1210"/>
                    <a:pt x="8240" y="1439"/>
                  </a:cubicBezTo>
                  <a:cubicBezTo>
                    <a:pt x="8604" y="1631"/>
                    <a:pt x="8847" y="1783"/>
                    <a:pt x="8895" y="1783"/>
                  </a:cubicBezTo>
                  <a:cubicBezTo>
                    <a:pt x="8898" y="1783"/>
                    <a:pt x="8901" y="1782"/>
                    <a:pt x="8902" y="1781"/>
                  </a:cubicBezTo>
                  <a:cubicBezTo>
                    <a:pt x="8925" y="1758"/>
                    <a:pt x="8720" y="1530"/>
                    <a:pt x="8355" y="1256"/>
                  </a:cubicBezTo>
                  <a:cubicBezTo>
                    <a:pt x="8012" y="982"/>
                    <a:pt x="7464" y="708"/>
                    <a:pt x="6917" y="480"/>
                  </a:cubicBezTo>
                  <a:cubicBezTo>
                    <a:pt x="6346" y="275"/>
                    <a:pt x="5752" y="138"/>
                    <a:pt x="5319" y="69"/>
                  </a:cubicBezTo>
                  <a:cubicBezTo>
                    <a:pt x="5091" y="46"/>
                    <a:pt x="4908" y="23"/>
                    <a:pt x="4771" y="23"/>
                  </a:cubicBezTo>
                  <a:cubicBezTo>
                    <a:pt x="4634" y="1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6153325" y="3063200"/>
              <a:ext cx="353825" cy="444550"/>
            </a:xfrm>
            <a:custGeom>
              <a:avLst/>
              <a:gdLst/>
              <a:ahLst/>
              <a:cxnLst/>
              <a:rect l="l" t="t" r="r" b="b"/>
              <a:pathLst>
                <a:path w="14153" h="17782" extrusionOk="0">
                  <a:moveTo>
                    <a:pt x="7328" y="1"/>
                  </a:moveTo>
                  <a:lnTo>
                    <a:pt x="7328" y="1"/>
                  </a:lnTo>
                  <a:cubicBezTo>
                    <a:pt x="7351" y="92"/>
                    <a:pt x="7442" y="160"/>
                    <a:pt x="7625" y="183"/>
                  </a:cubicBezTo>
                  <a:cubicBezTo>
                    <a:pt x="10318" y="640"/>
                    <a:pt x="12646" y="8925"/>
                    <a:pt x="6917" y="12669"/>
                  </a:cubicBezTo>
                  <a:cubicBezTo>
                    <a:pt x="5590" y="13534"/>
                    <a:pt x="4504" y="13867"/>
                    <a:pt x="3618" y="13867"/>
                  </a:cubicBezTo>
                  <a:cubicBezTo>
                    <a:pt x="2005" y="13867"/>
                    <a:pt x="1056" y="12765"/>
                    <a:pt x="526" y="11778"/>
                  </a:cubicBezTo>
                  <a:cubicBezTo>
                    <a:pt x="161" y="14472"/>
                    <a:pt x="1" y="16617"/>
                    <a:pt x="1" y="16617"/>
                  </a:cubicBezTo>
                  <a:cubicBezTo>
                    <a:pt x="1" y="16617"/>
                    <a:pt x="2130" y="16009"/>
                    <a:pt x="4643" y="16009"/>
                  </a:cubicBezTo>
                  <a:cubicBezTo>
                    <a:pt x="6645" y="16009"/>
                    <a:pt x="8891" y="16395"/>
                    <a:pt x="10500" y="17781"/>
                  </a:cubicBezTo>
                  <a:cubicBezTo>
                    <a:pt x="10500" y="17781"/>
                    <a:pt x="14153" y="9039"/>
                    <a:pt x="12509" y="3926"/>
                  </a:cubicBezTo>
                  <a:cubicBezTo>
                    <a:pt x="11550" y="936"/>
                    <a:pt x="9336" y="23"/>
                    <a:pt x="73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6233800" y="3109825"/>
              <a:ext cx="54225" cy="79950"/>
            </a:xfrm>
            <a:custGeom>
              <a:avLst/>
              <a:gdLst/>
              <a:ahLst/>
              <a:cxnLst/>
              <a:rect l="l" t="t" r="r" b="b"/>
              <a:pathLst>
                <a:path w="2169" h="3198" extrusionOk="0">
                  <a:moveTo>
                    <a:pt x="1911" y="0"/>
                  </a:moveTo>
                  <a:cubicBezTo>
                    <a:pt x="1749" y="0"/>
                    <a:pt x="1513" y="177"/>
                    <a:pt x="1370" y="464"/>
                  </a:cubicBezTo>
                  <a:cubicBezTo>
                    <a:pt x="1233" y="783"/>
                    <a:pt x="1256" y="1080"/>
                    <a:pt x="1415" y="1126"/>
                  </a:cubicBezTo>
                  <a:cubicBezTo>
                    <a:pt x="1439" y="1135"/>
                    <a:pt x="1464" y="1139"/>
                    <a:pt x="1490" y="1139"/>
                  </a:cubicBezTo>
                  <a:cubicBezTo>
                    <a:pt x="1662" y="1139"/>
                    <a:pt x="1870" y="950"/>
                    <a:pt x="2009" y="692"/>
                  </a:cubicBezTo>
                  <a:cubicBezTo>
                    <a:pt x="2169" y="372"/>
                    <a:pt x="2146" y="76"/>
                    <a:pt x="1963" y="7"/>
                  </a:cubicBezTo>
                  <a:cubicBezTo>
                    <a:pt x="1947" y="3"/>
                    <a:pt x="1929" y="0"/>
                    <a:pt x="1911" y="0"/>
                  </a:cubicBezTo>
                  <a:close/>
                  <a:moveTo>
                    <a:pt x="952" y="1594"/>
                  </a:moveTo>
                  <a:cubicBezTo>
                    <a:pt x="721" y="1594"/>
                    <a:pt x="390" y="1855"/>
                    <a:pt x="206" y="2244"/>
                  </a:cubicBezTo>
                  <a:cubicBezTo>
                    <a:pt x="0" y="2678"/>
                    <a:pt x="23" y="3111"/>
                    <a:pt x="274" y="3180"/>
                  </a:cubicBezTo>
                  <a:cubicBezTo>
                    <a:pt x="304" y="3192"/>
                    <a:pt x="336" y="3197"/>
                    <a:pt x="370" y="3197"/>
                  </a:cubicBezTo>
                  <a:cubicBezTo>
                    <a:pt x="600" y="3197"/>
                    <a:pt x="917" y="2941"/>
                    <a:pt x="1096" y="2564"/>
                  </a:cubicBezTo>
                  <a:cubicBezTo>
                    <a:pt x="1301" y="2130"/>
                    <a:pt x="1278" y="1696"/>
                    <a:pt x="1027" y="1605"/>
                  </a:cubicBezTo>
                  <a:cubicBezTo>
                    <a:pt x="1004" y="1598"/>
                    <a:pt x="979" y="1594"/>
                    <a:pt x="952" y="159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6" name="Google Shape;3446;p43"/>
            <p:cNvSpPr/>
            <p:nvPr/>
          </p:nvSpPr>
          <p:spPr>
            <a:xfrm>
              <a:off x="5262575" y="2684000"/>
              <a:ext cx="214625" cy="264225"/>
            </a:xfrm>
            <a:custGeom>
              <a:avLst/>
              <a:gdLst/>
              <a:ahLst/>
              <a:cxnLst/>
              <a:rect l="l" t="t" r="r" b="b"/>
              <a:pathLst>
                <a:path w="8585" h="10569" extrusionOk="0">
                  <a:moveTo>
                    <a:pt x="5628" y="0"/>
                  </a:moveTo>
                  <a:cubicBezTo>
                    <a:pt x="5130" y="0"/>
                    <a:pt x="4533" y="154"/>
                    <a:pt x="3835" y="583"/>
                  </a:cubicBezTo>
                  <a:cubicBezTo>
                    <a:pt x="1" y="2934"/>
                    <a:pt x="3949" y="10215"/>
                    <a:pt x="6232" y="10558"/>
                  </a:cubicBezTo>
                  <a:cubicBezTo>
                    <a:pt x="6277" y="10565"/>
                    <a:pt x="6322" y="10569"/>
                    <a:pt x="6365" y="10569"/>
                  </a:cubicBezTo>
                  <a:cubicBezTo>
                    <a:pt x="8496" y="10569"/>
                    <a:pt x="8584" y="2001"/>
                    <a:pt x="7533" y="1017"/>
                  </a:cubicBezTo>
                  <a:cubicBezTo>
                    <a:pt x="7533" y="1017"/>
                    <a:pt x="6906" y="0"/>
                    <a:pt x="5628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7" name="Google Shape;3447;p43"/>
            <p:cNvSpPr/>
            <p:nvPr/>
          </p:nvSpPr>
          <p:spPr>
            <a:xfrm>
              <a:off x="5361875" y="2734400"/>
              <a:ext cx="100450" cy="159775"/>
            </a:xfrm>
            <a:custGeom>
              <a:avLst/>
              <a:gdLst/>
              <a:ahLst/>
              <a:cxnLst/>
              <a:rect l="l" t="t" r="r" b="b"/>
              <a:pathLst>
                <a:path w="4018" h="6391" extrusionOk="0">
                  <a:moveTo>
                    <a:pt x="169" y="1"/>
                  </a:moveTo>
                  <a:cubicBezTo>
                    <a:pt x="75" y="1"/>
                    <a:pt x="23" y="11"/>
                    <a:pt x="23" y="28"/>
                  </a:cubicBezTo>
                  <a:cubicBezTo>
                    <a:pt x="0" y="74"/>
                    <a:pt x="365" y="119"/>
                    <a:pt x="822" y="325"/>
                  </a:cubicBezTo>
                  <a:cubicBezTo>
                    <a:pt x="1278" y="530"/>
                    <a:pt x="1826" y="873"/>
                    <a:pt x="2214" y="1329"/>
                  </a:cubicBezTo>
                  <a:cubicBezTo>
                    <a:pt x="2625" y="1763"/>
                    <a:pt x="2876" y="2265"/>
                    <a:pt x="2990" y="2676"/>
                  </a:cubicBezTo>
                  <a:cubicBezTo>
                    <a:pt x="3082" y="2972"/>
                    <a:pt x="3036" y="2904"/>
                    <a:pt x="3036" y="2927"/>
                  </a:cubicBezTo>
                  <a:cubicBezTo>
                    <a:pt x="3013" y="2927"/>
                    <a:pt x="3013" y="2904"/>
                    <a:pt x="2990" y="2904"/>
                  </a:cubicBezTo>
                  <a:cubicBezTo>
                    <a:pt x="2990" y="2904"/>
                    <a:pt x="3036" y="2904"/>
                    <a:pt x="2967" y="2881"/>
                  </a:cubicBezTo>
                  <a:lnTo>
                    <a:pt x="2899" y="2881"/>
                  </a:lnTo>
                  <a:cubicBezTo>
                    <a:pt x="2899" y="2858"/>
                    <a:pt x="2785" y="2858"/>
                    <a:pt x="2762" y="2858"/>
                  </a:cubicBezTo>
                  <a:cubicBezTo>
                    <a:pt x="2557" y="2835"/>
                    <a:pt x="2511" y="2835"/>
                    <a:pt x="2511" y="2835"/>
                  </a:cubicBezTo>
                  <a:lnTo>
                    <a:pt x="2214" y="2835"/>
                  </a:lnTo>
                  <a:cubicBezTo>
                    <a:pt x="2100" y="2835"/>
                    <a:pt x="1917" y="2904"/>
                    <a:pt x="1712" y="2995"/>
                  </a:cubicBezTo>
                  <a:cubicBezTo>
                    <a:pt x="1621" y="3041"/>
                    <a:pt x="1507" y="3109"/>
                    <a:pt x="1415" y="3201"/>
                  </a:cubicBezTo>
                  <a:cubicBezTo>
                    <a:pt x="1374" y="3283"/>
                    <a:pt x="1315" y="3364"/>
                    <a:pt x="1254" y="3463"/>
                  </a:cubicBezTo>
                  <a:lnTo>
                    <a:pt x="1254" y="3463"/>
                  </a:lnTo>
                  <a:cubicBezTo>
                    <a:pt x="1255" y="3459"/>
                    <a:pt x="1256" y="3455"/>
                    <a:pt x="1256" y="3452"/>
                  </a:cubicBezTo>
                  <a:lnTo>
                    <a:pt x="1256" y="3452"/>
                  </a:lnTo>
                  <a:cubicBezTo>
                    <a:pt x="1254" y="3457"/>
                    <a:pt x="1253" y="3462"/>
                    <a:pt x="1251" y="3468"/>
                  </a:cubicBezTo>
                  <a:lnTo>
                    <a:pt x="1251" y="3468"/>
                  </a:lnTo>
                  <a:cubicBezTo>
                    <a:pt x="1245" y="3478"/>
                    <a:pt x="1239" y="3487"/>
                    <a:pt x="1233" y="3497"/>
                  </a:cubicBezTo>
                  <a:cubicBezTo>
                    <a:pt x="1233" y="3497"/>
                    <a:pt x="1240" y="3490"/>
                    <a:pt x="1247" y="3479"/>
                  </a:cubicBezTo>
                  <a:lnTo>
                    <a:pt x="1247" y="3479"/>
                  </a:lnTo>
                  <a:cubicBezTo>
                    <a:pt x="1210" y="3577"/>
                    <a:pt x="1106" y="3753"/>
                    <a:pt x="1210" y="4022"/>
                  </a:cubicBezTo>
                  <a:cubicBezTo>
                    <a:pt x="1347" y="4319"/>
                    <a:pt x="1735" y="4502"/>
                    <a:pt x="2032" y="4616"/>
                  </a:cubicBezTo>
                  <a:cubicBezTo>
                    <a:pt x="2328" y="4730"/>
                    <a:pt x="2625" y="4821"/>
                    <a:pt x="2762" y="4958"/>
                  </a:cubicBezTo>
                  <a:cubicBezTo>
                    <a:pt x="2945" y="5164"/>
                    <a:pt x="3082" y="5369"/>
                    <a:pt x="3059" y="5552"/>
                  </a:cubicBezTo>
                  <a:cubicBezTo>
                    <a:pt x="3059" y="5734"/>
                    <a:pt x="2876" y="5917"/>
                    <a:pt x="2648" y="6031"/>
                  </a:cubicBezTo>
                  <a:cubicBezTo>
                    <a:pt x="2480" y="6092"/>
                    <a:pt x="2303" y="6122"/>
                    <a:pt x="2136" y="6122"/>
                  </a:cubicBezTo>
                  <a:cubicBezTo>
                    <a:pt x="2052" y="6122"/>
                    <a:pt x="1971" y="6115"/>
                    <a:pt x="1895" y="6100"/>
                  </a:cubicBezTo>
                  <a:cubicBezTo>
                    <a:pt x="1476" y="6011"/>
                    <a:pt x="1419" y="5710"/>
                    <a:pt x="1354" y="5710"/>
                  </a:cubicBezTo>
                  <a:cubicBezTo>
                    <a:pt x="1352" y="5710"/>
                    <a:pt x="1349" y="5711"/>
                    <a:pt x="1347" y="5711"/>
                  </a:cubicBezTo>
                  <a:cubicBezTo>
                    <a:pt x="1324" y="5734"/>
                    <a:pt x="1301" y="5780"/>
                    <a:pt x="1324" y="5894"/>
                  </a:cubicBezTo>
                  <a:cubicBezTo>
                    <a:pt x="1370" y="6008"/>
                    <a:pt x="1461" y="6191"/>
                    <a:pt x="1781" y="6305"/>
                  </a:cubicBezTo>
                  <a:cubicBezTo>
                    <a:pt x="1929" y="6362"/>
                    <a:pt x="2106" y="6391"/>
                    <a:pt x="2291" y="6391"/>
                  </a:cubicBezTo>
                  <a:cubicBezTo>
                    <a:pt x="2477" y="6391"/>
                    <a:pt x="2671" y="6362"/>
                    <a:pt x="2853" y="6305"/>
                  </a:cubicBezTo>
                  <a:cubicBezTo>
                    <a:pt x="3241" y="6191"/>
                    <a:pt x="3584" y="5940"/>
                    <a:pt x="3652" y="5620"/>
                  </a:cubicBezTo>
                  <a:cubicBezTo>
                    <a:pt x="3743" y="5301"/>
                    <a:pt x="3584" y="4958"/>
                    <a:pt x="3355" y="4707"/>
                  </a:cubicBezTo>
                  <a:cubicBezTo>
                    <a:pt x="3104" y="4410"/>
                    <a:pt x="2694" y="4273"/>
                    <a:pt x="2442" y="4137"/>
                  </a:cubicBezTo>
                  <a:cubicBezTo>
                    <a:pt x="2169" y="4022"/>
                    <a:pt x="2054" y="3908"/>
                    <a:pt x="2054" y="3863"/>
                  </a:cubicBezTo>
                  <a:cubicBezTo>
                    <a:pt x="2054" y="3840"/>
                    <a:pt x="2100" y="3749"/>
                    <a:pt x="2123" y="3703"/>
                  </a:cubicBezTo>
                  <a:lnTo>
                    <a:pt x="2146" y="3657"/>
                  </a:lnTo>
                  <a:cubicBezTo>
                    <a:pt x="2237" y="3475"/>
                    <a:pt x="2328" y="3520"/>
                    <a:pt x="2397" y="3497"/>
                  </a:cubicBezTo>
                  <a:cubicBezTo>
                    <a:pt x="2465" y="3497"/>
                    <a:pt x="2488" y="3475"/>
                    <a:pt x="2488" y="3475"/>
                  </a:cubicBezTo>
                  <a:cubicBezTo>
                    <a:pt x="2488" y="3475"/>
                    <a:pt x="2511" y="3475"/>
                    <a:pt x="2602" y="3497"/>
                  </a:cubicBezTo>
                  <a:cubicBezTo>
                    <a:pt x="2614" y="3497"/>
                    <a:pt x="2619" y="3492"/>
                    <a:pt x="2634" y="3492"/>
                  </a:cubicBezTo>
                  <a:cubicBezTo>
                    <a:pt x="2648" y="3492"/>
                    <a:pt x="2671" y="3497"/>
                    <a:pt x="2716" y="3520"/>
                  </a:cubicBezTo>
                  <a:cubicBezTo>
                    <a:pt x="2785" y="3543"/>
                    <a:pt x="2876" y="3566"/>
                    <a:pt x="2967" y="3612"/>
                  </a:cubicBezTo>
                  <a:cubicBezTo>
                    <a:pt x="3036" y="3634"/>
                    <a:pt x="3082" y="3634"/>
                    <a:pt x="3150" y="3680"/>
                  </a:cubicBezTo>
                  <a:cubicBezTo>
                    <a:pt x="3241" y="3726"/>
                    <a:pt x="3333" y="3771"/>
                    <a:pt x="3424" y="3817"/>
                  </a:cubicBezTo>
                  <a:cubicBezTo>
                    <a:pt x="3584" y="3908"/>
                    <a:pt x="3789" y="4022"/>
                    <a:pt x="4017" y="4137"/>
                  </a:cubicBezTo>
                  <a:cubicBezTo>
                    <a:pt x="3995" y="4000"/>
                    <a:pt x="3995" y="3771"/>
                    <a:pt x="3995" y="3475"/>
                  </a:cubicBezTo>
                  <a:cubicBezTo>
                    <a:pt x="3972" y="3338"/>
                    <a:pt x="3972" y="3155"/>
                    <a:pt x="3926" y="2995"/>
                  </a:cubicBezTo>
                  <a:cubicBezTo>
                    <a:pt x="3880" y="2767"/>
                    <a:pt x="3858" y="2699"/>
                    <a:pt x="3812" y="2562"/>
                  </a:cubicBezTo>
                  <a:cubicBezTo>
                    <a:pt x="3607" y="2082"/>
                    <a:pt x="3241" y="1534"/>
                    <a:pt x="2716" y="1101"/>
                  </a:cubicBezTo>
                  <a:cubicBezTo>
                    <a:pt x="2214" y="644"/>
                    <a:pt x="1529" y="279"/>
                    <a:pt x="982" y="119"/>
                  </a:cubicBezTo>
                  <a:cubicBezTo>
                    <a:pt x="620" y="32"/>
                    <a:pt x="331" y="1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332200" y="2736500"/>
              <a:ext cx="155350" cy="156150"/>
            </a:xfrm>
            <a:custGeom>
              <a:avLst/>
              <a:gdLst/>
              <a:ahLst/>
              <a:cxnLst/>
              <a:rect l="l" t="t" r="r" b="b"/>
              <a:pathLst>
                <a:path w="6214" h="6246" extrusionOk="0">
                  <a:moveTo>
                    <a:pt x="1829" y="0"/>
                  </a:moveTo>
                  <a:cubicBezTo>
                    <a:pt x="1643" y="0"/>
                    <a:pt x="1458" y="45"/>
                    <a:pt x="1278" y="149"/>
                  </a:cubicBezTo>
                  <a:cubicBezTo>
                    <a:pt x="0" y="880"/>
                    <a:pt x="936" y="6152"/>
                    <a:pt x="3607" y="6244"/>
                  </a:cubicBezTo>
                  <a:cubicBezTo>
                    <a:pt x="3632" y="6245"/>
                    <a:pt x="3657" y="6245"/>
                    <a:pt x="3681" y="6245"/>
                  </a:cubicBezTo>
                  <a:cubicBezTo>
                    <a:pt x="6213" y="6245"/>
                    <a:pt x="4086" y="1610"/>
                    <a:pt x="4086" y="1610"/>
                  </a:cubicBezTo>
                  <a:cubicBezTo>
                    <a:pt x="4086" y="1610"/>
                    <a:pt x="2946" y="0"/>
                    <a:pt x="18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9" name="Google Shape;3449;p43"/>
            <p:cNvSpPr/>
            <p:nvPr/>
          </p:nvSpPr>
          <p:spPr>
            <a:xfrm>
              <a:off x="5345025" y="2276050"/>
              <a:ext cx="1121050" cy="939600"/>
            </a:xfrm>
            <a:custGeom>
              <a:avLst/>
              <a:gdLst/>
              <a:ahLst/>
              <a:cxnLst/>
              <a:rect l="l" t="t" r="r" b="b"/>
              <a:pathLst>
                <a:path w="44842" h="37584" extrusionOk="0">
                  <a:moveTo>
                    <a:pt x="21599" y="0"/>
                  </a:moveTo>
                  <a:cubicBezTo>
                    <a:pt x="18647" y="0"/>
                    <a:pt x="14932" y="649"/>
                    <a:pt x="10809" y="2841"/>
                  </a:cubicBezTo>
                  <a:cubicBezTo>
                    <a:pt x="2249" y="7383"/>
                    <a:pt x="4098" y="15532"/>
                    <a:pt x="4395" y="21352"/>
                  </a:cubicBezTo>
                  <a:cubicBezTo>
                    <a:pt x="0" y="32327"/>
                    <a:pt x="8288" y="37583"/>
                    <a:pt x="16275" y="37583"/>
                  </a:cubicBezTo>
                  <a:cubicBezTo>
                    <a:pt x="16378" y="37583"/>
                    <a:pt x="16481" y="37583"/>
                    <a:pt x="16583" y="37581"/>
                  </a:cubicBezTo>
                  <a:cubicBezTo>
                    <a:pt x="25143" y="37444"/>
                    <a:pt x="32630" y="31623"/>
                    <a:pt x="33976" y="27127"/>
                  </a:cubicBezTo>
                  <a:cubicBezTo>
                    <a:pt x="33976" y="27127"/>
                    <a:pt x="34843" y="28958"/>
                    <a:pt x="36894" y="28958"/>
                  </a:cubicBezTo>
                  <a:cubicBezTo>
                    <a:pt x="37629" y="28958"/>
                    <a:pt x="38515" y="28724"/>
                    <a:pt x="39568" y="28086"/>
                  </a:cubicBezTo>
                  <a:cubicBezTo>
                    <a:pt x="42696" y="26191"/>
                    <a:pt x="44841" y="20325"/>
                    <a:pt x="42056" y="18362"/>
                  </a:cubicBezTo>
                  <a:cubicBezTo>
                    <a:pt x="41141" y="17708"/>
                    <a:pt x="40294" y="17471"/>
                    <a:pt x="39546" y="17471"/>
                  </a:cubicBezTo>
                  <a:cubicBezTo>
                    <a:pt x="37551" y="17471"/>
                    <a:pt x="36259" y="19161"/>
                    <a:pt x="36259" y="19161"/>
                  </a:cubicBezTo>
                  <a:cubicBezTo>
                    <a:pt x="36259" y="19161"/>
                    <a:pt x="40504" y="6721"/>
                    <a:pt x="28544" y="1357"/>
                  </a:cubicBezTo>
                  <a:cubicBezTo>
                    <a:pt x="28544" y="1357"/>
                    <a:pt x="25870" y="0"/>
                    <a:pt x="21599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0" name="Google Shape;3450;p43"/>
            <p:cNvSpPr/>
            <p:nvPr/>
          </p:nvSpPr>
          <p:spPr>
            <a:xfrm>
              <a:off x="5345025" y="2458900"/>
              <a:ext cx="839725" cy="756750"/>
            </a:xfrm>
            <a:custGeom>
              <a:avLst/>
              <a:gdLst/>
              <a:ahLst/>
              <a:cxnLst/>
              <a:rect l="l" t="t" r="r" b="b"/>
              <a:pathLst>
                <a:path w="33589" h="30270" extrusionOk="0">
                  <a:moveTo>
                    <a:pt x="5833" y="1"/>
                  </a:moveTo>
                  <a:lnTo>
                    <a:pt x="5833" y="1"/>
                  </a:lnTo>
                  <a:cubicBezTo>
                    <a:pt x="3162" y="4406"/>
                    <a:pt x="4189" y="9815"/>
                    <a:pt x="4395" y="14038"/>
                  </a:cubicBezTo>
                  <a:cubicBezTo>
                    <a:pt x="0" y="25013"/>
                    <a:pt x="8288" y="30269"/>
                    <a:pt x="16275" y="30269"/>
                  </a:cubicBezTo>
                  <a:cubicBezTo>
                    <a:pt x="16378" y="30269"/>
                    <a:pt x="16481" y="30269"/>
                    <a:pt x="16583" y="30267"/>
                  </a:cubicBezTo>
                  <a:cubicBezTo>
                    <a:pt x="24527" y="30130"/>
                    <a:pt x="31557" y="25108"/>
                    <a:pt x="33588" y="20794"/>
                  </a:cubicBezTo>
                  <a:lnTo>
                    <a:pt x="33588" y="20794"/>
                  </a:lnTo>
                  <a:cubicBezTo>
                    <a:pt x="31077" y="24880"/>
                    <a:pt x="24481" y="29263"/>
                    <a:pt x="17063" y="29377"/>
                  </a:cubicBezTo>
                  <a:cubicBezTo>
                    <a:pt x="16960" y="29378"/>
                    <a:pt x="16858" y="29379"/>
                    <a:pt x="16755" y="29379"/>
                  </a:cubicBezTo>
                  <a:cubicBezTo>
                    <a:pt x="8789" y="29379"/>
                    <a:pt x="480" y="24123"/>
                    <a:pt x="4874" y="13148"/>
                  </a:cubicBezTo>
                  <a:cubicBezTo>
                    <a:pt x="4669" y="9222"/>
                    <a:pt x="3778" y="4223"/>
                    <a:pt x="5833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1" name="Google Shape;3451;p43"/>
            <p:cNvSpPr/>
            <p:nvPr/>
          </p:nvSpPr>
          <p:spPr>
            <a:xfrm>
              <a:off x="6196125" y="2891450"/>
              <a:ext cx="211175" cy="108375"/>
            </a:xfrm>
            <a:custGeom>
              <a:avLst/>
              <a:gdLst/>
              <a:ahLst/>
              <a:cxnLst/>
              <a:rect l="l" t="t" r="r" b="b"/>
              <a:pathLst>
                <a:path w="8447" h="4335" extrusionOk="0">
                  <a:moveTo>
                    <a:pt x="8446" y="0"/>
                  </a:moveTo>
                  <a:cubicBezTo>
                    <a:pt x="7784" y="1073"/>
                    <a:pt x="6940" y="2009"/>
                    <a:pt x="6004" y="2579"/>
                  </a:cubicBezTo>
                  <a:cubicBezTo>
                    <a:pt x="4951" y="3217"/>
                    <a:pt x="4064" y="3452"/>
                    <a:pt x="3329" y="3452"/>
                  </a:cubicBezTo>
                  <a:cubicBezTo>
                    <a:pt x="1278" y="3452"/>
                    <a:pt x="412" y="1621"/>
                    <a:pt x="412" y="1621"/>
                  </a:cubicBezTo>
                  <a:cubicBezTo>
                    <a:pt x="320" y="1963"/>
                    <a:pt x="161" y="2305"/>
                    <a:pt x="1" y="2648"/>
                  </a:cubicBezTo>
                  <a:cubicBezTo>
                    <a:pt x="256" y="3079"/>
                    <a:pt x="1147" y="4335"/>
                    <a:pt x="2853" y="4335"/>
                  </a:cubicBezTo>
                  <a:cubicBezTo>
                    <a:pt x="3587" y="4335"/>
                    <a:pt x="4473" y="4102"/>
                    <a:pt x="5524" y="3470"/>
                  </a:cubicBezTo>
                  <a:cubicBezTo>
                    <a:pt x="6711" y="2739"/>
                    <a:pt x="7761" y="1438"/>
                    <a:pt x="8446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2" name="Google Shape;3452;p43"/>
            <p:cNvSpPr/>
            <p:nvPr/>
          </p:nvSpPr>
          <p:spPr>
            <a:xfrm>
              <a:off x="6252625" y="2764425"/>
              <a:ext cx="140975" cy="195300"/>
            </a:xfrm>
            <a:custGeom>
              <a:avLst/>
              <a:gdLst/>
              <a:ahLst/>
              <a:cxnLst/>
              <a:rect l="l" t="t" r="r" b="b"/>
              <a:pathLst>
                <a:path w="5639" h="7812" extrusionOk="0">
                  <a:moveTo>
                    <a:pt x="3861" y="0"/>
                  </a:moveTo>
                  <a:cubicBezTo>
                    <a:pt x="3781" y="0"/>
                    <a:pt x="3696" y="12"/>
                    <a:pt x="3607" y="37"/>
                  </a:cubicBezTo>
                  <a:cubicBezTo>
                    <a:pt x="2351" y="379"/>
                    <a:pt x="229" y="3597"/>
                    <a:pt x="229" y="3597"/>
                  </a:cubicBezTo>
                  <a:cubicBezTo>
                    <a:pt x="229" y="3597"/>
                    <a:pt x="470" y="3531"/>
                    <a:pt x="755" y="3531"/>
                  </a:cubicBezTo>
                  <a:cubicBezTo>
                    <a:pt x="1196" y="3531"/>
                    <a:pt x="1741" y="3691"/>
                    <a:pt x="1644" y="4510"/>
                  </a:cubicBezTo>
                  <a:cubicBezTo>
                    <a:pt x="1507" y="5834"/>
                    <a:pt x="0" y="6747"/>
                    <a:pt x="0" y="6747"/>
                  </a:cubicBezTo>
                  <a:cubicBezTo>
                    <a:pt x="0" y="6747"/>
                    <a:pt x="416" y="7811"/>
                    <a:pt x="1332" y="7811"/>
                  </a:cubicBezTo>
                  <a:cubicBezTo>
                    <a:pt x="1490" y="7811"/>
                    <a:pt x="1662" y="7780"/>
                    <a:pt x="1849" y="7706"/>
                  </a:cubicBezTo>
                  <a:cubicBezTo>
                    <a:pt x="3105" y="7227"/>
                    <a:pt x="5638" y="4008"/>
                    <a:pt x="5182" y="1886"/>
                  </a:cubicBezTo>
                  <a:cubicBezTo>
                    <a:pt x="5182" y="1886"/>
                    <a:pt x="4887" y="0"/>
                    <a:pt x="38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6233800" y="2764700"/>
              <a:ext cx="142100" cy="197525"/>
            </a:xfrm>
            <a:custGeom>
              <a:avLst/>
              <a:gdLst/>
              <a:ahLst/>
              <a:cxnLst/>
              <a:rect l="l" t="t" r="r" b="b"/>
              <a:pathLst>
                <a:path w="5684" h="7901" extrusionOk="0">
                  <a:moveTo>
                    <a:pt x="4593" y="1"/>
                  </a:moveTo>
                  <a:cubicBezTo>
                    <a:pt x="4517" y="1"/>
                    <a:pt x="4438" y="8"/>
                    <a:pt x="4360" y="26"/>
                  </a:cubicBezTo>
                  <a:cubicBezTo>
                    <a:pt x="3949" y="94"/>
                    <a:pt x="3584" y="277"/>
                    <a:pt x="3241" y="505"/>
                  </a:cubicBezTo>
                  <a:cubicBezTo>
                    <a:pt x="2534" y="984"/>
                    <a:pt x="1918" y="1601"/>
                    <a:pt x="1393" y="2217"/>
                  </a:cubicBezTo>
                  <a:cubicBezTo>
                    <a:pt x="1256" y="2377"/>
                    <a:pt x="1141" y="2537"/>
                    <a:pt x="1005" y="2696"/>
                  </a:cubicBezTo>
                  <a:cubicBezTo>
                    <a:pt x="959" y="2788"/>
                    <a:pt x="913" y="2833"/>
                    <a:pt x="822" y="2970"/>
                  </a:cubicBezTo>
                  <a:cubicBezTo>
                    <a:pt x="731" y="3107"/>
                    <a:pt x="662" y="3244"/>
                    <a:pt x="571" y="3381"/>
                  </a:cubicBezTo>
                  <a:cubicBezTo>
                    <a:pt x="411" y="3655"/>
                    <a:pt x="320" y="3906"/>
                    <a:pt x="228" y="4134"/>
                  </a:cubicBezTo>
                  <a:cubicBezTo>
                    <a:pt x="92" y="4431"/>
                    <a:pt x="69" y="4545"/>
                    <a:pt x="0" y="4705"/>
                  </a:cubicBezTo>
                  <a:cubicBezTo>
                    <a:pt x="274" y="4545"/>
                    <a:pt x="548" y="4408"/>
                    <a:pt x="799" y="4271"/>
                  </a:cubicBezTo>
                  <a:cubicBezTo>
                    <a:pt x="936" y="4203"/>
                    <a:pt x="1073" y="4134"/>
                    <a:pt x="1210" y="4066"/>
                  </a:cubicBezTo>
                  <a:cubicBezTo>
                    <a:pt x="1324" y="3997"/>
                    <a:pt x="1393" y="3997"/>
                    <a:pt x="1484" y="3974"/>
                  </a:cubicBezTo>
                  <a:cubicBezTo>
                    <a:pt x="1598" y="3952"/>
                    <a:pt x="1575" y="3952"/>
                    <a:pt x="1598" y="3952"/>
                  </a:cubicBezTo>
                  <a:cubicBezTo>
                    <a:pt x="1621" y="3952"/>
                    <a:pt x="1644" y="3952"/>
                    <a:pt x="1644" y="3974"/>
                  </a:cubicBezTo>
                  <a:cubicBezTo>
                    <a:pt x="1689" y="3974"/>
                    <a:pt x="1712" y="3974"/>
                    <a:pt x="1735" y="3997"/>
                  </a:cubicBezTo>
                  <a:cubicBezTo>
                    <a:pt x="1803" y="4043"/>
                    <a:pt x="1849" y="4089"/>
                    <a:pt x="1849" y="4089"/>
                  </a:cubicBezTo>
                  <a:cubicBezTo>
                    <a:pt x="1849" y="4089"/>
                    <a:pt x="1849" y="4111"/>
                    <a:pt x="1872" y="4134"/>
                  </a:cubicBezTo>
                  <a:cubicBezTo>
                    <a:pt x="1895" y="4180"/>
                    <a:pt x="1918" y="4226"/>
                    <a:pt x="1963" y="4294"/>
                  </a:cubicBezTo>
                  <a:cubicBezTo>
                    <a:pt x="1986" y="4454"/>
                    <a:pt x="2009" y="4728"/>
                    <a:pt x="1918" y="5047"/>
                  </a:cubicBezTo>
                  <a:cubicBezTo>
                    <a:pt x="1826" y="5367"/>
                    <a:pt x="1621" y="5732"/>
                    <a:pt x="1256" y="6052"/>
                  </a:cubicBezTo>
                  <a:cubicBezTo>
                    <a:pt x="1187" y="6120"/>
                    <a:pt x="1073" y="6189"/>
                    <a:pt x="982" y="6257"/>
                  </a:cubicBezTo>
                  <a:cubicBezTo>
                    <a:pt x="936" y="6303"/>
                    <a:pt x="890" y="6325"/>
                    <a:pt x="822" y="6348"/>
                  </a:cubicBezTo>
                  <a:lnTo>
                    <a:pt x="525" y="6508"/>
                  </a:lnTo>
                  <a:lnTo>
                    <a:pt x="365" y="6599"/>
                  </a:lnTo>
                  <a:lnTo>
                    <a:pt x="274" y="6622"/>
                  </a:lnTo>
                  <a:cubicBezTo>
                    <a:pt x="274" y="6645"/>
                    <a:pt x="297" y="6691"/>
                    <a:pt x="297" y="6714"/>
                  </a:cubicBezTo>
                  <a:lnTo>
                    <a:pt x="457" y="7010"/>
                  </a:lnTo>
                  <a:cubicBezTo>
                    <a:pt x="525" y="7261"/>
                    <a:pt x="639" y="7353"/>
                    <a:pt x="731" y="7490"/>
                  </a:cubicBezTo>
                  <a:cubicBezTo>
                    <a:pt x="959" y="7718"/>
                    <a:pt x="1324" y="7900"/>
                    <a:pt x="1666" y="7900"/>
                  </a:cubicBezTo>
                  <a:cubicBezTo>
                    <a:pt x="2009" y="7900"/>
                    <a:pt x="2328" y="7832"/>
                    <a:pt x="2602" y="7695"/>
                  </a:cubicBezTo>
                  <a:cubicBezTo>
                    <a:pt x="3127" y="7467"/>
                    <a:pt x="3515" y="7147"/>
                    <a:pt x="3835" y="6873"/>
                  </a:cubicBezTo>
                  <a:cubicBezTo>
                    <a:pt x="4474" y="6280"/>
                    <a:pt x="4702" y="5778"/>
                    <a:pt x="4657" y="5755"/>
                  </a:cubicBezTo>
                  <a:cubicBezTo>
                    <a:pt x="4655" y="5754"/>
                    <a:pt x="4653" y="5754"/>
                    <a:pt x="4651" y="5754"/>
                  </a:cubicBezTo>
                  <a:cubicBezTo>
                    <a:pt x="4573" y="5754"/>
                    <a:pt x="4275" y="6178"/>
                    <a:pt x="3629" y="6668"/>
                  </a:cubicBezTo>
                  <a:cubicBezTo>
                    <a:pt x="3287" y="6896"/>
                    <a:pt x="2876" y="7170"/>
                    <a:pt x="2420" y="7330"/>
                  </a:cubicBezTo>
                  <a:cubicBezTo>
                    <a:pt x="2191" y="7421"/>
                    <a:pt x="1940" y="7444"/>
                    <a:pt x="1712" y="7444"/>
                  </a:cubicBezTo>
                  <a:cubicBezTo>
                    <a:pt x="1484" y="7421"/>
                    <a:pt x="1324" y="7307"/>
                    <a:pt x="1187" y="7147"/>
                  </a:cubicBezTo>
                  <a:cubicBezTo>
                    <a:pt x="1141" y="7079"/>
                    <a:pt x="1050" y="6965"/>
                    <a:pt x="1073" y="6942"/>
                  </a:cubicBezTo>
                  <a:cubicBezTo>
                    <a:pt x="1050" y="6919"/>
                    <a:pt x="1027" y="6873"/>
                    <a:pt x="1096" y="6873"/>
                  </a:cubicBezTo>
                  <a:cubicBezTo>
                    <a:pt x="1107" y="6862"/>
                    <a:pt x="1113" y="6862"/>
                    <a:pt x="1122" y="6862"/>
                  </a:cubicBezTo>
                  <a:cubicBezTo>
                    <a:pt x="1130" y="6862"/>
                    <a:pt x="1141" y="6862"/>
                    <a:pt x="1164" y="6850"/>
                  </a:cubicBezTo>
                  <a:cubicBezTo>
                    <a:pt x="1233" y="6805"/>
                    <a:pt x="1301" y="6782"/>
                    <a:pt x="1370" y="6736"/>
                  </a:cubicBezTo>
                  <a:cubicBezTo>
                    <a:pt x="1484" y="6645"/>
                    <a:pt x="1621" y="6577"/>
                    <a:pt x="1735" y="6485"/>
                  </a:cubicBezTo>
                  <a:cubicBezTo>
                    <a:pt x="2191" y="6120"/>
                    <a:pt x="2488" y="5664"/>
                    <a:pt x="2648" y="5230"/>
                  </a:cubicBezTo>
                  <a:cubicBezTo>
                    <a:pt x="2785" y="4819"/>
                    <a:pt x="2785" y="4408"/>
                    <a:pt x="2739" y="4134"/>
                  </a:cubicBezTo>
                  <a:cubicBezTo>
                    <a:pt x="2694" y="3974"/>
                    <a:pt x="2648" y="3883"/>
                    <a:pt x="2602" y="3792"/>
                  </a:cubicBezTo>
                  <a:cubicBezTo>
                    <a:pt x="2557" y="3723"/>
                    <a:pt x="2534" y="3678"/>
                    <a:pt x="2534" y="3678"/>
                  </a:cubicBezTo>
                  <a:cubicBezTo>
                    <a:pt x="2534" y="3678"/>
                    <a:pt x="2488" y="3655"/>
                    <a:pt x="2443" y="3586"/>
                  </a:cubicBezTo>
                  <a:cubicBezTo>
                    <a:pt x="2397" y="3518"/>
                    <a:pt x="2260" y="3450"/>
                    <a:pt x="2100" y="3335"/>
                  </a:cubicBezTo>
                  <a:cubicBezTo>
                    <a:pt x="2032" y="3313"/>
                    <a:pt x="1918" y="3290"/>
                    <a:pt x="1803" y="3267"/>
                  </a:cubicBezTo>
                  <a:cubicBezTo>
                    <a:pt x="1758" y="3244"/>
                    <a:pt x="1689" y="3244"/>
                    <a:pt x="1644" y="3244"/>
                  </a:cubicBezTo>
                  <a:cubicBezTo>
                    <a:pt x="1598" y="3244"/>
                    <a:pt x="1484" y="3267"/>
                    <a:pt x="1507" y="3267"/>
                  </a:cubicBezTo>
                  <a:cubicBezTo>
                    <a:pt x="1507" y="3267"/>
                    <a:pt x="1484" y="3267"/>
                    <a:pt x="1461" y="3290"/>
                  </a:cubicBezTo>
                  <a:cubicBezTo>
                    <a:pt x="1447" y="3304"/>
                    <a:pt x="1439" y="3309"/>
                    <a:pt x="1436" y="3309"/>
                  </a:cubicBezTo>
                  <a:cubicBezTo>
                    <a:pt x="1427" y="3309"/>
                    <a:pt x="1438" y="3283"/>
                    <a:pt x="1438" y="3267"/>
                  </a:cubicBezTo>
                  <a:lnTo>
                    <a:pt x="1461" y="3221"/>
                  </a:lnTo>
                  <a:cubicBezTo>
                    <a:pt x="1461" y="3198"/>
                    <a:pt x="1530" y="3084"/>
                    <a:pt x="1575" y="3016"/>
                  </a:cubicBezTo>
                  <a:cubicBezTo>
                    <a:pt x="1689" y="2856"/>
                    <a:pt x="1803" y="2719"/>
                    <a:pt x="1918" y="2559"/>
                  </a:cubicBezTo>
                  <a:cubicBezTo>
                    <a:pt x="2374" y="1920"/>
                    <a:pt x="2922" y="1304"/>
                    <a:pt x="3515" y="825"/>
                  </a:cubicBezTo>
                  <a:cubicBezTo>
                    <a:pt x="3812" y="596"/>
                    <a:pt x="4132" y="414"/>
                    <a:pt x="4428" y="345"/>
                  </a:cubicBezTo>
                  <a:cubicBezTo>
                    <a:pt x="4519" y="317"/>
                    <a:pt x="4608" y="304"/>
                    <a:pt x="4691" y="304"/>
                  </a:cubicBezTo>
                  <a:cubicBezTo>
                    <a:pt x="4882" y="304"/>
                    <a:pt x="5048" y="371"/>
                    <a:pt x="5159" y="482"/>
                  </a:cubicBezTo>
                  <a:cubicBezTo>
                    <a:pt x="5512" y="769"/>
                    <a:pt x="5587" y="1077"/>
                    <a:pt x="5654" y="1077"/>
                  </a:cubicBezTo>
                  <a:cubicBezTo>
                    <a:pt x="5656" y="1077"/>
                    <a:pt x="5659" y="1076"/>
                    <a:pt x="5661" y="1076"/>
                  </a:cubicBezTo>
                  <a:cubicBezTo>
                    <a:pt x="5684" y="1076"/>
                    <a:pt x="5661" y="1007"/>
                    <a:pt x="5638" y="870"/>
                  </a:cubicBezTo>
                  <a:cubicBezTo>
                    <a:pt x="5592" y="733"/>
                    <a:pt x="5524" y="528"/>
                    <a:pt x="5341" y="322"/>
                  </a:cubicBezTo>
                  <a:cubicBezTo>
                    <a:pt x="5250" y="208"/>
                    <a:pt x="5113" y="117"/>
                    <a:pt x="4930" y="49"/>
                  </a:cubicBezTo>
                  <a:cubicBezTo>
                    <a:pt x="4832" y="20"/>
                    <a:pt x="4716" y="1"/>
                    <a:pt x="45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4" name="Google Shape;3454;p43"/>
            <p:cNvSpPr/>
            <p:nvPr/>
          </p:nvSpPr>
          <p:spPr>
            <a:xfrm>
              <a:off x="5485700" y="2635525"/>
              <a:ext cx="505600" cy="50650"/>
            </a:xfrm>
            <a:custGeom>
              <a:avLst/>
              <a:gdLst/>
              <a:ahLst/>
              <a:cxnLst/>
              <a:rect l="l" t="t" r="r" b="b"/>
              <a:pathLst>
                <a:path w="20224" h="2026" extrusionOk="0">
                  <a:moveTo>
                    <a:pt x="17736" y="1335"/>
                  </a:moveTo>
                  <a:cubicBezTo>
                    <a:pt x="17751" y="1335"/>
                    <a:pt x="17764" y="1336"/>
                    <a:pt x="17776" y="1336"/>
                  </a:cubicBezTo>
                  <a:lnTo>
                    <a:pt x="17776" y="1336"/>
                  </a:lnTo>
                  <a:cubicBezTo>
                    <a:pt x="17775" y="1336"/>
                    <a:pt x="17774" y="1336"/>
                    <a:pt x="17773" y="1335"/>
                  </a:cubicBezTo>
                  <a:close/>
                  <a:moveTo>
                    <a:pt x="18077" y="1"/>
                  </a:moveTo>
                  <a:cubicBezTo>
                    <a:pt x="17495" y="1"/>
                    <a:pt x="17062" y="261"/>
                    <a:pt x="16959" y="650"/>
                  </a:cubicBezTo>
                  <a:cubicBezTo>
                    <a:pt x="16869" y="968"/>
                    <a:pt x="17297" y="1331"/>
                    <a:pt x="17773" y="1335"/>
                  </a:cubicBezTo>
                  <a:lnTo>
                    <a:pt x="17773" y="1335"/>
                  </a:lnTo>
                  <a:cubicBezTo>
                    <a:pt x="17773" y="1335"/>
                    <a:pt x="17773" y="1335"/>
                    <a:pt x="17773" y="1335"/>
                  </a:cubicBezTo>
                  <a:lnTo>
                    <a:pt x="17781" y="1335"/>
                  </a:lnTo>
                  <a:cubicBezTo>
                    <a:pt x="17784" y="1336"/>
                    <a:pt x="17786" y="1337"/>
                    <a:pt x="17789" y="1337"/>
                  </a:cubicBezTo>
                  <a:lnTo>
                    <a:pt x="17789" y="1337"/>
                  </a:lnTo>
                  <a:cubicBezTo>
                    <a:pt x="17785" y="1337"/>
                    <a:pt x="17780" y="1337"/>
                    <a:pt x="17776" y="1336"/>
                  </a:cubicBezTo>
                  <a:lnTo>
                    <a:pt x="17776" y="1336"/>
                  </a:lnTo>
                  <a:cubicBezTo>
                    <a:pt x="17814" y="1349"/>
                    <a:pt x="17862" y="1363"/>
                    <a:pt x="17918" y="1381"/>
                  </a:cubicBezTo>
                  <a:cubicBezTo>
                    <a:pt x="17997" y="1397"/>
                    <a:pt x="18076" y="1412"/>
                    <a:pt x="18163" y="1421"/>
                  </a:cubicBezTo>
                  <a:lnTo>
                    <a:pt x="18163" y="1421"/>
                  </a:lnTo>
                  <a:cubicBezTo>
                    <a:pt x="18135" y="1424"/>
                    <a:pt x="18225" y="1441"/>
                    <a:pt x="18278" y="1447"/>
                  </a:cubicBezTo>
                  <a:lnTo>
                    <a:pt x="18278" y="1447"/>
                  </a:lnTo>
                  <a:cubicBezTo>
                    <a:pt x="18279" y="1448"/>
                    <a:pt x="18281" y="1449"/>
                    <a:pt x="18283" y="1449"/>
                  </a:cubicBezTo>
                  <a:cubicBezTo>
                    <a:pt x="18375" y="1472"/>
                    <a:pt x="18443" y="1518"/>
                    <a:pt x="18512" y="1564"/>
                  </a:cubicBezTo>
                  <a:cubicBezTo>
                    <a:pt x="18768" y="1666"/>
                    <a:pt x="19038" y="1718"/>
                    <a:pt x="19301" y="1718"/>
                  </a:cubicBezTo>
                  <a:cubicBezTo>
                    <a:pt x="19389" y="1718"/>
                    <a:pt x="19476" y="1712"/>
                    <a:pt x="19562" y="1700"/>
                  </a:cubicBezTo>
                  <a:cubicBezTo>
                    <a:pt x="20109" y="1655"/>
                    <a:pt x="20223" y="1244"/>
                    <a:pt x="20109" y="902"/>
                  </a:cubicBezTo>
                  <a:cubicBezTo>
                    <a:pt x="19904" y="354"/>
                    <a:pt x="18945" y="80"/>
                    <a:pt x="18283" y="11"/>
                  </a:cubicBezTo>
                  <a:cubicBezTo>
                    <a:pt x="18213" y="4"/>
                    <a:pt x="18144" y="1"/>
                    <a:pt x="18077" y="1"/>
                  </a:cubicBezTo>
                  <a:close/>
                  <a:moveTo>
                    <a:pt x="2168" y="244"/>
                  </a:moveTo>
                  <a:cubicBezTo>
                    <a:pt x="2080" y="244"/>
                    <a:pt x="1989" y="250"/>
                    <a:pt x="1895" y="262"/>
                  </a:cubicBezTo>
                  <a:cubicBezTo>
                    <a:pt x="1210" y="377"/>
                    <a:pt x="274" y="696"/>
                    <a:pt x="114" y="1244"/>
                  </a:cubicBezTo>
                  <a:cubicBezTo>
                    <a:pt x="0" y="1609"/>
                    <a:pt x="137" y="2020"/>
                    <a:pt x="685" y="2020"/>
                  </a:cubicBezTo>
                  <a:cubicBezTo>
                    <a:pt x="743" y="2024"/>
                    <a:pt x="800" y="2026"/>
                    <a:pt x="857" y="2026"/>
                  </a:cubicBezTo>
                  <a:cubicBezTo>
                    <a:pt x="1158" y="2026"/>
                    <a:pt x="1443" y="1972"/>
                    <a:pt x="1712" y="1837"/>
                  </a:cubicBezTo>
                  <a:cubicBezTo>
                    <a:pt x="1803" y="1792"/>
                    <a:pt x="1872" y="1746"/>
                    <a:pt x="1940" y="1700"/>
                  </a:cubicBezTo>
                  <a:cubicBezTo>
                    <a:pt x="1992" y="1680"/>
                    <a:pt x="2020" y="1669"/>
                    <a:pt x="2023" y="1669"/>
                  </a:cubicBezTo>
                  <a:lnTo>
                    <a:pt x="2023" y="1669"/>
                  </a:lnTo>
                  <a:cubicBezTo>
                    <a:pt x="2027" y="1669"/>
                    <a:pt x="1993" y="1686"/>
                    <a:pt x="1918" y="1723"/>
                  </a:cubicBezTo>
                  <a:cubicBezTo>
                    <a:pt x="1965" y="1708"/>
                    <a:pt x="2099" y="1681"/>
                    <a:pt x="2088" y="1681"/>
                  </a:cubicBezTo>
                  <a:cubicBezTo>
                    <a:pt x="2083" y="1681"/>
                    <a:pt x="2048" y="1686"/>
                    <a:pt x="1963" y="1700"/>
                  </a:cubicBezTo>
                  <a:cubicBezTo>
                    <a:pt x="2077" y="1678"/>
                    <a:pt x="2191" y="1655"/>
                    <a:pt x="2306" y="1632"/>
                  </a:cubicBezTo>
                  <a:cubicBezTo>
                    <a:pt x="2351" y="1615"/>
                    <a:pt x="2390" y="1599"/>
                    <a:pt x="2424" y="1586"/>
                  </a:cubicBezTo>
                  <a:lnTo>
                    <a:pt x="2424" y="1586"/>
                  </a:lnTo>
                  <a:cubicBezTo>
                    <a:pt x="2429" y="1586"/>
                    <a:pt x="2435" y="1586"/>
                    <a:pt x="2443" y="1586"/>
                  </a:cubicBezTo>
                  <a:lnTo>
                    <a:pt x="2443" y="1586"/>
                  </a:lnTo>
                  <a:cubicBezTo>
                    <a:pt x="2443" y="1583"/>
                    <a:pt x="2443" y="1581"/>
                    <a:pt x="2444" y="1578"/>
                  </a:cubicBezTo>
                  <a:lnTo>
                    <a:pt x="2444" y="1578"/>
                  </a:lnTo>
                  <a:cubicBezTo>
                    <a:pt x="2455" y="1574"/>
                    <a:pt x="2466" y="1570"/>
                    <a:pt x="2475" y="1566"/>
                  </a:cubicBezTo>
                  <a:lnTo>
                    <a:pt x="2475" y="1566"/>
                  </a:lnTo>
                  <a:cubicBezTo>
                    <a:pt x="2465" y="1568"/>
                    <a:pt x="2456" y="1570"/>
                    <a:pt x="2448" y="1572"/>
                  </a:cubicBezTo>
                  <a:lnTo>
                    <a:pt x="2448" y="1572"/>
                  </a:lnTo>
                  <a:cubicBezTo>
                    <a:pt x="2455" y="1565"/>
                    <a:pt x="2468" y="1564"/>
                    <a:pt x="2482" y="1564"/>
                  </a:cubicBezTo>
                  <a:lnTo>
                    <a:pt x="2482" y="1564"/>
                  </a:lnTo>
                  <a:cubicBezTo>
                    <a:pt x="2480" y="1564"/>
                    <a:pt x="2478" y="1565"/>
                    <a:pt x="2475" y="1566"/>
                  </a:cubicBezTo>
                  <a:lnTo>
                    <a:pt x="2475" y="1566"/>
                  </a:lnTo>
                  <a:cubicBezTo>
                    <a:pt x="2480" y="1565"/>
                    <a:pt x="2484" y="1564"/>
                    <a:pt x="2488" y="1564"/>
                  </a:cubicBezTo>
                  <a:cubicBezTo>
                    <a:pt x="2486" y="1564"/>
                    <a:pt x="2484" y="1564"/>
                    <a:pt x="2482" y="1564"/>
                  </a:cubicBezTo>
                  <a:lnTo>
                    <a:pt x="2482" y="1564"/>
                  </a:lnTo>
                  <a:cubicBezTo>
                    <a:pt x="2538" y="1541"/>
                    <a:pt x="2567" y="1530"/>
                    <a:pt x="2569" y="1530"/>
                  </a:cubicBezTo>
                  <a:lnTo>
                    <a:pt x="2569" y="1530"/>
                  </a:lnTo>
                  <a:cubicBezTo>
                    <a:pt x="2570" y="1530"/>
                    <a:pt x="2528" y="1548"/>
                    <a:pt x="2443" y="1586"/>
                  </a:cubicBezTo>
                  <a:lnTo>
                    <a:pt x="2443" y="1586"/>
                  </a:lnTo>
                  <a:cubicBezTo>
                    <a:pt x="2443" y="1586"/>
                    <a:pt x="2443" y="1586"/>
                    <a:pt x="2443" y="1586"/>
                  </a:cubicBezTo>
                  <a:lnTo>
                    <a:pt x="2443" y="1586"/>
                  </a:lnTo>
                  <a:cubicBezTo>
                    <a:pt x="2443" y="1586"/>
                    <a:pt x="2443" y="1586"/>
                    <a:pt x="2443" y="1586"/>
                  </a:cubicBezTo>
                  <a:cubicBezTo>
                    <a:pt x="2443" y="1586"/>
                    <a:pt x="2443" y="1586"/>
                    <a:pt x="2443" y="1586"/>
                  </a:cubicBezTo>
                  <a:lnTo>
                    <a:pt x="2443" y="1586"/>
                  </a:lnTo>
                  <a:cubicBezTo>
                    <a:pt x="2449" y="1586"/>
                    <a:pt x="2457" y="1586"/>
                    <a:pt x="2465" y="1586"/>
                  </a:cubicBezTo>
                  <a:cubicBezTo>
                    <a:pt x="2922" y="1541"/>
                    <a:pt x="3333" y="1153"/>
                    <a:pt x="3241" y="856"/>
                  </a:cubicBezTo>
                  <a:cubicBezTo>
                    <a:pt x="3123" y="482"/>
                    <a:pt x="2717" y="244"/>
                    <a:pt x="2168" y="2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5" name="Google Shape;3455;p43"/>
            <p:cNvSpPr/>
            <p:nvPr/>
          </p:nvSpPr>
          <p:spPr>
            <a:xfrm>
              <a:off x="5924225" y="2650350"/>
              <a:ext cx="3175" cy="875"/>
            </a:xfrm>
            <a:custGeom>
              <a:avLst/>
              <a:gdLst/>
              <a:ahLst/>
              <a:cxnLst/>
              <a:rect l="l" t="t" r="r" b="b"/>
              <a:pathLst>
                <a:path w="127" h="35" extrusionOk="0">
                  <a:moveTo>
                    <a:pt x="3" y="0"/>
                  </a:moveTo>
                  <a:lnTo>
                    <a:pt x="3" y="0"/>
                  </a:lnTo>
                  <a:cubicBezTo>
                    <a:pt x="0" y="0"/>
                    <a:pt x="35" y="12"/>
                    <a:pt x="103" y="35"/>
                  </a:cubicBezTo>
                  <a:lnTo>
                    <a:pt x="126" y="35"/>
                  </a:lnTo>
                  <a:cubicBezTo>
                    <a:pt x="46" y="12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6" name="Google Shape;3456;p43"/>
            <p:cNvSpPr/>
            <p:nvPr/>
          </p:nvSpPr>
          <p:spPr>
            <a:xfrm>
              <a:off x="5938775" y="2653475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1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23" y="24"/>
                  </a:lnTo>
                  <a:cubicBezTo>
                    <a:pt x="23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7" name="Google Shape;3457;p43"/>
            <p:cNvSpPr/>
            <p:nvPr/>
          </p:nvSpPr>
          <p:spPr>
            <a:xfrm>
              <a:off x="5531925" y="2660325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23" y="1"/>
                    <a:pt x="46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8" name="Google Shape;3458;p43"/>
            <p:cNvSpPr/>
            <p:nvPr/>
          </p:nvSpPr>
          <p:spPr>
            <a:xfrm>
              <a:off x="6011250" y="2929750"/>
              <a:ext cx="35975" cy="19875"/>
            </a:xfrm>
            <a:custGeom>
              <a:avLst/>
              <a:gdLst/>
              <a:ahLst/>
              <a:cxnLst/>
              <a:rect l="l" t="t" r="r" b="b"/>
              <a:pathLst>
                <a:path w="1439" h="795" extrusionOk="0">
                  <a:moveTo>
                    <a:pt x="955" y="1"/>
                  </a:moveTo>
                  <a:cubicBezTo>
                    <a:pt x="823" y="1"/>
                    <a:pt x="672" y="30"/>
                    <a:pt x="525" y="89"/>
                  </a:cubicBezTo>
                  <a:cubicBezTo>
                    <a:pt x="183" y="226"/>
                    <a:pt x="0" y="477"/>
                    <a:pt x="92" y="659"/>
                  </a:cubicBezTo>
                  <a:cubicBezTo>
                    <a:pt x="155" y="748"/>
                    <a:pt x="290" y="795"/>
                    <a:pt x="456" y="795"/>
                  </a:cubicBezTo>
                  <a:cubicBezTo>
                    <a:pt x="587" y="795"/>
                    <a:pt x="739" y="766"/>
                    <a:pt x="891" y="705"/>
                  </a:cubicBezTo>
                  <a:cubicBezTo>
                    <a:pt x="1233" y="568"/>
                    <a:pt x="1438" y="317"/>
                    <a:pt x="1324" y="157"/>
                  </a:cubicBezTo>
                  <a:cubicBezTo>
                    <a:pt x="1272" y="53"/>
                    <a:pt x="1130" y="1"/>
                    <a:pt x="955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9" name="Google Shape;3459;p43"/>
            <p:cNvSpPr/>
            <p:nvPr/>
          </p:nvSpPr>
          <p:spPr>
            <a:xfrm>
              <a:off x="5446325" y="2925225"/>
              <a:ext cx="35400" cy="21475"/>
            </a:xfrm>
            <a:custGeom>
              <a:avLst/>
              <a:gdLst/>
              <a:ahLst/>
              <a:cxnLst/>
              <a:rect l="l" t="t" r="r" b="b"/>
              <a:pathLst>
                <a:path w="1416" h="859" extrusionOk="0">
                  <a:moveTo>
                    <a:pt x="406" y="1"/>
                  </a:moveTo>
                  <a:cubicBezTo>
                    <a:pt x="275" y="1"/>
                    <a:pt x="167" y="36"/>
                    <a:pt x="114" y="110"/>
                  </a:cubicBezTo>
                  <a:cubicBezTo>
                    <a:pt x="0" y="270"/>
                    <a:pt x="160" y="544"/>
                    <a:pt x="480" y="726"/>
                  </a:cubicBezTo>
                  <a:cubicBezTo>
                    <a:pt x="663" y="812"/>
                    <a:pt x="846" y="858"/>
                    <a:pt x="995" y="858"/>
                  </a:cubicBezTo>
                  <a:cubicBezTo>
                    <a:pt x="1123" y="858"/>
                    <a:pt x="1226" y="823"/>
                    <a:pt x="1279" y="749"/>
                  </a:cubicBezTo>
                  <a:cubicBezTo>
                    <a:pt x="1415" y="589"/>
                    <a:pt x="1233" y="315"/>
                    <a:pt x="913" y="133"/>
                  </a:cubicBezTo>
                  <a:cubicBezTo>
                    <a:pt x="742" y="47"/>
                    <a:pt x="558" y="1"/>
                    <a:pt x="40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0" name="Google Shape;3460;p43"/>
            <p:cNvSpPr/>
            <p:nvPr/>
          </p:nvSpPr>
          <p:spPr>
            <a:xfrm>
              <a:off x="5633725" y="2937075"/>
              <a:ext cx="149875" cy="79100"/>
            </a:xfrm>
            <a:custGeom>
              <a:avLst/>
              <a:gdLst/>
              <a:ahLst/>
              <a:cxnLst/>
              <a:rect l="l" t="t" r="r" b="b"/>
              <a:pathLst>
                <a:path w="5995" h="3164" extrusionOk="0">
                  <a:moveTo>
                    <a:pt x="5076" y="0"/>
                  </a:moveTo>
                  <a:cubicBezTo>
                    <a:pt x="4371" y="0"/>
                    <a:pt x="3162" y="650"/>
                    <a:pt x="2296" y="686"/>
                  </a:cubicBezTo>
                  <a:cubicBezTo>
                    <a:pt x="2254" y="688"/>
                    <a:pt x="2213" y="688"/>
                    <a:pt x="2173" y="688"/>
                  </a:cubicBezTo>
                  <a:cubicBezTo>
                    <a:pt x="1172" y="688"/>
                    <a:pt x="813" y="161"/>
                    <a:pt x="813" y="161"/>
                  </a:cubicBezTo>
                  <a:lnTo>
                    <a:pt x="813" y="161"/>
                  </a:lnTo>
                  <a:cubicBezTo>
                    <a:pt x="1" y="512"/>
                    <a:pt x="1426" y="3164"/>
                    <a:pt x="2754" y="3164"/>
                  </a:cubicBezTo>
                  <a:cubicBezTo>
                    <a:pt x="2807" y="3164"/>
                    <a:pt x="2860" y="3160"/>
                    <a:pt x="2913" y="3151"/>
                  </a:cubicBezTo>
                  <a:cubicBezTo>
                    <a:pt x="4282" y="2923"/>
                    <a:pt x="5994" y="709"/>
                    <a:pt x="5515" y="161"/>
                  </a:cubicBezTo>
                  <a:cubicBezTo>
                    <a:pt x="5414" y="46"/>
                    <a:pt x="5263" y="0"/>
                    <a:pt x="507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1" name="Google Shape;3461;p43"/>
            <p:cNvSpPr/>
            <p:nvPr/>
          </p:nvSpPr>
          <p:spPr>
            <a:xfrm>
              <a:off x="5642625" y="2907875"/>
              <a:ext cx="136400" cy="76175"/>
            </a:xfrm>
            <a:custGeom>
              <a:avLst/>
              <a:gdLst/>
              <a:ahLst/>
              <a:cxnLst/>
              <a:rect l="l" t="t" r="r" b="b"/>
              <a:pathLst>
                <a:path w="5456" h="3047" extrusionOk="0">
                  <a:moveTo>
                    <a:pt x="4555" y="596"/>
                  </a:moveTo>
                  <a:cubicBezTo>
                    <a:pt x="4550" y="596"/>
                    <a:pt x="4546" y="597"/>
                    <a:pt x="4542" y="598"/>
                  </a:cubicBezTo>
                  <a:cubicBezTo>
                    <a:pt x="4497" y="644"/>
                    <a:pt x="4611" y="872"/>
                    <a:pt x="4748" y="1055"/>
                  </a:cubicBezTo>
                  <a:cubicBezTo>
                    <a:pt x="4816" y="1169"/>
                    <a:pt x="4885" y="1260"/>
                    <a:pt x="4930" y="1329"/>
                  </a:cubicBezTo>
                  <a:cubicBezTo>
                    <a:pt x="4953" y="1397"/>
                    <a:pt x="4976" y="1443"/>
                    <a:pt x="4976" y="1443"/>
                  </a:cubicBezTo>
                  <a:cubicBezTo>
                    <a:pt x="4976" y="1443"/>
                    <a:pt x="5022" y="1489"/>
                    <a:pt x="5045" y="1534"/>
                  </a:cubicBezTo>
                  <a:cubicBezTo>
                    <a:pt x="5067" y="1603"/>
                    <a:pt x="5113" y="1671"/>
                    <a:pt x="5113" y="1785"/>
                  </a:cubicBezTo>
                  <a:cubicBezTo>
                    <a:pt x="5113" y="1991"/>
                    <a:pt x="5022" y="2219"/>
                    <a:pt x="5067" y="2242"/>
                  </a:cubicBezTo>
                  <a:cubicBezTo>
                    <a:pt x="5070" y="2243"/>
                    <a:pt x="5074" y="2244"/>
                    <a:pt x="5078" y="2244"/>
                  </a:cubicBezTo>
                  <a:cubicBezTo>
                    <a:pt x="5139" y="2244"/>
                    <a:pt x="5324" y="2088"/>
                    <a:pt x="5410" y="1831"/>
                  </a:cubicBezTo>
                  <a:cubicBezTo>
                    <a:pt x="5455" y="1694"/>
                    <a:pt x="5433" y="1512"/>
                    <a:pt x="5410" y="1420"/>
                  </a:cubicBezTo>
                  <a:cubicBezTo>
                    <a:pt x="5387" y="1352"/>
                    <a:pt x="5364" y="1306"/>
                    <a:pt x="5364" y="1283"/>
                  </a:cubicBezTo>
                  <a:cubicBezTo>
                    <a:pt x="5341" y="1260"/>
                    <a:pt x="5341" y="1238"/>
                    <a:pt x="5341" y="1238"/>
                  </a:cubicBezTo>
                  <a:cubicBezTo>
                    <a:pt x="5341" y="1238"/>
                    <a:pt x="5296" y="1169"/>
                    <a:pt x="5227" y="1101"/>
                  </a:cubicBezTo>
                  <a:cubicBezTo>
                    <a:pt x="5159" y="1032"/>
                    <a:pt x="5067" y="941"/>
                    <a:pt x="4976" y="872"/>
                  </a:cubicBezTo>
                  <a:cubicBezTo>
                    <a:pt x="4786" y="724"/>
                    <a:pt x="4615" y="596"/>
                    <a:pt x="4555" y="596"/>
                  </a:cubicBezTo>
                  <a:close/>
                  <a:moveTo>
                    <a:pt x="3819" y="1845"/>
                  </a:moveTo>
                  <a:cubicBezTo>
                    <a:pt x="3779" y="1845"/>
                    <a:pt x="3738" y="1848"/>
                    <a:pt x="3698" y="1854"/>
                  </a:cubicBezTo>
                  <a:cubicBezTo>
                    <a:pt x="3515" y="1900"/>
                    <a:pt x="3356" y="1991"/>
                    <a:pt x="3356" y="1991"/>
                  </a:cubicBezTo>
                  <a:cubicBezTo>
                    <a:pt x="3356" y="1991"/>
                    <a:pt x="3219" y="2128"/>
                    <a:pt x="3150" y="2288"/>
                  </a:cubicBezTo>
                  <a:cubicBezTo>
                    <a:pt x="3082" y="2470"/>
                    <a:pt x="3104" y="2653"/>
                    <a:pt x="3150" y="2653"/>
                  </a:cubicBezTo>
                  <a:cubicBezTo>
                    <a:pt x="3155" y="2654"/>
                    <a:pt x="3160" y="2655"/>
                    <a:pt x="3166" y="2655"/>
                  </a:cubicBezTo>
                  <a:cubicBezTo>
                    <a:pt x="3229" y="2655"/>
                    <a:pt x="3296" y="2532"/>
                    <a:pt x="3401" y="2447"/>
                  </a:cubicBezTo>
                  <a:cubicBezTo>
                    <a:pt x="3492" y="2379"/>
                    <a:pt x="3607" y="2310"/>
                    <a:pt x="3607" y="2310"/>
                  </a:cubicBezTo>
                  <a:cubicBezTo>
                    <a:pt x="3607" y="2310"/>
                    <a:pt x="3698" y="2219"/>
                    <a:pt x="3812" y="2128"/>
                  </a:cubicBezTo>
                  <a:cubicBezTo>
                    <a:pt x="3926" y="2059"/>
                    <a:pt x="4063" y="1968"/>
                    <a:pt x="4040" y="1922"/>
                  </a:cubicBezTo>
                  <a:cubicBezTo>
                    <a:pt x="4040" y="1871"/>
                    <a:pt x="3938" y="1845"/>
                    <a:pt x="3819" y="1845"/>
                  </a:cubicBezTo>
                  <a:close/>
                  <a:moveTo>
                    <a:pt x="1331" y="0"/>
                  </a:moveTo>
                  <a:cubicBezTo>
                    <a:pt x="1241" y="0"/>
                    <a:pt x="864" y="260"/>
                    <a:pt x="525" y="598"/>
                  </a:cubicBezTo>
                  <a:cubicBezTo>
                    <a:pt x="343" y="758"/>
                    <a:pt x="183" y="987"/>
                    <a:pt x="92" y="1169"/>
                  </a:cubicBezTo>
                  <a:cubicBezTo>
                    <a:pt x="46" y="1283"/>
                    <a:pt x="23" y="1375"/>
                    <a:pt x="23" y="1443"/>
                  </a:cubicBezTo>
                  <a:cubicBezTo>
                    <a:pt x="0" y="1489"/>
                    <a:pt x="0" y="1534"/>
                    <a:pt x="0" y="1534"/>
                  </a:cubicBezTo>
                  <a:cubicBezTo>
                    <a:pt x="0" y="1534"/>
                    <a:pt x="0" y="1580"/>
                    <a:pt x="0" y="1648"/>
                  </a:cubicBezTo>
                  <a:cubicBezTo>
                    <a:pt x="0" y="1717"/>
                    <a:pt x="23" y="1808"/>
                    <a:pt x="69" y="1900"/>
                  </a:cubicBezTo>
                  <a:cubicBezTo>
                    <a:pt x="160" y="2128"/>
                    <a:pt x="320" y="2333"/>
                    <a:pt x="502" y="2516"/>
                  </a:cubicBezTo>
                  <a:cubicBezTo>
                    <a:pt x="857" y="2829"/>
                    <a:pt x="1250" y="3047"/>
                    <a:pt x="1332" y="3047"/>
                  </a:cubicBezTo>
                  <a:cubicBezTo>
                    <a:pt x="1340" y="3047"/>
                    <a:pt x="1345" y="3045"/>
                    <a:pt x="1347" y="3041"/>
                  </a:cubicBezTo>
                  <a:cubicBezTo>
                    <a:pt x="1393" y="2995"/>
                    <a:pt x="1027" y="2676"/>
                    <a:pt x="731" y="2310"/>
                  </a:cubicBezTo>
                  <a:cubicBezTo>
                    <a:pt x="571" y="2128"/>
                    <a:pt x="480" y="1922"/>
                    <a:pt x="434" y="1785"/>
                  </a:cubicBezTo>
                  <a:cubicBezTo>
                    <a:pt x="411" y="1648"/>
                    <a:pt x="434" y="1557"/>
                    <a:pt x="411" y="1557"/>
                  </a:cubicBezTo>
                  <a:cubicBezTo>
                    <a:pt x="411" y="1557"/>
                    <a:pt x="411" y="1534"/>
                    <a:pt x="411" y="1489"/>
                  </a:cubicBezTo>
                  <a:cubicBezTo>
                    <a:pt x="434" y="1443"/>
                    <a:pt x="434" y="1397"/>
                    <a:pt x="457" y="1329"/>
                  </a:cubicBezTo>
                  <a:cubicBezTo>
                    <a:pt x="502" y="1169"/>
                    <a:pt x="616" y="987"/>
                    <a:pt x="753" y="781"/>
                  </a:cubicBezTo>
                  <a:cubicBezTo>
                    <a:pt x="1050" y="416"/>
                    <a:pt x="1393" y="51"/>
                    <a:pt x="1347" y="5"/>
                  </a:cubicBezTo>
                  <a:cubicBezTo>
                    <a:pt x="1344" y="2"/>
                    <a:pt x="1338" y="0"/>
                    <a:pt x="1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2" name="Google Shape;3462;p43"/>
            <p:cNvSpPr/>
            <p:nvPr/>
          </p:nvSpPr>
          <p:spPr>
            <a:xfrm>
              <a:off x="5612950" y="2995100"/>
              <a:ext cx="208550" cy="115200"/>
            </a:xfrm>
            <a:custGeom>
              <a:avLst/>
              <a:gdLst/>
              <a:ahLst/>
              <a:cxnLst/>
              <a:rect l="l" t="t" r="r" b="b"/>
              <a:pathLst>
                <a:path w="8342" h="4608" extrusionOk="0">
                  <a:moveTo>
                    <a:pt x="6852" y="0"/>
                  </a:moveTo>
                  <a:cubicBezTo>
                    <a:pt x="6621" y="0"/>
                    <a:pt x="6385" y="60"/>
                    <a:pt x="6163" y="191"/>
                  </a:cubicBezTo>
                  <a:cubicBezTo>
                    <a:pt x="5433" y="625"/>
                    <a:pt x="5068" y="1720"/>
                    <a:pt x="4200" y="1903"/>
                  </a:cubicBezTo>
                  <a:cubicBezTo>
                    <a:pt x="4103" y="1923"/>
                    <a:pt x="4008" y="1932"/>
                    <a:pt x="3916" y="1932"/>
                  </a:cubicBezTo>
                  <a:cubicBezTo>
                    <a:pt x="3271" y="1932"/>
                    <a:pt x="2739" y="1480"/>
                    <a:pt x="2260" y="1081"/>
                  </a:cubicBezTo>
                  <a:cubicBezTo>
                    <a:pt x="1916" y="782"/>
                    <a:pt x="1387" y="435"/>
                    <a:pt x="935" y="435"/>
                  </a:cubicBezTo>
                  <a:cubicBezTo>
                    <a:pt x="695" y="435"/>
                    <a:pt x="478" y="532"/>
                    <a:pt x="320" y="784"/>
                  </a:cubicBezTo>
                  <a:cubicBezTo>
                    <a:pt x="274" y="853"/>
                    <a:pt x="251" y="898"/>
                    <a:pt x="229" y="967"/>
                  </a:cubicBezTo>
                  <a:cubicBezTo>
                    <a:pt x="0" y="1492"/>
                    <a:pt x="229" y="2314"/>
                    <a:pt x="525" y="2770"/>
                  </a:cubicBezTo>
                  <a:cubicBezTo>
                    <a:pt x="1142" y="3638"/>
                    <a:pt x="2306" y="4391"/>
                    <a:pt x="3378" y="4551"/>
                  </a:cubicBezTo>
                  <a:cubicBezTo>
                    <a:pt x="3639" y="4589"/>
                    <a:pt x="3904" y="4608"/>
                    <a:pt x="4168" y="4608"/>
                  </a:cubicBezTo>
                  <a:cubicBezTo>
                    <a:pt x="6265" y="4608"/>
                    <a:pt x="8342" y="3420"/>
                    <a:pt x="8240" y="1332"/>
                  </a:cubicBezTo>
                  <a:cubicBezTo>
                    <a:pt x="8189" y="544"/>
                    <a:pt x="7546" y="0"/>
                    <a:pt x="6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3" name="Google Shape;3463;p43"/>
            <p:cNvSpPr/>
            <p:nvPr/>
          </p:nvSpPr>
          <p:spPr>
            <a:xfrm>
              <a:off x="5683700" y="3059125"/>
              <a:ext cx="127275" cy="51225"/>
            </a:xfrm>
            <a:custGeom>
              <a:avLst/>
              <a:gdLst/>
              <a:ahLst/>
              <a:cxnLst/>
              <a:rect l="l" t="t" r="r" b="b"/>
              <a:pathLst>
                <a:path w="5091" h="2049" extrusionOk="0">
                  <a:moveTo>
                    <a:pt x="3685" y="0"/>
                  </a:moveTo>
                  <a:cubicBezTo>
                    <a:pt x="3508" y="0"/>
                    <a:pt x="3330" y="9"/>
                    <a:pt x="3151" y="27"/>
                  </a:cubicBezTo>
                  <a:cubicBezTo>
                    <a:pt x="1621" y="164"/>
                    <a:pt x="411" y="917"/>
                    <a:pt x="1" y="1853"/>
                  </a:cubicBezTo>
                  <a:cubicBezTo>
                    <a:pt x="183" y="1898"/>
                    <a:pt x="366" y="1967"/>
                    <a:pt x="548" y="1990"/>
                  </a:cubicBezTo>
                  <a:cubicBezTo>
                    <a:pt x="811" y="2029"/>
                    <a:pt x="1078" y="2049"/>
                    <a:pt x="1344" y="2049"/>
                  </a:cubicBezTo>
                  <a:cubicBezTo>
                    <a:pt x="2904" y="2049"/>
                    <a:pt x="4447" y="1376"/>
                    <a:pt x="5091" y="186"/>
                  </a:cubicBezTo>
                  <a:cubicBezTo>
                    <a:pt x="4669" y="68"/>
                    <a:pt x="4185" y="0"/>
                    <a:pt x="3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4" name="Google Shape;3464;p43"/>
            <p:cNvSpPr/>
            <p:nvPr/>
          </p:nvSpPr>
          <p:spPr>
            <a:xfrm>
              <a:off x="5670575" y="3117375"/>
              <a:ext cx="70775" cy="22575"/>
            </a:xfrm>
            <a:custGeom>
              <a:avLst/>
              <a:gdLst/>
              <a:ahLst/>
              <a:cxnLst/>
              <a:rect l="l" t="t" r="r" b="b"/>
              <a:pathLst>
                <a:path w="2831" h="903" extrusionOk="0">
                  <a:moveTo>
                    <a:pt x="28" y="0"/>
                  </a:moveTo>
                  <a:cubicBezTo>
                    <a:pt x="26" y="0"/>
                    <a:pt x="24" y="1"/>
                    <a:pt x="23" y="2"/>
                  </a:cubicBezTo>
                  <a:cubicBezTo>
                    <a:pt x="1" y="25"/>
                    <a:pt x="252" y="321"/>
                    <a:pt x="571" y="550"/>
                  </a:cubicBezTo>
                  <a:cubicBezTo>
                    <a:pt x="754" y="641"/>
                    <a:pt x="914" y="755"/>
                    <a:pt x="1073" y="778"/>
                  </a:cubicBezTo>
                  <a:cubicBezTo>
                    <a:pt x="1210" y="824"/>
                    <a:pt x="1302" y="869"/>
                    <a:pt x="1302" y="869"/>
                  </a:cubicBezTo>
                  <a:cubicBezTo>
                    <a:pt x="1302" y="869"/>
                    <a:pt x="1393" y="869"/>
                    <a:pt x="1553" y="892"/>
                  </a:cubicBezTo>
                  <a:cubicBezTo>
                    <a:pt x="1598" y="900"/>
                    <a:pt x="1652" y="902"/>
                    <a:pt x="1710" y="902"/>
                  </a:cubicBezTo>
                  <a:cubicBezTo>
                    <a:pt x="1827" y="902"/>
                    <a:pt x="1964" y="892"/>
                    <a:pt x="2101" y="892"/>
                  </a:cubicBezTo>
                  <a:cubicBezTo>
                    <a:pt x="2489" y="824"/>
                    <a:pt x="2831" y="595"/>
                    <a:pt x="2808" y="573"/>
                  </a:cubicBezTo>
                  <a:cubicBezTo>
                    <a:pt x="2805" y="567"/>
                    <a:pt x="2798" y="564"/>
                    <a:pt x="2786" y="564"/>
                  </a:cubicBezTo>
                  <a:cubicBezTo>
                    <a:pt x="2700" y="564"/>
                    <a:pt x="2398" y="689"/>
                    <a:pt x="2078" y="709"/>
                  </a:cubicBezTo>
                  <a:cubicBezTo>
                    <a:pt x="1895" y="687"/>
                    <a:pt x="1713" y="709"/>
                    <a:pt x="1576" y="664"/>
                  </a:cubicBezTo>
                  <a:cubicBezTo>
                    <a:pt x="1439" y="641"/>
                    <a:pt x="1370" y="618"/>
                    <a:pt x="1370" y="618"/>
                  </a:cubicBezTo>
                  <a:cubicBezTo>
                    <a:pt x="1370" y="618"/>
                    <a:pt x="1279" y="595"/>
                    <a:pt x="1142" y="550"/>
                  </a:cubicBezTo>
                  <a:cubicBezTo>
                    <a:pt x="1005" y="527"/>
                    <a:pt x="845" y="458"/>
                    <a:pt x="663" y="390"/>
                  </a:cubicBezTo>
                  <a:cubicBezTo>
                    <a:pt x="357" y="237"/>
                    <a:pt x="72" y="0"/>
                    <a:pt x="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5" name="Google Shape;3465;p43"/>
            <p:cNvSpPr/>
            <p:nvPr/>
          </p:nvSpPr>
          <p:spPr>
            <a:xfrm>
              <a:off x="5860600" y="2775900"/>
              <a:ext cx="166075" cy="152650"/>
            </a:xfrm>
            <a:custGeom>
              <a:avLst/>
              <a:gdLst/>
              <a:ahLst/>
              <a:cxnLst/>
              <a:rect l="l" t="t" r="r" b="b"/>
              <a:pathLst>
                <a:path w="6643" h="6106" extrusionOk="0">
                  <a:moveTo>
                    <a:pt x="2880" y="0"/>
                  </a:moveTo>
                  <a:cubicBezTo>
                    <a:pt x="2694" y="0"/>
                    <a:pt x="2475" y="35"/>
                    <a:pt x="2237" y="80"/>
                  </a:cubicBezTo>
                  <a:cubicBezTo>
                    <a:pt x="2055" y="148"/>
                    <a:pt x="1849" y="217"/>
                    <a:pt x="1667" y="308"/>
                  </a:cubicBezTo>
                  <a:cubicBezTo>
                    <a:pt x="1484" y="445"/>
                    <a:pt x="1302" y="582"/>
                    <a:pt x="1119" y="765"/>
                  </a:cubicBezTo>
                  <a:cubicBezTo>
                    <a:pt x="982" y="970"/>
                    <a:pt x="799" y="1153"/>
                    <a:pt x="685" y="1381"/>
                  </a:cubicBezTo>
                  <a:cubicBezTo>
                    <a:pt x="571" y="1609"/>
                    <a:pt x="434" y="1860"/>
                    <a:pt x="366" y="2089"/>
                  </a:cubicBezTo>
                  <a:cubicBezTo>
                    <a:pt x="0" y="3093"/>
                    <a:pt x="46" y="4143"/>
                    <a:pt x="69" y="4873"/>
                  </a:cubicBezTo>
                  <a:cubicBezTo>
                    <a:pt x="137" y="5626"/>
                    <a:pt x="252" y="6106"/>
                    <a:pt x="343" y="6106"/>
                  </a:cubicBezTo>
                  <a:cubicBezTo>
                    <a:pt x="457" y="6106"/>
                    <a:pt x="525" y="5626"/>
                    <a:pt x="617" y="4942"/>
                  </a:cubicBezTo>
                  <a:cubicBezTo>
                    <a:pt x="754" y="4303"/>
                    <a:pt x="891" y="3390"/>
                    <a:pt x="1256" y="2728"/>
                  </a:cubicBezTo>
                  <a:cubicBezTo>
                    <a:pt x="1621" y="2020"/>
                    <a:pt x="2123" y="1678"/>
                    <a:pt x="2534" y="1678"/>
                  </a:cubicBezTo>
                  <a:cubicBezTo>
                    <a:pt x="2562" y="1676"/>
                    <a:pt x="2589" y="1675"/>
                    <a:pt x="2615" y="1675"/>
                  </a:cubicBezTo>
                  <a:cubicBezTo>
                    <a:pt x="2954" y="1675"/>
                    <a:pt x="3184" y="1794"/>
                    <a:pt x="3215" y="1794"/>
                  </a:cubicBezTo>
                  <a:cubicBezTo>
                    <a:pt x="3218" y="1794"/>
                    <a:pt x="3219" y="1793"/>
                    <a:pt x="3219" y="1792"/>
                  </a:cubicBezTo>
                  <a:cubicBezTo>
                    <a:pt x="3219" y="1792"/>
                    <a:pt x="3287" y="1792"/>
                    <a:pt x="3401" y="1860"/>
                  </a:cubicBezTo>
                  <a:cubicBezTo>
                    <a:pt x="3470" y="1883"/>
                    <a:pt x="3561" y="1906"/>
                    <a:pt x="3653" y="1952"/>
                  </a:cubicBezTo>
                  <a:cubicBezTo>
                    <a:pt x="3744" y="1974"/>
                    <a:pt x="3835" y="2066"/>
                    <a:pt x="3949" y="2111"/>
                  </a:cubicBezTo>
                  <a:cubicBezTo>
                    <a:pt x="3995" y="2157"/>
                    <a:pt x="4063" y="2180"/>
                    <a:pt x="4109" y="2225"/>
                  </a:cubicBezTo>
                  <a:cubicBezTo>
                    <a:pt x="4177" y="2271"/>
                    <a:pt x="4223" y="2317"/>
                    <a:pt x="4292" y="2385"/>
                  </a:cubicBezTo>
                  <a:cubicBezTo>
                    <a:pt x="4406" y="2477"/>
                    <a:pt x="4543" y="2568"/>
                    <a:pt x="4680" y="2728"/>
                  </a:cubicBezTo>
                  <a:cubicBezTo>
                    <a:pt x="4794" y="2865"/>
                    <a:pt x="4931" y="3002"/>
                    <a:pt x="5045" y="3138"/>
                  </a:cubicBezTo>
                  <a:lnTo>
                    <a:pt x="5227" y="3390"/>
                  </a:lnTo>
                  <a:cubicBezTo>
                    <a:pt x="5273" y="3435"/>
                    <a:pt x="5296" y="3458"/>
                    <a:pt x="5342" y="3526"/>
                  </a:cubicBezTo>
                  <a:cubicBezTo>
                    <a:pt x="5342" y="3526"/>
                    <a:pt x="5479" y="3800"/>
                    <a:pt x="5501" y="3800"/>
                  </a:cubicBezTo>
                  <a:cubicBezTo>
                    <a:pt x="5590" y="3955"/>
                    <a:pt x="6167" y="5152"/>
                    <a:pt x="6392" y="5152"/>
                  </a:cubicBezTo>
                  <a:cubicBezTo>
                    <a:pt x="6400" y="5152"/>
                    <a:pt x="6407" y="5150"/>
                    <a:pt x="6414" y="5147"/>
                  </a:cubicBezTo>
                  <a:cubicBezTo>
                    <a:pt x="6643" y="5056"/>
                    <a:pt x="6437" y="4257"/>
                    <a:pt x="6414" y="4074"/>
                  </a:cubicBezTo>
                  <a:cubicBezTo>
                    <a:pt x="6163" y="2956"/>
                    <a:pt x="5821" y="2043"/>
                    <a:pt x="5022" y="1175"/>
                  </a:cubicBezTo>
                  <a:cubicBezTo>
                    <a:pt x="4954" y="1084"/>
                    <a:pt x="4885" y="1016"/>
                    <a:pt x="4817" y="947"/>
                  </a:cubicBezTo>
                  <a:cubicBezTo>
                    <a:pt x="4725" y="879"/>
                    <a:pt x="4657" y="810"/>
                    <a:pt x="4566" y="742"/>
                  </a:cubicBezTo>
                  <a:cubicBezTo>
                    <a:pt x="4429" y="628"/>
                    <a:pt x="4292" y="514"/>
                    <a:pt x="4155" y="422"/>
                  </a:cubicBezTo>
                  <a:cubicBezTo>
                    <a:pt x="4018" y="354"/>
                    <a:pt x="3904" y="285"/>
                    <a:pt x="3812" y="240"/>
                  </a:cubicBezTo>
                  <a:cubicBezTo>
                    <a:pt x="3698" y="194"/>
                    <a:pt x="3630" y="148"/>
                    <a:pt x="3584" y="126"/>
                  </a:cubicBezTo>
                  <a:cubicBezTo>
                    <a:pt x="3516" y="103"/>
                    <a:pt x="3493" y="80"/>
                    <a:pt x="3493" y="80"/>
                  </a:cubicBezTo>
                  <a:cubicBezTo>
                    <a:pt x="3493" y="80"/>
                    <a:pt x="3356" y="80"/>
                    <a:pt x="3150" y="34"/>
                  </a:cubicBezTo>
                  <a:cubicBezTo>
                    <a:pt x="3071" y="10"/>
                    <a:pt x="2980" y="0"/>
                    <a:pt x="28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6" name="Google Shape;3466;p43"/>
            <p:cNvSpPr/>
            <p:nvPr/>
          </p:nvSpPr>
          <p:spPr>
            <a:xfrm>
              <a:off x="5458875" y="2791575"/>
              <a:ext cx="163225" cy="134725"/>
            </a:xfrm>
            <a:custGeom>
              <a:avLst/>
              <a:gdLst/>
              <a:ahLst/>
              <a:cxnLst/>
              <a:rect l="l" t="t" r="r" b="b"/>
              <a:pathLst>
                <a:path w="6529" h="5389" extrusionOk="0">
                  <a:moveTo>
                    <a:pt x="3653" y="1"/>
                  </a:moveTo>
                  <a:cubicBezTo>
                    <a:pt x="3287" y="1"/>
                    <a:pt x="2991" y="1"/>
                    <a:pt x="2808" y="69"/>
                  </a:cubicBezTo>
                  <a:cubicBezTo>
                    <a:pt x="2603" y="138"/>
                    <a:pt x="2488" y="160"/>
                    <a:pt x="2488" y="160"/>
                  </a:cubicBezTo>
                  <a:cubicBezTo>
                    <a:pt x="2488" y="160"/>
                    <a:pt x="2466" y="183"/>
                    <a:pt x="2420" y="206"/>
                  </a:cubicBezTo>
                  <a:cubicBezTo>
                    <a:pt x="2374" y="229"/>
                    <a:pt x="2306" y="275"/>
                    <a:pt x="2237" y="343"/>
                  </a:cubicBezTo>
                  <a:cubicBezTo>
                    <a:pt x="2146" y="412"/>
                    <a:pt x="2055" y="480"/>
                    <a:pt x="1941" y="571"/>
                  </a:cubicBezTo>
                  <a:cubicBezTo>
                    <a:pt x="1826" y="663"/>
                    <a:pt x="1735" y="777"/>
                    <a:pt x="1621" y="914"/>
                  </a:cubicBezTo>
                  <a:cubicBezTo>
                    <a:pt x="1553" y="982"/>
                    <a:pt x="1484" y="1051"/>
                    <a:pt x="1438" y="1119"/>
                  </a:cubicBezTo>
                  <a:cubicBezTo>
                    <a:pt x="1370" y="1188"/>
                    <a:pt x="1324" y="1279"/>
                    <a:pt x="1279" y="1370"/>
                  </a:cubicBezTo>
                  <a:cubicBezTo>
                    <a:pt x="685" y="2283"/>
                    <a:pt x="0" y="3949"/>
                    <a:pt x="731" y="4999"/>
                  </a:cubicBezTo>
                  <a:cubicBezTo>
                    <a:pt x="731" y="4999"/>
                    <a:pt x="1279" y="3927"/>
                    <a:pt x="1301" y="3858"/>
                  </a:cubicBezTo>
                  <a:lnTo>
                    <a:pt x="1393" y="3584"/>
                  </a:lnTo>
                  <a:cubicBezTo>
                    <a:pt x="1438" y="3516"/>
                    <a:pt x="1438" y="3493"/>
                    <a:pt x="1461" y="3447"/>
                  </a:cubicBezTo>
                  <a:lnTo>
                    <a:pt x="1598" y="3196"/>
                  </a:lnTo>
                  <a:cubicBezTo>
                    <a:pt x="1690" y="3036"/>
                    <a:pt x="1781" y="2899"/>
                    <a:pt x="1872" y="2763"/>
                  </a:cubicBezTo>
                  <a:cubicBezTo>
                    <a:pt x="2306" y="2078"/>
                    <a:pt x="2854" y="1621"/>
                    <a:pt x="3653" y="1530"/>
                  </a:cubicBezTo>
                  <a:cubicBezTo>
                    <a:pt x="3679" y="1527"/>
                    <a:pt x="3705" y="1525"/>
                    <a:pt x="3733" y="1525"/>
                  </a:cubicBezTo>
                  <a:cubicBezTo>
                    <a:pt x="4092" y="1525"/>
                    <a:pt x="4575" y="1801"/>
                    <a:pt x="4999" y="2352"/>
                  </a:cubicBezTo>
                  <a:cubicBezTo>
                    <a:pt x="5456" y="2922"/>
                    <a:pt x="5730" y="3744"/>
                    <a:pt x="5981" y="4337"/>
                  </a:cubicBezTo>
                  <a:cubicBezTo>
                    <a:pt x="6181" y="4961"/>
                    <a:pt x="6338" y="5388"/>
                    <a:pt x="6430" y="5388"/>
                  </a:cubicBezTo>
                  <a:cubicBezTo>
                    <a:pt x="6433" y="5388"/>
                    <a:pt x="6435" y="5388"/>
                    <a:pt x="6437" y="5387"/>
                  </a:cubicBezTo>
                  <a:cubicBezTo>
                    <a:pt x="6528" y="5387"/>
                    <a:pt x="6528" y="4931"/>
                    <a:pt x="6483" y="4223"/>
                  </a:cubicBezTo>
                  <a:cubicBezTo>
                    <a:pt x="6369" y="3516"/>
                    <a:pt x="6232" y="2557"/>
                    <a:pt x="5730" y="1667"/>
                  </a:cubicBezTo>
                  <a:cubicBezTo>
                    <a:pt x="5593" y="1439"/>
                    <a:pt x="5456" y="1233"/>
                    <a:pt x="5296" y="1028"/>
                  </a:cubicBezTo>
                  <a:cubicBezTo>
                    <a:pt x="5159" y="845"/>
                    <a:pt x="4954" y="685"/>
                    <a:pt x="4794" y="526"/>
                  </a:cubicBezTo>
                  <a:cubicBezTo>
                    <a:pt x="4611" y="366"/>
                    <a:pt x="4406" y="275"/>
                    <a:pt x="4200" y="160"/>
                  </a:cubicBezTo>
                  <a:cubicBezTo>
                    <a:pt x="4018" y="92"/>
                    <a:pt x="3812" y="46"/>
                    <a:pt x="36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7" name="Google Shape;3467;p43"/>
            <p:cNvSpPr/>
            <p:nvPr/>
          </p:nvSpPr>
          <p:spPr>
            <a:xfrm>
              <a:off x="5441750" y="2276050"/>
              <a:ext cx="915900" cy="600850"/>
            </a:xfrm>
            <a:custGeom>
              <a:avLst/>
              <a:gdLst/>
              <a:ahLst/>
              <a:cxnLst/>
              <a:rect l="l" t="t" r="r" b="b"/>
              <a:pathLst>
                <a:path w="36636" h="24034" extrusionOk="0">
                  <a:moveTo>
                    <a:pt x="17730" y="0"/>
                  </a:moveTo>
                  <a:cubicBezTo>
                    <a:pt x="14778" y="0"/>
                    <a:pt x="11063" y="649"/>
                    <a:pt x="6940" y="2841"/>
                  </a:cubicBezTo>
                  <a:cubicBezTo>
                    <a:pt x="777" y="6105"/>
                    <a:pt x="1" y="11241"/>
                    <a:pt x="183" y="16034"/>
                  </a:cubicBezTo>
                  <a:cubicBezTo>
                    <a:pt x="1279" y="12108"/>
                    <a:pt x="3265" y="10921"/>
                    <a:pt x="3265" y="10921"/>
                  </a:cubicBezTo>
                  <a:cubicBezTo>
                    <a:pt x="3265" y="10921"/>
                    <a:pt x="4360" y="12062"/>
                    <a:pt x="8149" y="12678"/>
                  </a:cubicBezTo>
                  <a:cubicBezTo>
                    <a:pt x="8446" y="12726"/>
                    <a:pt x="8740" y="12748"/>
                    <a:pt x="9032" y="12748"/>
                  </a:cubicBezTo>
                  <a:cubicBezTo>
                    <a:pt x="12367" y="12748"/>
                    <a:pt x="15361" y="9861"/>
                    <a:pt x="18740" y="9483"/>
                  </a:cubicBezTo>
                  <a:cubicBezTo>
                    <a:pt x="19161" y="9433"/>
                    <a:pt x="19592" y="9405"/>
                    <a:pt x="20023" y="9405"/>
                  </a:cubicBezTo>
                  <a:cubicBezTo>
                    <a:pt x="22326" y="9405"/>
                    <a:pt x="24639" y="10196"/>
                    <a:pt x="25542" y="12542"/>
                  </a:cubicBezTo>
                  <a:cubicBezTo>
                    <a:pt x="26455" y="14938"/>
                    <a:pt x="26524" y="16833"/>
                    <a:pt x="28898" y="18453"/>
                  </a:cubicBezTo>
                  <a:cubicBezTo>
                    <a:pt x="28898" y="18453"/>
                    <a:pt x="27642" y="23110"/>
                    <a:pt x="29080" y="23954"/>
                  </a:cubicBezTo>
                  <a:cubicBezTo>
                    <a:pt x="29173" y="24008"/>
                    <a:pt x="29270" y="24033"/>
                    <a:pt x="29368" y="24033"/>
                  </a:cubicBezTo>
                  <a:cubicBezTo>
                    <a:pt x="30642" y="24033"/>
                    <a:pt x="32276" y="19803"/>
                    <a:pt x="32572" y="18955"/>
                  </a:cubicBezTo>
                  <a:lnTo>
                    <a:pt x="32572" y="18955"/>
                  </a:lnTo>
                  <a:cubicBezTo>
                    <a:pt x="32458" y="19070"/>
                    <a:pt x="32390" y="19161"/>
                    <a:pt x="32390" y="19161"/>
                  </a:cubicBezTo>
                  <a:cubicBezTo>
                    <a:pt x="32390" y="19161"/>
                    <a:pt x="36635" y="6721"/>
                    <a:pt x="24675" y="1357"/>
                  </a:cubicBezTo>
                  <a:cubicBezTo>
                    <a:pt x="24675" y="1357"/>
                    <a:pt x="22001" y="0"/>
                    <a:pt x="1773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8" name="Google Shape;3468;p43"/>
            <p:cNvSpPr/>
            <p:nvPr/>
          </p:nvSpPr>
          <p:spPr>
            <a:xfrm>
              <a:off x="5305375" y="2120975"/>
              <a:ext cx="1136725" cy="738200"/>
            </a:xfrm>
            <a:custGeom>
              <a:avLst/>
              <a:gdLst/>
              <a:ahLst/>
              <a:cxnLst/>
              <a:rect l="l" t="t" r="r" b="b"/>
              <a:pathLst>
                <a:path w="45469" h="29528" extrusionOk="0">
                  <a:moveTo>
                    <a:pt x="27542" y="1"/>
                  </a:moveTo>
                  <a:cubicBezTo>
                    <a:pt x="22056" y="1"/>
                    <a:pt x="17918" y="5323"/>
                    <a:pt x="17918" y="5323"/>
                  </a:cubicBezTo>
                  <a:cubicBezTo>
                    <a:pt x="17918" y="5323"/>
                    <a:pt x="19199" y="2005"/>
                    <a:pt x="15572" y="2005"/>
                  </a:cubicBezTo>
                  <a:cubicBezTo>
                    <a:pt x="15118" y="2005"/>
                    <a:pt x="14588" y="2057"/>
                    <a:pt x="13970" y="2173"/>
                  </a:cubicBezTo>
                  <a:cubicBezTo>
                    <a:pt x="7213" y="3452"/>
                    <a:pt x="6962" y="11418"/>
                    <a:pt x="6962" y="11418"/>
                  </a:cubicBezTo>
                  <a:cubicBezTo>
                    <a:pt x="6962" y="11418"/>
                    <a:pt x="6480" y="10866"/>
                    <a:pt x="5639" y="10866"/>
                  </a:cubicBezTo>
                  <a:cubicBezTo>
                    <a:pt x="4885" y="10866"/>
                    <a:pt x="3843" y="11309"/>
                    <a:pt x="2603" y="12993"/>
                  </a:cubicBezTo>
                  <a:cubicBezTo>
                    <a:pt x="0" y="16553"/>
                    <a:pt x="3858" y="21096"/>
                    <a:pt x="3858" y="21096"/>
                  </a:cubicBezTo>
                  <a:cubicBezTo>
                    <a:pt x="1826" y="24291"/>
                    <a:pt x="5342" y="27555"/>
                    <a:pt x="5342" y="27555"/>
                  </a:cubicBezTo>
                  <a:lnTo>
                    <a:pt x="5615" y="28034"/>
                  </a:lnTo>
                  <a:cubicBezTo>
                    <a:pt x="5433" y="18813"/>
                    <a:pt x="9450" y="16416"/>
                    <a:pt x="9450" y="16416"/>
                  </a:cubicBezTo>
                  <a:cubicBezTo>
                    <a:pt x="9450" y="16416"/>
                    <a:pt x="10546" y="17580"/>
                    <a:pt x="14312" y="18174"/>
                  </a:cubicBezTo>
                  <a:cubicBezTo>
                    <a:pt x="14611" y="18222"/>
                    <a:pt x="14907" y="18244"/>
                    <a:pt x="15200" y="18244"/>
                  </a:cubicBezTo>
                  <a:cubicBezTo>
                    <a:pt x="18536" y="18244"/>
                    <a:pt x="21548" y="15377"/>
                    <a:pt x="24926" y="14978"/>
                  </a:cubicBezTo>
                  <a:cubicBezTo>
                    <a:pt x="25347" y="14928"/>
                    <a:pt x="25777" y="14900"/>
                    <a:pt x="26208" y="14900"/>
                  </a:cubicBezTo>
                  <a:cubicBezTo>
                    <a:pt x="28510" y="14900"/>
                    <a:pt x="30820" y="15691"/>
                    <a:pt x="31705" y="18037"/>
                  </a:cubicBezTo>
                  <a:cubicBezTo>
                    <a:pt x="32641" y="20434"/>
                    <a:pt x="32686" y="22328"/>
                    <a:pt x="35060" y="23949"/>
                  </a:cubicBezTo>
                  <a:cubicBezTo>
                    <a:pt x="35060" y="23949"/>
                    <a:pt x="33805" y="28628"/>
                    <a:pt x="35243" y="29450"/>
                  </a:cubicBezTo>
                  <a:cubicBezTo>
                    <a:pt x="35337" y="29502"/>
                    <a:pt x="35433" y="29527"/>
                    <a:pt x="35532" y="29527"/>
                  </a:cubicBezTo>
                  <a:cubicBezTo>
                    <a:pt x="36965" y="29527"/>
                    <a:pt x="38803" y="24291"/>
                    <a:pt x="38803" y="24291"/>
                  </a:cubicBezTo>
                  <a:cubicBezTo>
                    <a:pt x="38803" y="24291"/>
                    <a:pt x="45468" y="21643"/>
                    <a:pt x="43437" y="14841"/>
                  </a:cubicBezTo>
                  <a:cubicBezTo>
                    <a:pt x="42478" y="11600"/>
                    <a:pt x="37617" y="11326"/>
                    <a:pt x="37617" y="11326"/>
                  </a:cubicBezTo>
                  <a:cubicBezTo>
                    <a:pt x="37617" y="11326"/>
                    <a:pt x="40219" y="8564"/>
                    <a:pt x="37982" y="6921"/>
                  </a:cubicBezTo>
                  <a:cubicBezTo>
                    <a:pt x="36927" y="6149"/>
                    <a:pt x="35447" y="5947"/>
                    <a:pt x="34186" y="5947"/>
                  </a:cubicBezTo>
                  <a:cubicBezTo>
                    <a:pt x="32802" y="5947"/>
                    <a:pt x="31682" y="6191"/>
                    <a:pt x="31682" y="6191"/>
                  </a:cubicBezTo>
                  <a:cubicBezTo>
                    <a:pt x="31682" y="6191"/>
                    <a:pt x="34695" y="850"/>
                    <a:pt x="28646" y="73"/>
                  </a:cubicBezTo>
                  <a:cubicBezTo>
                    <a:pt x="28273" y="24"/>
                    <a:pt x="27905" y="1"/>
                    <a:pt x="275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9" name="Google Shape;3469;p43"/>
            <p:cNvSpPr/>
            <p:nvPr/>
          </p:nvSpPr>
          <p:spPr>
            <a:xfrm>
              <a:off x="5348175" y="2121000"/>
              <a:ext cx="1045425" cy="738175"/>
            </a:xfrm>
            <a:custGeom>
              <a:avLst/>
              <a:gdLst/>
              <a:ahLst/>
              <a:cxnLst/>
              <a:rect l="l" t="t" r="r" b="b"/>
              <a:pathLst>
                <a:path w="41817" h="29527" extrusionOk="0">
                  <a:moveTo>
                    <a:pt x="25890" y="1"/>
                  </a:moveTo>
                  <a:cubicBezTo>
                    <a:pt x="25594" y="1"/>
                    <a:pt x="25303" y="18"/>
                    <a:pt x="25017" y="50"/>
                  </a:cubicBezTo>
                  <a:cubicBezTo>
                    <a:pt x="25953" y="301"/>
                    <a:pt x="26934" y="712"/>
                    <a:pt x="27847" y="1374"/>
                  </a:cubicBezTo>
                  <a:cubicBezTo>
                    <a:pt x="30198" y="3017"/>
                    <a:pt x="25085" y="8381"/>
                    <a:pt x="25085" y="8381"/>
                  </a:cubicBezTo>
                  <a:cubicBezTo>
                    <a:pt x="26942" y="7270"/>
                    <a:pt x="30090" y="6412"/>
                    <a:pt x="32582" y="6412"/>
                  </a:cubicBezTo>
                  <a:cubicBezTo>
                    <a:pt x="33981" y="6412"/>
                    <a:pt x="35173" y="6682"/>
                    <a:pt x="35813" y="7331"/>
                  </a:cubicBezTo>
                  <a:cubicBezTo>
                    <a:pt x="37069" y="8609"/>
                    <a:pt x="33097" y="10024"/>
                    <a:pt x="32458" y="10253"/>
                  </a:cubicBezTo>
                  <a:cubicBezTo>
                    <a:pt x="30365" y="11068"/>
                    <a:pt x="28314" y="11968"/>
                    <a:pt x="26040" y="11968"/>
                  </a:cubicBezTo>
                  <a:cubicBezTo>
                    <a:pt x="25958" y="11968"/>
                    <a:pt x="25875" y="11967"/>
                    <a:pt x="25793" y="11964"/>
                  </a:cubicBezTo>
                  <a:cubicBezTo>
                    <a:pt x="25734" y="11962"/>
                    <a:pt x="25675" y="11962"/>
                    <a:pt x="25616" y="11962"/>
                  </a:cubicBezTo>
                  <a:cubicBezTo>
                    <a:pt x="24294" y="11962"/>
                    <a:pt x="23090" y="12441"/>
                    <a:pt x="21844" y="12900"/>
                  </a:cubicBezTo>
                  <a:cubicBezTo>
                    <a:pt x="19184" y="13883"/>
                    <a:pt x="16298" y="15042"/>
                    <a:pt x="13409" y="15042"/>
                  </a:cubicBezTo>
                  <a:cubicBezTo>
                    <a:pt x="12406" y="15042"/>
                    <a:pt x="11403" y="14902"/>
                    <a:pt x="10409" y="14567"/>
                  </a:cubicBezTo>
                  <a:cubicBezTo>
                    <a:pt x="6140" y="13106"/>
                    <a:pt x="7556" y="6920"/>
                    <a:pt x="8491" y="3998"/>
                  </a:cubicBezTo>
                  <a:lnTo>
                    <a:pt x="8491" y="3998"/>
                  </a:lnTo>
                  <a:cubicBezTo>
                    <a:pt x="5387" y="6760"/>
                    <a:pt x="5250" y="11417"/>
                    <a:pt x="5250" y="11417"/>
                  </a:cubicBezTo>
                  <a:cubicBezTo>
                    <a:pt x="5250" y="11417"/>
                    <a:pt x="4908" y="11029"/>
                    <a:pt x="4291" y="10892"/>
                  </a:cubicBezTo>
                  <a:lnTo>
                    <a:pt x="4291" y="10892"/>
                  </a:lnTo>
                  <a:cubicBezTo>
                    <a:pt x="4337" y="13882"/>
                    <a:pt x="4109" y="18104"/>
                    <a:pt x="2420" y="18515"/>
                  </a:cubicBezTo>
                  <a:cubicBezTo>
                    <a:pt x="2274" y="18550"/>
                    <a:pt x="2136" y="18566"/>
                    <a:pt x="2005" y="18566"/>
                  </a:cubicBezTo>
                  <a:cubicBezTo>
                    <a:pt x="847" y="18566"/>
                    <a:pt x="267" y="17278"/>
                    <a:pt x="0" y="16027"/>
                  </a:cubicBezTo>
                  <a:lnTo>
                    <a:pt x="0" y="16027"/>
                  </a:lnTo>
                  <a:cubicBezTo>
                    <a:pt x="92" y="18698"/>
                    <a:pt x="2146" y="21095"/>
                    <a:pt x="2146" y="21095"/>
                  </a:cubicBezTo>
                  <a:cubicBezTo>
                    <a:pt x="114" y="24290"/>
                    <a:pt x="3630" y="27554"/>
                    <a:pt x="3630" y="27554"/>
                  </a:cubicBezTo>
                  <a:lnTo>
                    <a:pt x="3903" y="28033"/>
                  </a:lnTo>
                  <a:cubicBezTo>
                    <a:pt x="3721" y="18812"/>
                    <a:pt x="7738" y="16415"/>
                    <a:pt x="7738" y="16415"/>
                  </a:cubicBezTo>
                  <a:cubicBezTo>
                    <a:pt x="7738" y="16415"/>
                    <a:pt x="8834" y="17579"/>
                    <a:pt x="12600" y="18173"/>
                  </a:cubicBezTo>
                  <a:cubicBezTo>
                    <a:pt x="12899" y="18221"/>
                    <a:pt x="13195" y="18243"/>
                    <a:pt x="13488" y="18243"/>
                  </a:cubicBezTo>
                  <a:cubicBezTo>
                    <a:pt x="16824" y="18243"/>
                    <a:pt x="19836" y="15376"/>
                    <a:pt x="23214" y="14977"/>
                  </a:cubicBezTo>
                  <a:cubicBezTo>
                    <a:pt x="23635" y="14927"/>
                    <a:pt x="24065" y="14899"/>
                    <a:pt x="24496" y="14899"/>
                  </a:cubicBezTo>
                  <a:cubicBezTo>
                    <a:pt x="26798" y="14899"/>
                    <a:pt x="29108" y="15690"/>
                    <a:pt x="29993" y="18036"/>
                  </a:cubicBezTo>
                  <a:cubicBezTo>
                    <a:pt x="30929" y="20433"/>
                    <a:pt x="30974" y="22327"/>
                    <a:pt x="33348" y="23948"/>
                  </a:cubicBezTo>
                  <a:cubicBezTo>
                    <a:pt x="33348" y="23948"/>
                    <a:pt x="32093" y="28627"/>
                    <a:pt x="33531" y="29449"/>
                  </a:cubicBezTo>
                  <a:cubicBezTo>
                    <a:pt x="33625" y="29501"/>
                    <a:pt x="33721" y="29526"/>
                    <a:pt x="33820" y="29526"/>
                  </a:cubicBezTo>
                  <a:cubicBezTo>
                    <a:pt x="35253" y="29526"/>
                    <a:pt x="37091" y="24290"/>
                    <a:pt x="37091" y="24290"/>
                  </a:cubicBezTo>
                  <a:cubicBezTo>
                    <a:pt x="37091" y="24290"/>
                    <a:pt x="40744" y="22829"/>
                    <a:pt x="41816" y="19337"/>
                  </a:cubicBezTo>
                  <a:lnTo>
                    <a:pt x="41816" y="19337"/>
                  </a:lnTo>
                  <a:cubicBezTo>
                    <a:pt x="40454" y="20160"/>
                    <a:pt x="38455" y="20759"/>
                    <a:pt x="36793" y="20759"/>
                  </a:cubicBezTo>
                  <a:cubicBezTo>
                    <a:pt x="35641" y="20759"/>
                    <a:pt x="34651" y="20471"/>
                    <a:pt x="34147" y="19771"/>
                  </a:cubicBezTo>
                  <a:cubicBezTo>
                    <a:pt x="32618" y="17648"/>
                    <a:pt x="35859" y="15936"/>
                    <a:pt x="35859" y="15936"/>
                  </a:cubicBezTo>
                  <a:cubicBezTo>
                    <a:pt x="35859" y="15936"/>
                    <a:pt x="31659" y="15388"/>
                    <a:pt x="30655" y="14772"/>
                  </a:cubicBezTo>
                  <a:cubicBezTo>
                    <a:pt x="29650" y="14178"/>
                    <a:pt x="32024" y="13060"/>
                    <a:pt x="34284" y="12741"/>
                  </a:cubicBezTo>
                  <a:cubicBezTo>
                    <a:pt x="34377" y="12728"/>
                    <a:pt x="34478" y="12722"/>
                    <a:pt x="34586" y="12722"/>
                  </a:cubicBezTo>
                  <a:cubicBezTo>
                    <a:pt x="36258" y="12722"/>
                    <a:pt x="39651" y="14152"/>
                    <a:pt x="41816" y="15160"/>
                  </a:cubicBezTo>
                  <a:cubicBezTo>
                    <a:pt x="41793" y="15046"/>
                    <a:pt x="41771" y="14955"/>
                    <a:pt x="41725" y="14840"/>
                  </a:cubicBezTo>
                  <a:cubicBezTo>
                    <a:pt x="40766" y="11599"/>
                    <a:pt x="35905" y="11325"/>
                    <a:pt x="35905" y="11325"/>
                  </a:cubicBezTo>
                  <a:cubicBezTo>
                    <a:pt x="35905" y="11325"/>
                    <a:pt x="38507" y="8563"/>
                    <a:pt x="36270" y="6920"/>
                  </a:cubicBezTo>
                  <a:cubicBezTo>
                    <a:pt x="35215" y="6148"/>
                    <a:pt x="33735" y="5946"/>
                    <a:pt x="32474" y="5946"/>
                  </a:cubicBezTo>
                  <a:cubicBezTo>
                    <a:pt x="31090" y="5946"/>
                    <a:pt x="29970" y="6190"/>
                    <a:pt x="29970" y="6190"/>
                  </a:cubicBezTo>
                  <a:cubicBezTo>
                    <a:pt x="29970" y="6190"/>
                    <a:pt x="32983" y="849"/>
                    <a:pt x="26934" y="72"/>
                  </a:cubicBezTo>
                  <a:cubicBezTo>
                    <a:pt x="26579" y="24"/>
                    <a:pt x="26231" y="1"/>
                    <a:pt x="25890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0" name="Google Shape;3470;p43"/>
            <p:cNvSpPr/>
            <p:nvPr/>
          </p:nvSpPr>
          <p:spPr>
            <a:xfrm>
              <a:off x="5683700" y="2171525"/>
              <a:ext cx="88000" cy="159000"/>
            </a:xfrm>
            <a:custGeom>
              <a:avLst/>
              <a:gdLst/>
              <a:ahLst/>
              <a:cxnLst/>
              <a:rect l="l" t="t" r="r" b="b"/>
              <a:pathLst>
                <a:path w="3520" h="6360" extrusionOk="0">
                  <a:moveTo>
                    <a:pt x="429" y="0"/>
                  </a:moveTo>
                  <a:cubicBezTo>
                    <a:pt x="293" y="0"/>
                    <a:pt x="151" y="5"/>
                    <a:pt x="1" y="14"/>
                  </a:cubicBezTo>
                  <a:cubicBezTo>
                    <a:pt x="2489" y="288"/>
                    <a:pt x="69" y="6360"/>
                    <a:pt x="69" y="6360"/>
                  </a:cubicBezTo>
                  <a:cubicBezTo>
                    <a:pt x="69" y="6360"/>
                    <a:pt x="1324" y="4853"/>
                    <a:pt x="2854" y="3096"/>
                  </a:cubicBezTo>
                  <a:cubicBezTo>
                    <a:pt x="3051" y="2396"/>
                    <a:pt x="3520" y="0"/>
                    <a:pt x="429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1" name="Google Shape;3471;p43"/>
            <p:cNvSpPr/>
            <p:nvPr/>
          </p:nvSpPr>
          <p:spPr>
            <a:xfrm>
              <a:off x="5513650" y="2459525"/>
              <a:ext cx="524450" cy="124800"/>
            </a:xfrm>
            <a:custGeom>
              <a:avLst/>
              <a:gdLst/>
              <a:ahLst/>
              <a:cxnLst/>
              <a:rect l="l" t="t" r="r" b="b"/>
              <a:pathLst>
                <a:path w="20978" h="4992" extrusionOk="0">
                  <a:moveTo>
                    <a:pt x="19389" y="1"/>
                  </a:moveTo>
                  <a:cubicBezTo>
                    <a:pt x="19298" y="1"/>
                    <a:pt x="19204" y="6"/>
                    <a:pt x="19105" y="21"/>
                  </a:cubicBezTo>
                  <a:cubicBezTo>
                    <a:pt x="17941" y="44"/>
                    <a:pt x="16503" y="637"/>
                    <a:pt x="15157" y="1322"/>
                  </a:cubicBezTo>
                  <a:cubicBezTo>
                    <a:pt x="14495" y="1687"/>
                    <a:pt x="13833" y="2030"/>
                    <a:pt x="13194" y="2349"/>
                  </a:cubicBezTo>
                  <a:cubicBezTo>
                    <a:pt x="12897" y="2509"/>
                    <a:pt x="12577" y="2646"/>
                    <a:pt x="12281" y="2760"/>
                  </a:cubicBezTo>
                  <a:cubicBezTo>
                    <a:pt x="11984" y="2897"/>
                    <a:pt x="11710" y="3034"/>
                    <a:pt x="11459" y="3148"/>
                  </a:cubicBezTo>
                  <a:cubicBezTo>
                    <a:pt x="10957" y="3377"/>
                    <a:pt x="10523" y="3559"/>
                    <a:pt x="10204" y="3673"/>
                  </a:cubicBezTo>
                  <a:cubicBezTo>
                    <a:pt x="9907" y="3787"/>
                    <a:pt x="9747" y="3856"/>
                    <a:pt x="9747" y="3856"/>
                  </a:cubicBezTo>
                  <a:cubicBezTo>
                    <a:pt x="9747" y="3856"/>
                    <a:pt x="9564" y="3924"/>
                    <a:pt x="9268" y="4016"/>
                  </a:cubicBezTo>
                  <a:cubicBezTo>
                    <a:pt x="8948" y="4130"/>
                    <a:pt x="8515" y="4267"/>
                    <a:pt x="7990" y="4381"/>
                  </a:cubicBezTo>
                  <a:cubicBezTo>
                    <a:pt x="7559" y="4471"/>
                    <a:pt x="7072" y="4532"/>
                    <a:pt x="6561" y="4532"/>
                  </a:cubicBezTo>
                  <a:cubicBezTo>
                    <a:pt x="6423" y="4532"/>
                    <a:pt x="6282" y="4528"/>
                    <a:pt x="6141" y="4518"/>
                  </a:cubicBezTo>
                  <a:cubicBezTo>
                    <a:pt x="5456" y="4495"/>
                    <a:pt x="4726" y="4335"/>
                    <a:pt x="4041" y="4107"/>
                  </a:cubicBezTo>
                  <a:cubicBezTo>
                    <a:pt x="2648" y="3628"/>
                    <a:pt x="1370" y="2783"/>
                    <a:pt x="731" y="1870"/>
                  </a:cubicBezTo>
                  <a:cubicBezTo>
                    <a:pt x="412" y="1436"/>
                    <a:pt x="229" y="1003"/>
                    <a:pt x="160" y="683"/>
                  </a:cubicBezTo>
                  <a:cubicBezTo>
                    <a:pt x="69" y="386"/>
                    <a:pt x="46" y="204"/>
                    <a:pt x="24" y="204"/>
                  </a:cubicBezTo>
                  <a:cubicBezTo>
                    <a:pt x="1" y="204"/>
                    <a:pt x="1" y="386"/>
                    <a:pt x="46" y="706"/>
                  </a:cubicBezTo>
                  <a:cubicBezTo>
                    <a:pt x="92" y="1048"/>
                    <a:pt x="252" y="1505"/>
                    <a:pt x="571" y="2007"/>
                  </a:cubicBezTo>
                  <a:cubicBezTo>
                    <a:pt x="1188" y="2988"/>
                    <a:pt x="2466" y="3924"/>
                    <a:pt x="3904" y="4449"/>
                  </a:cubicBezTo>
                  <a:cubicBezTo>
                    <a:pt x="4611" y="4746"/>
                    <a:pt x="5387" y="4906"/>
                    <a:pt x="6095" y="4974"/>
                  </a:cubicBezTo>
                  <a:cubicBezTo>
                    <a:pt x="6284" y="4986"/>
                    <a:pt x="6469" y="4992"/>
                    <a:pt x="6651" y="4992"/>
                  </a:cubicBezTo>
                  <a:cubicBezTo>
                    <a:pt x="7172" y="4992"/>
                    <a:pt x="7658" y="4945"/>
                    <a:pt x="8081" y="4860"/>
                  </a:cubicBezTo>
                  <a:cubicBezTo>
                    <a:pt x="8651" y="4769"/>
                    <a:pt x="9108" y="4632"/>
                    <a:pt x="9428" y="4518"/>
                  </a:cubicBezTo>
                  <a:cubicBezTo>
                    <a:pt x="9747" y="4426"/>
                    <a:pt x="9930" y="4358"/>
                    <a:pt x="9930" y="4358"/>
                  </a:cubicBezTo>
                  <a:cubicBezTo>
                    <a:pt x="9930" y="4358"/>
                    <a:pt x="10112" y="4290"/>
                    <a:pt x="10409" y="4153"/>
                  </a:cubicBezTo>
                  <a:cubicBezTo>
                    <a:pt x="10729" y="4038"/>
                    <a:pt x="11162" y="3833"/>
                    <a:pt x="11664" y="3605"/>
                  </a:cubicBezTo>
                  <a:cubicBezTo>
                    <a:pt x="11915" y="3468"/>
                    <a:pt x="12189" y="3331"/>
                    <a:pt x="12486" y="3194"/>
                  </a:cubicBezTo>
                  <a:cubicBezTo>
                    <a:pt x="12783" y="3057"/>
                    <a:pt x="13102" y="2920"/>
                    <a:pt x="13399" y="2737"/>
                  </a:cubicBezTo>
                  <a:cubicBezTo>
                    <a:pt x="14038" y="2418"/>
                    <a:pt x="14677" y="2030"/>
                    <a:pt x="15339" y="1665"/>
                  </a:cubicBezTo>
                  <a:cubicBezTo>
                    <a:pt x="16640" y="957"/>
                    <a:pt x="18010" y="318"/>
                    <a:pt x="19128" y="227"/>
                  </a:cubicBezTo>
                  <a:cubicBezTo>
                    <a:pt x="19333" y="197"/>
                    <a:pt x="19523" y="186"/>
                    <a:pt x="19698" y="186"/>
                  </a:cubicBezTo>
                  <a:cubicBezTo>
                    <a:pt x="20399" y="186"/>
                    <a:pt x="20853" y="372"/>
                    <a:pt x="20956" y="372"/>
                  </a:cubicBezTo>
                  <a:cubicBezTo>
                    <a:pt x="20968" y="372"/>
                    <a:pt x="20975" y="370"/>
                    <a:pt x="20977" y="364"/>
                  </a:cubicBezTo>
                  <a:cubicBezTo>
                    <a:pt x="20977" y="341"/>
                    <a:pt x="20795" y="272"/>
                    <a:pt x="20498" y="158"/>
                  </a:cubicBezTo>
                  <a:cubicBezTo>
                    <a:pt x="20338" y="113"/>
                    <a:pt x="20133" y="67"/>
                    <a:pt x="19904" y="21"/>
                  </a:cubicBezTo>
                  <a:cubicBezTo>
                    <a:pt x="19737" y="21"/>
                    <a:pt x="19570" y="1"/>
                    <a:pt x="19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2" name="Google Shape;3472;p43"/>
            <p:cNvSpPr/>
            <p:nvPr/>
          </p:nvSpPr>
          <p:spPr>
            <a:xfrm>
              <a:off x="5899400" y="2489000"/>
              <a:ext cx="295050" cy="40250"/>
            </a:xfrm>
            <a:custGeom>
              <a:avLst/>
              <a:gdLst/>
              <a:ahLst/>
              <a:cxnLst/>
              <a:rect l="l" t="t" r="r" b="b"/>
              <a:pathLst>
                <a:path w="11802" h="1610" extrusionOk="0">
                  <a:moveTo>
                    <a:pt x="2414" y="1"/>
                  </a:moveTo>
                  <a:cubicBezTo>
                    <a:pt x="2226" y="1"/>
                    <a:pt x="2043" y="6"/>
                    <a:pt x="1872" y="29"/>
                  </a:cubicBezTo>
                  <a:cubicBezTo>
                    <a:pt x="1507" y="98"/>
                    <a:pt x="1188" y="98"/>
                    <a:pt x="914" y="189"/>
                  </a:cubicBezTo>
                  <a:cubicBezTo>
                    <a:pt x="366" y="326"/>
                    <a:pt x="1" y="440"/>
                    <a:pt x="1" y="486"/>
                  </a:cubicBezTo>
                  <a:cubicBezTo>
                    <a:pt x="6" y="491"/>
                    <a:pt x="30" y="494"/>
                    <a:pt x="72" y="494"/>
                  </a:cubicBezTo>
                  <a:cubicBezTo>
                    <a:pt x="206" y="494"/>
                    <a:pt x="518" y="464"/>
                    <a:pt x="936" y="394"/>
                  </a:cubicBezTo>
                  <a:cubicBezTo>
                    <a:pt x="1073" y="360"/>
                    <a:pt x="1227" y="354"/>
                    <a:pt x="1390" y="354"/>
                  </a:cubicBezTo>
                  <a:cubicBezTo>
                    <a:pt x="1471" y="354"/>
                    <a:pt x="1555" y="356"/>
                    <a:pt x="1639" y="356"/>
                  </a:cubicBezTo>
                  <a:cubicBezTo>
                    <a:pt x="1724" y="356"/>
                    <a:pt x="1809" y="354"/>
                    <a:pt x="1895" y="349"/>
                  </a:cubicBezTo>
                  <a:cubicBezTo>
                    <a:pt x="1995" y="335"/>
                    <a:pt x="2098" y="330"/>
                    <a:pt x="2201" y="330"/>
                  </a:cubicBezTo>
                  <a:cubicBezTo>
                    <a:pt x="2449" y="330"/>
                    <a:pt x="2703" y="362"/>
                    <a:pt x="2945" y="394"/>
                  </a:cubicBezTo>
                  <a:cubicBezTo>
                    <a:pt x="3310" y="394"/>
                    <a:pt x="3675" y="508"/>
                    <a:pt x="4018" y="577"/>
                  </a:cubicBezTo>
                  <a:cubicBezTo>
                    <a:pt x="4337" y="645"/>
                    <a:pt x="4657" y="737"/>
                    <a:pt x="4908" y="828"/>
                  </a:cubicBezTo>
                  <a:cubicBezTo>
                    <a:pt x="5182" y="896"/>
                    <a:pt x="5387" y="965"/>
                    <a:pt x="5547" y="1033"/>
                  </a:cubicBezTo>
                  <a:cubicBezTo>
                    <a:pt x="5707" y="1079"/>
                    <a:pt x="5798" y="1125"/>
                    <a:pt x="5798" y="1125"/>
                  </a:cubicBezTo>
                  <a:cubicBezTo>
                    <a:pt x="5798" y="1125"/>
                    <a:pt x="5890" y="1148"/>
                    <a:pt x="6026" y="1193"/>
                  </a:cubicBezTo>
                  <a:cubicBezTo>
                    <a:pt x="6186" y="1239"/>
                    <a:pt x="6414" y="1307"/>
                    <a:pt x="6688" y="1399"/>
                  </a:cubicBezTo>
                  <a:cubicBezTo>
                    <a:pt x="6962" y="1467"/>
                    <a:pt x="7328" y="1513"/>
                    <a:pt x="7670" y="1581"/>
                  </a:cubicBezTo>
                  <a:cubicBezTo>
                    <a:pt x="7852" y="1604"/>
                    <a:pt x="8041" y="1610"/>
                    <a:pt x="8232" y="1610"/>
                  </a:cubicBezTo>
                  <a:cubicBezTo>
                    <a:pt x="8423" y="1610"/>
                    <a:pt x="8617" y="1604"/>
                    <a:pt x="8811" y="1604"/>
                  </a:cubicBezTo>
                  <a:cubicBezTo>
                    <a:pt x="9564" y="1558"/>
                    <a:pt x="10295" y="1490"/>
                    <a:pt x="10865" y="1421"/>
                  </a:cubicBezTo>
                  <a:cubicBezTo>
                    <a:pt x="11413" y="1353"/>
                    <a:pt x="11801" y="1307"/>
                    <a:pt x="11801" y="1262"/>
                  </a:cubicBezTo>
                  <a:cubicBezTo>
                    <a:pt x="11801" y="1239"/>
                    <a:pt x="11413" y="1216"/>
                    <a:pt x="10843" y="1193"/>
                  </a:cubicBezTo>
                  <a:cubicBezTo>
                    <a:pt x="10295" y="1216"/>
                    <a:pt x="9542" y="1239"/>
                    <a:pt x="8788" y="1239"/>
                  </a:cubicBezTo>
                  <a:cubicBezTo>
                    <a:pt x="8423" y="1193"/>
                    <a:pt x="8058" y="1193"/>
                    <a:pt x="7738" y="1148"/>
                  </a:cubicBezTo>
                  <a:cubicBezTo>
                    <a:pt x="7396" y="1056"/>
                    <a:pt x="7099" y="1011"/>
                    <a:pt x="6825" y="919"/>
                  </a:cubicBezTo>
                  <a:cubicBezTo>
                    <a:pt x="6574" y="828"/>
                    <a:pt x="6346" y="760"/>
                    <a:pt x="6209" y="691"/>
                  </a:cubicBezTo>
                  <a:cubicBezTo>
                    <a:pt x="6049" y="645"/>
                    <a:pt x="5958" y="600"/>
                    <a:pt x="5958" y="600"/>
                  </a:cubicBezTo>
                  <a:cubicBezTo>
                    <a:pt x="5958" y="600"/>
                    <a:pt x="5867" y="577"/>
                    <a:pt x="5707" y="531"/>
                  </a:cubicBezTo>
                  <a:cubicBezTo>
                    <a:pt x="5547" y="486"/>
                    <a:pt x="5342" y="417"/>
                    <a:pt x="5045" y="349"/>
                  </a:cubicBezTo>
                  <a:cubicBezTo>
                    <a:pt x="4771" y="280"/>
                    <a:pt x="4452" y="189"/>
                    <a:pt x="4086" y="143"/>
                  </a:cubicBezTo>
                  <a:cubicBezTo>
                    <a:pt x="3744" y="98"/>
                    <a:pt x="3379" y="6"/>
                    <a:pt x="2991" y="6"/>
                  </a:cubicBezTo>
                  <a:cubicBezTo>
                    <a:pt x="2797" y="6"/>
                    <a:pt x="2603" y="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3" name="Google Shape;3473;p43"/>
            <p:cNvSpPr/>
            <p:nvPr/>
          </p:nvSpPr>
          <p:spPr>
            <a:xfrm>
              <a:off x="6071725" y="2525050"/>
              <a:ext cx="171225" cy="192675"/>
            </a:xfrm>
            <a:custGeom>
              <a:avLst/>
              <a:gdLst/>
              <a:ahLst/>
              <a:cxnLst/>
              <a:rect l="l" t="t" r="r" b="b"/>
              <a:pathLst>
                <a:path w="6849" h="7707" extrusionOk="0">
                  <a:moveTo>
                    <a:pt x="51" y="1"/>
                  </a:moveTo>
                  <a:cubicBezTo>
                    <a:pt x="49" y="1"/>
                    <a:pt x="47" y="1"/>
                    <a:pt x="46" y="2"/>
                  </a:cubicBezTo>
                  <a:cubicBezTo>
                    <a:pt x="1" y="48"/>
                    <a:pt x="206" y="322"/>
                    <a:pt x="435" y="778"/>
                  </a:cubicBezTo>
                  <a:cubicBezTo>
                    <a:pt x="663" y="1235"/>
                    <a:pt x="937" y="1874"/>
                    <a:pt x="1165" y="2513"/>
                  </a:cubicBezTo>
                  <a:cubicBezTo>
                    <a:pt x="1416" y="3175"/>
                    <a:pt x="1644" y="3814"/>
                    <a:pt x="1850" y="4316"/>
                  </a:cubicBezTo>
                  <a:cubicBezTo>
                    <a:pt x="2032" y="4796"/>
                    <a:pt x="2192" y="5115"/>
                    <a:pt x="2192" y="5115"/>
                  </a:cubicBezTo>
                  <a:cubicBezTo>
                    <a:pt x="2192" y="5115"/>
                    <a:pt x="2352" y="5435"/>
                    <a:pt x="2649" y="5891"/>
                  </a:cubicBezTo>
                  <a:cubicBezTo>
                    <a:pt x="2945" y="6325"/>
                    <a:pt x="3425" y="6918"/>
                    <a:pt x="4064" y="7284"/>
                  </a:cubicBezTo>
                  <a:cubicBezTo>
                    <a:pt x="4592" y="7604"/>
                    <a:pt x="5214" y="7707"/>
                    <a:pt x="5711" y="7707"/>
                  </a:cubicBezTo>
                  <a:cubicBezTo>
                    <a:pt x="5815" y="7707"/>
                    <a:pt x="5913" y="7702"/>
                    <a:pt x="6004" y="7694"/>
                  </a:cubicBezTo>
                  <a:cubicBezTo>
                    <a:pt x="6529" y="7626"/>
                    <a:pt x="6848" y="7512"/>
                    <a:pt x="6848" y="7466"/>
                  </a:cubicBezTo>
                  <a:cubicBezTo>
                    <a:pt x="6848" y="7455"/>
                    <a:pt x="6827" y="7450"/>
                    <a:pt x="6787" y="7450"/>
                  </a:cubicBezTo>
                  <a:cubicBezTo>
                    <a:pt x="6666" y="7450"/>
                    <a:pt x="6375" y="7489"/>
                    <a:pt x="5981" y="7489"/>
                  </a:cubicBezTo>
                  <a:cubicBezTo>
                    <a:pt x="5479" y="7466"/>
                    <a:pt x="4794" y="7352"/>
                    <a:pt x="4269" y="6964"/>
                  </a:cubicBezTo>
                  <a:cubicBezTo>
                    <a:pt x="3721" y="6599"/>
                    <a:pt x="3333" y="6051"/>
                    <a:pt x="3059" y="5617"/>
                  </a:cubicBezTo>
                  <a:cubicBezTo>
                    <a:pt x="2808" y="5184"/>
                    <a:pt x="2671" y="4887"/>
                    <a:pt x="2671" y="4887"/>
                  </a:cubicBezTo>
                  <a:cubicBezTo>
                    <a:pt x="2671" y="4887"/>
                    <a:pt x="2512" y="4590"/>
                    <a:pt x="2306" y="4111"/>
                  </a:cubicBezTo>
                  <a:cubicBezTo>
                    <a:pt x="2078" y="3654"/>
                    <a:pt x="1804" y="3015"/>
                    <a:pt x="1530" y="2376"/>
                  </a:cubicBezTo>
                  <a:cubicBezTo>
                    <a:pt x="1233" y="1737"/>
                    <a:pt x="914" y="1121"/>
                    <a:pt x="617" y="687"/>
                  </a:cubicBezTo>
                  <a:cubicBezTo>
                    <a:pt x="333" y="250"/>
                    <a:pt x="90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4" name="Google Shape;3474;p43"/>
            <p:cNvSpPr/>
            <p:nvPr/>
          </p:nvSpPr>
          <p:spPr>
            <a:xfrm>
              <a:off x="6164750" y="2716250"/>
              <a:ext cx="115850" cy="145550"/>
            </a:xfrm>
            <a:custGeom>
              <a:avLst/>
              <a:gdLst/>
              <a:ahLst/>
              <a:cxnLst/>
              <a:rect l="l" t="t" r="r" b="b"/>
              <a:pathLst>
                <a:path w="4634" h="5822" extrusionOk="0">
                  <a:moveTo>
                    <a:pt x="868" y="1"/>
                  </a:moveTo>
                  <a:cubicBezTo>
                    <a:pt x="822" y="1"/>
                    <a:pt x="731" y="366"/>
                    <a:pt x="594" y="937"/>
                  </a:cubicBezTo>
                  <a:cubicBezTo>
                    <a:pt x="457" y="1484"/>
                    <a:pt x="274" y="2238"/>
                    <a:pt x="160" y="3037"/>
                  </a:cubicBezTo>
                  <a:cubicBezTo>
                    <a:pt x="69" y="3813"/>
                    <a:pt x="0" y="4611"/>
                    <a:pt x="320" y="5251"/>
                  </a:cubicBezTo>
                  <a:cubicBezTo>
                    <a:pt x="411" y="5410"/>
                    <a:pt x="525" y="5547"/>
                    <a:pt x="662" y="5639"/>
                  </a:cubicBezTo>
                  <a:cubicBezTo>
                    <a:pt x="731" y="5684"/>
                    <a:pt x="799" y="5707"/>
                    <a:pt x="845" y="5753"/>
                  </a:cubicBezTo>
                  <a:cubicBezTo>
                    <a:pt x="913" y="5776"/>
                    <a:pt x="982" y="5776"/>
                    <a:pt x="1027" y="5798"/>
                  </a:cubicBezTo>
                  <a:cubicBezTo>
                    <a:pt x="1142" y="5821"/>
                    <a:pt x="1233" y="5821"/>
                    <a:pt x="1301" y="5821"/>
                  </a:cubicBezTo>
                  <a:cubicBezTo>
                    <a:pt x="1370" y="5821"/>
                    <a:pt x="1393" y="5798"/>
                    <a:pt x="1393" y="5798"/>
                  </a:cubicBezTo>
                  <a:cubicBezTo>
                    <a:pt x="1393" y="5798"/>
                    <a:pt x="1530" y="5776"/>
                    <a:pt x="1712" y="5707"/>
                  </a:cubicBezTo>
                  <a:cubicBezTo>
                    <a:pt x="1895" y="5593"/>
                    <a:pt x="2123" y="5433"/>
                    <a:pt x="2329" y="5205"/>
                  </a:cubicBezTo>
                  <a:cubicBezTo>
                    <a:pt x="2762" y="4748"/>
                    <a:pt x="3150" y="4041"/>
                    <a:pt x="3470" y="3333"/>
                  </a:cubicBezTo>
                  <a:cubicBezTo>
                    <a:pt x="3812" y="2626"/>
                    <a:pt x="4086" y="1895"/>
                    <a:pt x="4292" y="1370"/>
                  </a:cubicBezTo>
                  <a:cubicBezTo>
                    <a:pt x="4497" y="822"/>
                    <a:pt x="4634" y="457"/>
                    <a:pt x="4611" y="434"/>
                  </a:cubicBezTo>
                  <a:cubicBezTo>
                    <a:pt x="4610" y="434"/>
                    <a:pt x="4608" y="433"/>
                    <a:pt x="4606" y="433"/>
                  </a:cubicBezTo>
                  <a:cubicBezTo>
                    <a:pt x="4552" y="433"/>
                    <a:pt x="4352" y="771"/>
                    <a:pt x="4109" y="1279"/>
                  </a:cubicBezTo>
                  <a:cubicBezTo>
                    <a:pt x="3835" y="1804"/>
                    <a:pt x="3515" y="2489"/>
                    <a:pt x="3150" y="3173"/>
                  </a:cubicBezTo>
                  <a:cubicBezTo>
                    <a:pt x="2762" y="3835"/>
                    <a:pt x="2351" y="4475"/>
                    <a:pt x="1963" y="4863"/>
                  </a:cubicBezTo>
                  <a:cubicBezTo>
                    <a:pt x="1781" y="5045"/>
                    <a:pt x="1598" y="5159"/>
                    <a:pt x="1484" y="5228"/>
                  </a:cubicBezTo>
                  <a:cubicBezTo>
                    <a:pt x="1370" y="5273"/>
                    <a:pt x="1301" y="5273"/>
                    <a:pt x="1301" y="5273"/>
                  </a:cubicBezTo>
                  <a:cubicBezTo>
                    <a:pt x="1301" y="5273"/>
                    <a:pt x="1271" y="5284"/>
                    <a:pt x="1217" y="5284"/>
                  </a:cubicBezTo>
                  <a:cubicBezTo>
                    <a:pt x="1190" y="5284"/>
                    <a:pt x="1157" y="5281"/>
                    <a:pt x="1119" y="5273"/>
                  </a:cubicBezTo>
                  <a:cubicBezTo>
                    <a:pt x="1027" y="5251"/>
                    <a:pt x="868" y="5205"/>
                    <a:pt x="754" y="4999"/>
                  </a:cubicBezTo>
                  <a:cubicBezTo>
                    <a:pt x="503" y="4611"/>
                    <a:pt x="480" y="3813"/>
                    <a:pt x="548" y="3059"/>
                  </a:cubicBezTo>
                  <a:cubicBezTo>
                    <a:pt x="594" y="2306"/>
                    <a:pt x="708" y="1553"/>
                    <a:pt x="799" y="959"/>
                  </a:cubicBezTo>
                  <a:cubicBezTo>
                    <a:pt x="891" y="389"/>
                    <a:pt x="891" y="1"/>
                    <a:pt x="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5" name="Google Shape;3475;p43"/>
            <p:cNvSpPr/>
            <p:nvPr/>
          </p:nvSpPr>
          <p:spPr>
            <a:xfrm>
              <a:off x="5407525" y="2531950"/>
              <a:ext cx="67350" cy="116075"/>
            </a:xfrm>
            <a:custGeom>
              <a:avLst/>
              <a:gdLst/>
              <a:ahLst/>
              <a:cxnLst/>
              <a:rect l="l" t="t" r="r" b="b"/>
              <a:pathLst>
                <a:path w="2694" h="4643" extrusionOk="0">
                  <a:moveTo>
                    <a:pt x="69" y="0"/>
                  </a:moveTo>
                  <a:cubicBezTo>
                    <a:pt x="0" y="23"/>
                    <a:pt x="46" y="708"/>
                    <a:pt x="206" y="1393"/>
                  </a:cubicBezTo>
                  <a:cubicBezTo>
                    <a:pt x="365" y="2077"/>
                    <a:pt x="639" y="2739"/>
                    <a:pt x="639" y="2739"/>
                  </a:cubicBezTo>
                  <a:cubicBezTo>
                    <a:pt x="639" y="2739"/>
                    <a:pt x="753" y="2876"/>
                    <a:pt x="890" y="3104"/>
                  </a:cubicBezTo>
                  <a:cubicBezTo>
                    <a:pt x="1004" y="3333"/>
                    <a:pt x="1256" y="3607"/>
                    <a:pt x="1484" y="3880"/>
                  </a:cubicBezTo>
                  <a:cubicBezTo>
                    <a:pt x="1941" y="4337"/>
                    <a:pt x="2511" y="4643"/>
                    <a:pt x="2644" y="4643"/>
                  </a:cubicBezTo>
                  <a:cubicBezTo>
                    <a:pt x="2658" y="4643"/>
                    <a:pt x="2667" y="4640"/>
                    <a:pt x="2671" y="4634"/>
                  </a:cubicBezTo>
                  <a:cubicBezTo>
                    <a:pt x="2694" y="4565"/>
                    <a:pt x="2169" y="4154"/>
                    <a:pt x="1781" y="3629"/>
                  </a:cubicBezTo>
                  <a:cubicBezTo>
                    <a:pt x="1598" y="3356"/>
                    <a:pt x="1415" y="3082"/>
                    <a:pt x="1324" y="2853"/>
                  </a:cubicBezTo>
                  <a:cubicBezTo>
                    <a:pt x="1210" y="2648"/>
                    <a:pt x="1119" y="2488"/>
                    <a:pt x="1119" y="2488"/>
                  </a:cubicBezTo>
                  <a:cubicBezTo>
                    <a:pt x="1119" y="2488"/>
                    <a:pt x="1050" y="2351"/>
                    <a:pt x="936" y="2123"/>
                  </a:cubicBezTo>
                  <a:cubicBezTo>
                    <a:pt x="822" y="1895"/>
                    <a:pt x="708" y="1598"/>
                    <a:pt x="571" y="1278"/>
                  </a:cubicBezTo>
                  <a:cubicBezTo>
                    <a:pt x="320" y="662"/>
                    <a:pt x="13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6" name="Google Shape;3476;p43"/>
            <p:cNvSpPr/>
            <p:nvPr/>
          </p:nvSpPr>
          <p:spPr>
            <a:xfrm>
              <a:off x="5783575" y="2210150"/>
              <a:ext cx="73625" cy="64875"/>
            </a:xfrm>
            <a:custGeom>
              <a:avLst/>
              <a:gdLst/>
              <a:ahLst/>
              <a:cxnLst/>
              <a:rect l="l" t="t" r="r" b="b"/>
              <a:pathLst>
                <a:path w="2945" h="2595" extrusionOk="0">
                  <a:moveTo>
                    <a:pt x="2656" y="0"/>
                  </a:moveTo>
                  <a:cubicBezTo>
                    <a:pt x="2494" y="0"/>
                    <a:pt x="2285" y="111"/>
                    <a:pt x="2100" y="295"/>
                  </a:cubicBezTo>
                  <a:cubicBezTo>
                    <a:pt x="1872" y="547"/>
                    <a:pt x="1780" y="820"/>
                    <a:pt x="1940" y="935"/>
                  </a:cubicBezTo>
                  <a:cubicBezTo>
                    <a:pt x="1977" y="965"/>
                    <a:pt x="2027" y="979"/>
                    <a:pt x="2084" y="979"/>
                  </a:cubicBezTo>
                  <a:cubicBezTo>
                    <a:pt x="2242" y="979"/>
                    <a:pt x="2458" y="873"/>
                    <a:pt x="2625" y="706"/>
                  </a:cubicBezTo>
                  <a:cubicBezTo>
                    <a:pt x="2876" y="455"/>
                    <a:pt x="2945" y="159"/>
                    <a:pt x="2808" y="44"/>
                  </a:cubicBezTo>
                  <a:cubicBezTo>
                    <a:pt x="2765" y="14"/>
                    <a:pt x="2714" y="0"/>
                    <a:pt x="2656" y="0"/>
                  </a:cubicBezTo>
                  <a:close/>
                  <a:moveTo>
                    <a:pt x="1216" y="1224"/>
                  </a:moveTo>
                  <a:cubicBezTo>
                    <a:pt x="992" y="1224"/>
                    <a:pt x="688" y="1365"/>
                    <a:pt x="434" y="1619"/>
                  </a:cubicBezTo>
                  <a:cubicBezTo>
                    <a:pt x="91" y="1985"/>
                    <a:pt x="0" y="2373"/>
                    <a:pt x="205" y="2532"/>
                  </a:cubicBezTo>
                  <a:cubicBezTo>
                    <a:pt x="260" y="2575"/>
                    <a:pt x="330" y="2595"/>
                    <a:pt x="411" y="2595"/>
                  </a:cubicBezTo>
                  <a:cubicBezTo>
                    <a:pt x="634" y="2595"/>
                    <a:pt x="935" y="2442"/>
                    <a:pt x="1187" y="2190"/>
                  </a:cubicBezTo>
                  <a:cubicBezTo>
                    <a:pt x="1529" y="1848"/>
                    <a:pt x="1621" y="1437"/>
                    <a:pt x="1415" y="1277"/>
                  </a:cubicBezTo>
                  <a:cubicBezTo>
                    <a:pt x="1362" y="1242"/>
                    <a:pt x="1294" y="1224"/>
                    <a:pt x="1216" y="12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7" name="Google Shape;3477;p43"/>
            <p:cNvSpPr/>
            <p:nvPr/>
          </p:nvSpPr>
          <p:spPr>
            <a:xfrm>
              <a:off x="5378975" y="2442325"/>
              <a:ext cx="39400" cy="87400"/>
            </a:xfrm>
            <a:custGeom>
              <a:avLst/>
              <a:gdLst/>
              <a:ahLst/>
              <a:cxnLst/>
              <a:rect l="l" t="t" r="r" b="b"/>
              <a:pathLst>
                <a:path w="1576" h="3496" extrusionOk="0">
                  <a:moveTo>
                    <a:pt x="1165" y="1"/>
                  </a:moveTo>
                  <a:cubicBezTo>
                    <a:pt x="919" y="1"/>
                    <a:pt x="637" y="358"/>
                    <a:pt x="549" y="823"/>
                  </a:cubicBezTo>
                  <a:cubicBezTo>
                    <a:pt x="435" y="1280"/>
                    <a:pt x="549" y="1691"/>
                    <a:pt x="800" y="1714"/>
                  </a:cubicBezTo>
                  <a:cubicBezTo>
                    <a:pt x="808" y="1714"/>
                    <a:pt x="816" y="1715"/>
                    <a:pt x="824" y="1715"/>
                  </a:cubicBezTo>
                  <a:cubicBezTo>
                    <a:pt x="1091" y="1715"/>
                    <a:pt x="1373" y="1358"/>
                    <a:pt x="1462" y="915"/>
                  </a:cubicBezTo>
                  <a:cubicBezTo>
                    <a:pt x="1576" y="435"/>
                    <a:pt x="1462" y="47"/>
                    <a:pt x="1188" y="2"/>
                  </a:cubicBezTo>
                  <a:cubicBezTo>
                    <a:pt x="1180" y="1"/>
                    <a:pt x="1173" y="1"/>
                    <a:pt x="1165" y="1"/>
                  </a:cubicBezTo>
                  <a:close/>
                  <a:moveTo>
                    <a:pt x="549" y="2261"/>
                  </a:moveTo>
                  <a:cubicBezTo>
                    <a:pt x="366" y="2261"/>
                    <a:pt x="138" y="2512"/>
                    <a:pt x="69" y="2855"/>
                  </a:cubicBezTo>
                  <a:cubicBezTo>
                    <a:pt x="1" y="3197"/>
                    <a:pt x="69" y="3471"/>
                    <a:pt x="252" y="3494"/>
                  </a:cubicBezTo>
                  <a:cubicBezTo>
                    <a:pt x="259" y="3495"/>
                    <a:pt x="266" y="3495"/>
                    <a:pt x="274" y="3495"/>
                  </a:cubicBezTo>
                  <a:cubicBezTo>
                    <a:pt x="452" y="3495"/>
                    <a:pt x="666" y="3230"/>
                    <a:pt x="731" y="2923"/>
                  </a:cubicBezTo>
                  <a:cubicBezTo>
                    <a:pt x="823" y="2581"/>
                    <a:pt x="731" y="2284"/>
                    <a:pt x="549" y="226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78" name="Google Shape;3478;p43"/>
          <p:cNvGrpSpPr/>
          <p:nvPr/>
        </p:nvGrpSpPr>
        <p:grpSpPr>
          <a:xfrm>
            <a:off x="531352" y="2320309"/>
            <a:ext cx="1815461" cy="4431667"/>
            <a:chOff x="2307900" y="1132175"/>
            <a:chExt cx="1409374" cy="3440379"/>
          </a:xfrm>
        </p:grpSpPr>
        <p:sp>
          <p:nvSpPr>
            <p:cNvPr id="3479" name="Google Shape;3479;p43"/>
            <p:cNvSpPr/>
            <p:nvPr/>
          </p:nvSpPr>
          <p:spPr>
            <a:xfrm>
              <a:off x="2376849" y="4244605"/>
              <a:ext cx="1340425" cy="32794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0" name="Google Shape;3480;p43"/>
            <p:cNvSpPr/>
            <p:nvPr/>
          </p:nvSpPr>
          <p:spPr>
            <a:xfrm>
              <a:off x="3188850" y="2441200"/>
              <a:ext cx="260800" cy="44455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1" name="Google Shape;3481;p43"/>
            <p:cNvSpPr/>
            <p:nvPr/>
          </p:nvSpPr>
          <p:spPr>
            <a:xfrm>
              <a:off x="3188850" y="2441200"/>
              <a:ext cx="260800" cy="44455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2" name="Google Shape;3482;p43"/>
            <p:cNvSpPr/>
            <p:nvPr/>
          </p:nvSpPr>
          <p:spPr>
            <a:xfrm>
              <a:off x="2307900" y="2346525"/>
              <a:ext cx="998525" cy="989875"/>
            </a:xfrm>
            <a:custGeom>
              <a:avLst/>
              <a:gdLst/>
              <a:ahLst/>
              <a:cxnLst/>
              <a:rect l="l" t="t" r="r" b="b"/>
              <a:pathLst>
                <a:path w="39941" h="39595" extrusionOk="0">
                  <a:moveTo>
                    <a:pt x="24607" y="1"/>
                  </a:moveTo>
                  <a:cubicBezTo>
                    <a:pt x="23871" y="1"/>
                    <a:pt x="23087" y="36"/>
                    <a:pt x="22251" y="113"/>
                  </a:cubicBezTo>
                  <a:cubicBezTo>
                    <a:pt x="12345" y="1049"/>
                    <a:pt x="9948" y="2510"/>
                    <a:pt x="8213" y="4153"/>
                  </a:cubicBezTo>
                  <a:cubicBezTo>
                    <a:pt x="6456" y="5797"/>
                    <a:pt x="4904" y="12210"/>
                    <a:pt x="3169" y="14242"/>
                  </a:cubicBezTo>
                  <a:cubicBezTo>
                    <a:pt x="1491" y="16160"/>
                    <a:pt x="0" y="18182"/>
                    <a:pt x="4260" y="18182"/>
                  </a:cubicBezTo>
                  <a:cubicBezTo>
                    <a:pt x="4461" y="18182"/>
                    <a:pt x="4676" y="18177"/>
                    <a:pt x="4904" y="18168"/>
                  </a:cubicBezTo>
                  <a:lnTo>
                    <a:pt x="4904" y="18168"/>
                  </a:lnTo>
                  <a:cubicBezTo>
                    <a:pt x="4904" y="18168"/>
                    <a:pt x="2462" y="32388"/>
                    <a:pt x="6798" y="35926"/>
                  </a:cubicBezTo>
                  <a:cubicBezTo>
                    <a:pt x="10017" y="38553"/>
                    <a:pt x="16044" y="39595"/>
                    <a:pt x="21862" y="39595"/>
                  </a:cubicBezTo>
                  <a:cubicBezTo>
                    <a:pt x="28173" y="39595"/>
                    <a:pt x="34237" y="38369"/>
                    <a:pt x="36197" y="36611"/>
                  </a:cubicBezTo>
                  <a:cubicBezTo>
                    <a:pt x="39941" y="33210"/>
                    <a:pt x="37110" y="7189"/>
                    <a:pt x="34805" y="4153"/>
                  </a:cubicBezTo>
                  <a:cubicBezTo>
                    <a:pt x="34805" y="4153"/>
                    <a:pt x="32585" y="1"/>
                    <a:pt x="24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3" name="Google Shape;3483;p43"/>
            <p:cNvSpPr/>
            <p:nvPr/>
          </p:nvSpPr>
          <p:spPr>
            <a:xfrm>
              <a:off x="2432775" y="2400400"/>
              <a:ext cx="873650" cy="936200"/>
            </a:xfrm>
            <a:custGeom>
              <a:avLst/>
              <a:gdLst/>
              <a:ahLst/>
              <a:cxnLst/>
              <a:rect l="l" t="t" r="r" b="b"/>
              <a:pathLst>
                <a:path w="34946" h="37448" extrusionOk="0">
                  <a:moveTo>
                    <a:pt x="21449" y="1"/>
                  </a:moveTo>
                  <a:cubicBezTo>
                    <a:pt x="18911" y="1"/>
                    <a:pt x="16266" y="203"/>
                    <a:pt x="14038" y="811"/>
                  </a:cubicBezTo>
                  <a:cubicBezTo>
                    <a:pt x="7350" y="2637"/>
                    <a:pt x="5045" y="3276"/>
                    <a:pt x="4314" y="8503"/>
                  </a:cubicBezTo>
                  <a:cubicBezTo>
                    <a:pt x="3652" y="13228"/>
                    <a:pt x="0" y="30005"/>
                    <a:pt x="2922" y="34250"/>
                  </a:cubicBezTo>
                  <a:cubicBezTo>
                    <a:pt x="3059" y="34456"/>
                    <a:pt x="3196" y="34638"/>
                    <a:pt x="3355" y="34798"/>
                  </a:cubicBezTo>
                  <a:cubicBezTo>
                    <a:pt x="6758" y="36680"/>
                    <a:pt x="11892" y="37448"/>
                    <a:pt x="16869" y="37448"/>
                  </a:cubicBezTo>
                  <a:cubicBezTo>
                    <a:pt x="20706" y="37448"/>
                    <a:pt x="24448" y="36991"/>
                    <a:pt x="27231" y="36236"/>
                  </a:cubicBezTo>
                  <a:cubicBezTo>
                    <a:pt x="28075" y="35802"/>
                    <a:pt x="28897" y="35460"/>
                    <a:pt x="29673" y="35277"/>
                  </a:cubicBezTo>
                  <a:cubicBezTo>
                    <a:pt x="30312" y="35049"/>
                    <a:pt x="30837" y="34775"/>
                    <a:pt x="31202" y="34456"/>
                  </a:cubicBezTo>
                  <a:cubicBezTo>
                    <a:pt x="34946" y="31055"/>
                    <a:pt x="32115" y="5034"/>
                    <a:pt x="29810" y="1998"/>
                  </a:cubicBezTo>
                  <a:cubicBezTo>
                    <a:pt x="29810" y="1998"/>
                    <a:pt x="29810" y="1998"/>
                    <a:pt x="29810" y="1975"/>
                  </a:cubicBezTo>
                  <a:lnTo>
                    <a:pt x="29787" y="1975"/>
                  </a:lnTo>
                  <a:cubicBezTo>
                    <a:pt x="29696" y="1816"/>
                    <a:pt x="29285" y="1154"/>
                    <a:pt x="28372" y="423"/>
                  </a:cubicBezTo>
                  <a:cubicBezTo>
                    <a:pt x="26555" y="215"/>
                    <a:pt x="24059" y="1"/>
                    <a:pt x="2144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4" name="Google Shape;3484;p43"/>
            <p:cNvSpPr/>
            <p:nvPr/>
          </p:nvSpPr>
          <p:spPr>
            <a:xfrm>
              <a:off x="2355150" y="2458675"/>
              <a:ext cx="519300" cy="878025"/>
            </a:xfrm>
            <a:custGeom>
              <a:avLst/>
              <a:gdLst/>
              <a:ahLst/>
              <a:cxnLst/>
              <a:rect l="l" t="t" r="r" b="b"/>
              <a:pathLst>
                <a:path w="20772" h="35121" extrusionOk="0">
                  <a:moveTo>
                    <a:pt x="9842" y="1"/>
                  </a:moveTo>
                  <a:cubicBezTo>
                    <a:pt x="9062" y="1"/>
                    <a:pt x="8250" y="240"/>
                    <a:pt x="7442" y="649"/>
                  </a:cubicBezTo>
                  <a:cubicBezTo>
                    <a:pt x="4087" y="2315"/>
                    <a:pt x="4406" y="6423"/>
                    <a:pt x="3037" y="9322"/>
                  </a:cubicBezTo>
                  <a:cubicBezTo>
                    <a:pt x="2557" y="10372"/>
                    <a:pt x="1827" y="11262"/>
                    <a:pt x="1097" y="12130"/>
                  </a:cubicBezTo>
                  <a:cubicBezTo>
                    <a:pt x="868" y="12404"/>
                    <a:pt x="366" y="12815"/>
                    <a:pt x="1" y="13248"/>
                  </a:cubicBezTo>
                  <a:cubicBezTo>
                    <a:pt x="115" y="13317"/>
                    <a:pt x="252" y="13385"/>
                    <a:pt x="435" y="13454"/>
                  </a:cubicBezTo>
                  <a:cubicBezTo>
                    <a:pt x="435" y="13454"/>
                    <a:pt x="435" y="13454"/>
                    <a:pt x="457" y="13476"/>
                  </a:cubicBezTo>
                  <a:cubicBezTo>
                    <a:pt x="526" y="13499"/>
                    <a:pt x="617" y="13522"/>
                    <a:pt x="708" y="13545"/>
                  </a:cubicBezTo>
                  <a:lnTo>
                    <a:pt x="754" y="13545"/>
                  </a:lnTo>
                  <a:cubicBezTo>
                    <a:pt x="845" y="13568"/>
                    <a:pt x="960" y="13591"/>
                    <a:pt x="1051" y="13613"/>
                  </a:cubicBezTo>
                  <a:lnTo>
                    <a:pt x="1074" y="13613"/>
                  </a:lnTo>
                  <a:cubicBezTo>
                    <a:pt x="1188" y="13636"/>
                    <a:pt x="1325" y="13659"/>
                    <a:pt x="1462" y="13659"/>
                  </a:cubicBezTo>
                  <a:lnTo>
                    <a:pt x="1530" y="13659"/>
                  </a:lnTo>
                  <a:cubicBezTo>
                    <a:pt x="1621" y="13682"/>
                    <a:pt x="1758" y="13682"/>
                    <a:pt x="1873" y="13682"/>
                  </a:cubicBezTo>
                  <a:cubicBezTo>
                    <a:pt x="1918" y="13682"/>
                    <a:pt x="1964" y="13705"/>
                    <a:pt x="2010" y="13705"/>
                  </a:cubicBezTo>
                  <a:lnTo>
                    <a:pt x="2489" y="13705"/>
                  </a:lnTo>
                  <a:cubicBezTo>
                    <a:pt x="2649" y="13705"/>
                    <a:pt x="2831" y="13705"/>
                    <a:pt x="3014" y="13682"/>
                  </a:cubicBezTo>
                  <a:lnTo>
                    <a:pt x="3014" y="13682"/>
                  </a:lnTo>
                  <a:cubicBezTo>
                    <a:pt x="3014" y="13682"/>
                    <a:pt x="2740" y="15325"/>
                    <a:pt x="2534" y="17585"/>
                  </a:cubicBezTo>
                  <a:cubicBezTo>
                    <a:pt x="2534" y="17882"/>
                    <a:pt x="2512" y="18156"/>
                    <a:pt x="2466" y="18452"/>
                  </a:cubicBezTo>
                  <a:cubicBezTo>
                    <a:pt x="2146" y="22926"/>
                    <a:pt x="2215" y="29226"/>
                    <a:pt x="4908" y="31440"/>
                  </a:cubicBezTo>
                  <a:cubicBezTo>
                    <a:pt x="8150" y="34068"/>
                    <a:pt x="14208" y="35120"/>
                    <a:pt x="20037" y="35120"/>
                  </a:cubicBezTo>
                  <a:cubicBezTo>
                    <a:pt x="20283" y="35120"/>
                    <a:pt x="20528" y="35119"/>
                    <a:pt x="20772" y="35115"/>
                  </a:cubicBezTo>
                  <a:cubicBezTo>
                    <a:pt x="20475" y="34179"/>
                    <a:pt x="19653" y="33243"/>
                    <a:pt x="19288" y="32536"/>
                  </a:cubicBezTo>
                  <a:cubicBezTo>
                    <a:pt x="18489" y="30938"/>
                    <a:pt x="17964" y="29157"/>
                    <a:pt x="17394" y="27468"/>
                  </a:cubicBezTo>
                  <a:cubicBezTo>
                    <a:pt x="16389" y="24547"/>
                    <a:pt x="16595" y="21465"/>
                    <a:pt x="16321" y="18452"/>
                  </a:cubicBezTo>
                  <a:cubicBezTo>
                    <a:pt x="16001" y="14960"/>
                    <a:pt x="15499" y="11468"/>
                    <a:pt x="14815" y="8021"/>
                  </a:cubicBezTo>
                  <a:cubicBezTo>
                    <a:pt x="14426" y="6172"/>
                    <a:pt x="14198" y="3684"/>
                    <a:pt x="13148" y="2041"/>
                  </a:cubicBezTo>
                  <a:cubicBezTo>
                    <a:pt x="12214" y="591"/>
                    <a:pt x="11067" y="1"/>
                    <a:pt x="9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5" name="Google Shape;3485;p43"/>
            <p:cNvSpPr/>
            <p:nvPr/>
          </p:nvSpPr>
          <p:spPr>
            <a:xfrm>
              <a:off x="2355150" y="2489725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6529" y="0"/>
                  </a:moveTo>
                  <a:cubicBezTo>
                    <a:pt x="4132" y="1917"/>
                    <a:pt x="4269" y="5478"/>
                    <a:pt x="3037" y="8080"/>
                  </a:cubicBezTo>
                  <a:cubicBezTo>
                    <a:pt x="2557" y="9130"/>
                    <a:pt x="1827" y="10020"/>
                    <a:pt x="1097" y="10888"/>
                  </a:cubicBezTo>
                  <a:cubicBezTo>
                    <a:pt x="868" y="11162"/>
                    <a:pt x="366" y="11573"/>
                    <a:pt x="1" y="12006"/>
                  </a:cubicBezTo>
                  <a:cubicBezTo>
                    <a:pt x="411" y="12293"/>
                    <a:pt x="1189" y="12470"/>
                    <a:pt x="2467" y="12470"/>
                  </a:cubicBezTo>
                  <a:cubicBezTo>
                    <a:pt x="2612" y="12470"/>
                    <a:pt x="2764" y="12467"/>
                    <a:pt x="2923" y="12463"/>
                  </a:cubicBezTo>
                  <a:cubicBezTo>
                    <a:pt x="3265" y="11641"/>
                    <a:pt x="3721" y="10294"/>
                    <a:pt x="3836" y="8948"/>
                  </a:cubicBezTo>
                  <a:cubicBezTo>
                    <a:pt x="4018" y="6893"/>
                    <a:pt x="5296" y="1644"/>
                    <a:pt x="65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6" name="Google Shape;3486;p43"/>
            <p:cNvSpPr/>
            <p:nvPr/>
          </p:nvSpPr>
          <p:spPr>
            <a:xfrm>
              <a:off x="2366000" y="2459325"/>
              <a:ext cx="273350" cy="327175"/>
            </a:xfrm>
            <a:custGeom>
              <a:avLst/>
              <a:gdLst/>
              <a:ahLst/>
              <a:cxnLst/>
              <a:rect l="l" t="t" r="r" b="b"/>
              <a:pathLst>
                <a:path w="10934" h="13087" extrusionOk="0">
                  <a:moveTo>
                    <a:pt x="10890" y="1"/>
                  </a:moveTo>
                  <a:cubicBezTo>
                    <a:pt x="10741" y="1"/>
                    <a:pt x="10223" y="51"/>
                    <a:pt x="9496" y="166"/>
                  </a:cubicBezTo>
                  <a:cubicBezTo>
                    <a:pt x="8651" y="280"/>
                    <a:pt x="7487" y="463"/>
                    <a:pt x="6460" y="1102"/>
                  </a:cubicBezTo>
                  <a:cubicBezTo>
                    <a:pt x="5935" y="1399"/>
                    <a:pt x="5501" y="1832"/>
                    <a:pt x="5182" y="2289"/>
                  </a:cubicBezTo>
                  <a:cubicBezTo>
                    <a:pt x="4862" y="2745"/>
                    <a:pt x="4634" y="3225"/>
                    <a:pt x="4497" y="3636"/>
                  </a:cubicBezTo>
                  <a:cubicBezTo>
                    <a:pt x="4178" y="4434"/>
                    <a:pt x="4018" y="4982"/>
                    <a:pt x="4018" y="4982"/>
                  </a:cubicBezTo>
                  <a:cubicBezTo>
                    <a:pt x="4018" y="4982"/>
                    <a:pt x="3972" y="5142"/>
                    <a:pt x="3904" y="5370"/>
                  </a:cubicBezTo>
                  <a:cubicBezTo>
                    <a:pt x="3835" y="5621"/>
                    <a:pt x="3744" y="5964"/>
                    <a:pt x="3630" y="6375"/>
                  </a:cubicBezTo>
                  <a:cubicBezTo>
                    <a:pt x="3402" y="7219"/>
                    <a:pt x="3128" y="8315"/>
                    <a:pt x="2694" y="9365"/>
                  </a:cubicBezTo>
                  <a:cubicBezTo>
                    <a:pt x="1804" y="11465"/>
                    <a:pt x="1" y="13017"/>
                    <a:pt x="115" y="13085"/>
                  </a:cubicBezTo>
                  <a:cubicBezTo>
                    <a:pt x="115" y="13086"/>
                    <a:pt x="116" y="13086"/>
                    <a:pt x="118" y="13086"/>
                  </a:cubicBezTo>
                  <a:cubicBezTo>
                    <a:pt x="161" y="13086"/>
                    <a:pt x="566" y="12703"/>
                    <a:pt x="1165" y="12104"/>
                  </a:cubicBezTo>
                  <a:cubicBezTo>
                    <a:pt x="1302" y="11944"/>
                    <a:pt x="1461" y="11784"/>
                    <a:pt x="1621" y="11579"/>
                  </a:cubicBezTo>
                  <a:cubicBezTo>
                    <a:pt x="1804" y="11396"/>
                    <a:pt x="1941" y="11191"/>
                    <a:pt x="2100" y="10963"/>
                  </a:cubicBezTo>
                  <a:cubicBezTo>
                    <a:pt x="2192" y="10848"/>
                    <a:pt x="2260" y="10734"/>
                    <a:pt x="2352" y="10620"/>
                  </a:cubicBezTo>
                  <a:lnTo>
                    <a:pt x="2466" y="10460"/>
                  </a:lnTo>
                  <a:lnTo>
                    <a:pt x="2580" y="10255"/>
                  </a:lnTo>
                  <a:cubicBezTo>
                    <a:pt x="2717" y="10004"/>
                    <a:pt x="2854" y="9753"/>
                    <a:pt x="2991" y="9502"/>
                  </a:cubicBezTo>
                  <a:cubicBezTo>
                    <a:pt x="3470" y="8429"/>
                    <a:pt x="3790" y="7310"/>
                    <a:pt x="4041" y="6489"/>
                  </a:cubicBezTo>
                  <a:cubicBezTo>
                    <a:pt x="4155" y="6078"/>
                    <a:pt x="4246" y="5736"/>
                    <a:pt x="4315" y="5484"/>
                  </a:cubicBezTo>
                  <a:cubicBezTo>
                    <a:pt x="4406" y="5256"/>
                    <a:pt x="4452" y="5119"/>
                    <a:pt x="4452" y="5119"/>
                  </a:cubicBezTo>
                  <a:cubicBezTo>
                    <a:pt x="4452" y="5119"/>
                    <a:pt x="4588" y="4571"/>
                    <a:pt x="4862" y="3773"/>
                  </a:cubicBezTo>
                  <a:cubicBezTo>
                    <a:pt x="5136" y="2974"/>
                    <a:pt x="5684" y="1969"/>
                    <a:pt x="6620" y="1353"/>
                  </a:cubicBezTo>
                  <a:cubicBezTo>
                    <a:pt x="7556" y="737"/>
                    <a:pt x="8697" y="509"/>
                    <a:pt x="9519" y="326"/>
                  </a:cubicBezTo>
                  <a:cubicBezTo>
                    <a:pt x="10363" y="166"/>
                    <a:pt x="10934" y="52"/>
                    <a:pt x="10934" y="6"/>
                  </a:cubicBezTo>
                  <a:cubicBezTo>
                    <a:pt x="10934" y="3"/>
                    <a:pt x="10919" y="1"/>
                    <a:pt x="10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7" name="Google Shape;3487;p43"/>
            <p:cNvSpPr/>
            <p:nvPr/>
          </p:nvSpPr>
          <p:spPr>
            <a:xfrm>
              <a:off x="2396825" y="2673450"/>
              <a:ext cx="99300" cy="592350"/>
            </a:xfrm>
            <a:custGeom>
              <a:avLst/>
              <a:gdLst/>
              <a:ahLst/>
              <a:cxnLst/>
              <a:rect l="l" t="t" r="r" b="b"/>
              <a:pathLst>
                <a:path w="3972" h="23694" extrusionOk="0">
                  <a:moveTo>
                    <a:pt x="2054" y="1"/>
                  </a:moveTo>
                  <a:cubicBezTo>
                    <a:pt x="2032" y="1"/>
                    <a:pt x="2054" y="69"/>
                    <a:pt x="2054" y="161"/>
                  </a:cubicBezTo>
                  <a:cubicBezTo>
                    <a:pt x="2077" y="252"/>
                    <a:pt x="2123" y="389"/>
                    <a:pt x="2123" y="571"/>
                  </a:cubicBezTo>
                  <a:cubicBezTo>
                    <a:pt x="2169" y="937"/>
                    <a:pt x="2100" y="1439"/>
                    <a:pt x="1986" y="2055"/>
                  </a:cubicBezTo>
                  <a:cubicBezTo>
                    <a:pt x="1872" y="2671"/>
                    <a:pt x="1666" y="3402"/>
                    <a:pt x="1529" y="4178"/>
                  </a:cubicBezTo>
                  <a:cubicBezTo>
                    <a:pt x="1392" y="4954"/>
                    <a:pt x="1256" y="5776"/>
                    <a:pt x="1050" y="6597"/>
                  </a:cubicBezTo>
                  <a:cubicBezTo>
                    <a:pt x="845" y="7396"/>
                    <a:pt x="685" y="8241"/>
                    <a:pt x="525" y="9017"/>
                  </a:cubicBezTo>
                  <a:cubicBezTo>
                    <a:pt x="434" y="9405"/>
                    <a:pt x="365" y="9793"/>
                    <a:pt x="320" y="10158"/>
                  </a:cubicBezTo>
                  <a:cubicBezTo>
                    <a:pt x="274" y="10523"/>
                    <a:pt x="228" y="10866"/>
                    <a:pt x="183" y="11185"/>
                  </a:cubicBezTo>
                  <a:cubicBezTo>
                    <a:pt x="91" y="11824"/>
                    <a:pt x="91" y="12349"/>
                    <a:pt x="46" y="12715"/>
                  </a:cubicBezTo>
                  <a:cubicBezTo>
                    <a:pt x="23" y="13103"/>
                    <a:pt x="0" y="13308"/>
                    <a:pt x="0" y="13308"/>
                  </a:cubicBezTo>
                  <a:cubicBezTo>
                    <a:pt x="0" y="13308"/>
                    <a:pt x="0" y="13354"/>
                    <a:pt x="0" y="13468"/>
                  </a:cubicBezTo>
                  <a:cubicBezTo>
                    <a:pt x="23" y="13559"/>
                    <a:pt x="23" y="13719"/>
                    <a:pt x="23" y="13901"/>
                  </a:cubicBezTo>
                  <a:cubicBezTo>
                    <a:pt x="46" y="14267"/>
                    <a:pt x="46" y="14814"/>
                    <a:pt x="91" y="15454"/>
                  </a:cubicBezTo>
                  <a:cubicBezTo>
                    <a:pt x="206" y="16709"/>
                    <a:pt x="365" y="18444"/>
                    <a:pt x="1027" y="20064"/>
                  </a:cubicBezTo>
                  <a:cubicBezTo>
                    <a:pt x="1347" y="20886"/>
                    <a:pt x="1826" y="21616"/>
                    <a:pt x="2305" y="22255"/>
                  </a:cubicBezTo>
                  <a:cubicBezTo>
                    <a:pt x="2671" y="22735"/>
                    <a:pt x="3036" y="23146"/>
                    <a:pt x="3378" y="23511"/>
                  </a:cubicBezTo>
                  <a:cubicBezTo>
                    <a:pt x="3584" y="23557"/>
                    <a:pt x="3766" y="23625"/>
                    <a:pt x="3972" y="23693"/>
                  </a:cubicBezTo>
                  <a:cubicBezTo>
                    <a:pt x="3538" y="23237"/>
                    <a:pt x="3059" y="22666"/>
                    <a:pt x="2625" y="22027"/>
                  </a:cubicBezTo>
                  <a:cubicBezTo>
                    <a:pt x="2191" y="21388"/>
                    <a:pt x="1758" y="20681"/>
                    <a:pt x="1484" y="19882"/>
                  </a:cubicBezTo>
                  <a:cubicBezTo>
                    <a:pt x="913" y="18352"/>
                    <a:pt x="822" y="16663"/>
                    <a:pt x="731" y="15408"/>
                  </a:cubicBezTo>
                  <a:cubicBezTo>
                    <a:pt x="708" y="14769"/>
                    <a:pt x="708" y="14267"/>
                    <a:pt x="708" y="13901"/>
                  </a:cubicBezTo>
                  <a:cubicBezTo>
                    <a:pt x="708" y="13719"/>
                    <a:pt x="708" y="13559"/>
                    <a:pt x="685" y="13468"/>
                  </a:cubicBezTo>
                  <a:cubicBezTo>
                    <a:pt x="685" y="13376"/>
                    <a:pt x="708" y="13331"/>
                    <a:pt x="708" y="13331"/>
                  </a:cubicBezTo>
                  <a:cubicBezTo>
                    <a:pt x="708" y="13331"/>
                    <a:pt x="708" y="13103"/>
                    <a:pt x="731" y="12760"/>
                  </a:cubicBezTo>
                  <a:cubicBezTo>
                    <a:pt x="753" y="12395"/>
                    <a:pt x="753" y="11870"/>
                    <a:pt x="799" y="11254"/>
                  </a:cubicBezTo>
                  <a:cubicBezTo>
                    <a:pt x="845" y="10934"/>
                    <a:pt x="890" y="10592"/>
                    <a:pt x="936" y="10249"/>
                  </a:cubicBezTo>
                  <a:cubicBezTo>
                    <a:pt x="959" y="9884"/>
                    <a:pt x="1004" y="9496"/>
                    <a:pt x="1073" y="9131"/>
                  </a:cubicBezTo>
                  <a:cubicBezTo>
                    <a:pt x="1210" y="8355"/>
                    <a:pt x="1347" y="7533"/>
                    <a:pt x="1529" y="6689"/>
                  </a:cubicBezTo>
                  <a:cubicBezTo>
                    <a:pt x="1712" y="5867"/>
                    <a:pt x="1803" y="5022"/>
                    <a:pt x="1917" y="4246"/>
                  </a:cubicBezTo>
                  <a:cubicBezTo>
                    <a:pt x="2009" y="3447"/>
                    <a:pt x="2169" y="2740"/>
                    <a:pt x="2260" y="2101"/>
                  </a:cubicBezTo>
                  <a:cubicBezTo>
                    <a:pt x="2328" y="1462"/>
                    <a:pt x="2351" y="914"/>
                    <a:pt x="2260" y="549"/>
                  </a:cubicBezTo>
                  <a:cubicBezTo>
                    <a:pt x="2237" y="366"/>
                    <a:pt x="2169" y="229"/>
                    <a:pt x="2123" y="138"/>
                  </a:cubicBezTo>
                  <a:cubicBezTo>
                    <a:pt x="2077" y="47"/>
                    <a:pt x="2054" y="1"/>
                    <a:pt x="2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8" name="Google Shape;3488;p43"/>
            <p:cNvSpPr/>
            <p:nvPr/>
          </p:nvSpPr>
          <p:spPr>
            <a:xfrm>
              <a:off x="2650750" y="3617325"/>
              <a:ext cx="322425" cy="665050"/>
            </a:xfrm>
            <a:custGeom>
              <a:avLst/>
              <a:gdLst/>
              <a:ahLst/>
              <a:cxnLst/>
              <a:rect l="l" t="t" r="r" b="b"/>
              <a:pathLst>
                <a:path w="12897" h="26602" extrusionOk="0">
                  <a:moveTo>
                    <a:pt x="9414" y="0"/>
                  </a:moveTo>
                  <a:cubicBezTo>
                    <a:pt x="6047" y="0"/>
                    <a:pt x="688" y="797"/>
                    <a:pt x="411" y="1756"/>
                  </a:cubicBezTo>
                  <a:cubicBezTo>
                    <a:pt x="0" y="3103"/>
                    <a:pt x="959" y="25677"/>
                    <a:pt x="959" y="25677"/>
                  </a:cubicBezTo>
                  <a:cubicBezTo>
                    <a:pt x="1290" y="26399"/>
                    <a:pt x="2126" y="26601"/>
                    <a:pt x="2961" y="26601"/>
                  </a:cubicBezTo>
                  <a:cubicBezTo>
                    <a:pt x="4027" y="26601"/>
                    <a:pt x="5090" y="26271"/>
                    <a:pt x="5090" y="26271"/>
                  </a:cubicBezTo>
                  <a:cubicBezTo>
                    <a:pt x="7419" y="20975"/>
                    <a:pt x="12897" y="1482"/>
                    <a:pt x="12052" y="433"/>
                  </a:cubicBezTo>
                  <a:cubicBezTo>
                    <a:pt x="11809" y="130"/>
                    <a:pt x="10774" y="0"/>
                    <a:pt x="9414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9" name="Google Shape;3489;p43"/>
            <p:cNvSpPr/>
            <p:nvPr/>
          </p:nvSpPr>
          <p:spPr>
            <a:xfrm>
              <a:off x="2830500" y="3852725"/>
              <a:ext cx="12000" cy="34500"/>
            </a:xfrm>
            <a:custGeom>
              <a:avLst/>
              <a:gdLst/>
              <a:ahLst/>
              <a:cxnLst/>
              <a:rect l="l" t="t" r="r" b="b"/>
              <a:pathLst>
                <a:path w="480" h="1380" extrusionOk="0">
                  <a:moveTo>
                    <a:pt x="411" y="1"/>
                  </a:moveTo>
                  <a:cubicBezTo>
                    <a:pt x="348" y="1"/>
                    <a:pt x="217" y="125"/>
                    <a:pt x="137" y="284"/>
                  </a:cubicBezTo>
                  <a:cubicBezTo>
                    <a:pt x="23" y="466"/>
                    <a:pt x="0" y="649"/>
                    <a:pt x="0" y="649"/>
                  </a:cubicBezTo>
                  <a:cubicBezTo>
                    <a:pt x="0" y="649"/>
                    <a:pt x="0" y="854"/>
                    <a:pt x="69" y="1037"/>
                  </a:cubicBezTo>
                  <a:cubicBezTo>
                    <a:pt x="137" y="1219"/>
                    <a:pt x="229" y="1379"/>
                    <a:pt x="297" y="1379"/>
                  </a:cubicBezTo>
                  <a:cubicBezTo>
                    <a:pt x="343" y="1356"/>
                    <a:pt x="366" y="1174"/>
                    <a:pt x="388" y="1014"/>
                  </a:cubicBezTo>
                  <a:cubicBezTo>
                    <a:pt x="411" y="831"/>
                    <a:pt x="457" y="694"/>
                    <a:pt x="457" y="694"/>
                  </a:cubicBezTo>
                  <a:cubicBezTo>
                    <a:pt x="457" y="694"/>
                    <a:pt x="434" y="535"/>
                    <a:pt x="434" y="375"/>
                  </a:cubicBezTo>
                  <a:cubicBezTo>
                    <a:pt x="434" y="215"/>
                    <a:pt x="480" y="55"/>
                    <a:pt x="434" y="10"/>
                  </a:cubicBezTo>
                  <a:cubicBezTo>
                    <a:pt x="428" y="4"/>
                    <a:pt x="420" y="1"/>
                    <a:pt x="411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0" name="Google Shape;3490;p43"/>
            <p:cNvSpPr/>
            <p:nvPr/>
          </p:nvSpPr>
          <p:spPr>
            <a:xfrm>
              <a:off x="2860750" y="3742250"/>
              <a:ext cx="74775" cy="182675"/>
            </a:xfrm>
            <a:custGeom>
              <a:avLst/>
              <a:gdLst/>
              <a:ahLst/>
              <a:cxnLst/>
              <a:rect l="l" t="t" r="r" b="b"/>
              <a:pathLst>
                <a:path w="2991" h="7307" extrusionOk="0">
                  <a:moveTo>
                    <a:pt x="2830" y="1"/>
                  </a:moveTo>
                  <a:cubicBezTo>
                    <a:pt x="2808" y="1"/>
                    <a:pt x="2808" y="69"/>
                    <a:pt x="2808" y="183"/>
                  </a:cubicBezTo>
                  <a:cubicBezTo>
                    <a:pt x="2808" y="297"/>
                    <a:pt x="2808" y="434"/>
                    <a:pt x="2785" y="617"/>
                  </a:cubicBezTo>
                  <a:cubicBezTo>
                    <a:pt x="2762" y="982"/>
                    <a:pt x="2648" y="1461"/>
                    <a:pt x="2511" y="1918"/>
                  </a:cubicBezTo>
                  <a:cubicBezTo>
                    <a:pt x="2397" y="2397"/>
                    <a:pt x="2191" y="2854"/>
                    <a:pt x="2054" y="3196"/>
                  </a:cubicBezTo>
                  <a:cubicBezTo>
                    <a:pt x="1917" y="3538"/>
                    <a:pt x="1826" y="3767"/>
                    <a:pt x="1826" y="3767"/>
                  </a:cubicBezTo>
                  <a:cubicBezTo>
                    <a:pt x="1826" y="3767"/>
                    <a:pt x="1461" y="4680"/>
                    <a:pt x="1004" y="5547"/>
                  </a:cubicBezTo>
                  <a:cubicBezTo>
                    <a:pt x="571" y="6437"/>
                    <a:pt x="0" y="7282"/>
                    <a:pt x="69" y="7305"/>
                  </a:cubicBezTo>
                  <a:cubicBezTo>
                    <a:pt x="70" y="7306"/>
                    <a:pt x="72" y="7307"/>
                    <a:pt x="74" y="7307"/>
                  </a:cubicBezTo>
                  <a:cubicBezTo>
                    <a:pt x="150" y="7307"/>
                    <a:pt x="790" y="6528"/>
                    <a:pt x="1278" y="5684"/>
                  </a:cubicBezTo>
                  <a:cubicBezTo>
                    <a:pt x="1826" y="4840"/>
                    <a:pt x="2237" y="3927"/>
                    <a:pt x="2237" y="3927"/>
                  </a:cubicBezTo>
                  <a:cubicBezTo>
                    <a:pt x="2237" y="3927"/>
                    <a:pt x="2328" y="3675"/>
                    <a:pt x="2465" y="3333"/>
                  </a:cubicBezTo>
                  <a:cubicBezTo>
                    <a:pt x="2579" y="2968"/>
                    <a:pt x="2739" y="2489"/>
                    <a:pt x="2830" y="2009"/>
                  </a:cubicBezTo>
                  <a:cubicBezTo>
                    <a:pt x="2945" y="1507"/>
                    <a:pt x="2990" y="1005"/>
                    <a:pt x="2967" y="617"/>
                  </a:cubicBezTo>
                  <a:cubicBezTo>
                    <a:pt x="2945" y="434"/>
                    <a:pt x="2922" y="274"/>
                    <a:pt x="2899" y="183"/>
                  </a:cubicBezTo>
                  <a:cubicBezTo>
                    <a:pt x="2876" y="69"/>
                    <a:pt x="2853" y="1"/>
                    <a:pt x="283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1" name="Google Shape;3491;p43"/>
            <p:cNvSpPr/>
            <p:nvPr/>
          </p:nvSpPr>
          <p:spPr>
            <a:xfrm>
              <a:off x="2873300" y="3817975"/>
              <a:ext cx="25700" cy="36350"/>
            </a:xfrm>
            <a:custGeom>
              <a:avLst/>
              <a:gdLst/>
              <a:ahLst/>
              <a:cxnLst/>
              <a:rect l="l" t="t" r="r" b="b"/>
              <a:pathLst>
                <a:path w="1028" h="1454" extrusionOk="0">
                  <a:moveTo>
                    <a:pt x="730" y="1"/>
                  </a:moveTo>
                  <a:cubicBezTo>
                    <a:pt x="539" y="1"/>
                    <a:pt x="311" y="212"/>
                    <a:pt x="160" y="532"/>
                  </a:cubicBezTo>
                  <a:cubicBezTo>
                    <a:pt x="0" y="920"/>
                    <a:pt x="0" y="1308"/>
                    <a:pt x="206" y="1422"/>
                  </a:cubicBezTo>
                  <a:cubicBezTo>
                    <a:pt x="240" y="1444"/>
                    <a:pt x="278" y="1454"/>
                    <a:pt x="318" y="1454"/>
                  </a:cubicBezTo>
                  <a:cubicBezTo>
                    <a:pt x="495" y="1454"/>
                    <a:pt x="719" y="1259"/>
                    <a:pt x="868" y="943"/>
                  </a:cubicBezTo>
                  <a:cubicBezTo>
                    <a:pt x="1027" y="555"/>
                    <a:pt x="1027" y="144"/>
                    <a:pt x="845" y="30"/>
                  </a:cubicBezTo>
                  <a:cubicBezTo>
                    <a:pt x="809" y="10"/>
                    <a:pt x="770" y="1"/>
                    <a:pt x="73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2" name="Google Shape;3492;p43"/>
            <p:cNvSpPr/>
            <p:nvPr/>
          </p:nvSpPr>
          <p:spPr>
            <a:xfrm>
              <a:off x="2650750" y="3617350"/>
              <a:ext cx="293325" cy="665025"/>
            </a:xfrm>
            <a:custGeom>
              <a:avLst/>
              <a:gdLst/>
              <a:ahLst/>
              <a:cxnLst/>
              <a:rect l="l" t="t" r="r" b="b"/>
              <a:pathLst>
                <a:path w="11733" h="26601" extrusionOk="0">
                  <a:moveTo>
                    <a:pt x="9416" y="1"/>
                  </a:moveTo>
                  <a:cubicBezTo>
                    <a:pt x="6059" y="1"/>
                    <a:pt x="686" y="794"/>
                    <a:pt x="411" y="1755"/>
                  </a:cubicBezTo>
                  <a:cubicBezTo>
                    <a:pt x="0" y="3102"/>
                    <a:pt x="959" y="25676"/>
                    <a:pt x="959" y="25676"/>
                  </a:cubicBezTo>
                  <a:cubicBezTo>
                    <a:pt x="1290" y="26398"/>
                    <a:pt x="2126" y="26600"/>
                    <a:pt x="2961" y="26600"/>
                  </a:cubicBezTo>
                  <a:cubicBezTo>
                    <a:pt x="4027" y="26600"/>
                    <a:pt x="5090" y="26270"/>
                    <a:pt x="5090" y="26270"/>
                  </a:cubicBezTo>
                  <a:cubicBezTo>
                    <a:pt x="5684" y="24923"/>
                    <a:pt x="6460" y="22663"/>
                    <a:pt x="7304" y="20038"/>
                  </a:cubicBezTo>
                  <a:lnTo>
                    <a:pt x="7304" y="20038"/>
                  </a:lnTo>
                  <a:cubicBezTo>
                    <a:pt x="6871" y="20312"/>
                    <a:pt x="6414" y="20563"/>
                    <a:pt x="5935" y="20814"/>
                  </a:cubicBezTo>
                  <a:cubicBezTo>
                    <a:pt x="5819" y="20869"/>
                    <a:pt x="5707" y="20895"/>
                    <a:pt x="5600" y="20895"/>
                  </a:cubicBezTo>
                  <a:cubicBezTo>
                    <a:pt x="3406" y="20895"/>
                    <a:pt x="3006" y="10045"/>
                    <a:pt x="3333" y="8261"/>
                  </a:cubicBezTo>
                  <a:cubicBezTo>
                    <a:pt x="3550" y="7129"/>
                    <a:pt x="6421" y="6903"/>
                    <a:pt x="8641" y="6903"/>
                  </a:cubicBezTo>
                  <a:cubicBezTo>
                    <a:pt x="9689" y="6903"/>
                    <a:pt x="10592" y="6953"/>
                    <a:pt x="11002" y="6982"/>
                  </a:cubicBezTo>
                  <a:cubicBezTo>
                    <a:pt x="11299" y="5795"/>
                    <a:pt x="11527" y="4700"/>
                    <a:pt x="11733" y="3787"/>
                  </a:cubicBezTo>
                  <a:cubicBezTo>
                    <a:pt x="11573" y="2600"/>
                    <a:pt x="11253" y="1276"/>
                    <a:pt x="10865" y="66"/>
                  </a:cubicBezTo>
                  <a:cubicBezTo>
                    <a:pt x="10456" y="22"/>
                    <a:pt x="9963" y="1"/>
                    <a:pt x="9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3" name="Google Shape;3493;p43"/>
            <p:cNvSpPr/>
            <p:nvPr/>
          </p:nvSpPr>
          <p:spPr>
            <a:xfrm>
              <a:off x="2675850" y="4250675"/>
              <a:ext cx="315600" cy="158600"/>
            </a:xfrm>
            <a:custGeom>
              <a:avLst/>
              <a:gdLst/>
              <a:ahLst/>
              <a:cxnLst/>
              <a:rect l="l" t="t" r="r" b="b"/>
              <a:pathLst>
                <a:path w="12624" h="6344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623" y="3425"/>
                    <a:pt x="4132" y="617"/>
                    <a:pt x="4132" y="617"/>
                  </a:cubicBezTo>
                  <a:cubicBezTo>
                    <a:pt x="4132" y="617"/>
                    <a:pt x="4132" y="549"/>
                    <a:pt x="4132" y="412"/>
                  </a:cubicBezTo>
                  <a:cubicBezTo>
                    <a:pt x="3638" y="630"/>
                    <a:pt x="2965" y="848"/>
                    <a:pt x="2232" y="848"/>
                  </a:cubicBezTo>
                  <a:cubicBezTo>
                    <a:pt x="1508" y="848"/>
                    <a:pt x="726" y="6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4" name="Google Shape;3494;p43"/>
            <p:cNvSpPr/>
            <p:nvPr/>
          </p:nvSpPr>
          <p:spPr>
            <a:xfrm>
              <a:off x="2675850" y="4250675"/>
              <a:ext cx="309875" cy="158600"/>
            </a:xfrm>
            <a:custGeom>
              <a:avLst/>
              <a:gdLst/>
              <a:ahLst/>
              <a:cxnLst/>
              <a:rect l="l" t="t" r="r" b="b"/>
              <a:pathLst>
                <a:path w="12395" h="6344" extrusionOk="0">
                  <a:moveTo>
                    <a:pt x="1" y="1"/>
                  </a:move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395" y="4749"/>
                    <a:pt x="11642" y="4064"/>
                    <a:pt x="10546" y="3402"/>
                  </a:cubicBezTo>
                  <a:cubicBezTo>
                    <a:pt x="10256" y="3711"/>
                    <a:pt x="9624" y="4003"/>
                    <a:pt x="8317" y="4003"/>
                  </a:cubicBezTo>
                  <a:cubicBezTo>
                    <a:pt x="8079" y="4003"/>
                    <a:pt x="7818" y="3994"/>
                    <a:pt x="7533" y="3972"/>
                  </a:cubicBezTo>
                  <a:cubicBezTo>
                    <a:pt x="3949" y="3699"/>
                    <a:pt x="1210" y="2055"/>
                    <a:pt x="868" y="572"/>
                  </a:cubicBezTo>
                  <a:cubicBezTo>
                    <a:pt x="571" y="435"/>
                    <a:pt x="275" y="25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5" name="Google Shape;3495;p43"/>
            <p:cNvSpPr/>
            <p:nvPr/>
          </p:nvSpPr>
          <p:spPr>
            <a:xfrm>
              <a:off x="2679850" y="4310025"/>
              <a:ext cx="304175" cy="99250"/>
            </a:xfrm>
            <a:custGeom>
              <a:avLst/>
              <a:gdLst/>
              <a:ahLst/>
              <a:cxnLst/>
              <a:rect l="l" t="t" r="r" b="b"/>
              <a:pathLst>
                <a:path w="12167" h="3970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106" y="2757"/>
                    <a:pt x="5876" y="3969"/>
                    <a:pt x="9095" y="3969"/>
                  </a:cubicBezTo>
                  <a:cubicBezTo>
                    <a:pt x="10761" y="3969"/>
                    <a:pt x="12012" y="3645"/>
                    <a:pt x="12121" y="2991"/>
                  </a:cubicBezTo>
                  <a:cubicBezTo>
                    <a:pt x="12166" y="2740"/>
                    <a:pt x="12075" y="246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6" name="Google Shape;3496;p43"/>
            <p:cNvSpPr/>
            <p:nvPr/>
          </p:nvSpPr>
          <p:spPr>
            <a:xfrm>
              <a:off x="2679850" y="4310025"/>
              <a:ext cx="300750" cy="99200"/>
            </a:xfrm>
            <a:custGeom>
              <a:avLst/>
              <a:gdLst/>
              <a:ahLst/>
              <a:cxnLst/>
              <a:rect l="l" t="t" r="r" b="b"/>
              <a:pathLst>
                <a:path w="12030" h="3968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091" y="2757"/>
                    <a:pt x="5844" y="3968"/>
                    <a:pt x="9065" y="3968"/>
                  </a:cubicBezTo>
                  <a:cubicBezTo>
                    <a:pt x="10456" y="3968"/>
                    <a:pt x="11562" y="3742"/>
                    <a:pt x="11961" y="3288"/>
                  </a:cubicBezTo>
                  <a:lnTo>
                    <a:pt x="11961" y="3288"/>
                  </a:lnTo>
                  <a:cubicBezTo>
                    <a:pt x="11264" y="3543"/>
                    <a:pt x="10417" y="3643"/>
                    <a:pt x="9530" y="3643"/>
                  </a:cubicBezTo>
                  <a:cubicBezTo>
                    <a:pt x="6698" y="3643"/>
                    <a:pt x="3464" y="2623"/>
                    <a:pt x="3447" y="2397"/>
                  </a:cubicBezTo>
                  <a:cubicBezTo>
                    <a:pt x="3442" y="2322"/>
                    <a:pt x="3507" y="2290"/>
                    <a:pt x="3654" y="2290"/>
                  </a:cubicBezTo>
                  <a:cubicBezTo>
                    <a:pt x="4132" y="2290"/>
                    <a:pt x="5474" y="2631"/>
                    <a:pt x="8058" y="2945"/>
                  </a:cubicBezTo>
                  <a:cubicBezTo>
                    <a:pt x="8613" y="3018"/>
                    <a:pt x="9101" y="3048"/>
                    <a:pt x="9526" y="3048"/>
                  </a:cubicBezTo>
                  <a:cubicBezTo>
                    <a:pt x="10972" y="3048"/>
                    <a:pt x="11712" y="2700"/>
                    <a:pt x="12029" y="2489"/>
                  </a:cubicBezTo>
                  <a:cubicBezTo>
                    <a:pt x="11984" y="2397"/>
                    <a:pt x="11938" y="230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7" name="Google Shape;3497;p43"/>
            <p:cNvSpPr/>
            <p:nvPr/>
          </p:nvSpPr>
          <p:spPr>
            <a:xfrm>
              <a:off x="3045625" y="3608950"/>
              <a:ext cx="314450" cy="683325"/>
            </a:xfrm>
            <a:custGeom>
              <a:avLst/>
              <a:gdLst/>
              <a:ahLst/>
              <a:cxnLst/>
              <a:rect l="l" t="t" r="r" b="b"/>
              <a:pathLst>
                <a:path w="12578" h="27333" extrusionOk="0">
                  <a:moveTo>
                    <a:pt x="10511" y="1"/>
                  </a:moveTo>
                  <a:cubicBezTo>
                    <a:pt x="7627" y="1"/>
                    <a:pt x="420" y="1789"/>
                    <a:pt x="229" y="2936"/>
                  </a:cubicBezTo>
                  <a:cubicBezTo>
                    <a:pt x="1" y="4351"/>
                    <a:pt x="3675" y="26629"/>
                    <a:pt x="3675" y="26629"/>
                  </a:cubicBezTo>
                  <a:cubicBezTo>
                    <a:pt x="4008" y="27159"/>
                    <a:pt x="4611" y="27333"/>
                    <a:pt x="5255" y="27333"/>
                  </a:cubicBezTo>
                  <a:cubicBezTo>
                    <a:pt x="6468" y="27333"/>
                    <a:pt x="7830" y="26720"/>
                    <a:pt x="7830" y="26720"/>
                  </a:cubicBezTo>
                  <a:cubicBezTo>
                    <a:pt x="9519" y="21173"/>
                    <a:pt x="12577" y="1156"/>
                    <a:pt x="11619" y="220"/>
                  </a:cubicBezTo>
                  <a:cubicBezTo>
                    <a:pt x="11467" y="68"/>
                    <a:pt x="11070" y="1"/>
                    <a:pt x="1051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8" name="Google Shape;3498;p43"/>
            <p:cNvSpPr/>
            <p:nvPr/>
          </p:nvSpPr>
          <p:spPr>
            <a:xfrm>
              <a:off x="3244775" y="3851050"/>
              <a:ext cx="11450" cy="34500"/>
            </a:xfrm>
            <a:custGeom>
              <a:avLst/>
              <a:gdLst/>
              <a:ahLst/>
              <a:cxnLst/>
              <a:rect l="l" t="t" r="r" b="b"/>
              <a:pathLst>
                <a:path w="458" h="1380" extrusionOk="0">
                  <a:moveTo>
                    <a:pt x="339" y="0"/>
                  </a:moveTo>
                  <a:cubicBezTo>
                    <a:pt x="266" y="0"/>
                    <a:pt x="152" y="144"/>
                    <a:pt x="92" y="305"/>
                  </a:cubicBezTo>
                  <a:cubicBezTo>
                    <a:pt x="1" y="510"/>
                    <a:pt x="1" y="693"/>
                    <a:pt x="1" y="693"/>
                  </a:cubicBezTo>
                  <a:cubicBezTo>
                    <a:pt x="1" y="693"/>
                    <a:pt x="46" y="898"/>
                    <a:pt x="115" y="1058"/>
                  </a:cubicBezTo>
                  <a:cubicBezTo>
                    <a:pt x="200" y="1229"/>
                    <a:pt x="306" y="1380"/>
                    <a:pt x="356" y="1380"/>
                  </a:cubicBezTo>
                  <a:cubicBezTo>
                    <a:pt x="360" y="1380"/>
                    <a:pt x="363" y="1379"/>
                    <a:pt x="366" y="1378"/>
                  </a:cubicBezTo>
                  <a:cubicBezTo>
                    <a:pt x="434" y="1355"/>
                    <a:pt x="434" y="1172"/>
                    <a:pt x="434" y="1013"/>
                  </a:cubicBezTo>
                  <a:cubicBezTo>
                    <a:pt x="434" y="830"/>
                    <a:pt x="457" y="670"/>
                    <a:pt x="457" y="670"/>
                  </a:cubicBezTo>
                  <a:cubicBezTo>
                    <a:pt x="457" y="670"/>
                    <a:pt x="411" y="510"/>
                    <a:pt x="411" y="351"/>
                  </a:cubicBezTo>
                  <a:cubicBezTo>
                    <a:pt x="389" y="191"/>
                    <a:pt x="411" y="31"/>
                    <a:pt x="366" y="8"/>
                  </a:cubicBezTo>
                  <a:cubicBezTo>
                    <a:pt x="358" y="3"/>
                    <a:pt x="349" y="0"/>
                    <a:pt x="339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9" name="Google Shape;3499;p43"/>
            <p:cNvSpPr/>
            <p:nvPr/>
          </p:nvSpPr>
          <p:spPr>
            <a:xfrm>
              <a:off x="3281875" y="3730725"/>
              <a:ext cx="55375" cy="189600"/>
            </a:xfrm>
            <a:custGeom>
              <a:avLst/>
              <a:gdLst/>
              <a:ahLst/>
              <a:cxnLst/>
              <a:rect l="l" t="t" r="r" b="b"/>
              <a:pathLst>
                <a:path w="2215" h="7584" extrusionOk="0">
                  <a:moveTo>
                    <a:pt x="1920" y="1"/>
                  </a:moveTo>
                  <a:cubicBezTo>
                    <a:pt x="1918" y="1"/>
                    <a:pt x="1918" y="2"/>
                    <a:pt x="1918" y="5"/>
                  </a:cubicBezTo>
                  <a:cubicBezTo>
                    <a:pt x="1895" y="5"/>
                    <a:pt x="1895" y="74"/>
                    <a:pt x="1918" y="165"/>
                  </a:cubicBezTo>
                  <a:cubicBezTo>
                    <a:pt x="1918" y="279"/>
                    <a:pt x="1940" y="416"/>
                    <a:pt x="1940" y="599"/>
                  </a:cubicBezTo>
                  <a:cubicBezTo>
                    <a:pt x="1963" y="964"/>
                    <a:pt x="1918" y="1466"/>
                    <a:pt x="1849" y="1945"/>
                  </a:cubicBezTo>
                  <a:cubicBezTo>
                    <a:pt x="1758" y="2425"/>
                    <a:pt x="1644" y="2904"/>
                    <a:pt x="1552" y="3246"/>
                  </a:cubicBezTo>
                  <a:cubicBezTo>
                    <a:pt x="1438" y="3611"/>
                    <a:pt x="1370" y="3840"/>
                    <a:pt x="1370" y="3840"/>
                  </a:cubicBezTo>
                  <a:cubicBezTo>
                    <a:pt x="1370" y="3840"/>
                    <a:pt x="1119" y="4798"/>
                    <a:pt x="776" y="5711"/>
                  </a:cubicBezTo>
                  <a:cubicBezTo>
                    <a:pt x="434" y="6647"/>
                    <a:pt x="0" y="7560"/>
                    <a:pt x="46" y="7583"/>
                  </a:cubicBezTo>
                  <a:cubicBezTo>
                    <a:pt x="47" y="7583"/>
                    <a:pt x="48" y="7583"/>
                    <a:pt x="49" y="7583"/>
                  </a:cubicBezTo>
                  <a:cubicBezTo>
                    <a:pt x="128" y="7583"/>
                    <a:pt x="667" y="6727"/>
                    <a:pt x="1073" y="5826"/>
                  </a:cubicBezTo>
                  <a:cubicBezTo>
                    <a:pt x="1507" y="4912"/>
                    <a:pt x="1803" y="3954"/>
                    <a:pt x="1803" y="3954"/>
                  </a:cubicBezTo>
                  <a:cubicBezTo>
                    <a:pt x="1803" y="3954"/>
                    <a:pt x="1872" y="3703"/>
                    <a:pt x="1963" y="3338"/>
                  </a:cubicBezTo>
                  <a:cubicBezTo>
                    <a:pt x="2032" y="2972"/>
                    <a:pt x="2123" y="2470"/>
                    <a:pt x="2169" y="1968"/>
                  </a:cubicBezTo>
                  <a:cubicBezTo>
                    <a:pt x="2214" y="1466"/>
                    <a:pt x="2191" y="964"/>
                    <a:pt x="2123" y="599"/>
                  </a:cubicBezTo>
                  <a:cubicBezTo>
                    <a:pt x="2100" y="393"/>
                    <a:pt x="2032" y="256"/>
                    <a:pt x="1986" y="142"/>
                  </a:cubicBezTo>
                  <a:cubicBezTo>
                    <a:pt x="1966" y="63"/>
                    <a:pt x="1929" y="1"/>
                    <a:pt x="192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0" name="Google Shape;3500;p43"/>
            <p:cNvSpPr/>
            <p:nvPr/>
          </p:nvSpPr>
          <p:spPr>
            <a:xfrm>
              <a:off x="3283575" y="3810450"/>
              <a:ext cx="25125" cy="37300"/>
            </a:xfrm>
            <a:custGeom>
              <a:avLst/>
              <a:gdLst/>
              <a:ahLst/>
              <a:cxnLst/>
              <a:rect l="l" t="t" r="r" b="b"/>
              <a:pathLst>
                <a:path w="1005" h="1492" extrusionOk="0">
                  <a:moveTo>
                    <a:pt x="661" y="0"/>
                  </a:moveTo>
                  <a:cubicBezTo>
                    <a:pt x="467" y="0"/>
                    <a:pt x="239" y="237"/>
                    <a:pt x="138" y="582"/>
                  </a:cubicBezTo>
                  <a:cubicBezTo>
                    <a:pt x="1" y="993"/>
                    <a:pt x="69" y="1381"/>
                    <a:pt x="275" y="1472"/>
                  </a:cubicBezTo>
                  <a:cubicBezTo>
                    <a:pt x="303" y="1485"/>
                    <a:pt x="333" y="1491"/>
                    <a:pt x="363" y="1491"/>
                  </a:cubicBezTo>
                  <a:cubicBezTo>
                    <a:pt x="553" y="1491"/>
                    <a:pt x="770" y="1256"/>
                    <a:pt x="868" y="902"/>
                  </a:cubicBezTo>
                  <a:cubicBezTo>
                    <a:pt x="1005" y="514"/>
                    <a:pt x="937" y="103"/>
                    <a:pt x="731" y="12"/>
                  </a:cubicBezTo>
                  <a:cubicBezTo>
                    <a:pt x="708" y="4"/>
                    <a:pt x="685" y="0"/>
                    <a:pt x="661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1" name="Google Shape;3501;p43"/>
            <p:cNvSpPr/>
            <p:nvPr/>
          </p:nvSpPr>
          <p:spPr>
            <a:xfrm>
              <a:off x="3045625" y="3609300"/>
              <a:ext cx="292750" cy="682975"/>
            </a:xfrm>
            <a:custGeom>
              <a:avLst/>
              <a:gdLst/>
              <a:ahLst/>
              <a:cxnLst/>
              <a:rect l="l" t="t" r="r" b="b"/>
              <a:pathLst>
                <a:path w="11710" h="27319" extrusionOk="0">
                  <a:moveTo>
                    <a:pt x="10409" y="0"/>
                  </a:moveTo>
                  <a:cubicBezTo>
                    <a:pt x="7464" y="23"/>
                    <a:pt x="411" y="1781"/>
                    <a:pt x="229" y="2922"/>
                  </a:cubicBezTo>
                  <a:cubicBezTo>
                    <a:pt x="1" y="4337"/>
                    <a:pt x="3675" y="26615"/>
                    <a:pt x="3675" y="26615"/>
                  </a:cubicBezTo>
                  <a:cubicBezTo>
                    <a:pt x="4008" y="27145"/>
                    <a:pt x="4611" y="27319"/>
                    <a:pt x="5255" y="27319"/>
                  </a:cubicBezTo>
                  <a:cubicBezTo>
                    <a:pt x="6468" y="27319"/>
                    <a:pt x="7830" y="26706"/>
                    <a:pt x="7830" y="26706"/>
                  </a:cubicBezTo>
                  <a:cubicBezTo>
                    <a:pt x="8263" y="25314"/>
                    <a:pt x="8765" y="22962"/>
                    <a:pt x="9290" y="20246"/>
                  </a:cubicBezTo>
                  <a:lnTo>
                    <a:pt x="9290" y="20246"/>
                  </a:lnTo>
                  <a:cubicBezTo>
                    <a:pt x="8902" y="20566"/>
                    <a:pt x="8469" y="20885"/>
                    <a:pt x="8012" y="21182"/>
                  </a:cubicBezTo>
                  <a:cubicBezTo>
                    <a:pt x="7876" y="21267"/>
                    <a:pt x="7742" y="21308"/>
                    <a:pt x="7609" y="21308"/>
                  </a:cubicBezTo>
                  <a:cubicBezTo>
                    <a:pt x="5472" y="21308"/>
                    <a:pt x="3819" y="10823"/>
                    <a:pt x="3926" y="9039"/>
                  </a:cubicBezTo>
                  <a:cubicBezTo>
                    <a:pt x="4018" y="7350"/>
                    <a:pt x="10112" y="6916"/>
                    <a:pt x="11368" y="6848"/>
                  </a:cubicBezTo>
                  <a:cubicBezTo>
                    <a:pt x="11527" y="5638"/>
                    <a:pt x="11641" y="4520"/>
                    <a:pt x="11710" y="3584"/>
                  </a:cubicBezTo>
                  <a:cubicBezTo>
                    <a:pt x="11413" y="2420"/>
                    <a:pt x="10934" y="1164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2" name="Google Shape;3502;p43"/>
            <p:cNvSpPr/>
            <p:nvPr/>
          </p:nvSpPr>
          <p:spPr>
            <a:xfrm>
              <a:off x="3137500" y="4263800"/>
              <a:ext cx="323575" cy="134300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4155" y="1"/>
                  </a:moveTo>
                  <a:cubicBezTo>
                    <a:pt x="3607" y="330"/>
                    <a:pt x="2796" y="691"/>
                    <a:pt x="1890" y="691"/>
                  </a:cubicBezTo>
                  <a:cubicBezTo>
                    <a:pt x="1286" y="691"/>
                    <a:pt x="639" y="530"/>
                    <a:pt x="0" y="92"/>
                  </a:cubicBezTo>
                  <a:lnTo>
                    <a:pt x="0" y="92"/>
                  </a:lnTo>
                  <a:cubicBezTo>
                    <a:pt x="160" y="982"/>
                    <a:pt x="320" y="1895"/>
                    <a:pt x="525" y="2786"/>
                  </a:cubicBezTo>
                  <a:cubicBezTo>
                    <a:pt x="1633" y="4619"/>
                    <a:pt x="5101" y="5371"/>
                    <a:pt x="8078" y="5371"/>
                  </a:cubicBezTo>
                  <a:cubicBezTo>
                    <a:pt x="10623" y="5371"/>
                    <a:pt x="12809" y="4821"/>
                    <a:pt x="12851" y="3927"/>
                  </a:cubicBezTo>
                  <a:cubicBezTo>
                    <a:pt x="12942" y="1964"/>
                    <a:pt x="4155" y="183"/>
                    <a:pt x="4155" y="183"/>
                  </a:cubicBezTo>
                  <a:cubicBezTo>
                    <a:pt x="4155" y="183"/>
                    <a:pt x="4155" y="115"/>
                    <a:pt x="4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3" name="Google Shape;3503;p43"/>
            <p:cNvSpPr/>
            <p:nvPr/>
          </p:nvSpPr>
          <p:spPr>
            <a:xfrm>
              <a:off x="3137500" y="4266100"/>
              <a:ext cx="321850" cy="132000"/>
            </a:xfrm>
            <a:custGeom>
              <a:avLst/>
              <a:gdLst/>
              <a:ahLst/>
              <a:cxnLst/>
              <a:rect l="l" t="t" r="r" b="b"/>
              <a:pathLst>
                <a:path w="12874" h="5280" extrusionOk="0">
                  <a:moveTo>
                    <a:pt x="0" y="0"/>
                  </a:moveTo>
                  <a:cubicBezTo>
                    <a:pt x="160" y="890"/>
                    <a:pt x="320" y="1803"/>
                    <a:pt x="525" y="2694"/>
                  </a:cubicBezTo>
                  <a:cubicBezTo>
                    <a:pt x="1633" y="4527"/>
                    <a:pt x="5101" y="5279"/>
                    <a:pt x="8078" y="5279"/>
                  </a:cubicBezTo>
                  <a:cubicBezTo>
                    <a:pt x="10623" y="5279"/>
                    <a:pt x="12809" y="4729"/>
                    <a:pt x="12851" y="3835"/>
                  </a:cubicBezTo>
                  <a:cubicBezTo>
                    <a:pt x="12874" y="3219"/>
                    <a:pt x="12052" y="2625"/>
                    <a:pt x="10888" y="2100"/>
                  </a:cubicBezTo>
                  <a:cubicBezTo>
                    <a:pt x="10569" y="2511"/>
                    <a:pt x="9815" y="2922"/>
                    <a:pt x="7966" y="3013"/>
                  </a:cubicBezTo>
                  <a:cubicBezTo>
                    <a:pt x="7738" y="3025"/>
                    <a:pt x="7512" y="3030"/>
                    <a:pt x="7290" y="3030"/>
                  </a:cubicBezTo>
                  <a:cubicBezTo>
                    <a:pt x="4002" y="3030"/>
                    <a:pt x="1428" y="1804"/>
                    <a:pt x="936" y="457"/>
                  </a:cubicBezTo>
                  <a:cubicBezTo>
                    <a:pt x="617" y="365"/>
                    <a:pt x="320" y="20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4" name="Google Shape;3504;p43"/>
            <p:cNvSpPr/>
            <p:nvPr/>
          </p:nvSpPr>
          <p:spPr>
            <a:xfrm>
              <a:off x="3148350" y="4324300"/>
              <a:ext cx="310450" cy="73800"/>
            </a:xfrm>
            <a:custGeom>
              <a:avLst/>
              <a:gdLst/>
              <a:ahLst/>
              <a:cxnLst/>
              <a:rect l="l" t="t" r="r" b="b"/>
              <a:pathLst>
                <a:path w="12418" h="2952" extrusionOk="0">
                  <a:moveTo>
                    <a:pt x="0" y="0"/>
                  </a:moveTo>
                  <a:cubicBezTo>
                    <a:pt x="23" y="114"/>
                    <a:pt x="46" y="251"/>
                    <a:pt x="91" y="366"/>
                  </a:cubicBezTo>
                  <a:cubicBezTo>
                    <a:pt x="1199" y="2199"/>
                    <a:pt x="4667" y="2951"/>
                    <a:pt x="7644" y="2951"/>
                  </a:cubicBezTo>
                  <a:cubicBezTo>
                    <a:pt x="10189" y="2951"/>
                    <a:pt x="12375" y="2401"/>
                    <a:pt x="12417" y="1507"/>
                  </a:cubicBezTo>
                  <a:cubicBezTo>
                    <a:pt x="12417" y="1256"/>
                    <a:pt x="12280" y="100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5" name="Google Shape;3505;p43"/>
            <p:cNvSpPr/>
            <p:nvPr/>
          </p:nvSpPr>
          <p:spPr>
            <a:xfrm>
              <a:off x="3148350" y="4324300"/>
              <a:ext cx="307575" cy="73875"/>
            </a:xfrm>
            <a:custGeom>
              <a:avLst/>
              <a:gdLst/>
              <a:ahLst/>
              <a:cxnLst/>
              <a:rect l="l" t="t" r="r" b="b"/>
              <a:pathLst>
                <a:path w="12303" h="2955" extrusionOk="0">
                  <a:moveTo>
                    <a:pt x="0" y="0"/>
                  </a:moveTo>
                  <a:cubicBezTo>
                    <a:pt x="23" y="114"/>
                    <a:pt x="69" y="251"/>
                    <a:pt x="91" y="366"/>
                  </a:cubicBezTo>
                  <a:cubicBezTo>
                    <a:pt x="1199" y="2204"/>
                    <a:pt x="4653" y="2955"/>
                    <a:pt x="7624" y="2955"/>
                  </a:cubicBezTo>
                  <a:cubicBezTo>
                    <a:pt x="9855" y="2955"/>
                    <a:pt x="11813" y="2531"/>
                    <a:pt x="12303" y="1826"/>
                  </a:cubicBezTo>
                  <a:lnTo>
                    <a:pt x="12303" y="1826"/>
                  </a:lnTo>
                  <a:cubicBezTo>
                    <a:pt x="11200" y="2387"/>
                    <a:pt x="9635" y="2571"/>
                    <a:pt x="8143" y="2571"/>
                  </a:cubicBezTo>
                  <a:cubicBezTo>
                    <a:pt x="5868" y="2571"/>
                    <a:pt x="3762" y="2143"/>
                    <a:pt x="3721" y="1963"/>
                  </a:cubicBezTo>
                  <a:cubicBezTo>
                    <a:pt x="3697" y="1853"/>
                    <a:pt x="3839" y="1816"/>
                    <a:pt x="4175" y="1816"/>
                  </a:cubicBezTo>
                  <a:cubicBezTo>
                    <a:pt x="4812" y="1816"/>
                    <a:pt x="6143" y="1948"/>
                    <a:pt x="8354" y="1963"/>
                  </a:cubicBezTo>
                  <a:cubicBezTo>
                    <a:pt x="8398" y="1964"/>
                    <a:pt x="8441" y="1964"/>
                    <a:pt x="8483" y="1964"/>
                  </a:cubicBezTo>
                  <a:cubicBezTo>
                    <a:pt x="10878" y="1964"/>
                    <a:pt x="11876" y="1341"/>
                    <a:pt x="12257" y="1027"/>
                  </a:cubicBezTo>
                  <a:cubicBezTo>
                    <a:pt x="12189" y="936"/>
                    <a:pt x="12120" y="84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6" name="Google Shape;3506;p43"/>
            <p:cNvSpPr/>
            <p:nvPr/>
          </p:nvSpPr>
          <p:spPr>
            <a:xfrm>
              <a:off x="2624500" y="3152800"/>
              <a:ext cx="724725" cy="1041975"/>
            </a:xfrm>
            <a:custGeom>
              <a:avLst/>
              <a:gdLst/>
              <a:ahLst/>
              <a:cxnLst/>
              <a:rect l="l" t="t" r="r" b="b"/>
              <a:pathLst>
                <a:path w="28989" h="41679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461"/>
                    <a:pt x="0" y="12942"/>
                    <a:pt x="366" y="16252"/>
                  </a:cubicBezTo>
                  <a:cubicBezTo>
                    <a:pt x="731" y="19561"/>
                    <a:pt x="617" y="39282"/>
                    <a:pt x="617" y="39282"/>
                  </a:cubicBezTo>
                  <a:cubicBezTo>
                    <a:pt x="617" y="39282"/>
                    <a:pt x="2679" y="40807"/>
                    <a:pt x="5488" y="40807"/>
                  </a:cubicBezTo>
                  <a:cubicBezTo>
                    <a:pt x="6731" y="40807"/>
                    <a:pt x="8120" y="40509"/>
                    <a:pt x="9541" y="39648"/>
                  </a:cubicBezTo>
                  <a:lnTo>
                    <a:pt x="15156" y="15453"/>
                  </a:lnTo>
                  <a:lnTo>
                    <a:pt x="18306" y="40949"/>
                  </a:lnTo>
                  <a:cubicBezTo>
                    <a:pt x="18306" y="40949"/>
                    <a:pt x="20220" y="41678"/>
                    <a:pt x="22554" y="41678"/>
                  </a:cubicBezTo>
                  <a:cubicBezTo>
                    <a:pt x="24136" y="41678"/>
                    <a:pt x="25911" y="41343"/>
                    <a:pt x="27414" y="40218"/>
                  </a:cubicBezTo>
                  <a:cubicBezTo>
                    <a:pt x="27414" y="40218"/>
                    <a:pt x="28989" y="22962"/>
                    <a:pt x="28737" y="18329"/>
                  </a:cubicBezTo>
                  <a:cubicBezTo>
                    <a:pt x="28372" y="11504"/>
                    <a:pt x="26911" y="0"/>
                    <a:pt x="26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7" name="Google Shape;3507;p43"/>
            <p:cNvSpPr/>
            <p:nvPr/>
          </p:nvSpPr>
          <p:spPr>
            <a:xfrm>
              <a:off x="2624500" y="3228050"/>
              <a:ext cx="724725" cy="966725"/>
            </a:xfrm>
            <a:custGeom>
              <a:avLst/>
              <a:gdLst/>
              <a:ahLst/>
              <a:cxnLst/>
              <a:rect l="l" t="t" r="r" b="b"/>
              <a:pathLst>
                <a:path w="28989" h="38669" extrusionOk="0">
                  <a:moveTo>
                    <a:pt x="208" y="0"/>
                  </a:moveTo>
                  <a:cubicBezTo>
                    <a:pt x="138" y="0"/>
                    <a:pt x="69" y="1"/>
                    <a:pt x="0" y="3"/>
                  </a:cubicBezTo>
                  <a:cubicBezTo>
                    <a:pt x="0" y="1601"/>
                    <a:pt x="23" y="3838"/>
                    <a:pt x="69" y="6075"/>
                  </a:cubicBezTo>
                  <a:cubicBezTo>
                    <a:pt x="69" y="6097"/>
                    <a:pt x="69" y="6120"/>
                    <a:pt x="69" y="6143"/>
                  </a:cubicBezTo>
                  <a:cubicBezTo>
                    <a:pt x="69" y="6600"/>
                    <a:pt x="92" y="7056"/>
                    <a:pt x="92" y="7513"/>
                  </a:cubicBezTo>
                  <a:cubicBezTo>
                    <a:pt x="92" y="7513"/>
                    <a:pt x="92" y="7535"/>
                    <a:pt x="92" y="7535"/>
                  </a:cubicBezTo>
                  <a:cubicBezTo>
                    <a:pt x="92" y="7672"/>
                    <a:pt x="115" y="7809"/>
                    <a:pt x="115" y="7946"/>
                  </a:cubicBezTo>
                  <a:cubicBezTo>
                    <a:pt x="115" y="7992"/>
                    <a:pt x="115" y="8038"/>
                    <a:pt x="115" y="8083"/>
                  </a:cubicBezTo>
                  <a:cubicBezTo>
                    <a:pt x="115" y="8197"/>
                    <a:pt x="115" y="8334"/>
                    <a:pt x="115" y="8448"/>
                  </a:cubicBezTo>
                  <a:cubicBezTo>
                    <a:pt x="115" y="8494"/>
                    <a:pt x="115" y="8517"/>
                    <a:pt x="115" y="8540"/>
                  </a:cubicBezTo>
                  <a:cubicBezTo>
                    <a:pt x="137" y="8768"/>
                    <a:pt x="137" y="8996"/>
                    <a:pt x="137" y="9224"/>
                  </a:cubicBezTo>
                  <a:cubicBezTo>
                    <a:pt x="137" y="9270"/>
                    <a:pt x="137" y="9339"/>
                    <a:pt x="137" y="9407"/>
                  </a:cubicBezTo>
                  <a:cubicBezTo>
                    <a:pt x="160" y="9498"/>
                    <a:pt x="160" y="9590"/>
                    <a:pt x="160" y="9704"/>
                  </a:cubicBezTo>
                  <a:cubicBezTo>
                    <a:pt x="160" y="9772"/>
                    <a:pt x="160" y="9841"/>
                    <a:pt x="160" y="9932"/>
                  </a:cubicBezTo>
                  <a:cubicBezTo>
                    <a:pt x="160" y="10023"/>
                    <a:pt x="183" y="10115"/>
                    <a:pt x="183" y="10183"/>
                  </a:cubicBezTo>
                  <a:cubicBezTo>
                    <a:pt x="183" y="10274"/>
                    <a:pt x="183" y="10366"/>
                    <a:pt x="183" y="10457"/>
                  </a:cubicBezTo>
                  <a:cubicBezTo>
                    <a:pt x="183" y="10571"/>
                    <a:pt x="206" y="10685"/>
                    <a:pt x="206" y="10799"/>
                  </a:cubicBezTo>
                  <a:cubicBezTo>
                    <a:pt x="206" y="10891"/>
                    <a:pt x="206" y="10982"/>
                    <a:pt x="206" y="11073"/>
                  </a:cubicBezTo>
                  <a:cubicBezTo>
                    <a:pt x="229" y="11142"/>
                    <a:pt x="229" y="11210"/>
                    <a:pt x="229" y="11279"/>
                  </a:cubicBezTo>
                  <a:cubicBezTo>
                    <a:pt x="229" y="11370"/>
                    <a:pt x="229" y="11461"/>
                    <a:pt x="229" y="11530"/>
                  </a:cubicBezTo>
                  <a:cubicBezTo>
                    <a:pt x="252" y="11598"/>
                    <a:pt x="252" y="11667"/>
                    <a:pt x="252" y="11712"/>
                  </a:cubicBezTo>
                  <a:cubicBezTo>
                    <a:pt x="252" y="11826"/>
                    <a:pt x="252" y="11941"/>
                    <a:pt x="274" y="12055"/>
                  </a:cubicBezTo>
                  <a:cubicBezTo>
                    <a:pt x="274" y="12100"/>
                    <a:pt x="274" y="12123"/>
                    <a:pt x="274" y="12169"/>
                  </a:cubicBezTo>
                  <a:cubicBezTo>
                    <a:pt x="274" y="12283"/>
                    <a:pt x="297" y="12374"/>
                    <a:pt x="297" y="12488"/>
                  </a:cubicBezTo>
                  <a:cubicBezTo>
                    <a:pt x="297" y="12511"/>
                    <a:pt x="297" y="12557"/>
                    <a:pt x="297" y="12603"/>
                  </a:cubicBezTo>
                  <a:cubicBezTo>
                    <a:pt x="320" y="12694"/>
                    <a:pt x="320" y="12762"/>
                    <a:pt x="320" y="12831"/>
                  </a:cubicBezTo>
                  <a:cubicBezTo>
                    <a:pt x="320" y="12876"/>
                    <a:pt x="343" y="12899"/>
                    <a:pt x="343" y="12945"/>
                  </a:cubicBezTo>
                  <a:cubicBezTo>
                    <a:pt x="343" y="13059"/>
                    <a:pt x="366" y="13150"/>
                    <a:pt x="366" y="13242"/>
                  </a:cubicBezTo>
                  <a:cubicBezTo>
                    <a:pt x="731" y="16551"/>
                    <a:pt x="617" y="36272"/>
                    <a:pt x="617" y="36272"/>
                  </a:cubicBezTo>
                  <a:cubicBezTo>
                    <a:pt x="617" y="36272"/>
                    <a:pt x="2679" y="37797"/>
                    <a:pt x="5488" y="37797"/>
                  </a:cubicBezTo>
                  <a:cubicBezTo>
                    <a:pt x="6731" y="37797"/>
                    <a:pt x="8120" y="37499"/>
                    <a:pt x="9541" y="36638"/>
                  </a:cubicBezTo>
                  <a:lnTo>
                    <a:pt x="15156" y="12443"/>
                  </a:lnTo>
                  <a:lnTo>
                    <a:pt x="18306" y="37939"/>
                  </a:lnTo>
                  <a:cubicBezTo>
                    <a:pt x="18306" y="37939"/>
                    <a:pt x="20220" y="38668"/>
                    <a:pt x="22554" y="38668"/>
                  </a:cubicBezTo>
                  <a:cubicBezTo>
                    <a:pt x="24136" y="38668"/>
                    <a:pt x="25911" y="38333"/>
                    <a:pt x="27414" y="37208"/>
                  </a:cubicBezTo>
                  <a:cubicBezTo>
                    <a:pt x="27414" y="37208"/>
                    <a:pt x="28989" y="19952"/>
                    <a:pt x="28737" y="15319"/>
                  </a:cubicBezTo>
                  <a:cubicBezTo>
                    <a:pt x="28737" y="15045"/>
                    <a:pt x="28715" y="14748"/>
                    <a:pt x="28692" y="14474"/>
                  </a:cubicBezTo>
                  <a:cubicBezTo>
                    <a:pt x="28692" y="14406"/>
                    <a:pt x="28692" y="14360"/>
                    <a:pt x="28692" y="14314"/>
                  </a:cubicBezTo>
                  <a:cubicBezTo>
                    <a:pt x="28669" y="14041"/>
                    <a:pt x="28646" y="13744"/>
                    <a:pt x="28623" y="13470"/>
                  </a:cubicBezTo>
                  <a:cubicBezTo>
                    <a:pt x="28623" y="13447"/>
                    <a:pt x="28623" y="13447"/>
                    <a:pt x="28623" y="13424"/>
                  </a:cubicBezTo>
                  <a:cubicBezTo>
                    <a:pt x="28578" y="12785"/>
                    <a:pt x="28532" y="12100"/>
                    <a:pt x="28464" y="11416"/>
                  </a:cubicBezTo>
                  <a:cubicBezTo>
                    <a:pt x="28441" y="11963"/>
                    <a:pt x="28418" y="12534"/>
                    <a:pt x="28372" y="13128"/>
                  </a:cubicBezTo>
                  <a:cubicBezTo>
                    <a:pt x="28141" y="16384"/>
                    <a:pt x="28954" y="26677"/>
                    <a:pt x="25082" y="26677"/>
                  </a:cubicBezTo>
                  <a:cubicBezTo>
                    <a:pt x="24746" y="26677"/>
                    <a:pt x="24376" y="26600"/>
                    <a:pt x="23967" y="26435"/>
                  </a:cubicBezTo>
                  <a:cubicBezTo>
                    <a:pt x="18831" y="24358"/>
                    <a:pt x="19197" y="10320"/>
                    <a:pt x="19197" y="9453"/>
                  </a:cubicBezTo>
                  <a:cubicBezTo>
                    <a:pt x="19197" y="9225"/>
                    <a:pt x="19046" y="9112"/>
                    <a:pt x="18787" y="9112"/>
                  </a:cubicBezTo>
                  <a:cubicBezTo>
                    <a:pt x="18085" y="9112"/>
                    <a:pt x="16585" y="9947"/>
                    <a:pt x="15134" y="11598"/>
                  </a:cubicBezTo>
                  <a:cubicBezTo>
                    <a:pt x="13148" y="13858"/>
                    <a:pt x="12600" y="25818"/>
                    <a:pt x="8537" y="26366"/>
                  </a:cubicBezTo>
                  <a:cubicBezTo>
                    <a:pt x="8481" y="26373"/>
                    <a:pt x="8426" y="26377"/>
                    <a:pt x="8371" y="26377"/>
                  </a:cubicBezTo>
                  <a:cubicBezTo>
                    <a:pt x="4413" y="26377"/>
                    <a:pt x="3059" y="7992"/>
                    <a:pt x="3059" y="7992"/>
                  </a:cubicBezTo>
                  <a:cubicBezTo>
                    <a:pt x="7213" y="7147"/>
                    <a:pt x="7578" y="2970"/>
                    <a:pt x="7578" y="2605"/>
                  </a:cubicBezTo>
                  <a:lnTo>
                    <a:pt x="7693" y="2126"/>
                  </a:lnTo>
                  <a:cubicBezTo>
                    <a:pt x="7693" y="2126"/>
                    <a:pt x="3573" y="0"/>
                    <a:pt x="208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8" name="Google Shape;3508;p43"/>
            <p:cNvSpPr/>
            <p:nvPr/>
          </p:nvSpPr>
          <p:spPr>
            <a:xfrm>
              <a:off x="3186575" y="3152800"/>
              <a:ext cx="136975" cy="225975"/>
            </a:xfrm>
            <a:custGeom>
              <a:avLst/>
              <a:gdLst/>
              <a:ahLst/>
              <a:cxnLst/>
              <a:rect l="l" t="t" r="r" b="b"/>
              <a:pathLst>
                <a:path w="5479" h="9039" extrusionOk="0">
                  <a:moveTo>
                    <a:pt x="4428" y="0"/>
                  </a:moveTo>
                  <a:lnTo>
                    <a:pt x="2077" y="69"/>
                  </a:lnTo>
                  <a:cubicBezTo>
                    <a:pt x="1233" y="1347"/>
                    <a:pt x="662" y="2808"/>
                    <a:pt x="503" y="3903"/>
                  </a:cubicBezTo>
                  <a:cubicBezTo>
                    <a:pt x="0" y="7304"/>
                    <a:pt x="3995" y="8651"/>
                    <a:pt x="5478" y="9039"/>
                  </a:cubicBezTo>
                  <a:cubicBezTo>
                    <a:pt x="4953" y="4200"/>
                    <a:pt x="4428" y="0"/>
                    <a:pt x="4428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9" name="Google Shape;3509;p43"/>
            <p:cNvSpPr/>
            <p:nvPr/>
          </p:nvSpPr>
          <p:spPr>
            <a:xfrm>
              <a:off x="2984000" y="3451950"/>
              <a:ext cx="94750" cy="137975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3735" y="0"/>
                  </a:moveTo>
                  <a:cubicBezTo>
                    <a:pt x="3709" y="0"/>
                    <a:pt x="3675" y="6"/>
                    <a:pt x="3630" y="17"/>
                  </a:cubicBezTo>
                  <a:cubicBezTo>
                    <a:pt x="3515" y="17"/>
                    <a:pt x="3401" y="86"/>
                    <a:pt x="3242" y="154"/>
                  </a:cubicBezTo>
                  <a:cubicBezTo>
                    <a:pt x="2945" y="291"/>
                    <a:pt x="2557" y="565"/>
                    <a:pt x="2237" y="862"/>
                  </a:cubicBezTo>
                  <a:cubicBezTo>
                    <a:pt x="1895" y="1159"/>
                    <a:pt x="1598" y="1478"/>
                    <a:pt x="1393" y="1729"/>
                  </a:cubicBezTo>
                  <a:cubicBezTo>
                    <a:pt x="1187" y="2003"/>
                    <a:pt x="1050" y="2163"/>
                    <a:pt x="1050" y="2163"/>
                  </a:cubicBezTo>
                  <a:cubicBezTo>
                    <a:pt x="1050" y="2163"/>
                    <a:pt x="936" y="2368"/>
                    <a:pt x="754" y="2642"/>
                  </a:cubicBezTo>
                  <a:cubicBezTo>
                    <a:pt x="594" y="2939"/>
                    <a:pt x="388" y="3327"/>
                    <a:pt x="251" y="3761"/>
                  </a:cubicBezTo>
                  <a:cubicBezTo>
                    <a:pt x="160" y="3966"/>
                    <a:pt x="115" y="4194"/>
                    <a:pt x="69" y="4400"/>
                  </a:cubicBezTo>
                  <a:cubicBezTo>
                    <a:pt x="46" y="4605"/>
                    <a:pt x="0" y="4788"/>
                    <a:pt x="23" y="4970"/>
                  </a:cubicBezTo>
                  <a:cubicBezTo>
                    <a:pt x="23" y="5062"/>
                    <a:pt x="23" y="5130"/>
                    <a:pt x="46" y="5199"/>
                  </a:cubicBezTo>
                  <a:cubicBezTo>
                    <a:pt x="69" y="5267"/>
                    <a:pt x="69" y="5313"/>
                    <a:pt x="92" y="5381"/>
                  </a:cubicBezTo>
                  <a:cubicBezTo>
                    <a:pt x="137" y="5473"/>
                    <a:pt x="160" y="5518"/>
                    <a:pt x="183" y="5518"/>
                  </a:cubicBezTo>
                  <a:cubicBezTo>
                    <a:pt x="183" y="5495"/>
                    <a:pt x="206" y="5450"/>
                    <a:pt x="206" y="5358"/>
                  </a:cubicBezTo>
                  <a:cubicBezTo>
                    <a:pt x="206" y="5313"/>
                    <a:pt x="206" y="5244"/>
                    <a:pt x="206" y="5199"/>
                  </a:cubicBezTo>
                  <a:cubicBezTo>
                    <a:pt x="206" y="5130"/>
                    <a:pt x="206" y="5062"/>
                    <a:pt x="229" y="4970"/>
                  </a:cubicBezTo>
                  <a:cubicBezTo>
                    <a:pt x="229" y="4833"/>
                    <a:pt x="297" y="4651"/>
                    <a:pt x="343" y="4468"/>
                  </a:cubicBezTo>
                  <a:cubicBezTo>
                    <a:pt x="434" y="4286"/>
                    <a:pt x="480" y="4080"/>
                    <a:pt x="594" y="3898"/>
                  </a:cubicBezTo>
                  <a:cubicBezTo>
                    <a:pt x="754" y="3510"/>
                    <a:pt x="982" y="3167"/>
                    <a:pt x="1164" y="2893"/>
                  </a:cubicBezTo>
                  <a:cubicBezTo>
                    <a:pt x="1347" y="2642"/>
                    <a:pt x="1461" y="2460"/>
                    <a:pt x="1461" y="2460"/>
                  </a:cubicBezTo>
                  <a:cubicBezTo>
                    <a:pt x="1461" y="2460"/>
                    <a:pt x="1598" y="2277"/>
                    <a:pt x="1758" y="2026"/>
                  </a:cubicBezTo>
                  <a:cubicBezTo>
                    <a:pt x="1963" y="1775"/>
                    <a:pt x="2214" y="1433"/>
                    <a:pt x="2488" y="1113"/>
                  </a:cubicBezTo>
                  <a:cubicBezTo>
                    <a:pt x="2785" y="793"/>
                    <a:pt x="3082" y="519"/>
                    <a:pt x="3333" y="314"/>
                  </a:cubicBezTo>
                  <a:cubicBezTo>
                    <a:pt x="3470" y="223"/>
                    <a:pt x="3584" y="154"/>
                    <a:pt x="3652" y="109"/>
                  </a:cubicBezTo>
                  <a:cubicBezTo>
                    <a:pt x="3744" y="63"/>
                    <a:pt x="3789" y="17"/>
                    <a:pt x="3789" y="17"/>
                  </a:cubicBezTo>
                  <a:cubicBezTo>
                    <a:pt x="3778" y="6"/>
                    <a:pt x="3761" y="0"/>
                    <a:pt x="3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0" name="Google Shape;3510;p43"/>
            <p:cNvSpPr/>
            <p:nvPr/>
          </p:nvSpPr>
          <p:spPr>
            <a:xfrm>
              <a:off x="3021100" y="3319400"/>
              <a:ext cx="13125" cy="99350"/>
            </a:xfrm>
            <a:custGeom>
              <a:avLst/>
              <a:gdLst/>
              <a:ahLst/>
              <a:cxnLst/>
              <a:rect l="l" t="t" r="r" b="b"/>
              <a:pathLst>
                <a:path w="525" h="3974" extrusionOk="0">
                  <a:moveTo>
                    <a:pt x="164" y="0"/>
                  </a:moveTo>
                  <a:cubicBezTo>
                    <a:pt x="163" y="0"/>
                    <a:pt x="161" y="1"/>
                    <a:pt x="160" y="1"/>
                  </a:cubicBezTo>
                  <a:cubicBezTo>
                    <a:pt x="91" y="1"/>
                    <a:pt x="114" y="503"/>
                    <a:pt x="68" y="983"/>
                  </a:cubicBezTo>
                  <a:cubicBezTo>
                    <a:pt x="46" y="1485"/>
                    <a:pt x="0" y="1987"/>
                    <a:pt x="0" y="1987"/>
                  </a:cubicBezTo>
                  <a:cubicBezTo>
                    <a:pt x="0" y="1987"/>
                    <a:pt x="23" y="2489"/>
                    <a:pt x="91" y="2991"/>
                  </a:cubicBezTo>
                  <a:cubicBezTo>
                    <a:pt x="158" y="3482"/>
                    <a:pt x="334" y="3973"/>
                    <a:pt x="406" y="3973"/>
                  </a:cubicBezTo>
                  <a:cubicBezTo>
                    <a:pt x="408" y="3973"/>
                    <a:pt x="409" y="3973"/>
                    <a:pt x="411" y="3973"/>
                  </a:cubicBezTo>
                  <a:cubicBezTo>
                    <a:pt x="479" y="3950"/>
                    <a:pt x="434" y="3448"/>
                    <a:pt x="457" y="2968"/>
                  </a:cubicBezTo>
                  <a:cubicBezTo>
                    <a:pt x="479" y="2466"/>
                    <a:pt x="525" y="1987"/>
                    <a:pt x="525" y="1987"/>
                  </a:cubicBezTo>
                  <a:cubicBezTo>
                    <a:pt x="525" y="1987"/>
                    <a:pt x="502" y="1485"/>
                    <a:pt x="434" y="983"/>
                  </a:cubicBezTo>
                  <a:cubicBezTo>
                    <a:pt x="389" y="491"/>
                    <a:pt x="235" y="0"/>
                    <a:pt x="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1" name="Google Shape;3511;p43"/>
            <p:cNvSpPr/>
            <p:nvPr/>
          </p:nvSpPr>
          <p:spPr>
            <a:xfrm>
              <a:off x="3023375" y="3302300"/>
              <a:ext cx="38825" cy="130200"/>
            </a:xfrm>
            <a:custGeom>
              <a:avLst/>
              <a:gdLst/>
              <a:ahLst/>
              <a:cxnLst/>
              <a:rect l="l" t="t" r="r" b="b"/>
              <a:pathLst>
                <a:path w="1553" h="5208" extrusionOk="0">
                  <a:moveTo>
                    <a:pt x="1347" y="0"/>
                  </a:moveTo>
                  <a:cubicBezTo>
                    <a:pt x="1279" y="0"/>
                    <a:pt x="1210" y="685"/>
                    <a:pt x="1164" y="1370"/>
                  </a:cubicBezTo>
                  <a:cubicBezTo>
                    <a:pt x="1119" y="1712"/>
                    <a:pt x="1096" y="2055"/>
                    <a:pt x="1027" y="2283"/>
                  </a:cubicBezTo>
                  <a:cubicBezTo>
                    <a:pt x="982" y="2534"/>
                    <a:pt x="959" y="2694"/>
                    <a:pt x="959" y="2694"/>
                  </a:cubicBezTo>
                  <a:cubicBezTo>
                    <a:pt x="959" y="2694"/>
                    <a:pt x="936" y="2853"/>
                    <a:pt x="891" y="3105"/>
                  </a:cubicBezTo>
                  <a:cubicBezTo>
                    <a:pt x="868" y="3219"/>
                    <a:pt x="845" y="3356"/>
                    <a:pt x="799" y="3515"/>
                  </a:cubicBezTo>
                  <a:cubicBezTo>
                    <a:pt x="731" y="3652"/>
                    <a:pt x="708" y="3812"/>
                    <a:pt x="639" y="3972"/>
                  </a:cubicBezTo>
                  <a:cubicBezTo>
                    <a:pt x="411" y="4588"/>
                    <a:pt x="0" y="5136"/>
                    <a:pt x="69" y="5204"/>
                  </a:cubicBezTo>
                  <a:cubicBezTo>
                    <a:pt x="71" y="5206"/>
                    <a:pt x="74" y="5207"/>
                    <a:pt x="78" y="5207"/>
                  </a:cubicBezTo>
                  <a:cubicBezTo>
                    <a:pt x="160" y="5207"/>
                    <a:pt x="655" y="4743"/>
                    <a:pt x="982" y="4132"/>
                  </a:cubicBezTo>
                  <a:cubicBezTo>
                    <a:pt x="1073" y="3972"/>
                    <a:pt x="1119" y="3812"/>
                    <a:pt x="1187" y="3652"/>
                  </a:cubicBezTo>
                  <a:cubicBezTo>
                    <a:pt x="1279" y="3493"/>
                    <a:pt x="1324" y="3356"/>
                    <a:pt x="1347" y="3219"/>
                  </a:cubicBezTo>
                  <a:cubicBezTo>
                    <a:pt x="1415" y="2968"/>
                    <a:pt x="1461" y="2785"/>
                    <a:pt x="1461" y="2785"/>
                  </a:cubicBezTo>
                  <a:cubicBezTo>
                    <a:pt x="1461" y="2785"/>
                    <a:pt x="1552" y="2077"/>
                    <a:pt x="1530" y="1393"/>
                  </a:cubicBezTo>
                  <a:cubicBezTo>
                    <a:pt x="1484" y="685"/>
                    <a:pt x="1415" y="0"/>
                    <a:pt x="1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2" name="Google Shape;3512;p43"/>
            <p:cNvSpPr/>
            <p:nvPr/>
          </p:nvSpPr>
          <p:spPr>
            <a:xfrm>
              <a:off x="2675275" y="3207000"/>
              <a:ext cx="152925" cy="955825"/>
            </a:xfrm>
            <a:custGeom>
              <a:avLst/>
              <a:gdLst/>
              <a:ahLst/>
              <a:cxnLst/>
              <a:rect l="l" t="t" r="r" b="b"/>
              <a:pathLst>
                <a:path w="6117" h="38233" extrusionOk="0">
                  <a:moveTo>
                    <a:pt x="47" y="0"/>
                  </a:moveTo>
                  <a:cubicBezTo>
                    <a:pt x="24" y="0"/>
                    <a:pt x="24" y="297"/>
                    <a:pt x="1" y="822"/>
                  </a:cubicBezTo>
                  <a:cubicBezTo>
                    <a:pt x="1" y="1347"/>
                    <a:pt x="1" y="2100"/>
                    <a:pt x="1" y="3013"/>
                  </a:cubicBezTo>
                  <a:cubicBezTo>
                    <a:pt x="47" y="4794"/>
                    <a:pt x="161" y="7213"/>
                    <a:pt x="343" y="9587"/>
                  </a:cubicBezTo>
                  <a:cubicBezTo>
                    <a:pt x="503" y="11984"/>
                    <a:pt x="754" y="14358"/>
                    <a:pt x="845" y="16138"/>
                  </a:cubicBezTo>
                  <a:cubicBezTo>
                    <a:pt x="914" y="17028"/>
                    <a:pt x="914" y="17781"/>
                    <a:pt x="937" y="18306"/>
                  </a:cubicBezTo>
                  <a:cubicBezTo>
                    <a:pt x="960" y="18808"/>
                    <a:pt x="960" y="19128"/>
                    <a:pt x="960" y="19128"/>
                  </a:cubicBezTo>
                  <a:cubicBezTo>
                    <a:pt x="960" y="19128"/>
                    <a:pt x="960" y="19425"/>
                    <a:pt x="982" y="19950"/>
                  </a:cubicBezTo>
                  <a:cubicBezTo>
                    <a:pt x="982" y="20452"/>
                    <a:pt x="1005" y="21205"/>
                    <a:pt x="1005" y="22118"/>
                  </a:cubicBezTo>
                  <a:cubicBezTo>
                    <a:pt x="982" y="23899"/>
                    <a:pt x="982" y="26295"/>
                    <a:pt x="960" y="28715"/>
                  </a:cubicBezTo>
                  <a:cubicBezTo>
                    <a:pt x="914" y="29902"/>
                    <a:pt x="891" y="31088"/>
                    <a:pt x="845" y="32230"/>
                  </a:cubicBezTo>
                  <a:cubicBezTo>
                    <a:pt x="845" y="32504"/>
                    <a:pt x="845" y="32778"/>
                    <a:pt x="823" y="33051"/>
                  </a:cubicBezTo>
                  <a:cubicBezTo>
                    <a:pt x="800" y="33325"/>
                    <a:pt x="777" y="33576"/>
                    <a:pt x="731" y="33828"/>
                  </a:cubicBezTo>
                  <a:cubicBezTo>
                    <a:pt x="686" y="34352"/>
                    <a:pt x="640" y="34832"/>
                    <a:pt x="617" y="35266"/>
                  </a:cubicBezTo>
                  <a:cubicBezTo>
                    <a:pt x="572" y="35722"/>
                    <a:pt x="526" y="36133"/>
                    <a:pt x="503" y="36498"/>
                  </a:cubicBezTo>
                  <a:cubicBezTo>
                    <a:pt x="480" y="36863"/>
                    <a:pt x="457" y="37183"/>
                    <a:pt x="435" y="37434"/>
                  </a:cubicBezTo>
                  <a:cubicBezTo>
                    <a:pt x="389" y="37959"/>
                    <a:pt x="275" y="38233"/>
                    <a:pt x="298" y="38233"/>
                  </a:cubicBezTo>
                  <a:cubicBezTo>
                    <a:pt x="298" y="38233"/>
                    <a:pt x="320" y="38187"/>
                    <a:pt x="389" y="38050"/>
                  </a:cubicBezTo>
                  <a:cubicBezTo>
                    <a:pt x="435" y="37913"/>
                    <a:pt x="503" y="37731"/>
                    <a:pt x="549" y="37457"/>
                  </a:cubicBezTo>
                  <a:cubicBezTo>
                    <a:pt x="594" y="37206"/>
                    <a:pt x="617" y="36886"/>
                    <a:pt x="663" y="36521"/>
                  </a:cubicBezTo>
                  <a:cubicBezTo>
                    <a:pt x="686" y="36156"/>
                    <a:pt x="754" y="35768"/>
                    <a:pt x="800" y="35311"/>
                  </a:cubicBezTo>
                  <a:cubicBezTo>
                    <a:pt x="868" y="34855"/>
                    <a:pt x="914" y="34375"/>
                    <a:pt x="982" y="33873"/>
                  </a:cubicBezTo>
                  <a:cubicBezTo>
                    <a:pt x="1028" y="33599"/>
                    <a:pt x="1051" y="33348"/>
                    <a:pt x="1074" y="33074"/>
                  </a:cubicBezTo>
                  <a:cubicBezTo>
                    <a:pt x="1119" y="32800"/>
                    <a:pt x="1119" y="32526"/>
                    <a:pt x="1142" y="32253"/>
                  </a:cubicBezTo>
                  <a:cubicBezTo>
                    <a:pt x="1188" y="31111"/>
                    <a:pt x="1256" y="29924"/>
                    <a:pt x="1325" y="28715"/>
                  </a:cubicBezTo>
                  <a:cubicBezTo>
                    <a:pt x="1393" y="26318"/>
                    <a:pt x="1439" y="23921"/>
                    <a:pt x="1485" y="22118"/>
                  </a:cubicBezTo>
                  <a:cubicBezTo>
                    <a:pt x="1507" y="21205"/>
                    <a:pt x="1485" y="20452"/>
                    <a:pt x="1485" y="19927"/>
                  </a:cubicBezTo>
                  <a:cubicBezTo>
                    <a:pt x="1485" y="19402"/>
                    <a:pt x="1485" y="19105"/>
                    <a:pt x="1485" y="19105"/>
                  </a:cubicBezTo>
                  <a:cubicBezTo>
                    <a:pt x="1485" y="19105"/>
                    <a:pt x="1462" y="18808"/>
                    <a:pt x="1439" y="18284"/>
                  </a:cubicBezTo>
                  <a:cubicBezTo>
                    <a:pt x="1416" y="17736"/>
                    <a:pt x="1393" y="17005"/>
                    <a:pt x="1325" y="16092"/>
                  </a:cubicBezTo>
                  <a:cubicBezTo>
                    <a:pt x="1211" y="14449"/>
                    <a:pt x="960" y="12349"/>
                    <a:pt x="777" y="10203"/>
                  </a:cubicBezTo>
                  <a:lnTo>
                    <a:pt x="777" y="10203"/>
                  </a:lnTo>
                  <a:cubicBezTo>
                    <a:pt x="845" y="10295"/>
                    <a:pt x="960" y="10386"/>
                    <a:pt x="1096" y="10454"/>
                  </a:cubicBezTo>
                  <a:cubicBezTo>
                    <a:pt x="1302" y="10569"/>
                    <a:pt x="1530" y="10637"/>
                    <a:pt x="1804" y="10637"/>
                  </a:cubicBezTo>
                  <a:cubicBezTo>
                    <a:pt x="2055" y="10637"/>
                    <a:pt x="2329" y="10569"/>
                    <a:pt x="2603" y="10454"/>
                  </a:cubicBezTo>
                  <a:cubicBezTo>
                    <a:pt x="3105" y="10249"/>
                    <a:pt x="3584" y="9884"/>
                    <a:pt x="3904" y="9587"/>
                  </a:cubicBezTo>
                  <a:cubicBezTo>
                    <a:pt x="4224" y="9290"/>
                    <a:pt x="4406" y="9062"/>
                    <a:pt x="4406" y="9062"/>
                  </a:cubicBezTo>
                  <a:cubicBezTo>
                    <a:pt x="4406" y="9062"/>
                    <a:pt x="4589" y="8834"/>
                    <a:pt x="4840" y="8446"/>
                  </a:cubicBezTo>
                  <a:cubicBezTo>
                    <a:pt x="5091" y="8081"/>
                    <a:pt x="5410" y="7533"/>
                    <a:pt x="5639" y="6962"/>
                  </a:cubicBezTo>
                  <a:cubicBezTo>
                    <a:pt x="5890" y="6369"/>
                    <a:pt x="6050" y="5752"/>
                    <a:pt x="6072" y="5250"/>
                  </a:cubicBezTo>
                  <a:cubicBezTo>
                    <a:pt x="6117" y="4765"/>
                    <a:pt x="6011" y="4450"/>
                    <a:pt x="5984" y="4450"/>
                  </a:cubicBezTo>
                  <a:cubicBezTo>
                    <a:pt x="5983" y="4450"/>
                    <a:pt x="5982" y="4451"/>
                    <a:pt x="5981" y="4451"/>
                  </a:cubicBezTo>
                  <a:cubicBezTo>
                    <a:pt x="5935" y="4474"/>
                    <a:pt x="5981" y="4771"/>
                    <a:pt x="5890" y="5227"/>
                  </a:cubicBezTo>
                  <a:cubicBezTo>
                    <a:pt x="5799" y="5661"/>
                    <a:pt x="5593" y="6232"/>
                    <a:pt x="5319" y="6734"/>
                  </a:cubicBezTo>
                  <a:cubicBezTo>
                    <a:pt x="5068" y="7259"/>
                    <a:pt x="4749" y="7738"/>
                    <a:pt x="4475" y="8081"/>
                  </a:cubicBezTo>
                  <a:cubicBezTo>
                    <a:pt x="4224" y="8400"/>
                    <a:pt x="4041" y="8606"/>
                    <a:pt x="4041" y="8606"/>
                  </a:cubicBezTo>
                  <a:cubicBezTo>
                    <a:pt x="4041" y="8606"/>
                    <a:pt x="3881" y="8834"/>
                    <a:pt x="3584" y="9131"/>
                  </a:cubicBezTo>
                  <a:cubicBezTo>
                    <a:pt x="3311" y="9427"/>
                    <a:pt x="2900" y="9793"/>
                    <a:pt x="2466" y="10044"/>
                  </a:cubicBezTo>
                  <a:cubicBezTo>
                    <a:pt x="2165" y="10209"/>
                    <a:pt x="1853" y="10296"/>
                    <a:pt x="1571" y="10296"/>
                  </a:cubicBezTo>
                  <a:cubicBezTo>
                    <a:pt x="1426" y="10296"/>
                    <a:pt x="1289" y="10273"/>
                    <a:pt x="1165" y="10226"/>
                  </a:cubicBezTo>
                  <a:cubicBezTo>
                    <a:pt x="982" y="10181"/>
                    <a:pt x="845" y="10089"/>
                    <a:pt x="754" y="10021"/>
                  </a:cubicBezTo>
                  <a:cubicBezTo>
                    <a:pt x="731" y="9861"/>
                    <a:pt x="731" y="9701"/>
                    <a:pt x="708" y="9541"/>
                  </a:cubicBezTo>
                  <a:cubicBezTo>
                    <a:pt x="686" y="9382"/>
                    <a:pt x="686" y="9222"/>
                    <a:pt x="663" y="9085"/>
                  </a:cubicBezTo>
                  <a:lnTo>
                    <a:pt x="663" y="9085"/>
                  </a:lnTo>
                  <a:cubicBezTo>
                    <a:pt x="754" y="9108"/>
                    <a:pt x="868" y="9153"/>
                    <a:pt x="1028" y="9153"/>
                  </a:cubicBezTo>
                  <a:cubicBezTo>
                    <a:pt x="1059" y="9155"/>
                    <a:pt x="1090" y="9156"/>
                    <a:pt x="1123" y="9156"/>
                  </a:cubicBezTo>
                  <a:cubicBezTo>
                    <a:pt x="1470" y="9156"/>
                    <a:pt x="1886" y="9045"/>
                    <a:pt x="2283" y="8857"/>
                  </a:cubicBezTo>
                  <a:cubicBezTo>
                    <a:pt x="2717" y="8651"/>
                    <a:pt x="3105" y="8355"/>
                    <a:pt x="3402" y="8103"/>
                  </a:cubicBezTo>
                  <a:cubicBezTo>
                    <a:pt x="3676" y="7852"/>
                    <a:pt x="3858" y="7693"/>
                    <a:pt x="3858" y="7693"/>
                  </a:cubicBezTo>
                  <a:cubicBezTo>
                    <a:pt x="3858" y="7693"/>
                    <a:pt x="4018" y="7487"/>
                    <a:pt x="4246" y="7168"/>
                  </a:cubicBezTo>
                  <a:cubicBezTo>
                    <a:pt x="4475" y="6848"/>
                    <a:pt x="4749" y="6392"/>
                    <a:pt x="4954" y="5889"/>
                  </a:cubicBezTo>
                  <a:cubicBezTo>
                    <a:pt x="5182" y="5387"/>
                    <a:pt x="5319" y="4839"/>
                    <a:pt x="5296" y="4406"/>
                  </a:cubicBezTo>
                  <a:cubicBezTo>
                    <a:pt x="5319" y="4178"/>
                    <a:pt x="5274" y="4018"/>
                    <a:pt x="5251" y="3881"/>
                  </a:cubicBezTo>
                  <a:cubicBezTo>
                    <a:pt x="5231" y="3781"/>
                    <a:pt x="5211" y="3717"/>
                    <a:pt x="5191" y="3717"/>
                  </a:cubicBezTo>
                  <a:cubicBezTo>
                    <a:pt x="5188" y="3717"/>
                    <a:pt x="5185" y="3718"/>
                    <a:pt x="5182" y="3721"/>
                  </a:cubicBezTo>
                  <a:cubicBezTo>
                    <a:pt x="5159" y="3721"/>
                    <a:pt x="5159" y="3789"/>
                    <a:pt x="5137" y="3904"/>
                  </a:cubicBezTo>
                  <a:cubicBezTo>
                    <a:pt x="5137" y="4018"/>
                    <a:pt x="5137" y="4178"/>
                    <a:pt x="5091" y="4383"/>
                  </a:cubicBezTo>
                  <a:cubicBezTo>
                    <a:pt x="5045" y="4748"/>
                    <a:pt x="4885" y="5227"/>
                    <a:pt x="4634" y="5661"/>
                  </a:cubicBezTo>
                  <a:cubicBezTo>
                    <a:pt x="4429" y="6118"/>
                    <a:pt x="4109" y="6506"/>
                    <a:pt x="3904" y="6780"/>
                  </a:cubicBezTo>
                  <a:cubicBezTo>
                    <a:pt x="3653" y="7053"/>
                    <a:pt x="3493" y="7213"/>
                    <a:pt x="3493" y="7213"/>
                  </a:cubicBezTo>
                  <a:cubicBezTo>
                    <a:pt x="3493" y="7213"/>
                    <a:pt x="3356" y="7396"/>
                    <a:pt x="3105" y="7647"/>
                  </a:cubicBezTo>
                  <a:cubicBezTo>
                    <a:pt x="2854" y="7898"/>
                    <a:pt x="2512" y="8218"/>
                    <a:pt x="2124" y="8446"/>
                  </a:cubicBezTo>
                  <a:cubicBezTo>
                    <a:pt x="1758" y="8674"/>
                    <a:pt x="1348" y="8857"/>
                    <a:pt x="1028" y="8902"/>
                  </a:cubicBezTo>
                  <a:cubicBezTo>
                    <a:pt x="948" y="8925"/>
                    <a:pt x="880" y="8931"/>
                    <a:pt x="817" y="8931"/>
                  </a:cubicBezTo>
                  <a:cubicBezTo>
                    <a:pt x="754" y="8931"/>
                    <a:pt x="697" y="8925"/>
                    <a:pt x="640" y="8925"/>
                  </a:cubicBezTo>
                  <a:cubicBezTo>
                    <a:pt x="457" y="6757"/>
                    <a:pt x="298" y="4634"/>
                    <a:pt x="206" y="2991"/>
                  </a:cubicBezTo>
                  <a:cubicBezTo>
                    <a:pt x="183" y="2100"/>
                    <a:pt x="138" y="1347"/>
                    <a:pt x="115" y="822"/>
                  </a:cubicBezTo>
                  <a:cubicBezTo>
                    <a:pt x="92" y="297"/>
                    <a:pt x="69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3" name="Google Shape;3513;p43"/>
            <p:cNvSpPr/>
            <p:nvPr/>
          </p:nvSpPr>
          <p:spPr>
            <a:xfrm>
              <a:off x="3212250" y="3282325"/>
              <a:ext cx="117575" cy="96075"/>
            </a:xfrm>
            <a:custGeom>
              <a:avLst/>
              <a:gdLst/>
              <a:ahLst/>
              <a:cxnLst/>
              <a:rect l="l" t="t" r="r" b="b"/>
              <a:pathLst>
                <a:path w="4703" h="3843" extrusionOk="0">
                  <a:moveTo>
                    <a:pt x="23" y="0"/>
                  </a:moveTo>
                  <a:cubicBezTo>
                    <a:pt x="23" y="23"/>
                    <a:pt x="0" y="69"/>
                    <a:pt x="0" y="160"/>
                  </a:cubicBezTo>
                  <a:cubicBezTo>
                    <a:pt x="0" y="251"/>
                    <a:pt x="0" y="388"/>
                    <a:pt x="46" y="548"/>
                  </a:cubicBezTo>
                  <a:cubicBezTo>
                    <a:pt x="92" y="868"/>
                    <a:pt x="252" y="1279"/>
                    <a:pt x="457" y="1644"/>
                  </a:cubicBezTo>
                  <a:cubicBezTo>
                    <a:pt x="662" y="2032"/>
                    <a:pt x="914" y="2374"/>
                    <a:pt x="1142" y="2625"/>
                  </a:cubicBezTo>
                  <a:cubicBezTo>
                    <a:pt x="1233" y="2739"/>
                    <a:pt x="1324" y="2831"/>
                    <a:pt x="1393" y="2899"/>
                  </a:cubicBezTo>
                  <a:cubicBezTo>
                    <a:pt x="1461" y="2968"/>
                    <a:pt x="1507" y="3013"/>
                    <a:pt x="1507" y="3013"/>
                  </a:cubicBezTo>
                  <a:cubicBezTo>
                    <a:pt x="1507" y="3013"/>
                    <a:pt x="1553" y="3059"/>
                    <a:pt x="1621" y="3105"/>
                  </a:cubicBezTo>
                  <a:cubicBezTo>
                    <a:pt x="1690" y="3150"/>
                    <a:pt x="1804" y="3242"/>
                    <a:pt x="1941" y="3333"/>
                  </a:cubicBezTo>
                  <a:cubicBezTo>
                    <a:pt x="2237" y="3493"/>
                    <a:pt x="2625" y="3744"/>
                    <a:pt x="3059" y="3812"/>
                  </a:cubicBezTo>
                  <a:cubicBezTo>
                    <a:pt x="3192" y="3832"/>
                    <a:pt x="3325" y="3842"/>
                    <a:pt x="3454" y="3842"/>
                  </a:cubicBezTo>
                  <a:cubicBezTo>
                    <a:pt x="3768" y="3842"/>
                    <a:pt x="4059" y="3782"/>
                    <a:pt x="4269" y="3652"/>
                  </a:cubicBezTo>
                  <a:cubicBezTo>
                    <a:pt x="4337" y="3630"/>
                    <a:pt x="4406" y="3584"/>
                    <a:pt x="4451" y="3538"/>
                  </a:cubicBezTo>
                  <a:cubicBezTo>
                    <a:pt x="4520" y="3493"/>
                    <a:pt x="4543" y="3470"/>
                    <a:pt x="4588" y="3424"/>
                  </a:cubicBezTo>
                  <a:cubicBezTo>
                    <a:pt x="4657" y="3356"/>
                    <a:pt x="4703" y="3333"/>
                    <a:pt x="4680" y="3310"/>
                  </a:cubicBezTo>
                  <a:cubicBezTo>
                    <a:pt x="4680" y="3303"/>
                    <a:pt x="4674" y="3301"/>
                    <a:pt x="4663" y="3301"/>
                  </a:cubicBezTo>
                  <a:cubicBezTo>
                    <a:pt x="4638" y="3301"/>
                    <a:pt x="4584" y="3317"/>
                    <a:pt x="4520" y="3333"/>
                  </a:cubicBezTo>
                  <a:cubicBezTo>
                    <a:pt x="4497" y="3356"/>
                    <a:pt x="4451" y="3379"/>
                    <a:pt x="4383" y="3401"/>
                  </a:cubicBezTo>
                  <a:cubicBezTo>
                    <a:pt x="4337" y="3447"/>
                    <a:pt x="4269" y="3470"/>
                    <a:pt x="4200" y="3470"/>
                  </a:cubicBezTo>
                  <a:cubicBezTo>
                    <a:pt x="4067" y="3521"/>
                    <a:pt x="3914" y="3545"/>
                    <a:pt x="3754" y="3545"/>
                  </a:cubicBezTo>
                  <a:cubicBezTo>
                    <a:pt x="3559" y="3545"/>
                    <a:pt x="3351" y="3510"/>
                    <a:pt x="3150" y="3447"/>
                  </a:cubicBezTo>
                  <a:cubicBezTo>
                    <a:pt x="2785" y="3356"/>
                    <a:pt x="2466" y="3105"/>
                    <a:pt x="2215" y="2945"/>
                  </a:cubicBezTo>
                  <a:cubicBezTo>
                    <a:pt x="2100" y="2854"/>
                    <a:pt x="2009" y="2762"/>
                    <a:pt x="1941" y="2717"/>
                  </a:cubicBezTo>
                  <a:cubicBezTo>
                    <a:pt x="1872" y="2648"/>
                    <a:pt x="1849" y="2625"/>
                    <a:pt x="1849" y="2625"/>
                  </a:cubicBezTo>
                  <a:cubicBezTo>
                    <a:pt x="1849" y="2625"/>
                    <a:pt x="1804" y="2580"/>
                    <a:pt x="1735" y="2534"/>
                  </a:cubicBezTo>
                  <a:cubicBezTo>
                    <a:pt x="1690" y="2466"/>
                    <a:pt x="1575" y="2397"/>
                    <a:pt x="1484" y="2283"/>
                  </a:cubicBezTo>
                  <a:cubicBezTo>
                    <a:pt x="1279" y="2078"/>
                    <a:pt x="1005" y="1781"/>
                    <a:pt x="777" y="1461"/>
                  </a:cubicBezTo>
                  <a:cubicBezTo>
                    <a:pt x="548" y="1119"/>
                    <a:pt x="343" y="776"/>
                    <a:pt x="229" y="480"/>
                  </a:cubicBezTo>
                  <a:cubicBezTo>
                    <a:pt x="160" y="343"/>
                    <a:pt x="137" y="229"/>
                    <a:pt x="115" y="137"/>
                  </a:cubicBezTo>
                  <a:cubicBezTo>
                    <a:pt x="69" y="69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4" name="Google Shape;3514;p43"/>
            <p:cNvSpPr/>
            <p:nvPr/>
          </p:nvSpPr>
          <p:spPr>
            <a:xfrm>
              <a:off x="3194000" y="3284025"/>
              <a:ext cx="121550" cy="117475"/>
            </a:xfrm>
            <a:custGeom>
              <a:avLst/>
              <a:gdLst/>
              <a:ahLst/>
              <a:cxnLst/>
              <a:rect l="l" t="t" r="r" b="b"/>
              <a:pathLst>
                <a:path w="4862" h="4699" extrusionOk="0">
                  <a:moveTo>
                    <a:pt x="91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60"/>
                    <a:pt x="114" y="1439"/>
                    <a:pt x="274" y="1895"/>
                  </a:cubicBezTo>
                  <a:cubicBezTo>
                    <a:pt x="457" y="2352"/>
                    <a:pt x="685" y="2786"/>
                    <a:pt x="890" y="3082"/>
                  </a:cubicBezTo>
                  <a:cubicBezTo>
                    <a:pt x="1004" y="3242"/>
                    <a:pt x="1096" y="3356"/>
                    <a:pt x="1164" y="3448"/>
                  </a:cubicBezTo>
                  <a:cubicBezTo>
                    <a:pt x="1233" y="3516"/>
                    <a:pt x="1278" y="3562"/>
                    <a:pt x="1278" y="3562"/>
                  </a:cubicBezTo>
                  <a:cubicBezTo>
                    <a:pt x="1278" y="3562"/>
                    <a:pt x="1324" y="3607"/>
                    <a:pt x="1392" y="3676"/>
                  </a:cubicBezTo>
                  <a:cubicBezTo>
                    <a:pt x="1484" y="3744"/>
                    <a:pt x="1598" y="3858"/>
                    <a:pt x="1735" y="3972"/>
                  </a:cubicBezTo>
                  <a:cubicBezTo>
                    <a:pt x="2054" y="4201"/>
                    <a:pt x="2488" y="4452"/>
                    <a:pt x="2967" y="4589"/>
                  </a:cubicBezTo>
                  <a:cubicBezTo>
                    <a:pt x="3231" y="4664"/>
                    <a:pt x="3502" y="4698"/>
                    <a:pt x="3753" y="4698"/>
                  </a:cubicBezTo>
                  <a:cubicBezTo>
                    <a:pt x="3958" y="4698"/>
                    <a:pt x="4150" y="4675"/>
                    <a:pt x="4314" y="4634"/>
                  </a:cubicBezTo>
                  <a:cubicBezTo>
                    <a:pt x="4656" y="4543"/>
                    <a:pt x="4862" y="4429"/>
                    <a:pt x="4862" y="4406"/>
                  </a:cubicBezTo>
                  <a:cubicBezTo>
                    <a:pt x="4855" y="4393"/>
                    <a:pt x="4831" y="4387"/>
                    <a:pt x="4791" y="4387"/>
                  </a:cubicBezTo>
                  <a:cubicBezTo>
                    <a:pt x="4696" y="4387"/>
                    <a:pt x="4511" y="4420"/>
                    <a:pt x="4268" y="4452"/>
                  </a:cubicBezTo>
                  <a:cubicBezTo>
                    <a:pt x="4226" y="4455"/>
                    <a:pt x="4181" y="4456"/>
                    <a:pt x="4136" y="4456"/>
                  </a:cubicBezTo>
                  <a:cubicBezTo>
                    <a:pt x="3818" y="4456"/>
                    <a:pt x="3441" y="4386"/>
                    <a:pt x="3082" y="4246"/>
                  </a:cubicBezTo>
                  <a:cubicBezTo>
                    <a:pt x="2671" y="4087"/>
                    <a:pt x="2305" y="3813"/>
                    <a:pt x="2054" y="3607"/>
                  </a:cubicBezTo>
                  <a:cubicBezTo>
                    <a:pt x="1917" y="3493"/>
                    <a:pt x="1826" y="3379"/>
                    <a:pt x="1758" y="3311"/>
                  </a:cubicBezTo>
                  <a:cubicBezTo>
                    <a:pt x="1689" y="3265"/>
                    <a:pt x="1644" y="3219"/>
                    <a:pt x="1644" y="3219"/>
                  </a:cubicBezTo>
                  <a:cubicBezTo>
                    <a:pt x="1644" y="3219"/>
                    <a:pt x="1621" y="3174"/>
                    <a:pt x="1552" y="3105"/>
                  </a:cubicBezTo>
                  <a:cubicBezTo>
                    <a:pt x="1484" y="3037"/>
                    <a:pt x="1370" y="2945"/>
                    <a:pt x="1278" y="2808"/>
                  </a:cubicBezTo>
                  <a:cubicBezTo>
                    <a:pt x="1073" y="2534"/>
                    <a:pt x="822" y="2169"/>
                    <a:pt x="616" y="1758"/>
                  </a:cubicBezTo>
                  <a:cubicBezTo>
                    <a:pt x="434" y="1348"/>
                    <a:pt x="274" y="914"/>
                    <a:pt x="206" y="572"/>
                  </a:cubicBezTo>
                  <a:cubicBezTo>
                    <a:pt x="137" y="252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5" name="Google Shape;3515;p43"/>
            <p:cNvSpPr/>
            <p:nvPr/>
          </p:nvSpPr>
          <p:spPr>
            <a:xfrm>
              <a:off x="2998825" y="3500400"/>
              <a:ext cx="134125" cy="693250"/>
            </a:xfrm>
            <a:custGeom>
              <a:avLst/>
              <a:gdLst/>
              <a:ahLst/>
              <a:cxnLst/>
              <a:rect l="l" t="t" r="r" b="b"/>
              <a:pathLst>
                <a:path w="5365" h="27730" extrusionOk="0">
                  <a:moveTo>
                    <a:pt x="3253" y="1"/>
                  </a:moveTo>
                  <a:cubicBezTo>
                    <a:pt x="3060" y="1"/>
                    <a:pt x="2829" y="25"/>
                    <a:pt x="2603" y="88"/>
                  </a:cubicBezTo>
                  <a:cubicBezTo>
                    <a:pt x="2329" y="179"/>
                    <a:pt x="2032" y="271"/>
                    <a:pt x="1850" y="408"/>
                  </a:cubicBezTo>
                  <a:cubicBezTo>
                    <a:pt x="1644" y="499"/>
                    <a:pt x="1507" y="590"/>
                    <a:pt x="1507" y="590"/>
                  </a:cubicBezTo>
                  <a:cubicBezTo>
                    <a:pt x="1507" y="590"/>
                    <a:pt x="1393" y="681"/>
                    <a:pt x="1233" y="841"/>
                  </a:cubicBezTo>
                  <a:cubicBezTo>
                    <a:pt x="1051" y="978"/>
                    <a:pt x="845" y="1229"/>
                    <a:pt x="640" y="1480"/>
                  </a:cubicBezTo>
                  <a:cubicBezTo>
                    <a:pt x="275" y="1982"/>
                    <a:pt x="1" y="2576"/>
                    <a:pt x="69" y="2622"/>
                  </a:cubicBezTo>
                  <a:cubicBezTo>
                    <a:pt x="72" y="2624"/>
                    <a:pt x="76" y="2625"/>
                    <a:pt x="80" y="2625"/>
                  </a:cubicBezTo>
                  <a:cubicBezTo>
                    <a:pt x="170" y="2625"/>
                    <a:pt x="521" y="2171"/>
                    <a:pt x="914" y="1800"/>
                  </a:cubicBezTo>
                  <a:cubicBezTo>
                    <a:pt x="1142" y="1617"/>
                    <a:pt x="1348" y="1435"/>
                    <a:pt x="1530" y="1321"/>
                  </a:cubicBezTo>
                  <a:cubicBezTo>
                    <a:pt x="1690" y="1206"/>
                    <a:pt x="1804" y="1115"/>
                    <a:pt x="1804" y="1115"/>
                  </a:cubicBezTo>
                  <a:cubicBezTo>
                    <a:pt x="1804" y="1115"/>
                    <a:pt x="1918" y="1047"/>
                    <a:pt x="2078" y="910"/>
                  </a:cubicBezTo>
                  <a:cubicBezTo>
                    <a:pt x="2101" y="910"/>
                    <a:pt x="2146" y="887"/>
                    <a:pt x="2169" y="864"/>
                  </a:cubicBezTo>
                  <a:cubicBezTo>
                    <a:pt x="2169" y="955"/>
                    <a:pt x="2169" y="1047"/>
                    <a:pt x="2192" y="1161"/>
                  </a:cubicBezTo>
                  <a:cubicBezTo>
                    <a:pt x="2215" y="1526"/>
                    <a:pt x="2329" y="2074"/>
                    <a:pt x="2466" y="2690"/>
                  </a:cubicBezTo>
                  <a:cubicBezTo>
                    <a:pt x="2626" y="3306"/>
                    <a:pt x="2808" y="4014"/>
                    <a:pt x="2877" y="4790"/>
                  </a:cubicBezTo>
                  <a:cubicBezTo>
                    <a:pt x="2945" y="5589"/>
                    <a:pt x="3037" y="6456"/>
                    <a:pt x="3105" y="7301"/>
                  </a:cubicBezTo>
                  <a:cubicBezTo>
                    <a:pt x="3447" y="10702"/>
                    <a:pt x="3767" y="14103"/>
                    <a:pt x="3767" y="14103"/>
                  </a:cubicBezTo>
                  <a:cubicBezTo>
                    <a:pt x="3767" y="14103"/>
                    <a:pt x="3858" y="14970"/>
                    <a:pt x="4041" y="16248"/>
                  </a:cubicBezTo>
                  <a:cubicBezTo>
                    <a:pt x="4201" y="17504"/>
                    <a:pt x="4429" y="19216"/>
                    <a:pt x="4612" y="20905"/>
                  </a:cubicBezTo>
                  <a:cubicBezTo>
                    <a:pt x="4726" y="21749"/>
                    <a:pt x="4817" y="22616"/>
                    <a:pt x="4908" y="23415"/>
                  </a:cubicBezTo>
                  <a:cubicBezTo>
                    <a:pt x="4977" y="24214"/>
                    <a:pt x="5045" y="24945"/>
                    <a:pt x="5091" y="25584"/>
                  </a:cubicBezTo>
                  <a:cubicBezTo>
                    <a:pt x="5205" y="26862"/>
                    <a:pt x="5296" y="27729"/>
                    <a:pt x="5342" y="27729"/>
                  </a:cubicBezTo>
                  <a:cubicBezTo>
                    <a:pt x="5365" y="27729"/>
                    <a:pt x="5365" y="26862"/>
                    <a:pt x="5319" y="25584"/>
                  </a:cubicBezTo>
                  <a:cubicBezTo>
                    <a:pt x="5273" y="24922"/>
                    <a:pt x="5251" y="24169"/>
                    <a:pt x="5228" y="23370"/>
                  </a:cubicBezTo>
                  <a:cubicBezTo>
                    <a:pt x="5159" y="22571"/>
                    <a:pt x="5091" y="21703"/>
                    <a:pt x="5000" y="20859"/>
                  </a:cubicBezTo>
                  <a:cubicBezTo>
                    <a:pt x="4863" y="19147"/>
                    <a:pt x="4680" y="17435"/>
                    <a:pt x="4543" y="16157"/>
                  </a:cubicBezTo>
                  <a:cubicBezTo>
                    <a:pt x="4406" y="14879"/>
                    <a:pt x="4315" y="14034"/>
                    <a:pt x="4315" y="14034"/>
                  </a:cubicBezTo>
                  <a:cubicBezTo>
                    <a:pt x="4315" y="14034"/>
                    <a:pt x="3904" y="10633"/>
                    <a:pt x="3493" y="7255"/>
                  </a:cubicBezTo>
                  <a:cubicBezTo>
                    <a:pt x="3402" y="6388"/>
                    <a:pt x="3288" y="5543"/>
                    <a:pt x="3196" y="4744"/>
                  </a:cubicBezTo>
                  <a:cubicBezTo>
                    <a:pt x="3082" y="3923"/>
                    <a:pt x="2854" y="3215"/>
                    <a:pt x="2671" y="2622"/>
                  </a:cubicBezTo>
                  <a:cubicBezTo>
                    <a:pt x="2489" y="2005"/>
                    <a:pt x="2375" y="1503"/>
                    <a:pt x="2283" y="1138"/>
                  </a:cubicBezTo>
                  <a:cubicBezTo>
                    <a:pt x="2261" y="1001"/>
                    <a:pt x="2261" y="887"/>
                    <a:pt x="2238" y="818"/>
                  </a:cubicBezTo>
                  <a:cubicBezTo>
                    <a:pt x="2375" y="704"/>
                    <a:pt x="2557" y="613"/>
                    <a:pt x="2717" y="522"/>
                  </a:cubicBezTo>
                  <a:cubicBezTo>
                    <a:pt x="3196" y="271"/>
                    <a:pt x="3744" y="202"/>
                    <a:pt x="3744" y="111"/>
                  </a:cubicBezTo>
                  <a:cubicBezTo>
                    <a:pt x="3758" y="56"/>
                    <a:pt x="3548" y="1"/>
                    <a:pt x="3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6" name="Google Shape;3516;p43"/>
            <p:cNvSpPr/>
            <p:nvPr/>
          </p:nvSpPr>
          <p:spPr>
            <a:xfrm>
              <a:off x="2624500" y="3152800"/>
              <a:ext cx="688775" cy="215925"/>
            </a:xfrm>
            <a:custGeom>
              <a:avLst/>
              <a:gdLst/>
              <a:ahLst/>
              <a:cxnLst/>
              <a:rect l="l" t="t" r="r" b="b"/>
              <a:pathLst>
                <a:path w="27551" h="8637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141"/>
                    <a:pt x="0" y="3926"/>
                    <a:pt x="46" y="7099"/>
                  </a:cubicBezTo>
                  <a:cubicBezTo>
                    <a:pt x="4080" y="8221"/>
                    <a:pt x="7877" y="8636"/>
                    <a:pt x="11289" y="8636"/>
                  </a:cubicBezTo>
                  <a:cubicBezTo>
                    <a:pt x="20368" y="8636"/>
                    <a:pt x="26721" y="5694"/>
                    <a:pt x="27551" y="5296"/>
                  </a:cubicBezTo>
                  <a:cubicBezTo>
                    <a:pt x="27185" y="2237"/>
                    <a:pt x="26911" y="0"/>
                    <a:pt x="26911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7" name="Google Shape;3517;p43"/>
            <p:cNvSpPr/>
            <p:nvPr/>
          </p:nvSpPr>
          <p:spPr>
            <a:xfrm>
              <a:off x="2867600" y="3669575"/>
              <a:ext cx="46800" cy="100600"/>
            </a:xfrm>
            <a:custGeom>
              <a:avLst/>
              <a:gdLst/>
              <a:ahLst/>
              <a:cxnLst/>
              <a:rect l="l" t="t" r="r" b="b"/>
              <a:pathLst>
                <a:path w="1872" h="4024" extrusionOk="0">
                  <a:moveTo>
                    <a:pt x="1557" y="0"/>
                  </a:moveTo>
                  <a:cubicBezTo>
                    <a:pt x="1393" y="0"/>
                    <a:pt x="1203" y="191"/>
                    <a:pt x="1073" y="488"/>
                  </a:cubicBezTo>
                  <a:cubicBezTo>
                    <a:pt x="936" y="876"/>
                    <a:pt x="959" y="1264"/>
                    <a:pt x="1141" y="1378"/>
                  </a:cubicBezTo>
                  <a:cubicBezTo>
                    <a:pt x="1175" y="1400"/>
                    <a:pt x="1212" y="1410"/>
                    <a:pt x="1251" y="1410"/>
                  </a:cubicBezTo>
                  <a:cubicBezTo>
                    <a:pt x="1421" y="1410"/>
                    <a:pt x="1623" y="1215"/>
                    <a:pt x="1735" y="899"/>
                  </a:cubicBezTo>
                  <a:cubicBezTo>
                    <a:pt x="1872" y="534"/>
                    <a:pt x="1849" y="146"/>
                    <a:pt x="1666" y="32"/>
                  </a:cubicBezTo>
                  <a:cubicBezTo>
                    <a:pt x="1632" y="10"/>
                    <a:pt x="1595" y="0"/>
                    <a:pt x="1557" y="0"/>
                  </a:cubicBezTo>
                  <a:close/>
                  <a:moveTo>
                    <a:pt x="888" y="2051"/>
                  </a:moveTo>
                  <a:cubicBezTo>
                    <a:pt x="655" y="2051"/>
                    <a:pt x="375" y="2313"/>
                    <a:pt x="205" y="2748"/>
                  </a:cubicBezTo>
                  <a:cubicBezTo>
                    <a:pt x="0" y="3273"/>
                    <a:pt x="46" y="3821"/>
                    <a:pt x="297" y="3980"/>
                  </a:cubicBezTo>
                  <a:cubicBezTo>
                    <a:pt x="347" y="4010"/>
                    <a:pt x="400" y="4024"/>
                    <a:pt x="455" y="4024"/>
                  </a:cubicBezTo>
                  <a:cubicBezTo>
                    <a:pt x="699" y="4024"/>
                    <a:pt x="974" y="3747"/>
                    <a:pt x="1141" y="3318"/>
                  </a:cubicBezTo>
                  <a:cubicBezTo>
                    <a:pt x="1324" y="2816"/>
                    <a:pt x="1278" y="2246"/>
                    <a:pt x="1027" y="2086"/>
                  </a:cubicBezTo>
                  <a:cubicBezTo>
                    <a:pt x="984" y="2062"/>
                    <a:pt x="937" y="2051"/>
                    <a:pt x="888" y="2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8" name="Google Shape;3518;p43"/>
            <p:cNvSpPr/>
            <p:nvPr/>
          </p:nvSpPr>
          <p:spPr>
            <a:xfrm>
              <a:off x="3292700" y="3637575"/>
              <a:ext cx="28575" cy="104900"/>
            </a:xfrm>
            <a:custGeom>
              <a:avLst/>
              <a:gdLst/>
              <a:ahLst/>
              <a:cxnLst/>
              <a:rect l="l" t="t" r="r" b="b"/>
              <a:pathLst>
                <a:path w="1143" h="4196" extrusionOk="0">
                  <a:moveTo>
                    <a:pt x="645" y="0"/>
                  </a:moveTo>
                  <a:cubicBezTo>
                    <a:pt x="463" y="0"/>
                    <a:pt x="295" y="258"/>
                    <a:pt x="275" y="627"/>
                  </a:cubicBezTo>
                  <a:cubicBezTo>
                    <a:pt x="229" y="1015"/>
                    <a:pt x="366" y="1380"/>
                    <a:pt x="572" y="1449"/>
                  </a:cubicBezTo>
                  <a:cubicBezTo>
                    <a:pt x="593" y="1456"/>
                    <a:pt x="614" y="1459"/>
                    <a:pt x="635" y="1459"/>
                  </a:cubicBezTo>
                  <a:cubicBezTo>
                    <a:pt x="817" y="1459"/>
                    <a:pt x="985" y="1201"/>
                    <a:pt x="1005" y="832"/>
                  </a:cubicBezTo>
                  <a:cubicBezTo>
                    <a:pt x="1051" y="444"/>
                    <a:pt x="914" y="79"/>
                    <a:pt x="708" y="11"/>
                  </a:cubicBezTo>
                  <a:cubicBezTo>
                    <a:pt x="687" y="3"/>
                    <a:pt x="666" y="0"/>
                    <a:pt x="645" y="0"/>
                  </a:cubicBezTo>
                  <a:close/>
                  <a:moveTo>
                    <a:pt x="592" y="2148"/>
                  </a:moveTo>
                  <a:cubicBezTo>
                    <a:pt x="323" y="2148"/>
                    <a:pt x="88" y="2499"/>
                    <a:pt x="47" y="3023"/>
                  </a:cubicBezTo>
                  <a:cubicBezTo>
                    <a:pt x="1" y="3571"/>
                    <a:pt x="183" y="4096"/>
                    <a:pt x="457" y="4188"/>
                  </a:cubicBezTo>
                  <a:cubicBezTo>
                    <a:pt x="481" y="4193"/>
                    <a:pt x="505" y="4196"/>
                    <a:pt x="529" y="4196"/>
                  </a:cubicBezTo>
                  <a:cubicBezTo>
                    <a:pt x="797" y="4196"/>
                    <a:pt x="1032" y="3845"/>
                    <a:pt x="1074" y="3320"/>
                  </a:cubicBezTo>
                  <a:cubicBezTo>
                    <a:pt x="1142" y="2772"/>
                    <a:pt x="937" y="2247"/>
                    <a:pt x="663" y="2156"/>
                  </a:cubicBezTo>
                  <a:cubicBezTo>
                    <a:pt x="639" y="2151"/>
                    <a:pt x="615" y="2148"/>
                    <a:pt x="592" y="2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9" name="Google Shape;3519;p43"/>
            <p:cNvSpPr/>
            <p:nvPr/>
          </p:nvSpPr>
          <p:spPr>
            <a:xfrm>
              <a:off x="2914950" y="2403375"/>
              <a:ext cx="422875" cy="733125"/>
            </a:xfrm>
            <a:custGeom>
              <a:avLst/>
              <a:gdLst/>
              <a:ahLst/>
              <a:cxnLst/>
              <a:rect l="l" t="t" r="r" b="b"/>
              <a:pathLst>
                <a:path w="16915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989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1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1" y="27870"/>
                    <a:pt x="12417" y="25640"/>
                  </a:cubicBezTo>
                  <a:cubicBezTo>
                    <a:pt x="13011" y="24910"/>
                    <a:pt x="13970" y="24065"/>
                    <a:pt x="14335" y="23198"/>
                  </a:cubicBezTo>
                  <a:cubicBezTo>
                    <a:pt x="16115" y="19158"/>
                    <a:pt x="16914" y="15483"/>
                    <a:pt x="16115" y="11032"/>
                  </a:cubicBezTo>
                  <a:cubicBezTo>
                    <a:pt x="14808" y="3630"/>
                    <a:pt x="11050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0" name="Google Shape;3520;p43"/>
            <p:cNvSpPr/>
            <p:nvPr/>
          </p:nvSpPr>
          <p:spPr>
            <a:xfrm>
              <a:off x="2916650" y="2431500"/>
              <a:ext cx="346400" cy="669550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40"/>
                    <a:pt x="8013" y="982"/>
                    <a:pt x="9747" y="3516"/>
                  </a:cubicBezTo>
                  <a:cubicBezTo>
                    <a:pt x="12144" y="7031"/>
                    <a:pt x="13422" y="16184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20"/>
                    <a:pt x="366" y="26159"/>
                  </a:cubicBezTo>
                  <a:cubicBezTo>
                    <a:pt x="914" y="26455"/>
                    <a:pt x="1667" y="26684"/>
                    <a:pt x="2672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6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1" name="Google Shape;3521;p43"/>
            <p:cNvSpPr/>
            <p:nvPr/>
          </p:nvSpPr>
          <p:spPr>
            <a:xfrm>
              <a:off x="3043350" y="2447050"/>
              <a:ext cx="195750" cy="598550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7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5" y="155"/>
                    <a:pt x="1575" y="223"/>
                    <a:pt x="2169" y="543"/>
                  </a:cubicBezTo>
                  <a:cubicBezTo>
                    <a:pt x="3356" y="1159"/>
                    <a:pt x="4497" y="2620"/>
                    <a:pt x="5319" y="4218"/>
                  </a:cubicBezTo>
                  <a:cubicBezTo>
                    <a:pt x="5729" y="4994"/>
                    <a:pt x="6095" y="5838"/>
                    <a:pt x="6300" y="6637"/>
                  </a:cubicBezTo>
                  <a:cubicBezTo>
                    <a:pt x="6505" y="7436"/>
                    <a:pt x="6665" y="8212"/>
                    <a:pt x="6779" y="8897"/>
                  </a:cubicBezTo>
                  <a:cubicBezTo>
                    <a:pt x="6916" y="9559"/>
                    <a:pt x="6939" y="10107"/>
                    <a:pt x="7008" y="10495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5" y="12138"/>
                    <a:pt x="7122" y="12686"/>
                    <a:pt x="7145" y="13348"/>
                  </a:cubicBezTo>
                  <a:cubicBezTo>
                    <a:pt x="7099" y="14033"/>
                    <a:pt x="7053" y="14809"/>
                    <a:pt x="6871" y="15631"/>
                  </a:cubicBezTo>
                  <a:cubicBezTo>
                    <a:pt x="6825" y="15836"/>
                    <a:pt x="6802" y="16041"/>
                    <a:pt x="6756" y="16270"/>
                  </a:cubicBezTo>
                  <a:cubicBezTo>
                    <a:pt x="6688" y="16475"/>
                    <a:pt x="6620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40" y="23939"/>
                  </a:cubicBezTo>
                  <a:cubicBezTo>
                    <a:pt x="1940" y="23941"/>
                    <a:pt x="1942" y="23942"/>
                    <a:pt x="1945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60"/>
                  </a:cubicBezTo>
                  <a:cubicBezTo>
                    <a:pt x="2853" y="23391"/>
                    <a:pt x="2967" y="23300"/>
                    <a:pt x="3059" y="23209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5" y="16840"/>
                    <a:pt x="7213" y="16612"/>
                    <a:pt x="7281" y="16407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5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2"/>
                    <a:pt x="7692" y="10632"/>
                    <a:pt x="7670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9"/>
                    <a:pt x="5752" y="3967"/>
                  </a:cubicBezTo>
                  <a:cubicBezTo>
                    <a:pt x="5296" y="3168"/>
                    <a:pt x="4748" y="2415"/>
                    <a:pt x="4177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2" name="Google Shape;3522;p43"/>
            <p:cNvSpPr/>
            <p:nvPr/>
          </p:nvSpPr>
          <p:spPr>
            <a:xfrm>
              <a:off x="2956600" y="2404250"/>
              <a:ext cx="379500" cy="737925"/>
            </a:xfrm>
            <a:custGeom>
              <a:avLst/>
              <a:gdLst/>
              <a:ahLst/>
              <a:cxnLst/>
              <a:rect l="l" t="t" r="r" b="b"/>
              <a:pathLst>
                <a:path w="15180" h="29517" extrusionOk="0">
                  <a:moveTo>
                    <a:pt x="5859" y="0"/>
                  </a:moveTo>
                  <a:cubicBezTo>
                    <a:pt x="5520" y="0"/>
                    <a:pt x="5221" y="26"/>
                    <a:pt x="4977" y="64"/>
                  </a:cubicBezTo>
                  <a:cubicBezTo>
                    <a:pt x="4657" y="87"/>
                    <a:pt x="4429" y="178"/>
                    <a:pt x="4269" y="201"/>
                  </a:cubicBezTo>
                  <a:cubicBezTo>
                    <a:pt x="4109" y="224"/>
                    <a:pt x="4018" y="269"/>
                    <a:pt x="4018" y="269"/>
                  </a:cubicBezTo>
                  <a:cubicBezTo>
                    <a:pt x="4018" y="280"/>
                    <a:pt x="4038" y="284"/>
                    <a:pt x="4075" y="284"/>
                  </a:cubicBezTo>
                  <a:cubicBezTo>
                    <a:pt x="4200" y="284"/>
                    <a:pt x="4521" y="236"/>
                    <a:pt x="4977" y="201"/>
                  </a:cubicBezTo>
                  <a:cubicBezTo>
                    <a:pt x="5121" y="190"/>
                    <a:pt x="5284" y="183"/>
                    <a:pt x="5461" y="183"/>
                  </a:cubicBezTo>
                  <a:cubicBezTo>
                    <a:pt x="6010" y="183"/>
                    <a:pt x="6700" y="250"/>
                    <a:pt x="7442" y="475"/>
                  </a:cubicBezTo>
                  <a:cubicBezTo>
                    <a:pt x="7944" y="634"/>
                    <a:pt x="8446" y="840"/>
                    <a:pt x="8948" y="1137"/>
                  </a:cubicBezTo>
                  <a:cubicBezTo>
                    <a:pt x="9450" y="1456"/>
                    <a:pt x="9953" y="1821"/>
                    <a:pt x="10409" y="2278"/>
                  </a:cubicBezTo>
                  <a:cubicBezTo>
                    <a:pt x="10843" y="2734"/>
                    <a:pt x="11276" y="3237"/>
                    <a:pt x="11642" y="3807"/>
                  </a:cubicBezTo>
                  <a:cubicBezTo>
                    <a:pt x="12030" y="4355"/>
                    <a:pt x="12349" y="4948"/>
                    <a:pt x="12646" y="5588"/>
                  </a:cubicBezTo>
                  <a:cubicBezTo>
                    <a:pt x="13833" y="8075"/>
                    <a:pt x="14335" y="10837"/>
                    <a:pt x="14472" y="12892"/>
                  </a:cubicBezTo>
                  <a:cubicBezTo>
                    <a:pt x="14540" y="13919"/>
                    <a:pt x="14518" y="14763"/>
                    <a:pt x="14472" y="15357"/>
                  </a:cubicBezTo>
                  <a:cubicBezTo>
                    <a:pt x="14449" y="15653"/>
                    <a:pt x="14426" y="15905"/>
                    <a:pt x="14404" y="16064"/>
                  </a:cubicBezTo>
                  <a:cubicBezTo>
                    <a:pt x="14381" y="16224"/>
                    <a:pt x="14381" y="16293"/>
                    <a:pt x="14381" y="16293"/>
                  </a:cubicBezTo>
                  <a:cubicBezTo>
                    <a:pt x="14381" y="16293"/>
                    <a:pt x="14358" y="16384"/>
                    <a:pt x="14335" y="16544"/>
                  </a:cubicBezTo>
                  <a:cubicBezTo>
                    <a:pt x="14312" y="16703"/>
                    <a:pt x="14289" y="16932"/>
                    <a:pt x="14244" y="17228"/>
                  </a:cubicBezTo>
                  <a:cubicBezTo>
                    <a:pt x="14152" y="17822"/>
                    <a:pt x="13993" y="18666"/>
                    <a:pt x="13696" y="19671"/>
                  </a:cubicBezTo>
                  <a:cubicBezTo>
                    <a:pt x="13399" y="20652"/>
                    <a:pt x="12988" y="21793"/>
                    <a:pt x="12395" y="22935"/>
                  </a:cubicBezTo>
                  <a:cubicBezTo>
                    <a:pt x="12121" y="23528"/>
                    <a:pt x="11779" y="24099"/>
                    <a:pt x="11391" y="24647"/>
                  </a:cubicBezTo>
                  <a:cubicBezTo>
                    <a:pt x="11003" y="25217"/>
                    <a:pt x="10592" y="25742"/>
                    <a:pt x="10112" y="26244"/>
                  </a:cubicBezTo>
                  <a:cubicBezTo>
                    <a:pt x="9633" y="26747"/>
                    <a:pt x="9131" y="27203"/>
                    <a:pt x="8583" y="27591"/>
                  </a:cubicBezTo>
                  <a:cubicBezTo>
                    <a:pt x="8035" y="27979"/>
                    <a:pt x="7465" y="28321"/>
                    <a:pt x="6871" y="28573"/>
                  </a:cubicBezTo>
                  <a:cubicBezTo>
                    <a:pt x="5684" y="29075"/>
                    <a:pt x="4475" y="29257"/>
                    <a:pt x="3447" y="29257"/>
                  </a:cubicBezTo>
                  <a:cubicBezTo>
                    <a:pt x="1466" y="29214"/>
                    <a:pt x="196" y="28704"/>
                    <a:pt x="40" y="28704"/>
                  </a:cubicBezTo>
                  <a:cubicBezTo>
                    <a:pt x="30" y="28704"/>
                    <a:pt x="25" y="28706"/>
                    <a:pt x="24" y="28710"/>
                  </a:cubicBezTo>
                  <a:cubicBezTo>
                    <a:pt x="1" y="28732"/>
                    <a:pt x="343" y="28869"/>
                    <a:pt x="914" y="29075"/>
                  </a:cubicBezTo>
                  <a:cubicBezTo>
                    <a:pt x="1507" y="29234"/>
                    <a:pt x="2375" y="29463"/>
                    <a:pt x="3425" y="29508"/>
                  </a:cubicBezTo>
                  <a:cubicBezTo>
                    <a:pt x="3551" y="29514"/>
                    <a:pt x="3680" y="29517"/>
                    <a:pt x="3812" y="29517"/>
                  </a:cubicBezTo>
                  <a:cubicBezTo>
                    <a:pt x="4794" y="29517"/>
                    <a:pt x="5901" y="29358"/>
                    <a:pt x="7008" y="28915"/>
                  </a:cubicBezTo>
                  <a:cubicBezTo>
                    <a:pt x="7647" y="28687"/>
                    <a:pt x="8241" y="28344"/>
                    <a:pt x="8834" y="27956"/>
                  </a:cubicBezTo>
                  <a:cubicBezTo>
                    <a:pt x="9428" y="27568"/>
                    <a:pt x="9953" y="27089"/>
                    <a:pt x="10478" y="26587"/>
                  </a:cubicBezTo>
                  <a:cubicBezTo>
                    <a:pt x="10957" y="26085"/>
                    <a:pt x="11413" y="25514"/>
                    <a:pt x="11824" y="24966"/>
                  </a:cubicBezTo>
                  <a:cubicBezTo>
                    <a:pt x="12235" y="24373"/>
                    <a:pt x="12600" y="23802"/>
                    <a:pt x="12920" y="23209"/>
                  </a:cubicBezTo>
                  <a:cubicBezTo>
                    <a:pt x="13559" y="22045"/>
                    <a:pt x="13993" y="20858"/>
                    <a:pt x="14312" y="19853"/>
                  </a:cubicBezTo>
                  <a:cubicBezTo>
                    <a:pt x="14632" y="18826"/>
                    <a:pt x="14814" y="17959"/>
                    <a:pt x="14906" y="17343"/>
                  </a:cubicBezTo>
                  <a:cubicBezTo>
                    <a:pt x="14974" y="17046"/>
                    <a:pt x="14997" y="16795"/>
                    <a:pt x="15020" y="16635"/>
                  </a:cubicBezTo>
                  <a:cubicBezTo>
                    <a:pt x="15043" y="16475"/>
                    <a:pt x="15065" y="16384"/>
                    <a:pt x="15065" y="16384"/>
                  </a:cubicBezTo>
                  <a:cubicBezTo>
                    <a:pt x="15065" y="16384"/>
                    <a:pt x="15065" y="16293"/>
                    <a:pt x="15088" y="16133"/>
                  </a:cubicBezTo>
                  <a:cubicBezTo>
                    <a:pt x="15111" y="15950"/>
                    <a:pt x="15111" y="15722"/>
                    <a:pt x="15134" y="15402"/>
                  </a:cubicBezTo>
                  <a:cubicBezTo>
                    <a:pt x="15180" y="14786"/>
                    <a:pt x="15180" y="13896"/>
                    <a:pt x="15088" y="12846"/>
                  </a:cubicBezTo>
                  <a:cubicBezTo>
                    <a:pt x="14929" y="10723"/>
                    <a:pt x="14358" y="7916"/>
                    <a:pt x="13102" y="5359"/>
                  </a:cubicBezTo>
                  <a:cubicBezTo>
                    <a:pt x="12783" y="4743"/>
                    <a:pt x="12418" y="4127"/>
                    <a:pt x="12007" y="3556"/>
                  </a:cubicBezTo>
                  <a:cubicBezTo>
                    <a:pt x="11596" y="2985"/>
                    <a:pt x="11162" y="2460"/>
                    <a:pt x="10660" y="2004"/>
                  </a:cubicBezTo>
                  <a:cubicBezTo>
                    <a:pt x="10181" y="1525"/>
                    <a:pt x="9656" y="1159"/>
                    <a:pt x="9108" y="863"/>
                  </a:cubicBezTo>
                  <a:cubicBezTo>
                    <a:pt x="8583" y="543"/>
                    <a:pt x="8035" y="361"/>
                    <a:pt x="7510" y="201"/>
                  </a:cubicBezTo>
                  <a:cubicBezTo>
                    <a:pt x="6906" y="53"/>
                    <a:pt x="6342" y="0"/>
                    <a:pt x="5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3" name="Google Shape;3523;p43"/>
            <p:cNvSpPr/>
            <p:nvPr/>
          </p:nvSpPr>
          <p:spPr>
            <a:xfrm>
              <a:off x="2599950" y="2415250"/>
              <a:ext cx="715600" cy="91062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5611" y="8503"/>
                    <a:pt x="21274" y="2135"/>
                  </a:cubicBezTo>
                  <a:cubicBezTo>
                    <a:pt x="20430" y="879"/>
                    <a:pt x="18672" y="377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4" name="Google Shape;3524;p43"/>
            <p:cNvSpPr/>
            <p:nvPr/>
          </p:nvSpPr>
          <p:spPr>
            <a:xfrm>
              <a:off x="2599950" y="2415250"/>
              <a:ext cx="715600" cy="91062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8236" y="30073"/>
                    <a:pt x="27551" y="25736"/>
                  </a:cubicBezTo>
                  <a:cubicBezTo>
                    <a:pt x="26684" y="28452"/>
                    <a:pt x="24515" y="30963"/>
                    <a:pt x="19699" y="31579"/>
                  </a:cubicBezTo>
                  <a:cubicBezTo>
                    <a:pt x="18927" y="31676"/>
                    <a:pt x="18199" y="31723"/>
                    <a:pt x="17513" y="31723"/>
                  </a:cubicBezTo>
                  <a:cubicBezTo>
                    <a:pt x="7866" y="31723"/>
                    <a:pt x="6442" y="22565"/>
                    <a:pt x="7465" y="16172"/>
                  </a:cubicBezTo>
                  <a:cubicBezTo>
                    <a:pt x="8560" y="9347"/>
                    <a:pt x="10181" y="6677"/>
                    <a:pt x="15956" y="5558"/>
                  </a:cubicBezTo>
                  <a:cubicBezTo>
                    <a:pt x="20635" y="4623"/>
                    <a:pt x="20407" y="2408"/>
                    <a:pt x="20498" y="1336"/>
                  </a:cubicBezTo>
                  <a:cubicBezTo>
                    <a:pt x="19471" y="651"/>
                    <a:pt x="17828" y="309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5" name="Google Shape;3525;p43"/>
            <p:cNvSpPr/>
            <p:nvPr/>
          </p:nvSpPr>
          <p:spPr>
            <a:xfrm>
              <a:off x="3185475" y="2773850"/>
              <a:ext cx="37650" cy="103350"/>
            </a:xfrm>
            <a:custGeom>
              <a:avLst/>
              <a:gdLst/>
              <a:ahLst/>
              <a:cxnLst/>
              <a:rect l="l" t="t" r="r" b="b"/>
              <a:pathLst>
                <a:path w="1506" h="4134" extrusionOk="0">
                  <a:moveTo>
                    <a:pt x="321" y="1"/>
                  </a:moveTo>
                  <a:cubicBezTo>
                    <a:pt x="127" y="1"/>
                    <a:pt x="0" y="312"/>
                    <a:pt x="44" y="687"/>
                  </a:cubicBezTo>
                  <a:cubicBezTo>
                    <a:pt x="90" y="1075"/>
                    <a:pt x="318" y="1417"/>
                    <a:pt x="524" y="1440"/>
                  </a:cubicBezTo>
                  <a:cubicBezTo>
                    <a:pt x="752" y="1440"/>
                    <a:pt x="866" y="1143"/>
                    <a:pt x="820" y="733"/>
                  </a:cubicBezTo>
                  <a:cubicBezTo>
                    <a:pt x="775" y="344"/>
                    <a:pt x="569" y="25"/>
                    <a:pt x="341" y="2"/>
                  </a:cubicBezTo>
                  <a:cubicBezTo>
                    <a:pt x="334" y="1"/>
                    <a:pt x="327" y="1"/>
                    <a:pt x="321" y="1"/>
                  </a:cubicBezTo>
                  <a:close/>
                  <a:moveTo>
                    <a:pt x="752" y="2124"/>
                  </a:moveTo>
                  <a:cubicBezTo>
                    <a:pt x="468" y="2124"/>
                    <a:pt x="274" y="2550"/>
                    <a:pt x="341" y="3084"/>
                  </a:cubicBezTo>
                  <a:cubicBezTo>
                    <a:pt x="410" y="3631"/>
                    <a:pt x="706" y="4111"/>
                    <a:pt x="1003" y="4133"/>
                  </a:cubicBezTo>
                  <a:cubicBezTo>
                    <a:pt x="1323" y="4133"/>
                    <a:pt x="1505" y="3700"/>
                    <a:pt x="1437" y="3152"/>
                  </a:cubicBezTo>
                  <a:cubicBezTo>
                    <a:pt x="1368" y="2604"/>
                    <a:pt x="1071" y="2148"/>
                    <a:pt x="775" y="2125"/>
                  </a:cubicBezTo>
                  <a:cubicBezTo>
                    <a:pt x="767" y="2124"/>
                    <a:pt x="760" y="2124"/>
                    <a:pt x="752" y="2124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6" name="Google Shape;3526;p43"/>
            <p:cNvSpPr/>
            <p:nvPr/>
          </p:nvSpPr>
          <p:spPr>
            <a:xfrm>
              <a:off x="2685550" y="3247375"/>
              <a:ext cx="510750" cy="51525"/>
            </a:xfrm>
            <a:custGeom>
              <a:avLst/>
              <a:gdLst/>
              <a:ahLst/>
              <a:cxnLst/>
              <a:rect l="l" t="t" r="r" b="b"/>
              <a:pathLst>
                <a:path w="20430" h="2061" extrusionOk="0">
                  <a:moveTo>
                    <a:pt x="15" y="0"/>
                  </a:moveTo>
                  <a:cubicBezTo>
                    <a:pt x="5" y="0"/>
                    <a:pt x="1" y="2"/>
                    <a:pt x="1" y="6"/>
                  </a:cubicBezTo>
                  <a:cubicBezTo>
                    <a:pt x="1" y="6"/>
                    <a:pt x="138" y="75"/>
                    <a:pt x="412" y="189"/>
                  </a:cubicBezTo>
                  <a:cubicBezTo>
                    <a:pt x="685" y="280"/>
                    <a:pt x="1051" y="463"/>
                    <a:pt x="1507" y="600"/>
                  </a:cubicBezTo>
                  <a:cubicBezTo>
                    <a:pt x="2443" y="919"/>
                    <a:pt x="3698" y="1239"/>
                    <a:pt x="4977" y="1490"/>
                  </a:cubicBezTo>
                  <a:cubicBezTo>
                    <a:pt x="6255" y="1741"/>
                    <a:pt x="7533" y="1901"/>
                    <a:pt x="8515" y="1969"/>
                  </a:cubicBezTo>
                  <a:cubicBezTo>
                    <a:pt x="8994" y="2015"/>
                    <a:pt x="9405" y="2015"/>
                    <a:pt x="9679" y="2038"/>
                  </a:cubicBezTo>
                  <a:cubicBezTo>
                    <a:pt x="9975" y="2038"/>
                    <a:pt x="10135" y="2060"/>
                    <a:pt x="10135" y="2060"/>
                  </a:cubicBezTo>
                  <a:cubicBezTo>
                    <a:pt x="10135" y="2060"/>
                    <a:pt x="10774" y="2060"/>
                    <a:pt x="11756" y="2038"/>
                  </a:cubicBezTo>
                  <a:cubicBezTo>
                    <a:pt x="12737" y="2015"/>
                    <a:pt x="14038" y="1923"/>
                    <a:pt x="15339" y="1764"/>
                  </a:cubicBezTo>
                  <a:cubicBezTo>
                    <a:pt x="16618" y="1604"/>
                    <a:pt x="17896" y="1376"/>
                    <a:pt x="18854" y="1147"/>
                  </a:cubicBezTo>
                  <a:cubicBezTo>
                    <a:pt x="19334" y="1056"/>
                    <a:pt x="19722" y="942"/>
                    <a:pt x="19996" y="873"/>
                  </a:cubicBezTo>
                  <a:cubicBezTo>
                    <a:pt x="20270" y="805"/>
                    <a:pt x="20429" y="759"/>
                    <a:pt x="20429" y="736"/>
                  </a:cubicBezTo>
                  <a:lnTo>
                    <a:pt x="20429" y="736"/>
                  </a:lnTo>
                  <a:cubicBezTo>
                    <a:pt x="20429" y="736"/>
                    <a:pt x="20270" y="759"/>
                    <a:pt x="19996" y="805"/>
                  </a:cubicBezTo>
                  <a:cubicBezTo>
                    <a:pt x="19699" y="851"/>
                    <a:pt x="19311" y="942"/>
                    <a:pt x="18832" y="1010"/>
                  </a:cubicBezTo>
                  <a:cubicBezTo>
                    <a:pt x="17873" y="1193"/>
                    <a:pt x="16595" y="1376"/>
                    <a:pt x="15317" y="1513"/>
                  </a:cubicBezTo>
                  <a:cubicBezTo>
                    <a:pt x="14015" y="1649"/>
                    <a:pt x="12714" y="1718"/>
                    <a:pt x="11756" y="1718"/>
                  </a:cubicBezTo>
                  <a:lnTo>
                    <a:pt x="10135" y="1718"/>
                  </a:lnTo>
                  <a:cubicBezTo>
                    <a:pt x="10135" y="1718"/>
                    <a:pt x="9975" y="1695"/>
                    <a:pt x="9701" y="1695"/>
                  </a:cubicBezTo>
                  <a:cubicBezTo>
                    <a:pt x="9428" y="1672"/>
                    <a:pt x="9017" y="1695"/>
                    <a:pt x="8537" y="1649"/>
                  </a:cubicBezTo>
                  <a:cubicBezTo>
                    <a:pt x="7556" y="1604"/>
                    <a:pt x="6278" y="1467"/>
                    <a:pt x="4999" y="1261"/>
                  </a:cubicBezTo>
                  <a:cubicBezTo>
                    <a:pt x="3744" y="1033"/>
                    <a:pt x="2489" y="736"/>
                    <a:pt x="1553" y="463"/>
                  </a:cubicBezTo>
                  <a:cubicBezTo>
                    <a:pt x="1074" y="348"/>
                    <a:pt x="708" y="189"/>
                    <a:pt x="434" y="120"/>
                  </a:cubicBezTo>
                  <a:cubicBezTo>
                    <a:pt x="208" y="45"/>
                    <a:pt x="5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7" name="Google Shape;3527;p43"/>
            <p:cNvSpPr/>
            <p:nvPr/>
          </p:nvSpPr>
          <p:spPr>
            <a:xfrm>
              <a:off x="2802525" y="2438350"/>
              <a:ext cx="305900" cy="114975"/>
            </a:xfrm>
            <a:custGeom>
              <a:avLst/>
              <a:gdLst/>
              <a:ahLst/>
              <a:cxnLst/>
              <a:rect l="l" t="t" r="r" b="b"/>
              <a:pathLst>
                <a:path w="12236" h="4599" extrusionOk="0">
                  <a:moveTo>
                    <a:pt x="2192" y="1"/>
                  </a:moveTo>
                  <a:cubicBezTo>
                    <a:pt x="2192" y="1"/>
                    <a:pt x="1" y="571"/>
                    <a:pt x="572" y="1713"/>
                  </a:cubicBezTo>
                  <a:cubicBezTo>
                    <a:pt x="1053" y="2676"/>
                    <a:pt x="2949" y="4599"/>
                    <a:pt x="5903" y="4599"/>
                  </a:cubicBezTo>
                  <a:cubicBezTo>
                    <a:pt x="6449" y="4599"/>
                    <a:pt x="7031" y="4533"/>
                    <a:pt x="7647" y="4383"/>
                  </a:cubicBezTo>
                  <a:cubicBezTo>
                    <a:pt x="12235" y="3288"/>
                    <a:pt x="10113" y="571"/>
                    <a:pt x="8675" y="571"/>
                  </a:cubicBezTo>
                  <a:cubicBezTo>
                    <a:pt x="7259" y="571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8" name="Google Shape;3528;p43"/>
            <p:cNvSpPr/>
            <p:nvPr/>
          </p:nvSpPr>
          <p:spPr>
            <a:xfrm>
              <a:off x="2818525" y="2438350"/>
              <a:ext cx="233975" cy="82725"/>
            </a:xfrm>
            <a:custGeom>
              <a:avLst/>
              <a:gdLst/>
              <a:ahLst/>
              <a:cxnLst/>
              <a:rect l="l" t="t" r="r" b="b"/>
              <a:pathLst>
                <a:path w="9359" h="3309" extrusionOk="0">
                  <a:moveTo>
                    <a:pt x="1552" y="1"/>
                  </a:moveTo>
                  <a:cubicBezTo>
                    <a:pt x="1552" y="1"/>
                    <a:pt x="411" y="298"/>
                    <a:pt x="0" y="891"/>
                  </a:cubicBezTo>
                  <a:cubicBezTo>
                    <a:pt x="443" y="1718"/>
                    <a:pt x="2199" y="3308"/>
                    <a:pt x="4914" y="3308"/>
                  </a:cubicBezTo>
                  <a:cubicBezTo>
                    <a:pt x="5420" y="3308"/>
                    <a:pt x="5958" y="3253"/>
                    <a:pt x="6528" y="3128"/>
                  </a:cubicBezTo>
                  <a:cubicBezTo>
                    <a:pt x="8925" y="2626"/>
                    <a:pt x="9358" y="1667"/>
                    <a:pt x="9039" y="937"/>
                  </a:cubicBezTo>
                  <a:cubicBezTo>
                    <a:pt x="8719" y="708"/>
                    <a:pt x="8354" y="571"/>
                    <a:pt x="8035" y="571"/>
                  </a:cubicBezTo>
                  <a:cubicBezTo>
                    <a:pt x="6619" y="571"/>
                    <a:pt x="1552" y="1"/>
                    <a:pt x="1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9" name="Google Shape;3529;p43"/>
            <p:cNvSpPr/>
            <p:nvPr/>
          </p:nvSpPr>
          <p:spPr>
            <a:xfrm>
              <a:off x="2552600" y="2410225"/>
              <a:ext cx="422300" cy="733125"/>
            </a:xfrm>
            <a:custGeom>
              <a:avLst/>
              <a:gdLst/>
              <a:ahLst/>
              <a:cxnLst/>
              <a:rect l="l" t="t" r="r" b="b"/>
              <a:pathLst>
                <a:path w="16892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1012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0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0" y="27870"/>
                    <a:pt x="12417" y="25640"/>
                  </a:cubicBezTo>
                  <a:cubicBezTo>
                    <a:pt x="13011" y="24933"/>
                    <a:pt x="13970" y="24065"/>
                    <a:pt x="14335" y="23198"/>
                  </a:cubicBezTo>
                  <a:cubicBezTo>
                    <a:pt x="16115" y="19158"/>
                    <a:pt x="16891" y="15483"/>
                    <a:pt x="16115" y="11032"/>
                  </a:cubicBezTo>
                  <a:cubicBezTo>
                    <a:pt x="14808" y="3630"/>
                    <a:pt x="11049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0" name="Google Shape;3530;p43"/>
            <p:cNvSpPr/>
            <p:nvPr/>
          </p:nvSpPr>
          <p:spPr>
            <a:xfrm>
              <a:off x="2554300" y="2438350"/>
              <a:ext cx="346400" cy="669550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63"/>
                    <a:pt x="8013" y="982"/>
                    <a:pt x="9747" y="3516"/>
                  </a:cubicBezTo>
                  <a:cubicBezTo>
                    <a:pt x="12144" y="7031"/>
                    <a:pt x="13422" y="16207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19"/>
                    <a:pt x="366" y="26159"/>
                  </a:cubicBezTo>
                  <a:cubicBezTo>
                    <a:pt x="914" y="26455"/>
                    <a:pt x="1667" y="26684"/>
                    <a:pt x="2671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5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1" name="Google Shape;3531;p43"/>
            <p:cNvSpPr/>
            <p:nvPr/>
          </p:nvSpPr>
          <p:spPr>
            <a:xfrm>
              <a:off x="2681000" y="2453900"/>
              <a:ext cx="195750" cy="598550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6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4" y="155"/>
                    <a:pt x="1575" y="223"/>
                    <a:pt x="2146" y="543"/>
                  </a:cubicBezTo>
                  <a:cubicBezTo>
                    <a:pt x="3355" y="1159"/>
                    <a:pt x="4497" y="2620"/>
                    <a:pt x="5318" y="4218"/>
                  </a:cubicBezTo>
                  <a:cubicBezTo>
                    <a:pt x="5729" y="4994"/>
                    <a:pt x="6094" y="5838"/>
                    <a:pt x="6300" y="6637"/>
                  </a:cubicBezTo>
                  <a:cubicBezTo>
                    <a:pt x="6505" y="7459"/>
                    <a:pt x="6665" y="8235"/>
                    <a:pt x="6779" y="8897"/>
                  </a:cubicBezTo>
                  <a:cubicBezTo>
                    <a:pt x="6893" y="9559"/>
                    <a:pt x="6939" y="10107"/>
                    <a:pt x="7008" y="10518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4" y="12138"/>
                    <a:pt x="7122" y="12686"/>
                    <a:pt x="7144" y="13371"/>
                  </a:cubicBezTo>
                  <a:cubicBezTo>
                    <a:pt x="7099" y="14033"/>
                    <a:pt x="7053" y="14809"/>
                    <a:pt x="6871" y="15630"/>
                  </a:cubicBezTo>
                  <a:cubicBezTo>
                    <a:pt x="6825" y="15836"/>
                    <a:pt x="6802" y="16064"/>
                    <a:pt x="6756" y="16270"/>
                  </a:cubicBezTo>
                  <a:cubicBezTo>
                    <a:pt x="6688" y="16475"/>
                    <a:pt x="6619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17" y="23939"/>
                  </a:cubicBezTo>
                  <a:cubicBezTo>
                    <a:pt x="1919" y="23941"/>
                    <a:pt x="1923" y="23942"/>
                    <a:pt x="1927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59"/>
                  </a:cubicBezTo>
                  <a:cubicBezTo>
                    <a:pt x="2853" y="23391"/>
                    <a:pt x="2967" y="23300"/>
                    <a:pt x="3059" y="23208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4" y="16840"/>
                    <a:pt x="7213" y="16612"/>
                    <a:pt x="7281" y="16406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4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1"/>
                    <a:pt x="7692" y="10632"/>
                    <a:pt x="7669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8"/>
                    <a:pt x="5752" y="3967"/>
                  </a:cubicBezTo>
                  <a:cubicBezTo>
                    <a:pt x="5296" y="3168"/>
                    <a:pt x="4748" y="2415"/>
                    <a:pt x="4154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2" name="Google Shape;3532;p43"/>
            <p:cNvSpPr/>
            <p:nvPr/>
          </p:nvSpPr>
          <p:spPr>
            <a:xfrm>
              <a:off x="2594250" y="2411125"/>
              <a:ext cx="379500" cy="737900"/>
            </a:xfrm>
            <a:custGeom>
              <a:avLst/>
              <a:gdLst/>
              <a:ahLst/>
              <a:cxnLst/>
              <a:rect l="l" t="t" r="r" b="b"/>
              <a:pathLst>
                <a:path w="15180" h="29516" extrusionOk="0">
                  <a:moveTo>
                    <a:pt x="5829" y="1"/>
                  </a:moveTo>
                  <a:cubicBezTo>
                    <a:pt x="5503" y="1"/>
                    <a:pt x="5214" y="26"/>
                    <a:pt x="4977" y="63"/>
                  </a:cubicBezTo>
                  <a:cubicBezTo>
                    <a:pt x="4657" y="86"/>
                    <a:pt x="4429" y="177"/>
                    <a:pt x="4269" y="200"/>
                  </a:cubicBezTo>
                  <a:cubicBezTo>
                    <a:pt x="4109" y="245"/>
                    <a:pt x="4018" y="268"/>
                    <a:pt x="4018" y="268"/>
                  </a:cubicBezTo>
                  <a:cubicBezTo>
                    <a:pt x="4018" y="279"/>
                    <a:pt x="4038" y="283"/>
                    <a:pt x="4075" y="283"/>
                  </a:cubicBezTo>
                  <a:cubicBezTo>
                    <a:pt x="4200" y="283"/>
                    <a:pt x="4521" y="235"/>
                    <a:pt x="4977" y="200"/>
                  </a:cubicBezTo>
                  <a:cubicBezTo>
                    <a:pt x="5121" y="189"/>
                    <a:pt x="5284" y="181"/>
                    <a:pt x="5461" y="181"/>
                  </a:cubicBezTo>
                  <a:cubicBezTo>
                    <a:pt x="6010" y="181"/>
                    <a:pt x="6700" y="249"/>
                    <a:pt x="7442" y="474"/>
                  </a:cubicBezTo>
                  <a:cubicBezTo>
                    <a:pt x="7944" y="633"/>
                    <a:pt x="8446" y="839"/>
                    <a:pt x="8948" y="1136"/>
                  </a:cubicBezTo>
                  <a:cubicBezTo>
                    <a:pt x="9450" y="1455"/>
                    <a:pt x="9953" y="1820"/>
                    <a:pt x="10409" y="2277"/>
                  </a:cubicBezTo>
                  <a:cubicBezTo>
                    <a:pt x="10843" y="2733"/>
                    <a:pt x="11276" y="3235"/>
                    <a:pt x="11642" y="3806"/>
                  </a:cubicBezTo>
                  <a:cubicBezTo>
                    <a:pt x="12030" y="4354"/>
                    <a:pt x="12349" y="4970"/>
                    <a:pt x="12646" y="5586"/>
                  </a:cubicBezTo>
                  <a:cubicBezTo>
                    <a:pt x="13833" y="8074"/>
                    <a:pt x="14335" y="10836"/>
                    <a:pt x="14472" y="12891"/>
                  </a:cubicBezTo>
                  <a:cubicBezTo>
                    <a:pt x="14540" y="13918"/>
                    <a:pt x="14518" y="14762"/>
                    <a:pt x="14472" y="15356"/>
                  </a:cubicBezTo>
                  <a:cubicBezTo>
                    <a:pt x="14449" y="15652"/>
                    <a:pt x="14426" y="15903"/>
                    <a:pt x="14403" y="16063"/>
                  </a:cubicBezTo>
                  <a:cubicBezTo>
                    <a:pt x="14381" y="16223"/>
                    <a:pt x="14381" y="16291"/>
                    <a:pt x="14381" y="16291"/>
                  </a:cubicBezTo>
                  <a:cubicBezTo>
                    <a:pt x="14381" y="16291"/>
                    <a:pt x="14358" y="16383"/>
                    <a:pt x="14335" y="16543"/>
                  </a:cubicBezTo>
                  <a:cubicBezTo>
                    <a:pt x="14312" y="16702"/>
                    <a:pt x="14289" y="16931"/>
                    <a:pt x="14244" y="17227"/>
                  </a:cubicBezTo>
                  <a:cubicBezTo>
                    <a:pt x="14152" y="17821"/>
                    <a:pt x="13993" y="18665"/>
                    <a:pt x="13696" y="19670"/>
                  </a:cubicBezTo>
                  <a:cubicBezTo>
                    <a:pt x="13399" y="20651"/>
                    <a:pt x="12988" y="21792"/>
                    <a:pt x="12395" y="22934"/>
                  </a:cubicBezTo>
                  <a:cubicBezTo>
                    <a:pt x="12121" y="23527"/>
                    <a:pt x="11779" y="24098"/>
                    <a:pt x="11391" y="24646"/>
                  </a:cubicBezTo>
                  <a:cubicBezTo>
                    <a:pt x="11002" y="25216"/>
                    <a:pt x="10592" y="25741"/>
                    <a:pt x="10112" y="26243"/>
                  </a:cubicBezTo>
                  <a:cubicBezTo>
                    <a:pt x="9633" y="26745"/>
                    <a:pt x="9131" y="27202"/>
                    <a:pt x="8583" y="27590"/>
                  </a:cubicBezTo>
                  <a:cubicBezTo>
                    <a:pt x="8035" y="27978"/>
                    <a:pt x="7465" y="28320"/>
                    <a:pt x="6871" y="28571"/>
                  </a:cubicBezTo>
                  <a:cubicBezTo>
                    <a:pt x="5684" y="29074"/>
                    <a:pt x="4474" y="29256"/>
                    <a:pt x="3447" y="29256"/>
                  </a:cubicBezTo>
                  <a:cubicBezTo>
                    <a:pt x="1466" y="29213"/>
                    <a:pt x="196" y="28703"/>
                    <a:pt x="40" y="28703"/>
                  </a:cubicBezTo>
                  <a:cubicBezTo>
                    <a:pt x="30" y="28703"/>
                    <a:pt x="25" y="28705"/>
                    <a:pt x="24" y="28708"/>
                  </a:cubicBezTo>
                  <a:cubicBezTo>
                    <a:pt x="1" y="28731"/>
                    <a:pt x="343" y="28868"/>
                    <a:pt x="914" y="29074"/>
                  </a:cubicBezTo>
                  <a:cubicBezTo>
                    <a:pt x="1507" y="29233"/>
                    <a:pt x="2375" y="29462"/>
                    <a:pt x="3424" y="29507"/>
                  </a:cubicBezTo>
                  <a:cubicBezTo>
                    <a:pt x="3551" y="29513"/>
                    <a:pt x="3680" y="29516"/>
                    <a:pt x="3812" y="29516"/>
                  </a:cubicBezTo>
                  <a:cubicBezTo>
                    <a:pt x="4794" y="29516"/>
                    <a:pt x="5901" y="29357"/>
                    <a:pt x="7008" y="28914"/>
                  </a:cubicBezTo>
                  <a:cubicBezTo>
                    <a:pt x="7647" y="28686"/>
                    <a:pt x="8241" y="28343"/>
                    <a:pt x="8834" y="27955"/>
                  </a:cubicBezTo>
                  <a:cubicBezTo>
                    <a:pt x="9428" y="27567"/>
                    <a:pt x="9953" y="27088"/>
                    <a:pt x="10478" y="26586"/>
                  </a:cubicBezTo>
                  <a:cubicBezTo>
                    <a:pt x="10957" y="26084"/>
                    <a:pt x="11413" y="25513"/>
                    <a:pt x="11824" y="24965"/>
                  </a:cubicBezTo>
                  <a:cubicBezTo>
                    <a:pt x="12235" y="24372"/>
                    <a:pt x="12600" y="23801"/>
                    <a:pt x="12920" y="23208"/>
                  </a:cubicBezTo>
                  <a:cubicBezTo>
                    <a:pt x="13559" y="22043"/>
                    <a:pt x="13993" y="20857"/>
                    <a:pt x="14312" y="19852"/>
                  </a:cubicBezTo>
                  <a:cubicBezTo>
                    <a:pt x="14632" y="18825"/>
                    <a:pt x="14814" y="17958"/>
                    <a:pt x="14906" y="17341"/>
                  </a:cubicBezTo>
                  <a:cubicBezTo>
                    <a:pt x="14974" y="17045"/>
                    <a:pt x="14997" y="16794"/>
                    <a:pt x="15020" y="16634"/>
                  </a:cubicBezTo>
                  <a:cubicBezTo>
                    <a:pt x="15043" y="16474"/>
                    <a:pt x="15065" y="16383"/>
                    <a:pt x="15065" y="16383"/>
                  </a:cubicBezTo>
                  <a:cubicBezTo>
                    <a:pt x="15065" y="16383"/>
                    <a:pt x="15065" y="16291"/>
                    <a:pt x="15088" y="16132"/>
                  </a:cubicBezTo>
                  <a:cubicBezTo>
                    <a:pt x="15111" y="15972"/>
                    <a:pt x="15111" y="15721"/>
                    <a:pt x="15134" y="15401"/>
                  </a:cubicBezTo>
                  <a:cubicBezTo>
                    <a:pt x="15180" y="14785"/>
                    <a:pt x="15180" y="13895"/>
                    <a:pt x="15088" y="12845"/>
                  </a:cubicBezTo>
                  <a:cubicBezTo>
                    <a:pt x="14928" y="10722"/>
                    <a:pt x="14358" y="7915"/>
                    <a:pt x="13102" y="5358"/>
                  </a:cubicBezTo>
                  <a:cubicBezTo>
                    <a:pt x="12783" y="4742"/>
                    <a:pt x="12418" y="4126"/>
                    <a:pt x="12007" y="3555"/>
                  </a:cubicBezTo>
                  <a:cubicBezTo>
                    <a:pt x="11596" y="2984"/>
                    <a:pt x="11162" y="2459"/>
                    <a:pt x="10660" y="2003"/>
                  </a:cubicBezTo>
                  <a:cubicBezTo>
                    <a:pt x="10181" y="1524"/>
                    <a:pt x="9656" y="1158"/>
                    <a:pt x="9108" y="862"/>
                  </a:cubicBezTo>
                  <a:cubicBezTo>
                    <a:pt x="8583" y="542"/>
                    <a:pt x="8035" y="359"/>
                    <a:pt x="7510" y="222"/>
                  </a:cubicBezTo>
                  <a:cubicBezTo>
                    <a:pt x="6894" y="58"/>
                    <a:pt x="6319" y="1"/>
                    <a:pt x="5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3" name="Google Shape;3533;p43"/>
            <p:cNvSpPr/>
            <p:nvPr/>
          </p:nvSpPr>
          <p:spPr>
            <a:xfrm>
              <a:off x="2849325" y="2316250"/>
              <a:ext cx="186050" cy="187075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1291" y="7119"/>
                    <a:pt x="2613" y="7482"/>
                    <a:pt x="3747" y="7482"/>
                  </a:cubicBezTo>
                  <a:cubicBezTo>
                    <a:pt x="5543" y="7482"/>
                    <a:pt x="6871" y="6574"/>
                    <a:pt x="6871" y="6574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4" name="Google Shape;3534;p43"/>
            <p:cNvSpPr/>
            <p:nvPr/>
          </p:nvSpPr>
          <p:spPr>
            <a:xfrm>
              <a:off x="2849325" y="2316250"/>
              <a:ext cx="186050" cy="176350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571" y="6460"/>
                    <a:pt x="1142" y="6802"/>
                    <a:pt x="1712" y="7053"/>
                  </a:cubicBezTo>
                  <a:cubicBezTo>
                    <a:pt x="1327" y="5351"/>
                    <a:pt x="1121" y="3310"/>
                    <a:pt x="2915" y="3310"/>
                  </a:cubicBezTo>
                  <a:cubicBezTo>
                    <a:pt x="2925" y="3310"/>
                    <a:pt x="2935" y="3310"/>
                    <a:pt x="2945" y="3310"/>
                  </a:cubicBezTo>
                  <a:cubicBezTo>
                    <a:pt x="3744" y="3333"/>
                    <a:pt x="4566" y="3470"/>
                    <a:pt x="5365" y="3561"/>
                  </a:cubicBezTo>
                  <a:cubicBezTo>
                    <a:pt x="6004" y="3607"/>
                    <a:pt x="6620" y="3675"/>
                    <a:pt x="7236" y="3721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5" name="Google Shape;3535;p43"/>
            <p:cNvSpPr/>
            <p:nvPr/>
          </p:nvSpPr>
          <p:spPr>
            <a:xfrm>
              <a:off x="3381600" y="1726625"/>
              <a:ext cx="235825" cy="290175"/>
            </a:xfrm>
            <a:custGeom>
              <a:avLst/>
              <a:gdLst/>
              <a:ahLst/>
              <a:cxnLst/>
              <a:rect l="l" t="t" r="r" b="b"/>
              <a:pathLst>
                <a:path w="9433" h="11607" extrusionOk="0">
                  <a:moveTo>
                    <a:pt x="3299" y="0"/>
                  </a:moveTo>
                  <a:cubicBezTo>
                    <a:pt x="1540" y="0"/>
                    <a:pt x="941" y="1490"/>
                    <a:pt x="941" y="1490"/>
                  </a:cubicBezTo>
                  <a:cubicBezTo>
                    <a:pt x="0" y="2716"/>
                    <a:pt x="1578" y="11606"/>
                    <a:pt x="3824" y="11606"/>
                  </a:cubicBezTo>
                  <a:cubicBezTo>
                    <a:pt x="3919" y="11606"/>
                    <a:pt x="4016" y="11590"/>
                    <a:pt x="4114" y="11556"/>
                  </a:cubicBezTo>
                  <a:cubicBezTo>
                    <a:pt x="6511" y="10757"/>
                    <a:pt x="9432" y="2152"/>
                    <a:pt x="4845" y="326"/>
                  </a:cubicBezTo>
                  <a:cubicBezTo>
                    <a:pt x="4251" y="93"/>
                    <a:pt x="3739" y="0"/>
                    <a:pt x="3299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6" name="Google Shape;3536;p43"/>
            <p:cNvSpPr/>
            <p:nvPr/>
          </p:nvSpPr>
          <p:spPr>
            <a:xfrm>
              <a:off x="3413125" y="1774950"/>
              <a:ext cx="92450" cy="183300"/>
            </a:xfrm>
            <a:custGeom>
              <a:avLst/>
              <a:gdLst/>
              <a:ahLst/>
              <a:cxnLst/>
              <a:rect l="l" t="t" r="r" b="b"/>
              <a:pathLst>
                <a:path w="3698" h="7332" extrusionOk="0">
                  <a:moveTo>
                    <a:pt x="2984" y="3950"/>
                  </a:moveTo>
                  <a:cubicBezTo>
                    <a:pt x="2994" y="3961"/>
                    <a:pt x="3003" y="3973"/>
                    <a:pt x="3013" y="3985"/>
                  </a:cubicBezTo>
                  <a:cubicBezTo>
                    <a:pt x="3013" y="3985"/>
                    <a:pt x="3013" y="3969"/>
                    <a:pt x="2984" y="3950"/>
                  </a:cubicBezTo>
                  <a:close/>
                  <a:moveTo>
                    <a:pt x="3630" y="1"/>
                  </a:moveTo>
                  <a:cubicBezTo>
                    <a:pt x="3506" y="1"/>
                    <a:pt x="3133" y="84"/>
                    <a:pt x="2671" y="288"/>
                  </a:cubicBezTo>
                  <a:cubicBezTo>
                    <a:pt x="2100" y="562"/>
                    <a:pt x="1438" y="1064"/>
                    <a:pt x="981" y="1657"/>
                  </a:cubicBezTo>
                  <a:cubicBezTo>
                    <a:pt x="479" y="2251"/>
                    <a:pt x="183" y="2890"/>
                    <a:pt x="68" y="3461"/>
                  </a:cubicBezTo>
                  <a:cubicBezTo>
                    <a:pt x="23" y="3597"/>
                    <a:pt x="23" y="3666"/>
                    <a:pt x="0" y="3940"/>
                  </a:cubicBezTo>
                  <a:cubicBezTo>
                    <a:pt x="0" y="4122"/>
                    <a:pt x="23" y="4305"/>
                    <a:pt x="46" y="4488"/>
                  </a:cubicBezTo>
                  <a:cubicBezTo>
                    <a:pt x="68" y="4807"/>
                    <a:pt x="114" y="5035"/>
                    <a:pt x="137" y="5195"/>
                  </a:cubicBezTo>
                  <a:cubicBezTo>
                    <a:pt x="342" y="5013"/>
                    <a:pt x="548" y="4876"/>
                    <a:pt x="708" y="4739"/>
                  </a:cubicBezTo>
                  <a:cubicBezTo>
                    <a:pt x="799" y="4670"/>
                    <a:pt x="890" y="4602"/>
                    <a:pt x="981" y="4533"/>
                  </a:cubicBezTo>
                  <a:cubicBezTo>
                    <a:pt x="1050" y="4465"/>
                    <a:pt x="1096" y="4465"/>
                    <a:pt x="1141" y="4419"/>
                  </a:cubicBezTo>
                  <a:cubicBezTo>
                    <a:pt x="1255" y="4374"/>
                    <a:pt x="1347" y="4305"/>
                    <a:pt x="1438" y="4282"/>
                  </a:cubicBezTo>
                  <a:cubicBezTo>
                    <a:pt x="1472" y="4248"/>
                    <a:pt x="1489" y="4242"/>
                    <a:pt x="1501" y="4242"/>
                  </a:cubicBezTo>
                  <a:cubicBezTo>
                    <a:pt x="1506" y="4242"/>
                    <a:pt x="1511" y="4244"/>
                    <a:pt x="1515" y="4244"/>
                  </a:cubicBezTo>
                  <a:cubicBezTo>
                    <a:pt x="1519" y="4244"/>
                    <a:pt x="1524" y="4242"/>
                    <a:pt x="1529" y="4237"/>
                  </a:cubicBezTo>
                  <a:cubicBezTo>
                    <a:pt x="1621" y="4214"/>
                    <a:pt x="1643" y="4191"/>
                    <a:pt x="1643" y="4191"/>
                  </a:cubicBezTo>
                  <a:lnTo>
                    <a:pt x="1758" y="4191"/>
                  </a:lnTo>
                  <a:cubicBezTo>
                    <a:pt x="1771" y="4195"/>
                    <a:pt x="1786" y="4196"/>
                    <a:pt x="1802" y="4196"/>
                  </a:cubicBezTo>
                  <a:cubicBezTo>
                    <a:pt x="1812" y="4196"/>
                    <a:pt x="1823" y="4196"/>
                    <a:pt x="1834" y="4196"/>
                  </a:cubicBezTo>
                  <a:cubicBezTo>
                    <a:pt x="1892" y="4196"/>
                    <a:pt x="1963" y="4206"/>
                    <a:pt x="2054" y="4328"/>
                  </a:cubicBezTo>
                  <a:lnTo>
                    <a:pt x="2077" y="4374"/>
                  </a:lnTo>
                  <a:lnTo>
                    <a:pt x="2100" y="4374"/>
                  </a:lnTo>
                  <a:cubicBezTo>
                    <a:pt x="2123" y="4419"/>
                    <a:pt x="2214" y="4510"/>
                    <a:pt x="2191" y="4533"/>
                  </a:cubicBezTo>
                  <a:cubicBezTo>
                    <a:pt x="2214" y="4579"/>
                    <a:pt x="2100" y="4716"/>
                    <a:pt x="1826" y="4899"/>
                  </a:cubicBezTo>
                  <a:cubicBezTo>
                    <a:pt x="1575" y="5081"/>
                    <a:pt x="1164" y="5309"/>
                    <a:pt x="936" y="5697"/>
                  </a:cubicBezTo>
                  <a:cubicBezTo>
                    <a:pt x="753" y="6017"/>
                    <a:pt x="639" y="6382"/>
                    <a:pt x="776" y="6725"/>
                  </a:cubicBezTo>
                  <a:cubicBezTo>
                    <a:pt x="936" y="7067"/>
                    <a:pt x="1347" y="7272"/>
                    <a:pt x="1780" y="7318"/>
                  </a:cubicBezTo>
                  <a:cubicBezTo>
                    <a:pt x="1867" y="7327"/>
                    <a:pt x="1954" y="7332"/>
                    <a:pt x="2039" y="7332"/>
                  </a:cubicBezTo>
                  <a:cubicBezTo>
                    <a:pt x="2382" y="7332"/>
                    <a:pt x="2707" y="7259"/>
                    <a:pt x="2944" y="7113"/>
                  </a:cubicBezTo>
                  <a:cubicBezTo>
                    <a:pt x="3264" y="6953"/>
                    <a:pt x="3333" y="6725"/>
                    <a:pt x="3355" y="6610"/>
                  </a:cubicBezTo>
                  <a:cubicBezTo>
                    <a:pt x="3355" y="6473"/>
                    <a:pt x="3333" y="6405"/>
                    <a:pt x="3310" y="6405"/>
                  </a:cubicBezTo>
                  <a:cubicBezTo>
                    <a:pt x="3218" y="6405"/>
                    <a:pt x="3241" y="6747"/>
                    <a:pt x="2785" y="6930"/>
                  </a:cubicBezTo>
                  <a:cubicBezTo>
                    <a:pt x="2636" y="6975"/>
                    <a:pt x="2449" y="7009"/>
                    <a:pt x="2260" y="7009"/>
                  </a:cubicBezTo>
                  <a:cubicBezTo>
                    <a:pt x="2160" y="7009"/>
                    <a:pt x="2058" y="6999"/>
                    <a:pt x="1963" y="6976"/>
                  </a:cubicBezTo>
                  <a:cubicBezTo>
                    <a:pt x="1689" y="6907"/>
                    <a:pt x="1461" y="6747"/>
                    <a:pt x="1415" y="6542"/>
                  </a:cubicBezTo>
                  <a:cubicBezTo>
                    <a:pt x="1370" y="6336"/>
                    <a:pt x="1461" y="6085"/>
                    <a:pt x="1643" y="5857"/>
                  </a:cubicBezTo>
                  <a:cubicBezTo>
                    <a:pt x="1758" y="5675"/>
                    <a:pt x="2054" y="5515"/>
                    <a:pt x="2374" y="5332"/>
                  </a:cubicBezTo>
                  <a:cubicBezTo>
                    <a:pt x="2648" y="5150"/>
                    <a:pt x="3059" y="4899"/>
                    <a:pt x="3150" y="4556"/>
                  </a:cubicBezTo>
                  <a:cubicBezTo>
                    <a:pt x="3218" y="4214"/>
                    <a:pt x="3036" y="4031"/>
                    <a:pt x="2967" y="3940"/>
                  </a:cubicBezTo>
                  <a:lnTo>
                    <a:pt x="2967" y="3940"/>
                  </a:lnTo>
                  <a:cubicBezTo>
                    <a:pt x="2974" y="3943"/>
                    <a:pt x="2980" y="3946"/>
                    <a:pt x="2984" y="3950"/>
                  </a:cubicBezTo>
                  <a:lnTo>
                    <a:pt x="2984" y="3950"/>
                  </a:lnTo>
                  <a:cubicBezTo>
                    <a:pt x="2907" y="3852"/>
                    <a:pt x="2843" y="3770"/>
                    <a:pt x="2762" y="3689"/>
                  </a:cubicBezTo>
                  <a:cubicBezTo>
                    <a:pt x="2648" y="3620"/>
                    <a:pt x="2534" y="3575"/>
                    <a:pt x="2419" y="3529"/>
                  </a:cubicBezTo>
                  <a:cubicBezTo>
                    <a:pt x="2231" y="3478"/>
                    <a:pt x="2069" y="3452"/>
                    <a:pt x="1951" y="3452"/>
                  </a:cubicBezTo>
                  <a:cubicBezTo>
                    <a:pt x="1912" y="3452"/>
                    <a:pt x="1877" y="3455"/>
                    <a:pt x="1849" y="3461"/>
                  </a:cubicBezTo>
                  <a:cubicBezTo>
                    <a:pt x="1575" y="3483"/>
                    <a:pt x="1506" y="3506"/>
                    <a:pt x="1506" y="3506"/>
                  </a:cubicBezTo>
                  <a:cubicBezTo>
                    <a:pt x="1506" y="3506"/>
                    <a:pt x="1461" y="3506"/>
                    <a:pt x="1255" y="3575"/>
                  </a:cubicBezTo>
                  <a:cubicBezTo>
                    <a:pt x="1210" y="3575"/>
                    <a:pt x="1118" y="3597"/>
                    <a:pt x="1096" y="3620"/>
                  </a:cubicBezTo>
                  <a:cubicBezTo>
                    <a:pt x="1073" y="3620"/>
                    <a:pt x="1050" y="3643"/>
                    <a:pt x="1027" y="3643"/>
                  </a:cubicBezTo>
                  <a:cubicBezTo>
                    <a:pt x="959" y="3666"/>
                    <a:pt x="1004" y="3666"/>
                    <a:pt x="1004" y="3666"/>
                  </a:cubicBezTo>
                  <a:cubicBezTo>
                    <a:pt x="981" y="3689"/>
                    <a:pt x="981" y="3689"/>
                    <a:pt x="959" y="3689"/>
                  </a:cubicBezTo>
                  <a:cubicBezTo>
                    <a:pt x="959" y="3685"/>
                    <a:pt x="958" y="3684"/>
                    <a:pt x="957" y="3684"/>
                  </a:cubicBezTo>
                  <a:cubicBezTo>
                    <a:pt x="957" y="3684"/>
                    <a:pt x="956" y="3685"/>
                    <a:pt x="955" y="3685"/>
                  </a:cubicBezTo>
                  <a:cubicBezTo>
                    <a:pt x="949" y="3685"/>
                    <a:pt x="942" y="3668"/>
                    <a:pt x="959" y="3438"/>
                  </a:cubicBezTo>
                  <a:cubicBezTo>
                    <a:pt x="1004" y="2958"/>
                    <a:pt x="1210" y="2365"/>
                    <a:pt x="1552" y="1817"/>
                  </a:cubicBezTo>
                  <a:cubicBezTo>
                    <a:pt x="1895" y="1269"/>
                    <a:pt x="2419" y="790"/>
                    <a:pt x="2876" y="493"/>
                  </a:cubicBezTo>
                  <a:cubicBezTo>
                    <a:pt x="3333" y="174"/>
                    <a:pt x="3698" y="60"/>
                    <a:pt x="3675" y="14"/>
                  </a:cubicBezTo>
                  <a:cubicBezTo>
                    <a:pt x="3675" y="5"/>
                    <a:pt x="3659" y="1"/>
                    <a:pt x="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7" name="Google Shape;3537;p43"/>
            <p:cNvSpPr/>
            <p:nvPr/>
          </p:nvSpPr>
          <p:spPr>
            <a:xfrm>
              <a:off x="3401975" y="1779000"/>
              <a:ext cx="140125" cy="178325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3670" y="0"/>
                  </a:moveTo>
                  <a:cubicBezTo>
                    <a:pt x="2361" y="0"/>
                    <a:pt x="1336" y="2180"/>
                    <a:pt x="1336" y="2180"/>
                  </a:cubicBezTo>
                  <a:cubicBezTo>
                    <a:pt x="1336" y="2180"/>
                    <a:pt x="1" y="7132"/>
                    <a:pt x="2301" y="7132"/>
                  </a:cubicBezTo>
                  <a:cubicBezTo>
                    <a:pt x="2425" y="7132"/>
                    <a:pt x="2560" y="7118"/>
                    <a:pt x="2706" y="7088"/>
                  </a:cubicBezTo>
                  <a:cubicBezTo>
                    <a:pt x="5559" y="6494"/>
                    <a:pt x="5605" y="628"/>
                    <a:pt x="4098" y="80"/>
                  </a:cubicBezTo>
                  <a:cubicBezTo>
                    <a:pt x="3953" y="25"/>
                    <a:pt x="3810" y="0"/>
                    <a:pt x="367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8" name="Google Shape;3538;p43"/>
            <p:cNvSpPr/>
            <p:nvPr/>
          </p:nvSpPr>
          <p:spPr>
            <a:xfrm>
              <a:off x="2320350" y="1367500"/>
              <a:ext cx="1270825" cy="1006900"/>
            </a:xfrm>
            <a:custGeom>
              <a:avLst/>
              <a:gdLst/>
              <a:ahLst/>
              <a:cxnLst/>
              <a:rect l="l" t="t" r="r" b="b"/>
              <a:pathLst>
                <a:path w="50833" h="40276" extrusionOk="0">
                  <a:moveTo>
                    <a:pt x="25273" y="0"/>
                  </a:moveTo>
                  <a:cubicBezTo>
                    <a:pt x="18269" y="0"/>
                    <a:pt x="14129" y="3073"/>
                    <a:pt x="14129" y="3073"/>
                  </a:cubicBezTo>
                  <a:cubicBezTo>
                    <a:pt x="2169" y="11062"/>
                    <a:pt x="9062" y="23730"/>
                    <a:pt x="9062" y="23730"/>
                  </a:cubicBezTo>
                  <a:cubicBezTo>
                    <a:pt x="9062" y="23730"/>
                    <a:pt x="7685" y="22460"/>
                    <a:pt x="5842" y="22460"/>
                  </a:cubicBezTo>
                  <a:cubicBezTo>
                    <a:pt x="4857" y="22460"/>
                    <a:pt x="3738" y="22823"/>
                    <a:pt x="2625" y="23936"/>
                  </a:cubicBezTo>
                  <a:cubicBezTo>
                    <a:pt x="1" y="26560"/>
                    <a:pt x="3402" y="32518"/>
                    <a:pt x="7145" y="34001"/>
                  </a:cubicBezTo>
                  <a:cubicBezTo>
                    <a:pt x="8059" y="34360"/>
                    <a:pt x="8838" y="34505"/>
                    <a:pt x="9500" y="34505"/>
                  </a:cubicBezTo>
                  <a:cubicBezTo>
                    <a:pt x="12295" y="34505"/>
                    <a:pt x="13011" y="31924"/>
                    <a:pt x="13011" y="31924"/>
                  </a:cubicBezTo>
                  <a:cubicBezTo>
                    <a:pt x="15021" y="35985"/>
                    <a:pt x="22377" y="40275"/>
                    <a:pt x="30449" y="40275"/>
                  </a:cubicBezTo>
                  <a:cubicBezTo>
                    <a:pt x="31543" y="40275"/>
                    <a:pt x="32650" y="40196"/>
                    <a:pt x="33759" y="40027"/>
                  </a:cubicBezTo>
                  <a:cubicBezTo>
                    <a:pt x="42524" y="38681"/>
                    <a:pt x="50833" y="31422"/>
                    <a:pt x="43962" y="20215"/>
                  </a:cubicBezTo>
                  <a:cubicBezTo>
                    <a:pt x="43186" y="13870"/>
                    <a:pt x="43688" y="4717"/>
                    <a:pt x="33599" y="1384"/>
                  </a:cubicBezTo>
                  <a:cubicBezTo>
                    <a:pt x="30511" y="374"/>
                    <a:pt x="27718" y="0"/>
                    <a:pt x="25273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9" name="Google Shape;3539;p43"/>
            <p:cNvSpPr/>
            <p:nvPr/>
          </p:nvSpPr>
          <p:spPr>
            <a:xfrm>
              <a:off x="2660450" y="1500250"/>
              <a:ext cx="930725" cy="874225"/>
            </a:xfrm>
            <a:custGeom>
              <a:avLst/>
              <a:gdLst/>
              <a:ahLst/>
              <a:cxnLst/>
              <a:rect l="l" t="t" r="r" b="b"/>
              <a:pathLst>
                <a:path w="37229" h="34969" extrusionOk="0">
                  <a:moveTo>
                    <a:pt x="26181" y="0"/>
                  </a:moveTo>
                  <a:lnTo>
                    <a:pt x="26181" y="0"/>
                  </a:lnTo>
                  <a:cubicBezTo>
                    <a:pt x="29194" y="4200"/>
                    <a:pt x="29148" y="9747"/>
                    <a:pt x="29673" y="14038"/>
                  </a:cubicBezTo>
                  <a:cubicBezTo>
                    <a:pt x="36544" y="25245"/>
                    <a:pt x="28235" y="32503"/>
                    <a:pt x="19470" y="33850"/>
                  </a:cubicBezTo>
                  <a:cubicBezTo>
                    <a:pt x="18357" y="34021"/>
                    <a:pt x="17246" y="34100"/>
                    <a:pt x="16147" y="34100"/>
                  </a:cubicBezTo>
                  <a:cubicBezTo>
                    <a:pt x="9315" y="34100"/>
                    <a:pt x="2989" y="31020"/>
                    <a:pt x="0" y="27619"/>
                  </a:cubicBezTo>
                  <a:lnTo>
                    <a:pt x="0" y="27619"/>
                  </a:lnTo>
                  <a:cubicBezTo>
                    <a:pt x="2623" y="31354"/>
                    <a:pt x="9415" y="34969"/>
                    <a:pt x="16821" y="34969"/>
                  </a:cubicBezTo>
                  <a:cubicBezTo>
                    <a:pt x="17923" y="34969"/>
                    <a:pt x="19038" y="34889"/>
                    <a:pt x="20155" y="34717"/>
                  </a:cubicBezTo>
                  <a:cubicBezTo>
                    <a:pt x="28920" y="33371"/>
                    <a:pt x="37229" y="26112"/>
                    <a:pt x="30358" y="14905"/>
                  </a:cubicBezTo>
                  <a:cubicBezTo>
                    <a:pt x="29810" y="10317"/>
                    <a:pt x="29902" y="4268"/>
                    <a:pt x="2618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0" name="Google Shape;3540;p43"/>
            <p:cNvSpPr/>
            <p:nvPr/>
          </p:nvSpPr>
          <p:spPr>
            <a:xfrm>
              <a:off x="2403675" y="2137075"/>
              <a:ext cx="240825" cy="93175"/>
            </a:xfrm>
            <a:custGeom>
              <a:avLst/>
              <a:gdLst/>
              <a:ahLst/>
              <a:cxnLst/>
              <a:rect l="l" t="t" r="r" b="b"/>
              <a:pathLst>
                <a:path w="9633" h="3727" extrusionOk="0">
                  <a:moveTo>
                    <a:pt x="0" y="0"/>
                  </a:moveTo>
                  <a:cubicBezTo>
                    <a:pt x="1004" y="1438"/>
                    <a:pt x="2374" y="2648"/>
                    <a:pt x="3812" y="3218"/>
                  </a:cubicBezTo>
                  <a:cubicBezTo>
                    <a:pt x="4726" y="3580"/>
                    <a:pt x="5506" y="3726"/>
                    <a:pt x="6169" y="3726"/>
                  </a:cubicBezTo>
                  <a:cubicBezTo>
                    <a:pt x="8517" y="3726"/>
                    <a:pt x="9401" y="1894"/>
                    <a:pt x="9632" y="1324"/>
                  </a:cubicBezTo>
                  <a:cubicBezTo>
                    <a:pt x="9381" y="959"/>
                    <a:pt x="9153" y="616"/>
                    <a:pt x="8993" y="274"/>
                  </a:cubicBezTo>
                  <a:cubicBezTo>
                    <a:pt x="8993" y="274"/>
                    <a:pt x="8281" y="2843"/>
                    <a:pt x="5502" y="2843"/>
                  </a:cubicBezTo>
                  <a:cubicBezTo>
                    <a:pt x="4835" y="2843"/>
                    <a:pt x="4050" y="2695"/>
                    <a:pt x="3127" y="2328"/>
                  </a:cubicBezTo>
                  <a:cubicBezTo>
                    <a:pt x="2009" y="1895"/>
                    <a:pt x="913" y="1050"/>
                    <a:pt x="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1" name="Google Shape;3541;p43"/>
            <p:cNvSpPr/>
            <p:nvPr/>
          </p:nvSpPr>
          <p:spPr>
            <a:xfrm>
              <a:off x="2413375" y="1988550"/>
              <a:ext cx="164925" cy="200775"/>
            </a:xfrm>
            <a:custGeom>
              <a:avLst/>
              <a:gdLst/>
              <a:ahLst/>
              <a:cxnLst/>
              <a:rect l="l" t="t" r="r" b="b"/>
              <a:pathLst>
                <a:path w="6597" h="8031" extrusionOk="0">
                  <a:moveTo>
                    <a:pt x="1350" y="1"/>
                  </a:moveTo>
                  <a:cubicBezTo>
                    <a:pt x="70" y="1"/>
                    <a:pt x="91" y="2312"/>
                    <a:pt x="91" y="2312"/>
                  </a:cubicBezTo>
                  <a:cubicBezTo>
                    <a:pt x="0" y="4686"/>
                    <a:pt x="3333" y="7699"/>
                    <a:pt x="4793" y="7995"/>
                  </a:cubicBezTo>
                  <a:cubicBezTo>
                    <a:pt x="4913" y="8019"/>
                    <a:pt x="5025" y="8030"/>
                    <a:pt x="5130" y="8030"/>
                  </a:cubicBezTo>
                  <a:cubicBezTo>
                    <a:pt x="6327" y="8030"/>
                    <a:pt x="6597" y="6603"/>
                    <a:pt x="6597" y="6603"/>
                  </a:cubicBezTo>
                  <a:cubicBezTo>
                    <a:pt x="6597" y="6603"/>
                    <a:pt x="4816" y="5895"/>
                    <a:pt x="4405" y="4480"/>
                  </a:cubicBezTo>
                  <a:cubicBezTo>
                    <a:pt x="4097" y="3355"/>
                    <a:pt x="5144" y="3240"/>
                    <a:pt x="5587" y="3240"/>
                  </a:cubicBezTo>
                  <a:cubicBezTo>
                    <a:pt x="5701" y="3240"/>
                    <a:pt x="5775" y="3248"/>
                    <a:pt x="5775" y="3248"/>
                  </a:cubicBezTo>
                  <a:cubicBezTo>
                    <a:pt x="5775" y="3248"/>
                    <a:pt x="2876" y="143"/>
                    <a:pt x="1461" y="7"/>
                  </a:cubicBezTo>
                  <a:cubicBezTo>
                    <a:pt x="1423" y="3"/>
                    <a:pt x="1386" y="1"/>
                    <a:pt x="13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2" name="Google Shape;3542;p43"/>
            <p:cNvSpPr/>
            <p:nvPr/>
          </p:nvSpPr>
          <p:spPr>
            <a:xfrm>
              <a:off x="2419075" y="1988700"/>
              <a:ext cx="172350" cy="201725"/>
            </a:xfrm>
            <a:custGeom>
              <a:avLst/>
              <a:gdLst/>
              <a:ahLst/>
              <a:cxnLst/>
              <a:rect l="l" t="t" r="r" b="b"/>
              <a:pathLst>
                <a:path w="6894" h="8069" extrusionOk="0">
                  <a:moveTo>
                    <a:pt x="1233" y="1"/>
                  </a:moveTo>
                  <a:cubicBezTo>
                    <a:pt x="1027" y="1"/>
                    <a:pt x="799" y="69"/>
                    <a:pt x="617" y="160"/>
                  </a:cubicBezTo>
                  <a:cubicBezTo>
                    <a:pt x="457" y="252"/>
                    <a:pt x="297" y="389"/>
                    <a:pt x="229" y="503"/>
                  </a:cubicBezTo>
                  <a:cubicBezTo>
                    <a:pt x="69" y="777"/>
                    <a:pt x="23" y="1005"/>
                    <a:pt x="23" y="1142"/>
                  </a:cubicBezTo>
                  <a:cubicBezTo>
                    <a:pt x="0" y="1302"/>
                    <a:pt x="0" y="1393"/>
                    <a:pt x="23" y="1393"/>
                  </a:cubicBezTo>
                  <a:cubicBezTo>
                    <a:pt x="25" y="1394"/>
                    <a:pt x="27" y="1394"/>
                    <a:pt x="29" y="1394"/>
                  </a:cubicBezTo>
                  <a:cubicBezTo>
                    <a:pt x="94" y="1394"/>
                    <a:pt x="146" y="1017"/>
                    <a:pt x="457" y="640"/>
                  </a:cubicBezTo>
                  <a:cubicBezTo>
                    <a:pt x="596" y="481"/>
                    <a:pt x="820" y="357"/>
                    <a:pt x="1101" y="357"/>
                  </a:cubicBezTo>
                  <a:cubicBezTo>
                    <a:pt x="1144" y="357"/>
                    <a:pt x="1188" y="360"/>
                    <a:pt x="1233" y="366"/>
                  </a:cubicBezTo>
                  <a:cubicBezTo>
                    <a:pt x="1552" y="389"/>
                    <a:pt x="1940" y="526"/>
                    <a:pt x="2306" y="731"/>
                  </a:cubicBezTo>
                  <a:cubicBezTo>
                    <a:pt x="3036" y="1119"/>
                    <a:pt x="3744" y="1690"/>
                    <a:pt x="4360" y="2283"/>
                  </a:cubicBezTo>
                  <a:cubicBezTo>
                    <a:pt x="4520" y="2443"/>
                    <a:pt x="4657" y="2580"/>
                    <a:pt x="4794" y="2740"/>
                  </a:cubicBezTo>
                  <a:cubicBezTo>
                    <a:pt x="4862" y="2785"/>
                    <a:pt x="4953" y="2899"/>
                    <a:pt x="4976" y="2922"/>
                  </a:cubicBezTo>
                  <a:lnTo>
                    <a:pt x="4999" y="2968"/>
                  </a:lnTo>
                  <a:cubicBezTo>
                    <a:pt x="5013" y="2996"/>
                    <a:pt x="5019" y="3016"/>
                    <a:pt x="5010" y="3016"/>
                  </a:cubicBezTo>
                  <a:cubicBezTo>
                    <a:pt x="5004" y="3016"/>
                    <a:pt x="4994" y="3008"/>
                    <a:pt x="4976" y="2991"/>
                  </a:cubicBezTo>
                  <a:lnTo>
                    <a:pt x="4908" y="2991"/>
                  </a:lnTo>
                  <a:cubicBezTo>
                    <a:pt x="4915" y="2983"/>
                    <a:pt x="4908" y="2981"/>
                    <a:pt x="4893" y="2981"/>
                  </a:cubicBezTo>
                  <a:cubicBezTo>
                    <a:pt x="4862" y="2981"/>
                    <a:pt x="4801" y="2991"/>
                    <a:pt x="4771" y="2991"/>
                  </a:cubicBezTo>
                  <a:cubicBezTo>
                    <a:pt x="4725" y="2991"/>
                    <a:pt x="4657" y="3013"/>
                    <a:pt x="4588" y="3036"/>
                  </a:cubicBezTo>
                  <a:cubicBezTo>
                    <a:pt x="4474" y="3082"/>
                    <a:pt x="4383" y="3128"/>
                    <a:pt x="4291" y="3173"/>
                  </a:cubicBezTo>
                  <a:cubicBezTo>
                    <a:pt x="4155" y="3310"/>
                    <a:pt x="4018" y="3424"/>
                    <a:pt x="3972" y="3493"/>
                  </a:cubicBezTo>
                  <a:cubicBezTo>
                    <a:pt x="3926" y="3584"/>
                    <a:pt x="3903" y="3630"/>
                    <a:pt x="3903" y="3630"/>
                  </a:cubicBezTo>
                  <a:cubicBezTo>
                    <a:pt x="3903" y="3630"/>
                    <a:pt x="3881" y="3675"/>
                    <a:pt x="3835" y="3767"/>
                  </a:cubicBezTo>
                  <a:cubicBezTo>
                    <a:pt x="3812" y="3858"/>
                    <a:pt x="3789" y="3972"/>
                    <a:pt x="3766" y="4155"/>
                  </a:cubicBezTo>
                  <a:cubicBezTo>
                    <a:pt x="3744" y="4474"/>
                    <a:pt x="3835" y="4885"/>
                    <a:pt x="4063" y="5319"/>
                  </a:cubicBezTo>
                  <a:cubicBezTo>
                    <a:pt x="4314" y="5753"/>
                    <a:pt x="4725" y="6209"/>
                    <a:pt x="5296" y="6506"/>
                  </a:cubicBezTo>
                  <a:cubicBezTo>
                    <a:pt x="5433" y="6574"/>
                    <a:pt x="5593" y="6643"/>
                    <a:pt x="5729" y="6711"/>
                  </a:cubicBezTo>
                  <a:cubicBezTo>
                    <a:pt x="5798" y="6757"/>
                    <a:pt x="5889" y="6780"/>
                    <a:pt x="5958" y="6780"/>
                  </a:cubicBezTo>
                  <a:cubicBezTo>
                    <a:pt x="6026" y="6802"/>
                    <a:pt x="6026" y="6802"/>
                    <a:pt x="6049" y="6802"/>
                  </a:cubicBezTo>
                  <a:cubicBezTo>
                    <a:pt x="6095" y="6802"/>
                    <a:pt x="6095" y="6848"/>
                    <a:pt x="6095" y="6894"/>
                  </a:cubicBezTo>
                  <a:cubicBezTo>
                    <a:pt x="6095" y="6894"/>
                    <a:pt x="6026" y="7031"/>
                    <a:pt x="5981" y="7122"/>
                  </a:cubicBezTo>
                  <a:cubicBezTo>
                    <a:pt x="5866" y="7327"/>
                    <a:pt x="5729" y="7487"/>
                    <a:pt x="5478" y="7533"/>
                  </a:cubicBezTo>
                  <a:cubicBezTo>
                    <a:pt x="5364" y="7567"/>
                    <a:pt x="5233" y="7584"/>
                    <a:pt x="5099" y="7584"/>
                  </a:cubicBezTo>
                  <a:cubicBezTo>
                    <a:pt x="4965" y="7584"/>
                    <a:pt x="4828" y="7567"/>
                    <a:pt x="4702" y="7533"/>
                  </a:cubicBezTo>
                  <a:cubicBezTo>
                    <a:pt x="4155" y="7464"/>
                    <a:pt x="3675" y="7236"/>
                    <a:pt x="3264" y="7054"/>
                  </a:cubicBezTo>
                  <a:cubicBezTo>
                    <a:pt x="2487" y="6654"/>
                    <a:pt x="2055" y="6254"/>
                    <a:pt x="1991" y="6254"/>
                  </a:cubicBezTo>
                  <a:cubicBezTo>
                    <a:pt x="1989" y="6254"/>
                    <a:pt x="1987" y="6254"/>
                    <a:pt x="1986" y="6255"/>
                  </a:cubicBezTo>
                  <a:cubicBezTo>
                    <a:pt x="1940" y="6300"/>
                    <a:pt x="2283" y="6802"/>
                    <a:pt x="3082" y="7305"/>
                  </a:cubicBezTo>
                  <a:cubicBezTo>
                    <a:pt x="3470" y="7556"/>
                    <a:pt x="3949" y="7830"/>
                    <a:pt x="4565" y="7989"/>
                  </a:cubicBezTo>
                  <a:cubicBezTo>
                    <a:pt x="4774" y="8034"/>
                    <a:pt x="4991" y="8069"/>
                    <a:pt x="5225" y="8069"/>
                  </a:cubicBezTo>
                  <a:cubicBezTo>
                    <a:pt x="5350" y="8069"/>
                    <a:pt x="5480" y="8059"/>
                    <a:pt x="5615" y="8035"/>
                  </a:cubicBezTo>
                  <a:cubicBezTo>
                    <a:pt x="6003" y="7967"/>
                    <a:pt x="6346" y="7693"/>
                    <a:pt x="6551" y="7396"/>
                  </a:cubicBezTo>
                  <a:cubicBezTo>
                    <a:pt x="6620" y="7236"/>
                    <a:pt x="6711" y="7122"/>
                    <a:pt x="6757" y="6848"/>
                  </a:cubicBezTo>
                  <a:lnTo>
                    <a:pt x="6871" y="6483"/>
                  </a:lnTo>
                  <a:cubicBezTo>
                    <a:pt x="6871" y="6460"/>
                    <a:pt x="6894" y="6414"/>
                    <a:pt x="6871" y="6392"/>
                  </a:cubicBezTo>
                  <a:lnTo>
                    <a:pt x="6779" y="6369"/>
                  </a:lnTo>
                  <a:lnTo>
                    <a:pt x="6597" y="6300"/>
                  </a:lnTo>
                  <a:lnTo>
                    <a:pt x="6232" y="6186"/>
                  </a:lnTo>
                  <a:cubicBezTo>
                    <a:pt x="6163" y="6186"/>
                    <a:pt x="6095" y="6163"/>
                    <a:pt x="6049" y="6118"/>
                  </a:cubicBezTo>
                  <a:cubicBezTo>
                    <a:pt x="5935" y="6049"/>
                    <a:pt x="5798" y="6004"/>
                    <a:pt x="5707" y="5935"/>
                  </a:cubicBezTo>
                  <a:cubicBezTo>
                    <a:pt x="5273" y="5684"/>
                    <a:pt x="4976" y="5319"/>
                    <a:pt x="4816" y="4999"/>
                  </a:cubicBezTo>
                  <a:cubicBezTo>
                    <a:pt x="4657" y="4657"/>
                    <a:pt x="4611" y="4360"/>
                    <a:pt x="4634" y="4178"/>
                  </a:cubicBezTo>
                  <a:cubicBezTo>
                    <a:pt x="4657" y="4109"/>
                    <a:pt x="4680" y="4041"/>
                    <a:pt x="4680" y="3995"/>
                  </a:cubicBezTo>
                  <a:cubicBezTo>
                    <a:pt x="4702" y="3972"/>
                    <a:pt x="4702" y="3949"/>
                    <a:pt x="4702" y="3949"/>
                  </a:cubicBezTo>
                  <a:cubicBezTo>
                    <a:pt x="4702" y="3949"/>
                    <a:pt x="4748" y="3881"/>
                    <a:pt x="4816" y="3812"/>
                  </a:cubicBezTo>
                  <a:cubicBezTo>
                    <a:pt x="4839" y="3790"/>
                    <a:pt x="4862" y="3790"/>
                    <a:pt x="4908" y="3767"/>
                  </a:cubicBezTo>
                  <a:cubicBezTo>
                    <a:pt x="4908" y="3767"/>
                    <a:pt x="4931" y="3744"/>
                    <a:pt x="4953" y="3744"/>
                  </a:cubicBezTo>
                  <a:lnTo>
                    <a:pt x="5090" y="3744"/>
                  </a:lnTo>
                  <a:cubicBezTo>
                    <a:pt x="5204" y="3767"/>
                    <a:pt x="5273" y="3744"/>
                    <a:pt x="5410" y="3790"/>
                  </a:cubicBezTo>
                  <a:cubicBezTo>
                    <a:pt x="5570" y="3835"/>
                    <a:pt x="5707" y="3881"/>
                    <a:pt x="5889" y="3949"/>
                  </a:cubicBezTo>
                  <a:cubicBezTo>
                    <a:pt x="6186" y="4041"/>
                    <a:pt x="6506" y="4155"/>
                    <a:pt x="6825" y="4269"/>
                  </a:cubicBezTo>
                  <a:cubicBezTo>
                    <a:pt x="6734" y="4109"/>
                    <a:pt x="6665" y="3995"/>
                    <a:pt x="6483" y="3698"/>
                  </a:cubicBezTo>
                  <a:cubicBezTo>
                    <a:pt x="6323" y="3447"/>
                    <a:pt x="6186" y="3219"/>
                    <a:pt x="5981" y="2945"/>
                  </a:cubicBezTo>
                  <a:cubicBezTo>
                    <a:pt x="5844" y="2808"/>
                    <a:pt x="5729" y="2671"/>
                    <a:pt x="5615" y="2534"/>
                  </a:cubicBezTo>
                  <a:cubicBezTo>
                    <a:pt x="5501" y="2420"/>
                    <a:pt x="5456" y="2374"/>
                    <a:pt x="5364" y="2283"/>
                  </a:cubicBezTo>
                  <a:cubicBezTo>
                    <a:pt x="5204" y="2123"/>
                    <a:pt x="5022" y="1986"/>
                    <a:pt x="4862" y="1849"/>
                  </a:cubicBezTo>
                  <a:cubicBezTo>
                    <a:pt x="4177" y="1256"/>
                    <a:pt x="3378" y="708"/>
                    <a:pt x="2557" y="320"/>
                  </a:cubicBezTo>
                  <a:cubicBezTo>
                    <a:pt x="2123" y="137"/>
                    <a:pt x="1689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3" name="Google Shape;3543;p43"/>
            <p:cNvSpPr/>
            <p:nvPr/>
          </p:nvSpPr>
          <p:spPr>
            <a:xfrm>
              <a:off x="2811825" y="1706250"/>
              <a:ext cx="549375" cy="120600"/>
            </a:xfrm>
            <a:custGeom>
              <a:avLst/>
              <a:gdLst/>
              <a:ahLst/>
              <a:cxnLst/>
              <a:rect l="l" t="t" r="r" b="b"/>
              <a:pathLst>
                <a:path w="21975" h="4824" extrusionOk="0">
                  <a:moveTo>
                    <a:pt x="19263" y="1507"/>
                  </a:moveTo>
                  <a:lnTo>
                    <a:pt x="19263" y="1507"/>
                  </a:lnTo>
                  <a:cubicBezTo>
                    <a:pt x="19263" y="1507"/>
                    <a:pt x="19263" y="1507"/>
                    <a:pt x="19263" y="1507"/>
                  </a:cubicBezTo>
                  <a:lnTo>
                    <a:pt x="19263" y="1507"/>
                  </a:lnTo>
                  <a:cubicBezTo>
                    <a:pt x="19261" y="1507"/>
                    <a:pt x="19260" y="1507"/>
                    <a:pt x="19259" y="1507"/>
                  </a:cubicBezTo>
                  <a:close/>
                  <a:moveTo>
                    <a:pt x="19784" y="1549"/>
                  </a:moveTo>
                  <a:cubicBezTo>
                    <a:pt x="19785" y="1549"/>
                    <a:pt x="19791" y="1550"/>
                    <a:pt x="19801" y="1552"/>
                  </a:cubicBezTo>
                  <a:lnTo>
                    <a:pt x="19801" y="1552"/>
                  </a:lnTo>
                  <a:cubicBezTo>
                    <a:pt x="19798" y="1552"/>
                    <a:pt x="19796" y="1553"/>
                    <a:pt x="19793" y="1553"/>
                  </a:cubicBezTo>
                  <a:lnTo>
                    <a:pt x="19793" y="1553"/>
                  </a:lnTo>
                  <a:cubicBezTo>
                    <a:pt x="19785" y="1550"/>
                    <a:pt x="19782" y="1549"/>
                    <a:pt x="19784" y="1549"/>
                  </a:cubicBezTo>
                  <a:close/>
                  <a:moveTo>
                    <a:pt x="19819" y="1557"/>
                  </a:moveTo>
                  <a:cubicBezTo>
                    <a:pt x="19826" y="1560"/>
                    <a:pt x="19835" y="1562"/>
                    <a:pt x="19844" y="1565"/>
                  </a:cubicBezTo>
                  <a:lnTo>
                    <a:pt x="19844" y="1565"/>
                  </a:lnTo>
                  <a:cubicBezTo>
                    <a:pt x="19832" y="1562"/>
                    <a:pt x="19822" y="1560"/>
                    <a:pt x="19814" y="1558"/>
                  </a:cubicBezTo>
                  <a:lnTo>
                    <a:pt x="19814" y="1558"/>
                  </a:lnTo>
                  <a:cubicBezTo>
                    <a:pt x="19816" y="1558"/>
                    <a:pt x="19817" y="1558"/>
                    <a:pt x="19819" y="1557"/>
                  </a:cubicBezTo>
                  <a:close/>
                  <a:moveTo>
                    <a:pt x="19670" y="0"/>
                  </a:moveTo>
                  <a:cubicBezTo>
                    <a:pt x="18916" y="23"/>
                    <a:pt x="18391" y="388"/>
                    <a:pt x="18323" y="890"/>
                  </a:cubicBezTo>
                  <a:cubicBezTo>
                    <a:pt x="18280" y="1212"/>
                    <a:pt x="18720" y="1533"/>
                    <a:pt x="19209" y="1533"/>
                  </a:cubicBezTo>
                  <a:cubicBezTo>
                    <a:pt x="19241" y="1533"/>
                    <a:pt x="19272" y="1532"/>
                    <a:pt x="19304" y="1529"/>
                  </a:cubicBezTo>
                  <a:cubicBezTo>
                    <a:pt x="19314" y="1527"/>
                    <a:pt x="19323" y="1525"/>
                    <a:pt x="19331" y="1523"/>
                  </a:cubicBezTo>
                  <a:lnTo>
                    <a:pt x="19331" y="1523"/>
                  </a:lnTo>
                  <a:cubicBezTo>
                    <a:pt x="19368" y="1531"/>
                    <a:pt x="19413" y="1541"/>
                    <a:pt x="19464" y="1552"/>
                  </a:cubicBezTo>
                  <a:cubicBezTo>
                    <a:pt x="19555" y="1552"/>
                    <a:pt x="19646" y="1562"/>
                    <a:pt x="19730" y="1562"/>
                  </a:cubicBezTo>
                  <a:lnTo>
                    <a:pt x="19730" y="1562"/>
                  </a:lnTo>
                  <a:cubicBezTo>
                    <a:pt x="19759" y="1567"/>
                    <a:pt x="19829" y="1573"/>
                    <a:pt x="19873" y="1574"/>
                  </a:cubicBezTo>
                  <a:lnTo>
                    <a:pt x="19873" y="1574"/>
                  </a:lnTo>
                  <a:cubicBezTo>
                    <a:pt x="19874" y="1575"/>
                    <a:pt x="19874" y="1575"/>
                    <a:pt x="19875" y="1575"/>
                  </a:cubicBezTo>
                  <a:cubicBezTo>
                    <a:pt x="19966" y="1598"/>
                    <a:pt x="20058" y="1621"/>
                    <a:pt x="20149" y="1643"/>
                  </a:cubicBezTo>
                  <a:cubicBezTo>
                    <a:pt x="20354" y="1716"/>
                    <a:pt x="20559" y="1744"/>
                    <a:pt x="20760" y="1744"/>
                  </a:cubicBezTo>
                  <a:cubicBezTo>
                    <a:pt x="20940" y="1744"/>
                    <a:pt x="21118" y="1721"/>
                    <a:pt x="21290" y="1689"/>
                  </a:cubicBezTo>
                  <a:cubicBezTo>
                    <a:pt x="21884" y="1552"/>
                    <a:pt x="21975" y="1096"/>
                    <a:pt x="21792" y="730"/>
                  </a:cubicBezTo>
                  <a:cubicBezTo>
                    <a:pt x="21496" y="160"/>
                    <a:pt x="20423" y="0"/>
                    <a:pt x="19670" y="0"/>
                  </a:cubicBezTo>
                  <a:close/>
                  <a:moveTo>
                    <a:pt x="2758" y="4048"/>
                  </a:moveTo>
                  <a:cubicBezTo>
                    <a:pt x="2750" y="4052"/>
                    <a:pt x="2741" y="4058"/>
                    <a:pt x="2731" y="4065"/>
                  </a:cubicBezTo>
                  <a:lnTo>
                    <a:pt x="2731" y="4065"/>
                  </a:lnTo>
                  <a:cubicBezTo>
                    <a:pt x="2732" y="4064"/>
                    <a:pt x="2733" y="4064"/>
                    <a:pt x="2733" y="4063"/>
                  </a:cubicBezTo>
                  <a:lnTo>
                    <a:pt x="2733" y="4063"/>
                  </a:lnTo>
                  <a:cubicBezTo>
                    <a:pt x="2732" y="4063"/>
                    <a:pt x="2732" y="4063"/>
                    <a:pt x="2731" y="4064"/>
                  </a:cubicBezTo>
                  <a:lnTo>
                    <a:pt x="2731" y="4064"/>
                  </a:lnTo>
                  <a:cubicBezTo>
                    <a:pt x="2741" y="4058"/>
                    <a:pt x="2750" y="4052"/>
                    <a:pt x="2758" y="4048"/>
                  </a:cubicBezTo>
                  <a:close/>
                  <a:moveTo>
                    <a:pt x="2700" y="4085"/>
                  </a:moveTo>
                  <a:lnTo>
                    <a:pt x="2700" y="4085"/>
                  </a:lnTo>
                  <a:cubicBezTo>
                    <a:pt x="2688" y="4091"/>
                    <a:pt x="2676" y="4097"/>
                    <a:pt x="2665" y="4109"/>
                  </a:cubicBezTo>
                  <a:cubicBezTo>
                    <a:pt x="2677" y="4100"/>
                    <a:pt x="2689" y="4092"/>
                    <a:pt x="2700" y="4085"/>
                  </a:cubicBezTo>
                  <a:close/>
                  <a:moveTo>
                    <a:pt x="2468" y="2668"/>
                  </a:moveTo>
                  <a:cubicBezTo>
                    <a:pt x="2288" y="2668"/>
                    <a:pt x="2093" y="2698"/>
                    <a:pt x="1889" y="2762"/>
                  </a:cubicBezTo>
                  <a:cubicBezTo>
                    <a:pt x="1181" y="2967"/>
                    <a:pt x="200" y="3424"/>
                    <a:pt x="85" y="4040"/>
                  </a:cubicBezTo>
                  <a:cubicBezTo>
                    <a:pt x="1" y="4422"/>
                    <a:pt x="192" y="4823"/>
                    <a:pt x="695" y="4823"/>
                  </a:cubicBezTo>
                  <a:cubicBezTo>
                    <a:pt x="734" y="4823"/>
                    <a:pt x="774" y="4821"/>
                    <a:pt x="816" y="4816"/>
                  </a:cubicBezTo>
                  <a:cubicBezTo>
                    <a:pt x="1204" y="4793"/>
                    <a:pt x="1569" y="4702"/>
                    <a:pt x="1911" y="4474"/>
                  </a:cubicBezTo>
                  <a:cubicBezTo>
                    <a:pt x="2003" y="4405"/>
                    <a:pt x="2071" y="4360"/>
                    <a:pt x="2163" y="4314"/>
                  </a:cubicBezTo>
                  <a:cubicBezTo>
                    <a:pt x="2188" y="4299"/>
                    <a:pt x="2206" y="4287"/>
                    <a:pt x="2218" y="4279"/>
                  </a:cubicBezTo>
                  <a:lnTo>
                    <a:pt x="2218" y="4279"/>
                  </a:lnTo>
                  <a:cubicBezTo>
                    <a:pt x="2319" y="4254"/>
                    <a:pt x="2432" y="4215"/>
                    <a:pt x="2528" y="4177"/>
                  </a:cubicBezTo>
                  <a:cubicBezTo>
                    <a:pt x="2597" y="4140"/>
                    <a:pt x="2653" y="4108"/>
                    <a:pt x="2695" y="4084"/>
                  </a:cubicBezTo>
                  <a:lnTo>
                    <a:pt x="2695" y="4084"/>
                  </a:lnTo>
                  <a:cubicBezTo>
                    <a:pt x="2698" y="4084"/>
                    <a:pt x="2701" y="4083"/>
                    <a:pt x="2704" y="4083"/>
                  </a:cubicBezTo>
                  <a:lnTo>
                    <a:pt x="2704" y="4083"/>
                  </a:lnTo>
                  <a:cubicBezTo>
                    <a:pt x="2703" y="4084"/>
                    <a:pt x="2701" y="4084"/>
                    <a:pt x="2700" y="4085"/>
                  </a:cubicBezTo>
                  <a:lnTo>
                    <a:pt x="2700" y="4085"/>
                  </a:lnTo>
                  <a:cubicBezTo>
                    <a:pt x="2702" y="4084"/>
                    <a:pt x="2704" y="4083"/>
                    <a:pt x="2706" y="4082"/>
                  </a:cubicBezTo>
                  <a:lnTo>
                    <a:pt x="2706" y="4082"/>
                  </a:lnTo>
                  <a:cubicBezTo>
                    <a:pt x="3199" y="3983"/>
                    <a:pt x="3576" y="3511"/>
                    <a:pt x="3441" y="3196"/>
                  </a:cubicBezTo>
                  <a:cubicBezTo>
                    <a:pt x="3293" y="2867"/>
                    <a:pt x="2932" y="2668"/>
                    <a:pt x="2468" y="26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4" name="Google Shape;3544;p43"/>
            <p:cNvSpPr/>
            <p:nvPr/>
          </p:nvSpPr>
          <p:spPr>
            <a:xfrm>
              <a:off x="3290425" y="1723925"/>
              <a:ext cx="4025" cy="60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60" y="23"/>
                  </a:moveTo>
                  <a:lnTo>
                    <a:pt x="160" y="23"/>
                  </a:lnTo>
                  <a:cubicBezTo>
                    <a:pt x="1" y="1"/>
                    <a:pt x="1" y="1"/>
                    <a:pt x="16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5" name="Google Shape;3545;p43"/>
            <p:cNvSpPr/>
            <p:nvPr/>
          </p:nvSpPr>
          <p:spPr>
            <a:xfrm>
              <a:off x="2878425" y="1787475"/>
              <a:ext cx="3125" cy="1525"/>
            </a:xfrm>
            <a:custGeom>
              <a:avLst/>
              <a:gdLst/>
              <a:ahLst/>
              <a:cxnLst/>
              <a:rect l="l" t="t" r="r" b="b"/>
              <a:pathLst>
                <a:path w="125" h="61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22" y="0"/>
                    <a:pt x="108" y="8"/>
                    <a:pt x="81" y="24"/>
                  </a:cubicBezTo>
                  <a:lnTo>
                    <a:pt x="81" y="24"/>
                  </a:lnTo>
                  <a:cubicBezTo>
                    <a:pt x="111" y="9"/>
                    <a:pt x="125" y="0"/>
                    <a:pt x="123" y="0"/>
                  </a:cubicBezTo>
                  <a:close/>
                  <a:moveTo>
                    <a:pt x="81" y="24"/>
                  </a:moveTo>
                  <a:cubicBezTo>
                    <a:pt x="61" y="34"/>
                    <a:pt x="34" y="46"/>
                    <a:pt x="1" y="61"/>
                  </a:cubicBezTo>
                  <a:lnTo>
                    <a:pt x="24" y="61"/>
                  </a:lnTo>
                  <a:cubicBezTo>
                    <a:pt x="46" y="45"/>
                    <a:pt x="66" y="33"/>
                    <a:pt x="81" y="24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6" name="Google Shape;3546;p43"/>
            <p:cNvSpPr/>
            <p:nvPr/>
          </p:nvSpPr>
          <p:spPr>
            <a:xfrm>
              <a:off x="2865875" y="1793550"/>
              <a:ext cx="1175" cy="60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23" y="0"/>
                  </a:moveTo>
                  <a:cubicBezTo>
                    <a:pt x="23" y="5"/>
                    <a:pt x="23" y="9"/>
                    <a:pt x="23" y="12"/>
                  </a:cubicBezTo>
                  <a:lnTo>
                    <a:pt x="23" y="12"/>
                  </a:lnTo>
                  <a:cubicBezTo>
                    <a:pt x="29" y="6"/>
                    <a:pt x="35" y="0"/>
                    <a:pt x="46" y="0"/>
                  </a:cubicBezTo>
                  <a:close/>
                  <a:moveTo>
                    <a:pt x="23" y="12"/>
                  </a:moveTo>
                  <a:cubicBezTo>
                    <a:pt x="18" y="18"/>
                    <a:pt x="12" y="23"/>
                    <a:pt x="1" y="23"/>
                  </a:cubicBezTo>
                  <a:cubicBezTo>
                    <a:pt x="19" y="23"/>
                    <a:pt x="22" y="23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7" name="Google Shape;3547;p43"/>
            <p:cNvSpPr/>
            <p:nvPr/>
          </p:nvSpPr>
          <p:spPr>
            <a:xfrm>
              <a:off x="3094125" y="2019925"/>
              <a:ext cx="147825" cy="82450"/>
            </a:xfrm>
            <a:custGeom>
              <a:avLst/>
              <a:gdLst/>
              <a:ahLst/>
              <a:cxnLst/>
              <a:rect l="l" t="t" r="r" b="b"/>
              <a:pathLst>
                <a:path w="5913" h="3298" extrusionOk="0">
                  <a:moveTo>
                    <a:pt x="787" y="1238"/>
                  </a:moveTo>
                  <a:cubicBezTo>
                    <a:pt x="713" y="1238"/>
                    <a:pt x="561" y="1411"/>
                    <a:pt x="389" y="1605"/>
                  </a:cubicBezTo>
                  <a:cubicBezTo>
                    <a:pt x="297" y="1696"/>
                    <a:pt x="206" y="1810"/>
                    <a:pt x="138" y="1901"/>
                  </a:cubicBezTo>
                  <a:cubicBezTo>
                    <a:pt x="69" y="1993"/>
                    <a:pt x="46" y="2084"/>
                    <a:pt x="46" y="2084"/>
                  </a:cubicBezTo>
                  <a:cubicBezTo>
                    <a:pt x="46" y="2084"/>
                    <a:pt x="46" y="2084"/>
                    <a:pt x="23" y="2130"/>
                  </a:cubicBezTo>
                  <a:cubicBezTo>
                    <a:pt x="23" y="2153"/>
                    <a:pt x="23" y="2221"/>
                    <a:pt x="1" y="2267"/>
                  </a:cubicBezTo>
                  <a:cubicBezTo>
                    <a:pt x="1" y="2404"/>
                    <a:pt x="23" y="2586"/>
                    <a:pt x="92" y="2723"/>
                  </a:cubicBezTo>
                  <a:cubicBezTo>
                    <a:pt x="212" y="2982"/>
                    <a:pt x="419" y="3120"/>
                    <a:pt x="499" y="3120"/>
                  </a:cubicBezTo>
                  <a:cubicBezTo>
                    <a:pt x="511" y="3120"/>
                    <a:pt x="520" y="3117"/>
                    <a:pt x="526" y="3111"/>
                  </a:cubicBezTo>
                  <a:cubicBezTo>
                    <a:pt x="571" y="3066"/>
                    <a:pt x="412" y="2837"/>
                    <a:pt x="389" y="2632"/>
                  </a:cubicBezTo>
                  <a:cubicBezTo>
                    <a:pt x="389" y="2518"/>
                    <a:pt x="412" y="2426"/>
                    <a:pt x="434" y="2358"/>
                  </a:cubicBezTo>
                  <a:cubicBezTo>
                    <a:pt x="457" y="2289"/>
                    <a:pt x="480" y="2244"/>
                    <a:pt x="480" y="2244"/>
                  </a:cubicBezTo>
                  <a:cubicBezTo>
                    <a:pt x="480" y="2244"/>
                    <a:pt x="480" y="2175"/>
                    <a:pt x="526" y="2107"/>
                  </a:cubicBezTo>
                  <a:cubicBezTo>
                    <a:pt x="548" y="2016"/>
                    <a:pt x="594" y="1901"/>
                    <a:pt x="663" y="1787"/>
                  </a:cubicBezTo>
                  <a:cubicBezTo>
                    <a:pt x="777" y="1536"/>
                    <a:pt x="845" y="1262"/>
                    <a:pt x="800" y="1239"/>
                  </a:cubicBezTo>
                  <a:cubicBezTo>
                    <a:pt x="796" y="1238"/>
                    <a:pt x="791" y="1238"/>
                    <a:pt x="787" y="1238"/>
                  </a:cubicBezTo>
                  <a:close/>
                  <a:moveTo>
                    <a:pt x="1941" y="2449"/>
                  </a:moveTo>
                  <a:cubicBezTo>
                    <a:pt x="1758" y="2449"/>
                    <a:pt x="1576" y="2518"/>
                    <a:pt x="1576" y="2563"/>
                  </a:cubicBezTo>
                  <a:cubicBezTo>
                    <a:pt x="1576" y="2632"/>
                    <a:pt x="1735" y="2700"/>
                    <a:pt x="1872" y="2769"/>
                  </a:cubicBezTo>
                  <a:cubicBezTo>
                    <a:pt x="2009" y="2837"/>
                    <a:pt x="2123" y="2929"/>
                    <a:pt x="2123" y="2929"/>
                  </a:cubicBezTo>
                  <a:cubicBezTo>
                    <a:pt x="2123" y="2929"/>
                    <a:pt x="2260" y="2951"/>
                    <a:pt x="2374" y="3043"/>
                  </a:cubicBezTo>
                  <a:cubicBezTo>
                    <a:pt x="2499" y="3105"/>
                    <a:pt x="2586" y="3205"/>
                    <a:pt x="2652" y="3205"/>
                  </a:cubicBezTo>
                  <a:cubicBezTo>
                    <a:pt x="2659" y="3205"/>
                    <a:pt x="2665" y="3204"/>
                    <a:pt x="2671" y="3202"/>
                  </a:cubicBezTo>
                  <a:cubicBezTo>
                    <a:pt x="2740" y="3202"/>
                    <a:pt x="2717" y="2997"/>
                    <a:pt x="2626" y="2814"/>
                  </a:cubicBezTo>
                  <a:cubicBezTo>
                    <a:pt x="2511" y="2632"/>
                    <a:pt x="2329" y="2518"/>
                    <a:pt x="2329" y="2518"/>
                  </a:cubicBezTo>
                  <a:cubicBezTo>
                    <a:pt x="2329" y="2518"/>
                    <a:pt x="2146" y="2449"/>
                    <a:pt x="1941" y="2449"/>
                  </a:cubicBezTo>
                  <a:close/>
                  <a:moveTo>
                    <a:pt x="4156" y="1"/>
                  </a:moveTo>
                  <a:cubicBezTo>
                    <a:pt x="4145" y="1"/>
                    <a:pt x="4136" y="3"/>
                    <a:pt x="4132" y="7"/>
                  </a:cubicBezTo>
                  <a:cubicBezTo>
                    <a:pt x="4109" y="53"/>
                    <a:pt x="4543" y="395"/>
                    <a:pt x="4931" y="737"/>
                  </a:cubicBezTo>
                  <a:cubicBezTo>
                    <a:pt x="5114" y="920"/>
                    <a:pt x="5273" y="1125"/>
                    <a:pt x="5342" y="1262"/>
                  </a:cubicBezTo>
                  <a:cubicBezTo>
                    <a:pt x="5387" y="1331"/>
                    <a:pt x="5410" y="1399"/>
                    <a:pt x="5410" y="1445"/>
                  </a:cubicBezTo>
                  <a:cubicBezTo>
                    <a:pt x="5433" y="1491"/>
                    <a:pt x="5433" y="1513"/>
                    <a:pt x="5433" y="1513"/>
                  </a:cubicBezTo>
                  <a:cubicBezTo>
                    <a:pt x="5433" y="1513"/>
                    <a:pt x="5479" y="1605"/>
                    <a:pt x="5456" y="1764"/>
                  </a:cubicBezTo>
                  <a:cubicBezTo>
                    <a:pt x="5433" y="1924"/>
                    <a:pt x="5365" y="2153"/>
                    <a:pt x="5250" y="2381"/>
                  </a:cubicBezTo>
                  <a:cubicBezTo>
                    <a:pt x="4999" y="2837"/>
                    <a:pt x="4634" y="3248"/>
                    <a:pt x="4703" y="3294"/>
                  </a:cubicBezTo>
                  <a:cubicBezTo>
                    <a:pt x="4704" y="3297"/>
                    <a:pt x="4707" y="3298"/>
                    <a:pt x="4711" y="3298"/>
                  </a:cubicBezTo>
                  <a:cubicBezTo>
                    <a:pt x="4777" y="3298"/>
                    <a:pt x="5180" y="2971"/>
                    <a:pt x="5502" y="2563"/>
                  </a:cubicBezTo>
                  <a:cubicBezTo>
                    <a:pt x="5684" y="2335"/>
                    <a:pt x="5821" y="2061"/>
                    <a:pt x="5867" y="1833"/>
                  </a:cubicBezTo>
                  <a:cubicBezTo>
                    <a:pt x="5890" y="1719"/>
                    <a:pt x="5912" y="1605"/>
                    <a:pt x="5890" y="1536"/>
                  </a:cubicBezTo>
                  <a:cubicBezTo>
                    <a:pt x="5890" y="1468"/>
                    <a:pt x="5890" y="1422"/>
                    <a:pt x="5890" y="1422"/>
                  </a:cubicBezTo>
                  <a:cubicBezTo>
                    <a:pt x="5890" y="1422"/>
                    <a:pt x="5867" y="1376"/>
                    <a:pt x="5844" y="1308"/>
                  </a:cubicBezTo>
                  <a:cubicBezTo>
                    <a:pt x="5821" y="1239"/>
                    <a:pt x="5775" y="1148"/>
                    <a:pt x="5707" y="1057"/>
                  </a:cubicBezTo>
                  <a:cubicBezTo>
                    <a:pt x="5570" y="851"/>
                    <a:pt x="5365" y="646"/>
                    <a:pt x="5136" y="486"/>
                  </a:cubicBezTo>
                  <a:cubicBezTo>
                    <a:pt x="4722" y="197"/>
                    <a:pt x="4271" y="1"/>
                    <a:pt x="4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8" name="Google Shape;3548;p43"/>
            <p:cNvSpPr/>
            <p:nvPr/>
          </p:nvSpPr>
          <p:spPr>
            <a:xfrm>
              <a:off x="3237350" y="1809850"/>
              <a:ext cx="140400" cy="28300"/>
            </a:xfrm>
            <a:custGeom>
              <a:avLst/>
              <a:gdLst/>
              <a:ahLst/>
              <a:cxnLst/>
              <a:rect l="l" t="t" r="r" b="b"/>
              <a:pathLst>
                <a:path w="5616" h="1132" extrusionOk="0">
                  <a:moveTo>
                    <a:pt x="2618" y="0"/>
                  </a:moveTo>
                  <a:cubicBezTo>
                    <a:pt x="2547" y="0"/>
                    <a:pt x="2466" y="10"/>
                    <a:pt x="2375" y="10"/>
                  </a:cubicBezTo>
                  <a:cubicBezTo>
                    <a:pt x="2306" y="33"/>
                    <a:pt x="2215" y="33"/>
                    <a:pt x="2146" y="33"/>
                  </a:cubicBezTo>
                  <a:cubicBezTo>
                    <a:pt x="2055" y="56"/>
                    <a:pt x="1964" y="79"/>
                    <a:pt x="1895" y="79"/>
                  </a:cubicBezTo>
                  <a:cubicBezTo>
                    <a:pt x="1713" y="124"/>
                    <a:pt x="1530" y="170"/>
                    <a:pt x="1348" y="238"/>
                  </a:cubicBezTo>
                  <a:cubicBezTo>
                    <a:pt x="1165" y="284"/>
                    <a:pt x="1005" y="375"/>
                    <a:pt x="845" y="444"/>
                  </a:cubicBezTo>
                  <a:cubicBezTo>
                    <a:pt x="686" y="535"/>
                    <a:pt x="526" y="604"/>
                    <a:pt x="412" y="672"/>
                  </a:cubicBezTo>
                  <a:cubicBezTo>
                    <a:pt x="161" y="809"/>
                    <a:pt x="1" y="923"/>
                    <a:pt x="1" y="946"/>
                  </a:cubicBezTo>
                  <a:cubicBezTo>
                    <a:pt x="1" y="947"/>
                    <a:pt x="3" y="947"/>
                    <a:pt x="4" y="947"/>
                  </a:cubicBezTo>
                  <a:cubicBezTo>
                    <a:pt x="61" y="947"/>
                    <a:pt x="706" y="576"/>
                    <a:pt x="1393" y="398"/>
                  </a:cubicBezTo>
                  <a:cubicBezTo>
                    <a:pt x="1576" y="353"/>
                    <a:pt x="1736" y="284"/>
                    <a:pt x="1918" y="284"/>
                  </a:cubicBezTo>
                  <a:cubicBezTo>
                    <a:pt x="2009" y="261"/>
                    <a:pt x="2078" y="238"/>
                    <a:pt x="2169" y="238"/>
                  </a:cubicBezTo>
                  <a:cubicBezTo>
                    <a:pt x="2238" y="238"/>
                    <a:pt x="2306" y="238"/>
                    <a:pt x="2375" y="216"/>
                  </a:cubicBezTo>
                  <a:lnTo>
                    <a:pt x="2694" y="216"/>
                  </a:lnTo>
                  <a:cubicBezTo>
                    <a:pt x="2786" y="238"/>
                    <a:pt x="2831" y="238"/>
                    <a:pt x="2831" y="238"/>
                  </a:cubicBezTo>
                  <a:lnTo>
                    <a:pt x="2945" y="238"/>
                  </a:lnTo>
                  <a:cubicBezTo>
                    <a:pt x="3037" y="238"/>
                    <a:pt x="3151" y="261"/>
                    <a:pt x="3288" y="284"/>
                  </a:cubicBezTo>
                  <a:cubicBezTo>
                    <a:pt x="3402" y="307"/>
                    <a:pt x="3562" y="330"/>
                    <a:pt x="3744" y="375"/>
                  </a:cubicBezTo>
                  <a:cubicBezTo>
                    <a:pt x="3904" y="421"/>
                    <a:pt x="4087" y="444"/>
                    <a:pt x="4269" y="512"/>
                  </a:cubicBezTo>
                  <a:cubicBezTo>
                    <a:pt x="4612" y="627"/>
                    <a:pt x="4954" y="763"/>
                    <a:pt x="5205" y="900"/>
                  </a:cubicBezTo>
                  <a:cubicBezTo>
                    <a:pt x="5414" y="1026"/>
                    <a:pt x="5565" y="1132"/>
                    <a:pt x="5607" y="1132"/>
                  </a:cubicBezTo>
                  <a:cubicBezTo>
                    <a:pt x="5611" y="1132"/>
                    <a:pt x="5614" y="1131"/>
                    <a:pt x="5616" y="1129"/>
                  </a:cubicBezTo>
                  <a:cubicBezTo>
                    <a:pt x="5616" y="1106"/>
                    <a:pt x="5479" y="992"/>
                    <a:pt x="5251" y="809"/>
                  </a:cubicBezTo>
                  <a:cubicBezTo>
                    <a:pt x="5000" y="672"/>
                    <a:pt x="4657" y="490"/>
                    <a:pt x="4315" y="353"/>
                  </a:cubicBezTo>
                  <a:cubicBezTo>
                    <a:pt x="4132" y="284"/>
                    <a:pt x="3950" y="238"/>
                    <a:pt x="3790" y="193"/>
                  </a:cubicBezTo>
                  <a:cubicBezTo>
                    <a:pt x="3607" y="124"/>
                    <a:pt x="3447" y="102"/>
                    <a:pt x="3310" y="79"/>
                  </a:cubicBezTo>
                  <a:cubicBezTo>
                    <a:pt x="3174" y="33"/>
                    <a:pt x="3059" y="10"/>
                    <a:pt x="2968" y="10"/>
                  </a:cubicBezTo>
                  <a:lnTo>
                    <a:pt x="2717" y="10"/>
                  </a:lnTo>
                  <a:cubicBezTo>
                    <a:pt x="2687" y="3"/>
                    <a:pt x="2654" y="0"/>
                    <a:pt x="2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9" name="Google Shape;3549;p43"/>
            <p:cNvSpPr/>
            <p:nvPr/>
          </p:nvSpPr>
          <p:spPr>
            <a:xfrm>
              <a:off x="3261325" y="1854650"/>
              <a:ext cx="129550" cy="131925"/>
            </a:xfrm>
            <a:custGeom>
              <a:avLst/>
              <a:gdLst/>
              <a:ahLst/>
              <a:cxnLst/>
              <a:rect l="l" t="t" r="r" b="b"/>
              <a:pathLst>
                <a:path w="5182" h="5277" extrusionOk="0">
                  <a:moveTo>
                    <a:pt x="2533" y="1"/>
                  </a:moveTo>
                  <a:cubicBezTo>
                    <a:pt x="2360" y="1"/>
                    <a:pt x="2185" y="22"/>
                    <a:pt x="2009" y="67"/>
                  </a:cubicBezTo>
                  <a:cubicBezTo>
                    <a:pt x="754" y="409"/>
                    <a:pt x="0" y="1825"/>
                    <a:pt x="343" y="3240"/>
                  </a:cubicBezTo>
                  <a:cubicBezTo>
                    <a:pt x="616" y="4450"/>
                    <a:pt x="1590" y="5276"/>
                    <a:pt x="2638" y="5276"/>
                  </a:cubicBezTo>
                  <a:cubicBezTo>
                    <a:pt x="2815" y="5276"/>
                    <a:pt x="2995" y="5252"/>
                    <a:pt x="3173" y="5203"/>
                  </a:cubicBezTo>
                  <a:cubicBezTo>
                    <a:pt x="4429" y="4860"/>
                    <a:pt x="5182" y="3445"/>
                    <a:pt x="4839" y="2030"/>
                  </a:cubicBezTo>
                  <a:cubicBezTo>
                    <a:pt x="4565" y="813"/>
                    <a:pt x="3597" y="1"/>
                    <a:pt x="2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0" name="Google Shape;3550;p43"/>
            <p:cNvSpPr/>
            <p:nvPr/>
          </p:nvSpPr>
          <p:spPr>
            <a:xfrm>
              <a:off x="3206550" y="1818875"/>
              <a:ext cx="219700" cy="217025"/>
            </a:xfrm>
            <a:custGeom>
              <a:avLst/>
              <a:gdLst/>
              <a:ahLst/>
              <a:cxnLst/>
              <a:rect l="l" t="t" r="r" b="b"/>
              <a:pathLst>
                <a:path w="8788" h="8681" extrusionOk="0">
                  <a:moveTo>
                    <a:pt x="4853" y="0"/>
                  </a:moveTo>
                  <a:cubicBezTo>
                    <a:pt x="4329" y="0"/>
                    <a:pt x="3813" y="96"/>
                    <a:pt x="3333" y="311"/>
                  </a:cubicBezTo>
                  <a:cubicBezTo>
                    <a:pt x="548" y="1521"/>
                    <a:pt x="0" y="4602"/>
                    <a:pt x="617" y="6474"/>
                  </a:cubicBezTo>
                  <a:cubicBezTo>
                    <a:pt x="1132" y="8005"/>
                    <a:pt x="2352" y="8680"/>
                    <a:pt x="3749" y="8680"/>
                  </a:cubicBezTo>
                  <a:cubicBezTo>
                    <a:pt x="4455" y="8680"/>
                    <a:pt x="5207" y="8508"/>
                    <a:pt x="5935" y="8186"/>
                  </a:cubicBezTo>
                  <a:cubicBezTo>
                    <a:pt x="7510" y="7478"/>
                    <a:pt x="8605" y="5903"/>
                    <a:pt x="8742" y="4191"/>
                  </a:cubicBezTo>
                  <a:cubicBezTo>
                    <a:pt x="8788" y="3666"/>
                    <a:pt x="8697" y="3050"/>
                    <a:pt x="8491" y="2457"/>
                  </a:cubicBezTo>
                  <a:cubicBezTo>
                    <a:pt x="8103" y="1361"/>
                    <a:pt x="7145" y="425"/>
                    <a:pt x="6117" y="174"/>
                  </a:cubicBezTo>
                  <a:cubicBezTo>
                    <a:pt x="5700" y="62"/>
                    <a:pt x="5274" y="0"/>
                    <a:pt x="4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1" name="Google Shape;3551;p43"/>
            <p:cNvSpPr/>
            <p:nvPr/>
          </p:nvSpPr>
          <p:spPr>
            <a:xfrm>
              <a:off x="3212825" y="1841850"/>
              <a:ext cx="214000" cy="198400"/>
            </a:xfrm>
            <a:custGeom>
              <a:avLst/>
              <a:gdLst/>
              <a:ahLst/>
              <a:cxnLst/>
              <a:rect l="l" t="t" r="r" b="b"/>
              <a:pathLst>
                <a:path w="8560" h="7936" extrusionOk="0">
                  <a:moveTo>
                    <a:pt x="4326" y="0"/>
                  </a:moveTo>
                  <a:cubicBezTo>
                    <a:pt x="4021" y="0"/>
                    <a:pt x="3711" y="40"/>
                    <a:pt x="3401" y="123"/>
                  </a:cubicBezTo>
                  <a:cubicBezTo>
                    <a:pt x="1758" y="556"/>
                    <a:pt x="571" y="2519"/>
                    <a:pt x="251" y="4300"/>
                  </a:cubicBezTo>
                  <a:cubicBezTo>
                    <a:pt x="0" y="5623"/>
                    <a:pt x="754" y="6719"/>
                    <a:pt x="1712" y="7381"/>
                  </a:cubicBezTo>
                  <a:cubicBezTo>
                    <a:pt x="2339" y="7782"/>
                    <a:pt x="2959" y="7935"/>
                    <a:pt x="3594" y="7935"/>
                  </a:cubicBezTo>
                  <a:cubicBezTo>
                    <a:pt x="4116" y="7935"/>
                    <a:pt x="4649" y="7832"/>
                    <a:pt x="5204" y="7678"/>
                  </a:cubicBezTo>
                  <a:cubicBezTo>
                    <a:pt x="7259" y="7130"/>
                    <a:pt x="8560" y="5372"/>
                    <a:pt x="8058" y="3136"/>
                  </a:cubicBezTo>
                  <a:cubicBezTo>
                    <a:pt x="7612" y="1255"/>
                    <a:pt x="6047" y="0"/>
                    <a:pt x="4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2" name="Google Shape;3552;p43"/>
            <p:cNvSpPr/>
            <p:nvPr/>
          </p:nvSpPr>
          <p:spPr>
            <a:xfrm>
              <a:off x="3222525" y="1852350"/>
              <a:ext cx="160375" cy="164875"/>
            </a:xfrm>
            <a:custGeom>
              <a:avLst/>
              <a:gdLst/>
              <a:ahLst/>
              <a:cxnLst/>
              <a:rect l="l" t="t" r="r" b="b"/>
              <a:pathLst>
                <a:path w="6415" h="6595" extrusionOk="0">
                  <a:moveTo>
                    <a:pt x="3272" y="1"/>
                  </a:moveTo>
                  <a:cubicBezTo>
                    <a:pt x="3157" y="1"/>
                    <a:pt x="3040" y="8"/>
                    <a:pt x="2922" y="22"/>
                  </a:cubicBezTo>
                  <a:cubicBezTo>
                    <a:pt x="1233" y="228"/>
                    <a:pt x="0" y="1848"/>
                    <a:pt x="160" y="3674"/>
                  </a:cubicBezTo>
                  <a:cubicBezTo>
                    <a:pt x="309" y="5351"/>
                    <a:pt x="1603" y="6594"/>
                    <a:pt x="3142" y="6594"/>
                  </a:cubicBezTo>
                  <a:cubicBezTo>
                    <a:pt x="3258" y="6594"/>
                    <a:pt x="3375" y="6587"/>
                    <a:pt x="3493" y="6573"/>
                  </a:cubicBezTo>
                  <a:cubicBezTo>
                    <a:pt x="5182" y="6368"/>
                    <a:pt x="6414" y="4724"/>
                    <a:pt x="6254" y="2921"/>
                  </a:cubicBezTo>
                  <a:cubicBezTo>
                    <a:pt x="6106" y="1244"/>
                    <a:pt x="4812" y="1"/>
                    <a:pt x="3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3" name="Google Shape;3553;p43"/>
            <p:cNvSpPr/>
            <p:nvPr/>
          </p:nvSpPr>
          <p:spPr>
            <a:xfrm>
              <a:off x="3251050" y="1882725"/>
              <a:ext cx="89625" cy="92600"/>
            </a:xfrm>
            <a:custGeom>
              <a:avLst/>
              <a:gdLst/>
              <a:ahLst/>
              <a:cxnLst/>
              <a:rect l="l" t="t" r="r" b="b"/>
              <a:pathLst>
                <a:path w="3585" h="3704" extrusionOk="0">
                  <a:moveTo>
                    <a:pt x="1852" y="0"/>
                  </a:moveTo>
                  <a:cubicBezTo>
                    <a:pt x="1776" y="0"/>
                    <a:pt x="1699" y="6"/>
                    <a:pt x="1621" y="17"/>
                  </a:cubicBezTo>
                  <a:cubicBezTo>
                    <a:pt x="685" y="131"/>
                    <a:pt x="1" y="1044"/>
                    <a:pt x="69" y="2048"/>
                  </a:cubicBezTo>
                  <a:cubicBezTo>
                    <a:pt x="154" y="3004"/>
                    <a:pt x="892" y="3703"/>
                    <a:pt x="1767" y="3703"/>
                  </a:cubicBezTo>
                  <a:cubicBezTo>
                    <a:pt x="1832" y="3703"/>
                    <a:pt x="1897" y="3700"/>
                    <a:pt x="1964" y="3692"/>
                  </a:cubicBezTo>
                  <a:cubicBezTo>
                    <a:pt x="2899" y="3578"/>
                    <a:pt x="3584" y="2665"/>
                    <a:pt x="3516" y="1637"/>
                  </a:cubicBezTo>
                  <a:cubicBezTo>
                    <a:pt x="3432" y="694"/>
                    <a:pt x="2712" y="0"/>
                    <a:pt x="1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4" name="Google Shape;3554;p43"/>
            <p:cNvSpPr/>
            <p:nvPr/>
          </p:nvSpPr>
          <p:spPr>
            <a:xfrm>
              <a:off x="3233925" y="1872875"/>
              <a:ext cx="148975" cy="144350"/>
            </a:xfrm>
            <a:custGeom>
              <a:avLst/>
              <a:gdLst/>
              <a:ahLst/>
              <a:cxnLst/>
              <a:rect l="l" t="t" r="r" b="b"/>
              <a:pathLst>
                <a:path w="5959" h="5774" extrusionOk="0">
                  <a:moveTo>
                    <a:pt x="4794" y="0"/>
                  </a:moveTo>
                  <a:cubicBezTo>
                    <a:pt x="4954" y="342"/>
                    <a:pt x="5068" y="730"/>
                    <a:pt x="5091" y="1118"/>
                  </a:cubicBezTo>
                  <a:cubicBezTo>
                    <a:pt x="5251" y="2944"/>
                    <a:pt x="4018" y="4565"/>
                    <a:pt x="2329" y="4770"/>
                  </a:cubicBezTo>
                  <a:cubicBezTo>
                    <a:pt x="2212" y="4786"/>
                    <a:pt x="2095" y="4793"/>
                    <a:pt x="1978" y="4793"/>
                  </a:cubicBezTo>
                  <a:cubicBezTo>
                    <a:pt x="1237" y="4793"/>
                    <a:pt x="534" y="4488"/>
                    <a:pt x="1" y="3994"/>
                  </a:cubicBezTo>
                  <a:lnTo>
                    <a:pt x="1" y="3994"/>
                  </a:lnTo>
                  <a:cubicBezTo>
                    <a:pt x="500" y="5054"/>
                    <a:pt x="1528" y="5773"/>
                    <a:pt x="2690" y="5773"/>
                  </a:cubicBezTo>
                  <a:cubicBezTo>
                    <a:pt x="2804" y="5773"/>
                    <a:pt x="2920" y="5766"/>
                    <a:pt x="3037" y="5752"/>
                  </a:cubicBezTo>
                  <a:cubicBezTo>
                    <a:pt x="4726" y="5547"/>
                    <a:pt x="5958" y="3903"/>
                    <a:pt x="5798" y="2100"/>
                  </a:cubicBezTo>
                  <a:cubicBezTo>
                    <a:pt x="5730" y="1255"/>
                    <a:pt x="5342" y="502"/>
                    <a:pt x="47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5" name="Google Shape;3555;p43"/>
            <p:cNvSpPr/>
            <p:nvPr/>
          </p:nvSpPr>
          <p:spPr>
            <a:xfrm>
              <a:off x="3339403" y="1892182"/>
              <a:ext cx="46451" cy="47561"/>
            </a:xfrm>
            <a:custGeom>
              <a:avLst/>
              <a:gdLst/>
              <a:ahLst/>
              <a:cxnLst/>
              <a:rect l="l" t="t" r="r" b="b"/>
              <a:pathLst>
                <a:path w="2718" h="2783" extrusionOk="0">
                  <a:moveTo>
                    <a:pt x="1410" y="0"/>
                  </a:moveTo>
                  <a:cubicBezTo>
                    <a:pt x="1359" y="0"/>
                    <a:pt x="1308" y="4"/>
                    <a:pt x="1256" y="10"/>
                  </a:cubicBezTo>
                  <a:cubicBezTo>
                    <a:pt x="526" y="79"/>
                    <a:pt x="1" y="786"/>
                    <a:pt x="69" y="1540"/>
                  </a:cubicBezTo>
                  <a:cubicBezTo>
                    <a:pt x="133" y="2259"/>
                    <a:pt x="686" y="2782"/>
                    <a:pt x="1331" y="2782"/>
                  </a:cubicBezTo>
                  <a:cubicBezTo>
                    <a:pt x="1381" y="2782"/>
                    <a:pt x="1433" y="2779"/>
                    <a:pt x="1485" y="2772"/>
                  </a:cubicBezTo>
                  <a:cubicBezTo>
                    <a:pt x="2192" y="2681"/>
                    <a:pt x="2717" y="1996"/>
                    <a:pt x="2649" y="1220"/>
                  </a:cubicBezTo>
                  <a:cubicBezTo>
                    <a:pt x="2585" y="522"/>
                    <a:pt x="2051" y="0"/>
                    <a:pt x="1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6" name="Google Shape;3556;p43"/>
            <p:cNvSpPr/>
            <p:nvPr/>
          </p:nvSpPr>
          <p:spPr>
            <a:xfrm>
              <a:off x="2783125" y="1859675"/>
              <a:ext cx="184925" cy="108500"/>
            </a:xfrm>
            <a:custGeom>
              <a:avLst/>
              <a:gdLst/>
              <a:ahLst/>
              <a:cxnLst/>
              <a:rect l="l" t="t" r="r" b="b"/>
              <a:pathLst>
                <a:path w="7397" h="4340" extrusionOk="0">
                  <a:moveTo>
                    <a:pt x="5249" y="0"/>
                  </a:moveTo>
                  <a:cubicBezTo>
                    <a:pt x="5196" y="0"/>
                    <a:pt x="5144" y="1"/>
                    <a:pt x="5091" y="3"/>
                  </a:cubicBezTo>
                  <a:cubicBezTo>
                    <a:pt x="4497" y="26"/>
                    <a:pt x="3904" y="140"/>
                    <a:pt x="3470" y="300"/>
                  </a:cubicBezTo>
                  <a:cubicBezTo>
                    <a:pt x="3265" y="368"/>
                    <a:pt x="3082" y="437"/>
                    <a:pt x="2968" y="505"/>
                  </a:cubicBezTo>
                  <a:cubicBezTo>
                    <a:pt x="2854" y="551"/>
                    <a:pt x="2786" y="596"/>
                    <a:pt x="2786" y="596"/>
                  </a:cubicBezTo>
                  <a:cubicBezTo>
                    <a:pt x="2786" y="596"/>
                    <a:pt x="2717" y="619"/>
                    <a:pt x="2603" y="688"/>
                  </a:cubicBezTo>
                  <a:cubicBezTo>
                    <a:pt x="2489" y="756"/>
                    <a:pt x="2329" y="848"/>
                    <a:pt x="2124" y="985"/>
                  </a:cubicBezTo>
                  <a:cubicBezTo>
                    <a:pt x="1758" y="1258"/>
                    <a:pt x="1279" y="1624"/>
                    <a:pt x="914" y="2103"/>
                  </a:cubicBezTo>
                  <a:cubicBezTo>
                    <a:pt x="526" y="2605"/>
                    <a:pt x="229" y="3130"/>
                    <a:pt x="138" y="3587"/>
                  </a:cubicBezTo>
                  <a:cubicBezTo>
                    <a:pt x="47" y="3815"/>
                    <a:pt x="47" y="3997"/>
                    <a:pt x="24" y="4134"/>
                  </a:cubicBezTo>
                  <a:cubicBezTo>
                    <a:pt x="1" y="4271"/>
                    <a:pt x="1" y="4340"/>
                    <a:pt x="24" y="4340"/>
                  </a:cubicBezTo>
                  <a:cubicBezTo>
                    <a:pt x="24" y="4340"/>
                    <a:pt x="47" y="4271"/>
                    <a:pt x="69" y="4134"/>
                  </a:cubicBezTo>
                  <a:cubicBezTo>
                    <a:pt x="115" y="4020"/>
                    <a:pt x="115" y="3838"/>
                    <a:pt x="206" y="3609"/>
                  </a:cubicBezTo>
                  <a:cubicBezTo>
                    <a:pt x="343" y="3199"/>
                    <a:pt x="663" y="2674"/>
                    <a:pt x="1028" y="2217"/>
                  </a:cubicBezTo>
                  <a:cubicBezTo>
                    <a:pt x="1416" y="1761"/>
                    <a:pt x="1895" y="1418"/>
                    <a:pt x="2238" y="1167"/>
                  </a:cubicBezTo>
                  <a:cubicBezTo>
                    <a:pt x="2443" y="1053"/>
                    <a:pt x="2603" y="962"/>
                    <a:pt x="2694" y="893"/>
                  </a:cubicBezTo>
                  <a:cubicBezTo>
                    <a:pt x="2808" y="825"/>
                    <a:pt x="2877" y="802"/>
                    <a:pt x="2877" y="802"/>
                  </a:cubicBezTo>
                  <a:cubicBezTo>
                    <a:pt x="2877" y="802"/>
                    <a:pt x="2945" y="779"/>
                    <a:pt x="3059" y="711"/>
                  </a:cubicBezTo>
                  <a:cubicBezTo>
                    <a:pt x="3174" y="665"/>
                    <a:pt x="3333" y="574"/>
                    <a:pt x="3539" y="505"/>
                  </a:cubicBezTo>
                  <a:cubicBezTo>
                    <a:pt x="3950" y="345"/>
                    <a:pt x="4520" y="208"/>
                    <a:pt x="5114" y="163"/>
                  </a:cubicBezTo>
                  <a:cubicBezTo>
                    <a:pt x="5186" y="160"/>
                    <a:pt x="5259" y="158"/>
                    <a:pt x="5332" y="158"/>
                  </a:cubicBezTo>
                  <a:cubicBezTo>
                    <a:pt x="5832" y="158"/>
                    <a:pt x="6330" y="226"/>
                    <a:pt x="6689" y="345"/>
                  </a:cubicBezTo>
                  <a:cubicBezTo>
                    <a:pt x="7069" y="472"/>
                    <a:pt x="7332" y="599"/>
                    <a:pt x="7369" y="599"/>
                  </a:cubicBezTo>
                  <a:cubicBezTo>
                    <a:pt x="7372" y="599"/>
                    <a:pt x="7373" y="598"/>
                    <a:pt x="7373" y="596"/>
                  </a:cubicBezTo>
                  <a:cubicBezTo>
                    <a:pt x="7396" y="596"/>
                    <a:pt x="7328" y="551"/>
                    <a:pt x="7214" y="482"/>
                  </a:cubicBezTo>
                  <a:cubicBezTo>
                    <a:pt x="7100" y="437"/>
                    <a:pt x="6940" y="323"/>
                    <a:pt x="6712" y="254"/>
                  </a:cubicBezTo>
                  <a:cubicBezTo>
                    <a:pt x="6336" y="108"/>
                    <a:pt x="5808" y="0"/>
                    <a:pt x="5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7" name="Google Shape;3557;p43"/>
            <p:cNvSpPr/>
            <p:nvPr/>
          </p:nvSpPr>
          <p:spPr>
            <a:xfrm>
              <a:off x="2772875" y="1876750"/>
              <a:ext cx="254525" cy="219525"/>
            </a:xfrm>
            <a:custGeom>
              <a:avLst/>
              <a:gdLst/>
              <a:ahLst/>
              <a:cxnLst/>
              <a:rect l="l" t="t" r="r" b="b"/>
              <a:pathLst>
                <a:path w="10181" h="8781" extrusionOk="0">
                  <a:moveTo>
                    <a:pt x="4659" y="0"/>
                  </a:moveTo>
                  <a:cubicBezTo>
                    <a:pt x="3753" y="0"/>
                    <a:pt x="2885" y="234"/>
                    <a:pt x="2146" y="667"/>
                  </a:cubicBezTo>
                  <a:cubicBezTo>
                    <a:pt x="1278" y="1192"/>
                    <a:pt x="593" y="1991"/>
                    <a:pt x="251" y="3063"/>
                  </a:cubicBezTo>
                  <a:cubicBezTo>
                    <a:pt x="0" y="3839"/>
                    <a:pt x="68" y="4707"/>
                    <a:pt x="320" y="5460"/>
                  </a:cubicBezTo>
                  <a:cubicBezTo>
                    <a:pt x="959" y="7240"/>
                    <a:pt x="2648" y="8450"/>
                    <a:pt x="4497" y="8701"/>
                  </a:cubicBezTo>
                  <a:cubicBezTo>
                    <a:pt x="4858" y="8754"/>
                    <a:pt x="5218" y="8781"/>
                    <a:pt x="5571" y="8781"/>
                  </a:cubicBezTo>
                  <a:cubicBezTo>
                    <a:pt x="7800" y="8781"/>
                    <a:pt x="9738" y="7719"/>
                    <a:pt x="9975" y="5551"/>
                  </a:cubicBezTo>
                  <a:cubicBezTo>
                    <a:pt x="10180" y="3497"/>
                    <a:pt x="8788" y="530"/>
                    <a:pt x="5387" y="50"/>
                  </a:cubicBezTo>
                  <a:cubicBezTo>
                    <a:pt x="5143" y="17"/>
                    <a:pt x="4899" y="0"/>
                    <a:pt x="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8" name="Google Shape;3558;p43"/>
            <p:cNvSpPr/>
            <p:nvPr/>
          </p:nvSpPr>
          <p:spPr>
            <a:xfrm>
              <a:off x="2792275" y="1899100"/>
              <a:ext cx="240825" cy="202600"/>
            </a:xfrm>
            <a:custGeom>
              <a:avLst/>
              <a:gdLst/>
              <a:ahLst/>
              <a:cxnLst/>
              <a:rect l="l" t="t" r="r" b="b"/>
              <a:pathLst>
                <a:path w="9633" h="8104" extrusionOk="0">
                  <a:moveTo>
                    <a:pt x="4428" y="1"/>
                  </a:moveTo>
                  <a:cubicBezTo>
                    <a:pt x="1986" y="1"/>
                    <a:pt x="0" y="1918"/>
                    <a:pt x="0" y="4292"/>
                  </a:cubicBezTo>
                  <a:cubicBezTo>
                    <a:pt x="0" y="6666"/>
                    <a:pt x="1917" y="8104"/>
                    <a:pt x="4360" y="8104"/>
                  </a:cubicBezTo>
                  <a:cubicBezTo>
                    <a:pt x="5798" y="8104"/>
                    <a:pt x="7099" y="7899"/>
                    <a:pt x="8149" y="6849"/>
                  </a:cubicBezTo>
                  <a:cubicBezTo>
                    <a:pt x="9085" y="5936"/>
                    <a:pt x="9632" y="4612"/>
                    <a:pt x="9016" y="3356"/>
                  </a:cubicBezTo>
                  <a:cubicBezTo>
                    <a:pt x="8194" y="1644"/>
                    <a:pt x="6391" y="1"/>
                    <a:pt x="4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9" name="Google Shape;3559;p43"/>
            <p:cNvSpPr/>
            <p:nvPr/>
          </p:nvSpPr>
          <p:spPr>
            <a:xfrm>
              <a:off x="2796250" y="1903725"/>
              <a:ext cx="175800" cy="171125"/>
            </a:xfrm>
            <a:custGeom>
              <a:avLst/>
              <a:gdLst/>
              <a:ahLst/>
              <a:cxnLst/>
              <a:rect l="l" t="t" r="r" b="b"/>
              <a:pathLst>
                <a:path w="7032" h="6845" extrusionOk="0">
                  <a:moveTo>
                    <a:pt x="3569" y="1"/>
                  </a:moveTo>
                  <a:cubicBezTo>
                    <a:pt x="3446" y="1"/>
                    <a:pt x="3322" y="8"/>
                    <a:pt x="3196" y="21"/>
                  </a:cubicBezTo>
                  <a:cubicBezTo>
                    <a:pt x="1348" y="227"/>
                    <a:pt x="1" y="1939"/>
                    <a:pt x="161" y="3810"/>
                  </a:cubicBezTo>
                  <a:cubicBezTo>
                    <a:pt x="331" y="5555"/>
                    <a:pt x="1771" y="6844"/>
                    <a:pt x="3463" y="6844"/>
                  </a:cubicBezTo>
                  <a:cubicBezTo>
                    <a:pt x="3586" y="6844"/>
                    <a:pt x="3710" y="6837"/>
                    <a:pt x="3835" y="6823"/>
                  </a:cubicBezTo>
                  <a:cubicBezTo>
                    <a:pt x="5684" y="6595"/>
                    <a:pt x="7031" y="4906"/>
                    <a:pt x="6871" y="3034"/>
                  </a:cubicBezTo>
                  <a:cubicBezTo>
                    <a:pt x="6701" y="1289"/>
                    <a:pt x="5261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0" name="Google Shape;3560;p43"/>
            <p:cNvSpPr/>
            <p:nvPr/>
          </p:nvSpPr>
          <p:spPr>
            <a:xfrm>
              <a:off x="2827075" y="1934775"/>
              <a:ext cx="99325" cy="96475"/>
            </a:xfrm>
            <a:custGeom>
              <a:avLst/>
              <a:gdLst/>
              <a:ahLst/>
              <a:cxnLst/>
              <a:rect l="l" t="t" r="r" b="b"/>
              <a:pathLst>
                <a:path w="3973" h="3859" extrusionOk="0">
                  <a:moveTo>
                    <a:pt x="2013" y="1"/>
                  </a:moveTo>
                  <a:cubicBezTo>
                    <a:pt x="1944" y="1"/>
                    <a:pt x="1874" y="4"/>
                    <a:pt x="1804" y="12"/>
                  </a:cubicBezTo>
                  <a:cubicBezTo>
                    <a:pt x="776" y="149"/>
                    <a:pt x="0" y="1085"/>
                    <a:pt x="92" y="2158"/>
                  </a:cubicBezTo>
                  <a:cubicBezTo>
                    <a:pt x="198" y="3137"/>
                    <a:pt x="1000" y="3858"/>
                    <a:pt x="1959" y="3858"/>
                  </a:cubicBezTo>
                  <a:cubicBezTo>
                    <a:pt x="2028" y="3858"/>
                    <a:pt x="2098" y="3854"/>
                    <a:pt x="2169" y="3847"/>
                  </a:cubicBezTo>
                  <a:cubicBezTo>
                    <a:pt x="3196" y="3732"/>
                    <a:pt x="3972" y="2774"/>
                    <a:pt x="3858" y="1724"/>
                  </a:cubicBezTo>
                  <a:cubicBezTo>
                    <a:pt x="3773" y="723"/>
                    <a:pt x="297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1" name="Google Shape;3561;p43"/>
            <p:cNvSpPr/>
            <p:nvPr/>
          </p:nvSpPr>
          <p:spPr>
            <a:xfrm>
              <a:off x="2808825" y="1924800"/>
              <a:ext cx="163225" cy="150050"/>
            </a:xfrm>
            <a:custGeom>
              <a:avLst/>
              <a:gdLst/>
              <a:ahLst/>
              <a:cxnLst/>
              <a:rect l="l" t="t" r="r" b="b"/>
              <a:pathLst>
                <a:path w="6529" h="6002" extrusionOk="0">
                  <a:moveTo>
                    <a:pt x="5250" y="0"/>
                  </a:moveTo>
                  <a:lnTo>
                    <a:pt x="5250" y="0"/>
                  </a:lnTo>
                  <a:cubicBezTo>
                    <a:pt x="5432" y="365"/>
                    <a:pt x="5547" y="753"/>
                    <a:pt x="5592" y="1187"/>
                  </a:cubicBezTo>
                  <a:cubicBezTo>
                    <a:pt x="5775" y="3059"/>
                    <a:pt x="4405" y="4748"/>
                    <a:pt x="2556" y="4953"/>
                  </a:cubicBezTo>
                  <a:cubicBezTo>
                    <a:pt x="2428" y="4969"/>
                    <a:pt x="2300" y="4976"/>
                    <a:pt x="2173" y="4976"/>
                  </a:cubicBezTo>
                  <a:cubicBezTo>
                    <a:pt x="1356" y="4976"/>
                    <a:pt x="593" y="4665"/>
                    <a:pt x="0" y="4131"/>
                  </a:cubicBezTo>
                  <a:lnTo>
                    <a:pt x="0" y="4131"/>
                  </a:lnTo>
                  <a:cubicBezTo>
                    <a:pt x="542" y="5256"/>
                    <a:pt x="1673" y="6001"/>
                    <a:pt x="2959" y="6001"/>
                  </a:cubicBezTo>
                  <a:cubicBezTo>
                    <a:pt x="3082" y="6001"/>
                    <a:pt x="3207" y="5994"/>
                    <a:pt x="3332" y="5980"/>
                  </a:cubicBezTo>
                  <a:cubicBezTo>
                    <a:pt x="5181" y="5752"/>
                    <a:pt x="6528" y="4063"/>
                    <a:pt x="6368" y="2191"/>
                  </a:cubicBezTo>
                  <a:cubicBezTo>
                    <a:pt x="6277" y="1301"/>
                    <a:pt x="5866" y="548"/>
                    <a:pt x="5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2" name="Google Shape;3562;p43"/>
            <p:cNvSpPr/>
            <p:nvPr/>
          </p:nvSpPr>
          <p:spPr>
            <a:xfrm>
              <a:off x="2925212" y="1944843"/>
              <a:ext cx="50278" cy="49036"/>
            </a:xfrm>
            <a:custGeom>
              <a:avLst/>
              <a:gdLst/>
              <a:ahLst/>
              <a:cxnLst/>
              <a:rect l="l" t="t" r="r" b="b"/>
              <a:pathLst>
                <a:path w="2968" h="2893" extrusionOk="0">
                  <a:moveTo>
                    <a:pt x="1473" y="1"/>
                  </a:moveTo>
                  <a:cubicBezTo>
                    <a:pt x="1431" y="1"/>
                    <a:pt x="1389" y="3"/>
                    <a:pt x="1347" y="6"/>
                  </a:cubicBezTo>
                  <a:cubicBezTo>
                    <a:pt x="571" y="98"/>
                    <a:pt x="0" y="828"/>
                    <a:pt x="69" y="1604"/>
                  </a:cubicBezTo>
                  <a:cubicBezTo>
                    <a:pt x="132" y="2347"/>
                    <a:pt x="728" y="2892"/>
                    <a:pt x="1453" y="2892"/>
                  </a:cubicBezTo>
                  <a:cubicBezTo>
                    <a:pt x="1508" y="2892"/>
                    <a:pt x="1564" y="2889"/>
                    <a:pt x="1621" y="2882"/>
                  </a:cubicBezTo>
                  <a:cubicBezTo>
                    <a:pt x="2397" y="2791"/>
                    <a:pt x="2967" y="2084"/>
                    <a:pt x="2899" y="1285"/>
                  </a:cubicBezTo>
                  <a:cubicBezTo>
                    <a:pt x="2834" y="551"/>
                    <a:pt x="2198" y="1"/>
                    <a:pt x="1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3" name="Google Shape;3563;p43"/>
            <p:cNvSpPr/>
            <p:nvPr/>
          </p:nvSpPr>
          <p:spPr>
            <a:xfrm>
              <a:off x="3051900" y="2105075"/>
              <a:ext cx="217450" cy="97650"/>
            </a:xfrm>
            <a:custGeom>
              <a:avLst/>
              <a:gdLst/>
              <a:ahLst/>
              <a:cxnLst/>
              <a:rect l="l" t="t" r="r" b="b"/>
              <a:pathLst>
                <a:path w="8698" h="3906" extrusionOk="0">
                  <a:moveTo>
                    <a:pt x="7273" y="0"/>
                  </a:moveTo>
                  <a:cubicBezTo>
                    <a:pt x="7269" y="0"/>
                    <a:pt x="7264" y="1"/>
                    <a:pt x="7259" y="2"/>
                  </a:cubicBezTo>
                  <a:cubicBezTo>
                    <a:pt x="7168" y="25"/>
                    <a:pt x="7145" y="276"/>
                    <a:pt x="7213" y="573"/>
                  </a:cubicBezTo>
                  <a:cubicBezTo>
                    <a:pt x="7259" y="709"/>
                    <a:pt x="7328" y="846"/>
                    <a:pt x="7419" y="938"/>
                  </a:cubicBezTo>
                  <a:cubicBezTo>
                    <a:pt x="7510" y="1029"/>
                    <a:pt x="7579" y="1098"/>
                    <a:pt x="7579" y="1098"/>
                  </a:cubicBezTo>
                  <a:lnTo>
                    <a:pt x="7624" y="1098"/>
                  </a:lnTo>
                  <a:cubicBezTo>
                    <a:pt x="7579" y="1189"/>
                    <a:pt x="7533" y="1303"/>
                    <a:pt x="7464" y="1417"/>
                  </a:cubicBezTo>
                  <a:cubicBezTo>
                    <a:pt x="7282" y="1805"/>
                    <a:pt x="6962" y="2262"/>
                    <a:pt x="6529" y="2604"/>
                  </a:cubicBezTo>
                  <a:cubicBezTo>
                    <a:pt x="6095" y="2946"/>
                    <a:pt x="5616" y="3152"/>
                    <a:pt x="5205" y="3220"/>
                  </a:cubicBezTo>
                  <a:cubicBezTo>
                    <a:pt x="4999" y="3266"/>
                    <a:pt x="4840" y="3266"/>
                    <a:pt x="4725" y="3266"/>
                  </a:cubicBezTo>
                  <a:lnTo>
                    <a:pt x="4383" y="3266"/>
                  </a:lnTo>
                  <a:cubicBezTo>
                    <a:pt x="4315" y="3266"/>
                    <a:pt x="4246" y="3243"/>
                    <a:pt x="4178" y="3243"/>
                  </a:cubicBezTo>
                  <a:cubicBezTo>
                    <a:pt x="4109" y="3220"/>
                    <a:pt x="4018" y="3220"/>
                    <a:pt x="3904" y="3197"/>
                  </a:cubicBezTo>
                  <a:cubicBezTo>
                    <a:pt x="3539" y="3106"/>
                    <a:pt x="3036" y="2855"/>
                    <a:pt x="2580" y="2536"/>
                  </a:cubicBezTo>
                  <a:cubicBezTo>
                    <a:pt x="1941" y="2056"/>
                    <a:pt x="1416" y="1417"/>
                    <a:pt x="1142" y="1120"/>
                  </a:cubicBezTo>
                  <a:cubicBezTo>
                    <a:pt x="1165" y="1075"/>
                    <a:pt x="1188" y="1052"/>
                    <a:pt x="1210" y="1006"/>
                  </a:cubicBezTo>
                  <a:cubicBezTo>
                    <a:pt x="1324" y="778"/>
                    <a:pt x="1256" y="550"/>
                    <a:pt x="1188" y="550"/>
                  </a:cubicBezTo>
                  <a:cubicBezTo>
                    <a:pt x="1181" y="548"/>
                    <a:pt x="1173" y="547"/>
                    <a:pt x="1166" y="547"/>
                  </a:cubicBezTo>
                  <a:cubicBezTo>
                    <a:pt x="1079" y="547"/>
                    <a:pt x="973" y="667"/>
                    <a:pt x="868" y="709"/>
                  </a:cubicBezTo>
                  <a:cubicBezTo>
                    <a:pt x="799" y="732"/>
                    <a:pt x="754" y="755"/>
                    <a:pt x="708" y="755"/>
                  </a:cubicBezTo>
                  <a:lnTo>
                    <a:pt x="640" y="755"/>
                  </a:lnTo>
                  <a:cubicBezTo>
                    <a:pt x="640" y="755"/>
                    <a:pt x="617" y="778"/>
                    <a:pt x="571" y="801"/>
                  </a:cubicBezTo>
                  <a:cubicBezTo>
                    <a:pt x="548" y="846"/>
                    <a:pt x="480" y="846"/>
                    <a:pt x="411" y="869"/>
                  </a:cubicBezTo>
                  <a:cubicBezTo>
                    <a:pt x="274" y="915"/>
                    <a:pt x="92" y="915"/>
                    <a:pt x="46" y="1006"/>
                  </a:cubicBezTo>
                  <a:cubicBezTo>
                    <a:pt x="1" y="1075"/>
                    <a:pt x="138" y="1257"/>
                    <a:pt x="366" y="1326"/>
                  </a:cubicBezTo>
                  <a:cubicBezTo>
                    <a:pt x="480" y="1371"/>
                    <a:pt x="600" y="1383"/>
                    <a:pt x="691" y="1383"/>
                  </a:cubicBezTo>
                  <a:cubicBezTo>
                    <a:pt x="782" y="1383"/>
                    <a:pt x="845" y="1371"/>
                    <a:pt x="845" y="1371"/>
                  </a:cubicBezTo>
                  <a:cubicBezTo>
                    <a:pt x="845" y="1371"/>
                    <a:pt x="936" y="1326"/>
                    <a:pt x="1051" y="1234"/>
                  </a:cubicBezTo>
                  <a:cubicBezTo>
                    <a:pt x="1233" y="1622"/>
                    <a:pt x="1667" y="2330"/>
                    <a:pt x="2283" y="2878"/>
                  </a:cubicBezTo>
                  <a:cubicBezTo>
                    <a:pt x="2740" y="3289"/>
                    <a:pt x="3287" y="3631"/>
                    <a:pt x="3744" y="3768"/>
                  </a:cubicBezTo>
                  <a:cubicBezTo>
                    <a:pt x="3858" y="3791"/>
                    <a:pt x="3972" y="3837"/>
                    <a:pt x="4063" y="3859"/>
                  </a:cubicBezTo>
                  <a:cubicBezTo>
                    <a:pt x="4155" y="3859"/>
                    <a:pt x="4246" y="3882"/>
                    <a:pt x="4315" y="3905"/>
                  </a:cubicBezTo>
                  <a:lnTo>
                    <a:pt x="4771" y="3905"/>
                  </a:lnTo>
                  <a:cubicBezTo>
                    <a:pt x="4908" y="3882"/>
                    <a:pt x="5113" y="3882"/>
                    <a:pt x="5342" y="3791"/>
                  </a:cubicBezTo>
                  <a:cubicBezTo>
                    <a:pt x="5798" y="3700"/>
                    <a:pt x="6392" y="3380"/>
                    <a:pt x="6825" y="2946"/>
                  </a:cubicBezTo>
                  <a:cubicBezTo>
                    <a:pt x="7282" y="2513"/>
                    <a:pt x="7579" y="1942"/>
                    <a:pt x="7693" y="1508"/>
                  </a:cubicBezTo>
                  <a:cubicBezTo>
                    <a:pt x="7738" y="1371"/>
                    <a:pt x="7761" y="1257"/>
                    <a:pt x="7784" y="1143"/>
                  </a:cubicBezTo>
                  <a:lnTo>
                    <a:pt x="7807" y="1143"/>
                  </a:lnTo>
                  <a:cubicBezTo>
                    <a:pt x="7841" y="1149"/>
                    <a:pt x="7878" y="1152"/>
                    <a:pt x="7917" y="1152"/>
                  </a:cubicBezTo>
                  <a:cubicBezTo>
                    <a:pt x="8032" y="1152"/>
                    <a:pt x="8161" y="1126"/>
                    <a:pt x="8263" y="1075"/>
                  </a:cubicBezTo>
                  <a:cubicBezTo>
                    <a:pt x="8537" y="961"/>
                    <a:pt x="8697" y="732"/>
                    <a:pt x="8651" y="664"/>
                  </a:cubicBezTo>
                  <a:cubicBezTo>
                    <a:pt x="8632" y="634"/>
                    <a:pt x="8575" y="626"/>
                    <a:pt x="8501" y="626"/>
                  </a:cubicBezTo>
                  <a:cubicBezTo>
                    <a:pt x="8403" y="626"/>
                    <a:pt x="8276" y="641"/>
                    <a:pt x="8172" y="641"/>
                  </a:cubicBezTo>
                  <a:cubicBezTo>
                    <a:pt x="7967" y="618"/>
                    <a:pt x="7898" y="527"/>
                    <a:pt x="7898" y="527"/>
                  </a:cubicBezTo>
                  <a:cubicBezTo>
                    <a:pt x="7898" y="527"/>
                    <a:pt x="7875" y="527"/>
                    <a:pt x="7830" y="504"/>
                  </a:cubicBezTo>
                  <a:cubicBezTo>
                    <a:pt x="7761" y="481"/>
                    <a:pt x="7693" y="413"/>
                    <a:pt x="7624" y="344"/>
                  </a:cubicBezTo>
                  <a:cubicBezTo>
                    <a:pt x="7473" y="193"/>
                    <a:pt x="7362" y="0"/>
                    <a:pt x="7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4" name="Google Shape;3564;p43"/>
            <p:cNvSpPr/>
            <p:nvPr/>
          </p:nvSpPr>
          <p:spPr>
            <a:xfrm>
              <a:off x="3164325" y="2196950"/>
              <a:ext cx="58225" cy="31450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2254" y="1"/>
                  </a:moveTo>
                  <a:cubicBezTo>
                    <a:pt x="2201" y="1"/>
                    <a:pt x="2022" y="282"/>
                    <a:pt x="1781" y="458"/>
                  </a:cubicBezTo>
                  <a:cubicBezTo>
                    <a:pt x="1644" y="550"/>
                    <a:pt x="1529" y="641"/>
                    <a:pt x="1415" y="664"/>
                  </a:cubicBezTo>
                  <a:cubicBezTo>
                    <a:pt x="1324" y="709"/>
                    <a:pt x="1256" y="755"/>
                    <a:pt x="1256" y="755"/>
                  </a:cubicBezTo>
                  <a:cubicBezTo>
                    <a:pt x="1256" y="755"/>
                    <a:pt x="1187" y="778"/>
                    <a:pt x="1073" y="823"/>
                  </a:cubicBezTo>
                  <a:cubicBezTo>
                    <a:pt x="982" y="892"/>
                    <a:pt x="822" y="915"/>
                    <a:pt x="685" y="960"/>
                  </a:cubicBezTo>
                  <a:cubicBezTo>
                    <a:pt x="365" y="1029"/>
                    <a:pt x="46" y="983"/>
                    <a:pt x="23" y="1052"/>
                  </a:cubicBezTo>
                  <a:cubicBezTo>
                    <a:pt x="0" y="1097"/>
                    <a:pt x="320" y="1257"/>
                    <a:pt x="708" y="1257"/>
                  </a:cubicBezTo>
                  <a:cubicBezTo>
                    <a:pt x="890" y="1257"/>
                    <a:pt x="1073" y="1257"/>
                    <a:pt x="1210" y="1212"/>
                  </a:cubicBezTo>
                  <a:cubicBezTo>
                    <a:pt x="1347" y="1166"/>
                    <a:pt x="1438" y="1143"/>
                    <a:pt x="1438" y="1143"/>
                  </a:cubicBezTo>
                  <a:cubicBezTo>
                    <a:pt x="1438" y="1143"/>
                    <a:pt x="1507" y="1097"/>
                    <a:pt x="1621" y="1006"/>
                  </a:cubicBezTo>
                  <a:cubicBezTo>
                    <a:pt x="1758" y="938"/>
                    <a:pt x="1872" y="801"/>
                    <a:pt x="2009" y="664"/>
                  </a:cubicBezTo>
                  <a:cubicBezTo>
                    <a:pt x="2237" y="390"/>
                    <a:pt x="2328" y="25"/>
                    <a:pt x="2260" y="2"/>
                  </a:cubicBezTo>
                  <a:cubicBezTo>
                    <a:pt x="2258" y="1"/>
                    <a:pt x="2256" y="1"/>
                    <a:pt x="2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5" name="Google Shape;3565;p43"/>
            <p:cNvSpPr/>
            <p:nvPr/>
          </p:nvSpPr>
          <p:spPr>
            <a:xfrm>
              <a:off x="2374550" y="1367500"/>
              <a:ext cx="982675" cy="714275"/>
            </a:xfrm>
            <a:custGeom>
              <a:avLst/>
              <a:gdLst/>
              <a:ahLst/>
              <a:cxnLst/>
              <a:rect l="l" t="t" r="r" b="b"/>
              <a:pathLst>
                <a:path w="39307" h="28571" extrusionOk="0">
                  <a:moveTo>
                    <a:pt x="23105" y="0"/>
                  </a:moveTo>
                  <a:cubicBezTo>
                    <a:pt x="16101" y="0"/>
                    <a:pt x="11961" y="3073"/>
                    <a:pt x="11961" y="3073"/>
                  </a:cubicBezTo>
                  <a:cubicBezTo>
                    <a:pt x="1" y="11062"/>
                    <a:pt x="6894" y="23730"/>
                    <a:pt x="6894" y="23730"/>
                  </a:cubicBezTo>
                  <a:cubicBezTo>
                    <a:pt x="6894" y="23730"/>
                    <a:pt x="6095" y="23000"/>
                    <a:pt x="4886" y="22657"/>
                  </a:cubicBezTo>
                  <a:lnTo>
                    <a:pt x="4886" y="22657"/>
                  </a:lnTo>
                  <a:cubicBezTo>
                    <a:pt x="5091" y="22771"/>
                    <a:pt x="5274" y="22908"/>
                    <a:pt x="5456" y="23023"/>
                  </a:cubicBezTo>
                  <a:cubicBezTo>
                    <a:pt x="5707" y="23182"/>
                    <a:pt x="6575" y="23479"/>
                    <a:pt x="6712" y="23730"/>
                  </a:cubicBezTo>
                  <a:cubicBezTo>
                    <a:pt x="6712" y="23730"/>
                    <a:pt x="9366" y="28571"/>
                    <a:pt x="10993" y="28571"/>
                  </a:cubicBezTo>
                  <a:cubicBezTo>
                    <a:pt x="11011" y="28571"/>
                    <a:pt x="11030" y="28570"/>
                    <a:pt x="11048" y="28569"/>
                  </a:cubicBezTo>
                  <a:cubicBezTo>
                    <a:pt x="12669" y="28432"/>
                    <a:pt x="12783" y="27063"/>
                    <a:pt x="12783" y="27063"/>
                  </a:cubicBezTo>
                  <a:lnTo>
                    <a:pt x="10250" y="21448"/>
                  </a:lnTo>
                  <a:cubicBezTo>
                    <a:pt x="10250" y="21448"/>
                    <a:pt x="14837" y="20808"/>
                    <a:pt x="16321" y="10628"/>
                  </a:cubicBezTo>
                  <a:cubicBezTo>
                    <a:pt x="16321" y="10628"/>
                    <a:pt x="17412" y="11533"/>
                    <a:pt x="19187" y="11533"/>
                  </a:cubicBezTo>
                  <a:cubicBezTo>
                    <a:pt x="20525" y="11533"/>
                    <a:pt x="22253" y="11019"/>
                    <a:pt x="24196" y="9213"/>
                  </a:cubicBezTo>
                  <a:cubicBezTo>
                    <a:pt x="24196" y="9213"/>
                    <a:pt x="27255" y="10991"/>
                    <a:pt x="31603" y="10991"/>
                  </a:cubicBezTo>
                  <a:cubicBezTo>
                    <a:pt x="32445" y="10991"/>
                    <a:pt x="33336" y="10925"/>
                    <a:pt x="34262" y="10765"/>
                  </a:cubicBezTo>
                  <a:cubicBezTo>
                    <a:pt x="38119" y="10081"/>
                    <a:pt x="39078" y="8643"/>
                    <a:pt x="39306" y="7798"/>
                  </a:cubicBezTo>
                  <a:cubicBezTo>
                    <a:pt x="37891" y="5082"/>
                    <a:pt x="35540" y="2754"/>
                    <a:pt x="31431" y="1384"/>
                  </a:cubicBezTo>
                  <a:cubicBezTo>
                    <a:pt x="28343" y="374"/>
                    <a:pt x="25550" y="0"/>
                    <a:pt x="231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6" name="Google Shape;3566;p43"/>
            <p:cNvSpPr/>
            <p:nvPr/>
          </p:nvSpPr>
          <p:spPr>
            <a:xfrm>
              <a:off x="2327200" y="1132175"/>
              <a:ext cx="1232600" cy="930775"/>
            </a:xfrm>
            <a:custGeom>
              <a:avLst/>
              <a:gdLst/>
              <a:ahLst/>
              <a:cxnLst/>
              <a:rect l="l" t="t" r="r" b="b"/>
              <a:pathLst>
                <a:path w="49304" h="37231" extrusionOk="0">
                  <a:moveTo>
                    <a:pt x="32298" y="1"/>
                  </a:moveTo>
                  <a:lnTo>
                    <a:pt x="32298" y="2854"/>
                  </a:lnTo>
                  <a:lnTo>
                    <a:pt x="30198" y="754"/>
                  </a:lnTo>
                  <a:cubicBezTo>
                    <a:pt x="30198" y="754"/>
                    <a:pt x="30198" y="754"/>
                    <a:pt x="30198" y="754"/>
                  </a:cubicBezTo>
                  <a:cubicBezTo>
                    <a:pt x="30145" y="754"/>
                    <a:pt x="26705" y="3289"/>
                    <a:pt x="26409" y="3493"/>
                  </a:cubicBezTo>
                  <a:cubicBezTo>
                    <a:pt x="25451" y="4155"/>
                    <a:pt x="24720" y="4657"/>
                    <a:pt x="23533" y="4977"/>
                  </a:cubicBezTo>
                  <a:cubicBezTo>
                    <a:pt x="22255" y="5319"/>
                    <a:pt x="20954" y="5502"/>
                    <a:pt x="19653" y="5707"/>
                  </a:cubicBezTo>
                  <a:cubicBezTo>
                    <a:pt x="18877" y="5844"/>
                    <a:pt x="18078" y="6004"/>
                    <a:pt x="17279" y="6141"/>
                  </a:cubicBezTo>
                  <a:cubicBezTo>
                    <a:pt x="14403" y="6666"/>
                    <a:pt x="11504" y="7944"/>
                    <a:pt x="9108" y="9633"/>
                  </a:cubicBezTo>
                  <a:cubicBezTo>
                    <a:pt x="7464" y="10820"/>
                    <a:pt x="6300" y="12281"/>
                    <a:pt x="5364" y="14038"/>
                  </a:cubicBezTo>
                  <a:cubicBezTo>
                    <a:pt x="5182" y="14381"/>
                    <a:pt x="3995" y="16846"/>
                    <a:pt x="4383" y="17051"/>
                  </a:cubicBezTo>
                  <a:cubicBezTo>
                    <a:pt x="3767" y="16732"/>
                    <a:pt x="3698" y="15887"/>
                    <a:pt x="3401" y="15362"/>
                  </a:cubicBezTo>
                  <a:cubicBezTo>
                    <a:pt x="2739" y="16389"/>
                    <a:pt x="2603" y="17485"/>
                    <a:pt x="3150" y="18603"/>
                  </a:cubicBezTo>
                  <a:cubicBezTo>
                    <a:pt x="2757" y="18522"/>
                    <a:pt x="2458" y="18346"/>
                    <a:pt x="2101" y="18346"/>
                  </a:cubicBezTo>
                  <a:cubicBezTo>
                    <a:pt x="1961" y="18346"/>
                    <a:pt x="1811" y="18373"/>
                    <a:pt x="1644" y="18444"/>
                  </a:cubicBezTo>
                  <a:cubicBezTo>
                    <a:pt x="1279" y="18603"/>
                    <a:pt x="685" y="19060"/>
                    <a:pt x="662" y="19494"/>
                  </a:cubicBezTo>
                  <a:cubicBezTo>
                    <a:pt x="1251" y="19153"/>
                    <a:pt x="1650" y="19054"/>
                    <a:pt x="2145" y="19054"/>
                  </a:cubicBezTo>
                  <a:cubicBezTo>
                    <a:pt x="2380" y="19054"/>
                    <a:pt x="2637" y="19076"/>
                    <a:pt x="2945" y="19106"/>
                  </a:cubicBezTo>
                  <a:cubicBezTo>
                    <a:pt x="2351" y="19631"/>
                    <a:pt x="1621" y="20064"/>
                    <a:pt x="1279" y="20795"/>
                  </a:cubicBezTo>
                  <a:cubicBezTo>
                    <a:pt x="0" y="23602"/>
                    <a:pt x="1918" y="27482"/>
                    <a:pt x="3858" y="29491"/>
                  </a:cubicBezTo>
                  <a:cubicBezTo>
                    <a:pt x="4680" y="30336"/>
                    <a:pt x="5615" y="31066"/>
                    <a:pt x="6620" y="31705"/>
                  </a:cubicBezTo>
                  <a:cubicBezTo>
                    <a:pt x="6848" y="31842"/>
                    <a:pt x="7715" y="32139"/>
                    <a:pt x="7852" y="32390"/>
                  </a:cubicBezTo>
                  <a:cubicBezTo>
                    <a:pt x="7852" y="32390"/>
                    <a:pt x="10529" y="37231"/>
                    <a:pt x="12134" y="37231"/>
                  </a:cubicBezTo>
                  <a:cubicBezTo>
                    <a:pt x="12153" y="37231"/>
                    <a:pt x="12171" y="37230"/>
                    <a:pt x="12189" y="37229"/>
                  </a:cubicBezTo>
                  <a:cubicBezTo>
                    <a:pt x="13810" y="37115"/>
                    <a:pt x="13947" y="35745"/>
                    <a:pt x="13947" y="35745"/>
                  </a:cubicBezTo>
                  <a:lnTo>
                    <a:pt x="11390" y="30130"/>
                  </a:lnTo>
                  <a:cubicBezTo>
                    <a:pt x="11390" y="30130"/>
                    <a:pt x="15978" y="29468"/>
                    <a:pt x="17462" y="19311"/>
                  </a:cubicBezTo>
                  <a:cubicBezTo>
                    <a:pt x="17462" y="19311"/>
                    <a:pt x="18540" y="20226"/>
                    <a:pt x="20306" y="20226"/>
                  </a:cubicBezTo>
                  <a:cubicBezTo>
                    <a:pt x="21634" y="20226"/>
                    <a:pt x="23351" y="19708"/>
                    <a:pt x="25291" y="17896"/>
                  </a:cubicBezTo>
                  <a:cubicBezTo>
                    <a:pt x="25291" y="17896"/>
                    <a:pt x="28346" y="19668"/>
                    <a:pt x="32662" y="19668"/>
                  </a:cubicBezTo>
                  <a:cubicBezTo>
                    <a:pt x="33530" y="19668"/>
                    <a:pt x="34448" y="19597"/>
                    <a:pt x="35402" y="19425"/>
                  </a:cubicBezTo>
                  <a:cubicBezTo>
                    <a:pt x="40241" y="18558"/>
                    <a:pt x="40675" y="16298"/>
                    <a:pt x="40675" y="16298"/>
                  </a:cubicBezTo>
                  <a:cubicBezTo>
                    <a:pt x="40675" y="16298"/>
                    <a:pt x="42592" y="21479"/>
                    <a:pt x="42958" y="23328"/>
                  </a:cubicBezTo>
                  <a:cubicBezTo>
                    <a:pt x="43346" y="25200"/>
                    <a:pt x="43460" y="28167"/>
                    <a:pt x="43460" y="28167"/>
                  </a:cubicBezTo>
                  <a:lnTo>
                    <a:pt x="44852" y="32253"/>
                  </a:lnTo>
                  <a:lnTo>
                    <a:pt x="44943" y="27049"/>
                  </a:lnTo>
                  <a:cubicBezTo>
                    <a:pt x="44943" y="27049"/>
                    <a:pt x="49303" y="18238"/>
                    <a:pt x="42592" y="13399"/>
                  </a:cubicBezTo>
                  <a:cubicBezTo>
                    <a:pt x="42592" y="13399"/>
                    <a:pt x="45195" y="6346"/>
                    <a:pt x="38370" y="3858"/>
                  </a:cubicBezTo>
                  <a:cubicBezTo>
                    <a:pt x="38370" y="3858"/>
                    <a:pt x="37890" y="640"/>
                    <a:pt x="32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7" name="Google Shape;3567;p43"/>
            <p:cNvSpPr/>
            <p:nvPr/>
          </p:nvSpPr>
          <p:spPr>
            <a:xfrm>
              <a:off x="2343750" y="1132175"/>
              <a:ext cx="1140150" cy="930775"/>
            </a:xfrm>
            <a:custGeom>
              <a:avLst/>
              <a:gdLst/>
              <a:ahLst/>
              <a:cxnLst/>
              <a:rect l="l" t="t" r="r" b="b"/>
              <a:pathLst>
                <a:path w="45606" h="37231" extrusionOk="0">
                  <a:moveTo>
                    <a:pt x="31636" y="1"/>
                  </a:moveTo>
                  <a:lnTo>
                    <a:pt x="31636" y="2854"/>
                  </a:lnTo>
                  <a:lnTo>
                    <a:pt x="29536" y="754"/>
                  </a:lnTo>
                  <a:cubicBezTo>
                    <a:pt x="29514" y="754"/>
                    <a:pt x="29331" y="891"/>
                    <a:pt x="29034" y="1096"/>
                  </a:cubicBezTo>
                  <a:cubicBezTo>
                    <a:pt x="29308" y="2786"/>
                    <a:pt x="29399" y="4885"/>
                    <a:pt x="28783" y="6826"/>
                  </a:cubicBezTo>
                  <a:cubicBezTo>
                    <a:pt x="27630" y="10468"/>
                    <a:pt x="20860" y="15654"/>
                    <a:pt x="17097" y="15654"/>
                  </a:cubicBezTo>
                  <a:cubicBezTo>
                    <a:pt x="16616" y="15654"/>
                    <a:pt x="16183" y="15569"/>
                    <a:pt x="15818" y="15385"/>
                  </a:cubicBezTo>
                  <a:cubicBezTo>
                    <a:pt x="12600" y="13787"/>
                    <a:pt x="14175" y="10296"/>
                    <a:pt x="14175" y="10295"/>
                  </a:cubicBezTo>
                  <a:lnTo>
                    <a:pt x="14175" y="10295"/>
                  </a:lnTo>
                  <a:cubicBezTo>
                    <a:pt x="14174" y="10296"/>
                    <a:pt x="11634" y="14770"/>
                    <a:pt x="10503" y="14770"/>
                  </a:cubicBezTo>
                  <a:cubicBezTo>
                    <a:pt x="10494" y="14770"/>
                    <a:pt x="10486" y="14769"/>
                    <a:pt x="10477" y="14769"/>
                  </a:cubicBezTo>
                  <a:cubicBezTo>
                    <a:pt x="9359" y="14700"/>
                    <a:pt x="9929" y="11482"/>
                    <a:pt x="9929" y="11482"/>
                  </a:cubicBezTo>
                  <a:lnTo>
                    <a:pt x="9929" y="11482"/>
                  </a:lnTo>
                  <a:cubicBezTo>
                    <a:pt x="9929" y="11482"/>
                    <a:pt x="7302" y="14971"/>
                    <a:pt x="5658" y="14971"/>
                  </a:cubicBezTo>
                  <a:cubicBezTo>
                    <a:pt x="5589" y="14971"/>
                    <a:pt x="5521" y="14964"/>
                    <a:pt x="5456" y="14951"/>
                  </a:cubicBezTo>
                  <a:cubicBezTo>
                    <a:pt x="5045" y="14883"/>
                    <a:pt x="4862" y="14426"/>
                    <a:pt x="4817" y="13810"/>
                  </a:cubicBezTo>
                  <a:cubicBezTo>
                    <a:pt x="4794" y="13901"/>
                    <a:pt x="4748" y="13970"/>
                    <a:pt x="4702" y="14038"/>
                  </a:cubicBezTo>
                  <a:cubicBezTo>
                    <a:pt x="4520" y="14380"/>
                    <a:pt x="3336" y="16840"/>
                    <a:pt x="3719" y="17051"/>
                  </a:cubicBezTo>
                  <a:lnTo>
                    <a:pt x="3719" y="17051"/>
                  </a:lnTo>
                  <a:cubicBezTo>
                    <a:pt x="3127" y="16730"/>
                    <a:pt x="3036" y="15887"/>
                    <a:pt x="2739" y="15362"/>
                  </a:cubicBezTo>
                  <a:cubicBezTo>
                    <a:pt x="2077" y="16389"/>
                    <a:pt x="1941" y="17485"/>
                    <a:pt x="2488" y="18603"/>
                  </a:cubicBezTo>
                  <a:cubicBezTo>
                    <a:pt x="2095" y="18522"/>
                    <a:pt x="1796" y="18346"/>
                    <a:pt x="1439" y="18346"/>
                  </a:cubicBezTo>
                  <a:cubicBezTo>
                    <a:pt x="1299" y="18346"/>
                    <a:pt x="1149" y="18373"/>
                    <a:pt x="982" y="18444"/>
                  </a:cubicBezTo>
                  <a:cubicBezTo>
                    <a:pt x="617" y="18603"/>
                    <a:pt x="23" y="19060"/>
                    <a:pt x="0" y="19494"/>
                  </a:cubicBezTo>
                  <a:cubicBezTo>
                    <a:pt x="589" y="19153"/>
                    <a:pt x="988" y="19054"/>
                    <a:pt x="1483" y="19054"/>
                  </a:cubicBezTo>
                  <a:cubicBezTo>
                    <a:pt x="1718" y="19054"/>
                    <a:pt x="1975" y="19076"/>
                    <a:pt x="2283" y="19106"/>
                  </a:cubicBezTo>
                  <a:cubicBezTo>
                    <a:pt x="1963" y="19379"/>
                    <a:pt x="1644" y="19608"/>
                    <a:pt x="1347" y="19882"/>
                  </a:cubicBezTo>
                  <a:cubicBezTo>
                    <a:pt x="2210" y="19483"/>
                    <a:pt x="3844" y="18807"/>
                    <a:pt x="4983" y="18807"/>
                  </a:cubicBezTo>
                  <a:cubicBezTo>
                    <a:pt x="5019" y="18807"/>
                    <a:pt x="5055" y="18807"/>
                    <a:pt x="5090" y="18809"/>
                  </a:cubicBezTo>
                  <a:cubicBezTo>
                    <a:pt x="6711" y="18877"/>
                    <a:pt x="6506" y="21091"/>
                    <a:pt x="6506" y="21091"/>
                  </a:cubicBezTo>
                  <a:cubicBezTo>
                    <a:pt x="6506" y="21091"/>
                    <a:pt x="10632" y="19480"/>
                    <a:pt x="12938" y="19480"/>
                  </a:cubicBezTo>
                  <a:cubicBezTo>
                    <a:pt x="13377" y="19480"/>
                    <a:pt x="13749" y="19538"/>
                    <a:pt x="14015" y="19676"/>
                  </a:cubicBezTo>
                  <a:cubicBezTo>
                    <a:pt x="15704" y="20544"/>
                    <a:pt x="14403" y="26752"/>
                    <a:pt x="9747" y="28350"/>
                  </a:cubicBezTo>
                  <a:cubicBezTo>
                    <a:pt x="9310" y="28502"/>
                    <a:pt x="8919" y="28571"/>
                    <a:pt x="8568" y="28571"/>
                  </a:cubicBezTo>
                  <a:cubicBezTo>
                    <a:pt x="5176" y="28571"/>
                    <a:pt x="5570" y="22142"/>
                    <a:pt x="5570" y="22141"/>
                  </a:cubicBezTo>
                  <a:lnTo>
                    <a:pt x="5570" y="22141"/>
                  </a:lnTo>
                  <a:cubicBezTo>
                    <a:pt x="5570" y="22142"/>
                    <a:pt x="4761" y="25225"/>
                    <a:pt x="2680" y="25225"/>
                  </a:cubicBezTo>
                  <a:cubicBezTo>
                    <a:pt x="2339" y="25225"/>
                    <a:pt x="1964" y="25142"/>
                    <a:pt x="1553" y="24949"/>
                  </a:cubicBezTo>
                  <a:cubicBezTo>
                    <a:pt x="1005" y="24675"/>
                    <a:pt x="594" y="24333"/>
                    <a:pt x="320" y="23967"/>
                  </a:cubicBezTo>
                  <a:lnTo>
                    <a:pt x="320" y="23967"/>
                  </a:lnTo>
                  <a:cubicBezTo>
                    <a:pt x="662" y="26044"/>
                    <a:pt x="1941" y="28167"/>
                    <a:pt x="3196" y="29491"/>
                  </a:cubicBezTo>
                  <a:cubicBezTo>
                    <a:pt x="4018" y="30336"/>
                    <a:pt x="4953" y="31066"/>
                    <a:pt x="5958" y="31705"/>
                  </a:cubicBezTo>
                  <a:cubicBezTo>
                    <a:pt x="6186" y="31842"/>
                    <a:pt x="7053" y="32139"/>
                    <a:pt x="7190" y="32390"/>
                  </a:cubicBezTo>
                  <a:cubicBezTo>
                    <a:pt x="7190" y="32390"/>
                    <a:pt x="9867" y="37231"/>
                    <a:pt x="11472" y="37231"/>
                  </a:cubicBezTo>
                  <a:cubicBezTo>
                    <a:pt x="11491" y="37231"/>
                    <a:pt x="11509" y="37230"/>
                    <a:pt x="11527" y="37229"/>
                  </a:cubicBezTo>
                  <a:cubicBezTo>
                    <a:pt x="13148" y="37115"/>
                    <a:pt x="13285" y="35745"/>
                    <a:pt x="13285" y="35745"/>
                  </a:cubicBezTo>
                  <a:lnTo>
                    <a:pt x="10728" y="30130"/>
                  </a:lnTo>
                  <a:cubicBezTo>
                    <a:pt x="10728" y="30130"/>
                    <a:pt x="15316" y="29468"/>
                    <a:pt x="16800" y="19311"/>
                  </a:cubicBezTo>
                  <a:cubicBezTo>
                    <a:pt x="16800" y="19311"/>
                    <a:pt x="17878" y="20226"/>
                    <a:pt x="19644" y="20226"/>
                  </a:cubicBezTo>
                  <a:cubicBezTo>
                    <a:pt x="20972" y="20226"/>
                    <a:pt x="22689" y="19708"/>
                    <a:pt x="24629" y="17896"/>
                  </a:cubicBezTo>
                  <a:cubicBezTo>
                    <a:pt x="24629" y="17896"/>
                    <a:pt x="27684" y="19668"/>
                    <a:pt x="32000" y="19668"/>
                  </a:cubicBezTo>
                  <a:cubicBezTo>
                    <a:pt x="32868" y="19668"/>
                    <a:pt x="33786" y="19597"/>
                    <a:pt x="34740" y="19425"/>
                  </a:cubicBezTo>
                  <a:cubicBezTo>
                    <a:pt x="39579" y="18558"/>
                    <a:pt x="40013" y="16298"/>
                    <a:pt x="40013" y="16298"/>
                  </a:cubicBezTo>
                  <a:cubicBezTo>
                    <a:pt x="40013" y="16298"/>
                    <a:pt x="41930" y="21479"/>
                    <a:pt x="42296" y="23328"/>
                  </a:cubicBezTo>
                  <a:cubicBezTo>
                    <a:pt x="42684" y="25200"/>
                    <a:pt x="42798" y="28167"/>
                    <a:pt x="42798" y="28167"/>
                  </a:cubicBezTo>
                  <a:lnTo>
                    <a:pt x="44190" y="32253"/>
                  </a:lnTo>
                  <a:lnTo>
                    <a:pt x="44281" y="27049"/>
                  </a:lnTo>
                  <a:cubicBezTo>
                    <a:pt x="44281" y="27049"/>
                    <a:pt x="45354" y="24903"/>
                    <a:pt x="45605" y="22141"/>
                  </a:cubicBezTo>
                  <a:lnTo>
                    <a:pt x="45605" y="22141"/>
                  </a:lnTo>
                  <a:cubicBezTo>
                    <a:pt x="45113" y="22951"/>
                    <a:pt x="44679" y="23300"/>
                    <a:pt x="44309" y="23300"/>
                  </a:cubicBezTo>
                  <a:cubicBezTo>
                    <a:pt x="43614" y="23300"/>
                    <a:pt x="43143" y="22073"/>
                    <a:pt x="42935" y="20361"/>
                  </a:cubicBezTo>
                  <a:cubicBezTo>
                    <a:pt x="42775" y="19106"/>
                    <a:pt x="43232" y="17257"/>
                    <a:pt x="43848" y="15248"/>
                  </a:cubicBezTo>
                  <a:cubicBezTo>
                    <a:pt x="43346" y="14586"/>
                    <a:pt x="42707" y="13970"/>
                    <a:pt x="41930" y="13399"/>
                  </a:cubicBezTo>
                  <a:cubicBezTo>
                    <a:pt x="41930" y="13399"/>
                    <a:pt x="42707" y="11322"/>
                    <a:pt x="42319" y="9017"/>
                  </a:cubicBezTo>
                  <a:lnTo>
                    <a:pt x="42319" y="9017"/>
                  </a:lnTo>
                  <a:cubicBezTo>
                    <a:pt x="42136" y="11277"/>
                    <a:pt x="41063" y="14038"/>
                    <a:pt x="39648" y="14906"/>
                  </a:cubicBezTo>
                  <a:cubicBezTo>
                    <a:pt x="39124" y="15220"/>
                    <a:pt x="38733" y="15389"/>
                    <a:pt x="38467" y="15389"/>
                  </a:cubicBezTo>
                  <a:cubicBezTo>
                    <a:pt x="37690" y="15389"/>
                    <a:pt x="37972" y="13951"/>
                    <a:pt x="39077" y="10500"/>
                  </a:cubicBezTo>
                  <a:cubicBezTo>
                    <a:pt x="39671" y="8652"/>
                    <a:pt x="39534" y="6483"/>
                    <a:pt x="39146" y="4520"/>
                  </a:cubicBezTo>
                  <a:cubicBezTo>
                    <a:pt x="38712" y="4269"/>
                    <a:pt x="38256" y="4041"/>
                    <a:pt x="37708" y="3858"/>
                  </a:cubicBezTo>
                  <a:cubicBezTo>
                    <a:pt x="37708" y="3858"/>
                    <a:pt x="37685" y="3584"/>
                    <a:pt x="37480" y="3196"/>
                  </a:cubicBezTo>
                  <a:lnTo>
                    <a:pt x="37480" y="3196"/>
                  </a:lnTo>
                  <a:cubicBezTo>
                    <a:pt x="37822" y="4429"/>
                    <a:pt x="37982" y="6232"/>
                    <a:pt x="37594" y="8697"/>
                  </a:cubicBezTo>
                  <a:cubicBezTo>
                    <a:pt x="36810" y="13569"/>
                    <a:pt x="32381" y="15978"/>
                    <a:pt x="30556" y="15978"/>
                  </a:cubicBezTo>
                  <a:cubicBezTo>
                    <a:pt x="30201" y="15978"/>
                    <a:pt x="29945" y="15887"/>
                    <a:pt x="29833" y="15705"/>
                  </a:cubicBezTo>
                  <a:cubicBezTo>
                    <a:pt x="29148" y="14586"/>
                    <a:pt x="34124" y="10249"/>
                    <a:pt x="33622" y="4840"/>
                  </a:cubicBezTo>
                  <a:cubicBezTo>
                    <a:pt x="33439" y="2831"/>
                    <a:pt x="32937" y="1279"/>
                    <a:pt x="32367" y="115"/>
                  </a:cubicBezTo>
                  <a:cubicBezTo>
                    <a:pt x="32116" y="69"/>
                    <a:pt x="31887" y="46"/>
                    <a:pt x="3163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8" name="Google Shape;3568;p43"/>
            <p:cNvSpPr/>
            <p:nvPr/>
          </p:nvSpPr>
          <p:spPr>
            <a:xfrm>
              <a:off x="2598825" y="1878550"/>
              <a:ext cx="25700" cy="123325"/>
            </a:xfrm>
            <a:custGeom>
              <a:avLst/>
              <a:gdLst/>
              <a:ahLst/>
              <a:cxnLst/>
              <a:rect l="l" t="t" r="r" b="b"/>
              <a:pathLst>
                <a:path w="1028" h="4933" extrusionOk="0">
                  <a:moveTo>
                    <a:pt x="712" y="1"/>
                  </a:moveTo>
                  <a:cubicBezTo>
                    <a:pt x="710" y="1"/>
                    <a:pt x="709" y="1"/>
                    <a:pt x="708" y="1"/>
                  </a:cubicBezTo>
                  <a:cubicBezTo>
                    <a:pt x="639" y="1"/>
                    <a:pt x="662" y="640"/>
                    <a:pt x="617" y="1234"/>
                  </a:cubicBezTo>
                  <a:cubicBezTo>
                    <a:pt x="594" y="1553"/>
                    <a:pt x="571" y="1850"/>
                    <a:pt x="502" y="2078"/>
                  </a:cubicBezTo>
                  <a:cubicBezTo>
                    <a:pt x="480" y="2307"/>
                    <a:pt x="434" y="2444"/>
                    <a:pt x="434" y="2444"/>
                  </a:cubicBezTo>
                  <a:cubicBezTo>
                    <a:pt x="434" y="2444"/>
                    <a:pt x="365" y="3060"/>
                    <a:pt x="251" y="3676"/>
                  </a:cubicBezTo>
                  <a:cubicBezTo>
                    <a:pt x="137" y="4292"/>
                    <a:pt x="0" y="4909"/>
                    <a:pt x="69" y="4932"/>
                  </a:cubicBezTo>
                  <a:cubicBezTo>
                    <a:pt x="70" y="4932"/>
                    <a:pt x="71" y="4932"/>
                    <a:pt x="73" y="4932"/>
                  </a:cubicBezTo>
                  <a:cubicBezTo>
                    <a:pt x="147" y="4932"/>
                    <a:pt x="393" y="4350"/>
                    <a:pt x="617" y="3767"/>
                  </a:cubicBezTo>
                  <a:cubicBezTo>
                    <a:pt x="822" y="3174"/>
                    <a:pt x="959" y="2535"/>
                    <a:pt x="959" y="2535"/>
                  </a:cubicBezTo>
                  <a:cubicBezTo>
                    <a:pt x="959" y="2535"/>
                    <a:pt x="982" y="2375"/>
                    <a:pt x="982" y="2124"/>
                  </a:cubicBezTo>
                  <a:cubicBezTo>
                    <a:pt x="1027" y="1896"/>
                    <a:pt x="1005" y="1553"/>
                    <a:pt x="1005" y="1234"/>
                  </a:cubicBezTo>
                  <a:cubicBezTo>
                    <a:pt x="960" y="60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9" name="Google Shape;3569;p43"/>
            <p:cNvSpPr/>
            <p:nvPr/>
          </p:nvSpPr>
          <p:spPr>
            <a:xfrm>
              <a:off x="2754600" y="1522500"/>
              <a:ext cx="230000" cy="115925"/>
            </a:xfrm>
            <a:custGeom>
              <a:avLst/>
              <a:gdLst/>
              <a:ahLst/>
              <a:cxnLst/>
              <a:rect l="l" t="t" r="r" b="b"/>
              <a:pathLst>
                <a:path w="9200" h="4637" extrusionOk="0">
                  <a:moveTo>
                    <a:pt x="9176" y="0"/>
                  </a:moveTo>
                  <a:cubicBezTo>
                    <a:pt x="9176" y="0"/>
                    <a:pt x="9131" y="92"/>
                    <a:pt x="9085" y="229"/>
                  </a:cubicBezTo>
                  <a:cubicBezTo>
                    <a:pt x="9062" y="297"/>
                    <a:pt x="9039" y="388"/>
                    <a:pt x="8994" y="502"/>
                  </a:cubicBezTo>
                  <a:cubicBezTo>
                    <a:pt x="8971" y="594"/>
                    <a:pt x="8902" y="708"/>
                    <a:pt x="8857" y="822"/>
                  </a:cubicBezTo>
                  <a:cubicBezTo>
                    <a:pt x="8651" y="1301"/>
                    <a:pt x="8263" y="1895"/>
                    <a:pt x="7738" y="2374"/>
                  </a:cubicBezTo>
                  <a:cubicBezTo>
                    <a:pt x="7236" y="2831"/>
                    <a:pt x="6666" y="3241"/>
                    <a:pt x="6186" y="3470"/>
                  </a:cubicBezTo>
                  <a:cubicBezTo>
                    <a:pt x="5958" y="3584"/>
                    <a:pt x="5753" y="3652"/>
                    <a:pt x="5616" y="3721"/>
                  </a:cubicBezTo>
                  <a:cubicBezTo>
                    <a:pt x="5479" y="3766"/>
                    <a:pt x="5387" y="3789"/>
                    <a:pt x="5387" y="3789"/>
                  </a:cubicBezTo>
                  <a:cubicBezTo>
                    <a:pt x="5387" y="3789"/>
                    <a:pt x="5365" y="3812"/>
                    <a:pt x="5342" y="3835"/>
                  </a:cubicBezTo>
                  <a:cubicBezTo>
                    <a:pt x="5296" y="3835"/>
                    <a:pt x="5250" y="3858"/>
                    <a:pt x="5159" y="3881"/>
                  </a:cubicBezTo>
                  <a:cubicBezTo>
                    <a:pt x="5022" y="3926"/>
                    <a:pt x="4817" y="3995"/>
                    <a:pt x="4566" y="4063"/>
                  </a:cubicBezTo>
                  <a:cubicBezTo>
                    <a:pt x="4199" y="4130"/>
                    <a:pt x="3736" y="4221"/>
                    <a:pt x="3246" y="4221"/>
                  </a:cubicBezTo>
                  <a:cubicBezTo>
                    <a:pt x="3064" y="4221"/>
                    <a:pt x="2879" y="4208"/>
                    <a:pt x="2694" y="4177"/>
                  </a:cubicBezTo>
                  <a:lnTo>
                    <a:pt x="2420" y="4177"/>
                  </a:lnTo>
                  <a:cubicBezTo>
                    <a:pt x="2352" y="4155"/>
                    <a:pt x="2260" y="4132"/>
                    <a:pt x="2169" y="4109"/>
                  </a:cubicBezTo>
                  <a:cubicBezTo>
                    <a:pt x="2009" y="4086"/>
                    <a:pt x="1849" y="4040"/>
                    <a:pt x="1690" y="4018"/>
                  </a:cubicBezTo>
                  <a:cubicBezTo>
                    <a:pt x="1370" y="3903"/>
                    <a:pt x="1096" y="3789"/>
                    <a:pt x="845" y="3721"/>
                  </a:cubicBezTo>
                  <a:cubicBezTo>
                    <a:pt x="421" y="3499"/>
                    <a:pt x="122" y="3348"/>
                    <a:pt x="43" y="3348"/>
                  </a:cubicBezTo>
                  <a:cubicBezTo>
                    <a:pt x="33" y="3348"/>
                    <a:pt x="26" y="3350"/>
                    <a:pt x="23" y="3356"/>
                  </a:cubicBezTo>
                  <a:cubicBezTo>
                    <a:pt x="1" y="3378"/>
                    <a:pt x="297" y="3584"/>
                    <a:pt x="754" y="3903"/>
                  </a:cubicBezTo>
                  <a:cubicBezTo>
                    <a:pt x="982" y="4018"/>
                    <a:pt x="1279" y="4155"/>
                    <a:pt x="1598" y="4291"/>
                  </a:cubicBezTo>
                  <a:cubicBezTo>
                    <a:pt x="1758" y="4337"/>
                    <a:pt x="1941" y="4383"/>
                    <a:pt x="2101" y="4451"/>
                  </a:cubicBezTo>
                  <a:cubicBezTo>
                    <a:pt x="2192" y="4474"/>
                    <a:pt x="2283" y="4497"/>
                    <a:pt x="2374" y="4520"/>
                  </a:cubicBezTo>
                  <a:lnTo>
                    <a:pt x="2648" y="4565"/>
                  </a:lnTo>
                  <a:cubicBezTo>
                    <a:pt x="2925" y="4617"/>
                    <a:pt x="3205" y="4636"/>
                    <a:pt x="3476" y="4636"/>
                  </a:cubicBezTo>
                  <a:cubicBezTo>
                    <a:pt x="3920" y="4636"/>
                    <a:pt x="4340" y="4585"/>
                    <a:pt x="4680" y="4543"/>
                  </a:cubicBezTo>
                  <a:cubicBezTo>
                    <a:pt x="4954" y="4474"/>
                    <a:pt x="5182" y="4406"/>
                    <a:pt x="5319" y="4383"/>
                  </a:cubicBezTo>
                  <a:cubicBezTo>
                    <a:pt x="5410" y="4360"/>
                    <a:pt x="5479" y="4337"/>
                    <a:pt x="5501" y="4314"/>
                  </a:cubicBezTo>
                  <a:cubicBezTo>
                    <a:pt x="5547" y="4291"/>
                    <a:pt x="5570" y="4291"/>
                    <a:pt x="5570" y="4291"/>
                  </a:cubicBezTo>
                  <a:cubicBezTo>
                    <a:pt x="5570" y="4291"/>
                    <a:pt x="5661" y="4246"/>
                    <a:pt x="5798" y="4200"/>
                  </a:cubicBezTo>
                  <a:cubicBezTo>
                    <a:pt x="5958" y="4132"/>
                    <a:pt x="6163" y="4040"/>
                    <a:pt x="6415" y="3881"/>
                  </a:cubicBezTo>
                  <a:cubicBezTo>
                    <a:pt x="6917" y="3630"/>
                    <a:pt x="7487" y="3173"/>
                    <a:pt x="8012" y="2625"/>
                  </a:cubicBezTo>
                  <a:cubicBezTo>
                    <a:pt x="8514" y="2077"/>
                    <a:pt x="8880" y="1415"/>
                    <a:pt x="9039" y="890"/>
                  </a:cubicBezTo>
                  <a:cubicBezTo>
                    <a:pt x="9085" y="776"/>
                    <a:pt x="9131" y="639"/>
                    <a:pt x="9154" y="548"/>
                  </a:cubicBezTo>
                  <a:cubicBezTo>
                    <a:pt x="9176" y="434"/>
                    <a:pt x="9176" y="320"/>
                    <a:pt x="9199" y="251"/>
                  </a:cubicBezTo>
                  <a:cubicBezTo>
                    <a:pt x="9199" y="92"/>
                    <a:pt x="9199" y="0"/>
                    <a:pt x="9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0" name="Google Shape;3570;p43"/>
            <p:cNvSpPr/>
            <p:nvPr/>
          </p:nvSpPr>
          <p:spPr>
            <a:xfrm>
              <a:off x="2958325" y="1365575"/>
              <a:ext cx="334400" cy="243725"/>
            </a:xfrm>
            <a:custGeom>
              <a:avLst/>
              <a:gdLst/>
              <a:ahLst/>
              <a:cxnLst/>
              <a:rect l="l" t="t" r="r" b="b"/>
              <a:pathLst>
                <a:path w="13376" h="9749" extrusionOk="0">
                  <a:moveTo>
                    <a:pt x="13330" y="0"/>
                  </a:moveTo>
                  <a:cubicBezTo>
                    <a:pt x="13307" y="0"/>
                    <a:pt x="13285" y="137"/>
                    <a:pt x="13262" y="388"/>
                  </a:cubicBezTo>
                  <a:cubicBezTo>
                    <a:pt x="13239" y="525"/>
                    <a:pt x="13239" y="685"/>
                    <a:pt x="13216" y="868"/>
                  </a:cubicBezTo>
                  <a:cubicBezTo>
                    <a:pt x="13193" y="1027"/>
                    <a:pt x="13148" y="1233"/>
                    <a:pt x="13125" y="1461"/>
                  </a:cubicBezTo>
                  <a:cubicBezTo>
                    <a:pt x="12965" y="2306"/>
                    <a:pt x="12577" y="3424"/>
                    <a:pt x="11961" y="4406"/>
                  </a:cubicBezTo>
                  <a:cubicBezTo>
                    <a:pt x="11367" y="5410"/>
                    <a:pt x="10568" y="6254"/>
                    <a:pt x="9906" y="6825"/>
                  </a:cubicBezTo>
                  <a:cubicBezTo>
                    <a:pt x="9747" y="6962"/>
                    <a:pt x="9587" y="7076"/>
                    <a:pt x="9427" y="7190"/>
                  </a:cubicBezTo>
                  <a:cubicBezTo>
                    <a:pt x="9290" y="7282"/>
                    <a:pt x="9176" y="7396"/>
                    <a:pt x="9062" y="7464"/>
                  </a:cubicBezTo>
                  <a:cubicBezTo>
                    <a:pt x="8856" y="7601"/>
                    <a:pt x="8742" y="7670"/>
                    <a:pt x="8742" y="7670"/>
                  </a:cubicBezTo>
                  <a:cubicBezTo>
                    <a:pt x="8742" y="7670"/>
                    <a:pt x="8263" y="8012"/>
                    <a:pt x="7487" y="8400"/>
                  </a:cubicBezTo>
                  <a:cubicBezTo>
                    <a:pt x="7304" y="8491"/>
                    <a:pt x="7099" y="8583"/>
                    <a:pt x="6871" y="8674"/>
                  </a:cubicBezTo>
                  <a:cubicBezTo>
                    <a:pt x="6642" y="8788"/>
                    <a:pt x="6391" y="8857"/>
                    <a:pt x="6140" y="8948"/>
                  </a:cubicBezTo>
                  <a:cubicBezTo>
                    <a:pt x="5615" y="9085"/>
                    <a:pt x="5045" y="9222"/>
                    <a:pt x="4474" y="9313"/>
                  </a:cubicBezTo>
                  <a:cubicBezTo>
                    <a:pt x="4024" y="9394"/>
                    <a:pt x="3567" y="9433"/>
                    <a:pt x="3127" y="9433"/>
                  </a:cubicBezTo>
                  <a:cubicBezTo>
                    <a:pt x="2453" y="9433"/>
                    <a:pt x="1822" y="9342"/>
                    <a:pt x="1324" y="9176"/>
                  </a:cubicBezTo>
                  <a:cubicBezTo>
                    <a:pt x="523" y="8938"/>
                    <a:pt x="92" y="8556"/>
                    <a:pt x="30" y="8556"/>
                  </a:cubicBezTo>
                  <a:cubicBezTo>
                    <a:pt x="27" y="8556"/>
                    <a:pt x="24" y="8557"/>
                    <a:pt x="23" y="8560"/>
                  </a:cubicBezTo>
                  <a:cubicBezTo>
                    <a:pt x="0" y="8560"/>
                    <a:pt x="114" y="8674"/>
                    <a:pt x="297" y="8834"/>
                  </a:cubicBezTo>
                  <a:cubicBezTo>
                    <a:pt x="411" y="8925"/>
                    <a:pt x="548" y="9016"/>
                    <a:pt x="708" y="9108"/>
                  </a:cubicBezTo>
                  <a:cubicBezTo>
                    <a:pt x="868" y="9176"/>
                    <a:pt x="1050" y="9290"/>
                    <a:pt x="1256" y="9359"/>
                  </a:cubicBezTo>
                  <a:cubicBezTo>
                    <a:pt x="1851" y="9616"/>
                    <a:pt x="2639" y="9749"/>
                    <a:pt x="3467" y="9749"/>
                  </a:cubicBezTo>
                  <a:cubicBezTo>
                    <a:pt x="3815" y="9749"/>
                    <a:pt x="4169" y="9725"/>
                    <a:pt x="4520" y="9678"/>
                  </a:cubicBezTo>
                  <a:cubicBezTo>
                    <a:pt x="5113" y="9633"/>
                    <a:pt x="5707" y="9496"/>
                    <a:pt x="6254" y="9359"/>
                  </a:cubicBezTo>
                  <a:cubicBezTo>
                    <a:pt x="6528" y="9290"/>
                    <a:pt x="6779" y="9199"/>
                    <a:pt x="7030" y="9108"/>
                  </a:cubicBezTo>
                  <a:cubicBezTo>
                    <a:pt x="7282" y="9016"/>
                    <a:pt x="7510" y="8925"/>
                    <a:pt x="7692" y="8834"/>
                  </a:cubicBezTo>
                  <a:cubicBezTo>
                    <a:pt x="8537" y="8469"/>
                    <a:pt x="9016" y="8103"/>
                    <a:pt x="9016" y="8103"/>
                  </a:cubicBezTo>
                  <a:cubicBezTo>
                    <a:pt x="9016" y="8103"/>
                    <a:pt x="9153" y="8035"/>
                    <a:pt x="9381" y="7875"/>
                  </a:cubicBezTo>
                  <a:cubicBezTo>
                    <a:pt x="9473" y="7807"/>
                    <a:pt x="9610" y="7692"/>
                    <a:pt x="9747" y="7578"/>
                  </a:cubicBezTo>
                  <a:cubicBezTo>
                    <a:pt x="9884" y="7464"/>
                    <a:pt x="10043" y="7327"/>
                    <a:pt x="10226" y="7190"/>
                  </a:cubicBezTo>
                  <a:cubicBezTo>
                    <a:pt x="10888" y="6574"/>
                    <a:pt x="11710" y="5661"/>
                    <a:pt x="12280" y="4611"/>
                  </a:cubicBezTo>
                  <a:cubicBezTo>
                    <a:pt x="12897" y="3561"/>
                    <a:pt x="13216" y="2374"/>
                    <a:pt x="13330" y="1484"/>
                  </a:cubicBezTo>
                  <a:cubicBezTo>
                    <a:pt x="13330" y="1256"/>
                    <a:pt x="13353" y="1050"/>
                    <a:pt x="13376" y="868"/>
                  </a:cubicBezTo>
                  <a:cubicBezTo>
                    <a:pt x="13376" y="685"/>
                    <a:pt x="13353" y="525"/>
                    <a:pt x="13353" y="411"/>
                  </a:cubicBezTo>
                  <a:cubicBezTo>
                    <a:pt x="13353" y="137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1" name="Google Shape;3571;p43"/>
            <p:cNvSpPr/>
            <p:nvPr/>
          </p:nvSpPr>
          <p:spPr>
            <a:xfrm>
              <a:off x="3039925" y="1262850"/>
              <a:ext cx="370350" cy="363525"/>
            </a:xfrm>
            <a:custGeom>
              <a:avLst/>
              <a:gdLst/>
              <a:ahLst/>
              <a:cxnLst/>
              <a:rect l="l" t="t" r="r" b="b"/>
              <a:pathLst>
                <a:path w="14814" h="14541" extrusionOk="0">
                  <a:moveTo>
                    <a:pt x="12326" y="1"/>
                  </a:moveTo>
                  <a:cubicBezTo>
                    <a:pt x="12326" y="1"/>
                    <a:pt x="12326" y="46"/>
                    <a:pt x="12372" y="138"/>
                  </a:cubicBezTo>
                  <a:cubicBezTo>
                    <a:pt x="12394" y="183"/>
                    <a:pt x="12440" y="229"/>
                    <a:pt x="12463" y="275"/>
                  </a:cubicBezTo>
                  <a:cubicBezTo>
                    <a:pt x="12509" y="343"/>
                    <a:pt x="12554" y="389"/>
                    <a:pt x="12623" y="457"/>
                  </a:cubicBezTo>
                  <a:cubicBezTo>
                    <a:pt x="12737" y="594"/>
                    <a:pt x="12897" y="754"/>
                    <a:pt x="13056" y="937"/>
                  </a:cubicBezTo>
                  <a:cubicBezTo>
                    <a:pt x="13193" y="1119"/>
                    <a:pt x="13376" y="1325"/>
                    <a:pt x="13513" y="1576"/>
                  </a:cubicBezTo>
                  <a:cubicBezTo>
                    <a:pt x="13832" y="2078"/>
                    <a:pt x="14061" y="2740"/>
                    <a:pt x="14243" y="3447"/>
                  </a:cubicBezTo>
                  <a:cubicBezTo>
                    <a:pt x="14403" y="4178"/>
                    <a:pt x="14472" y="4954"/>
                    <a:pt x="14426" y="5753"/>
                  </a:cubicBezTo>
                  <a:cubicBezTo>
                    <a:pt x="14403" y="7328"/>
                    <a:pt x="13718" y="8789"/>
                    <a:pt x="13056" y="9747"/>
                  </a:cubicBezTo>
                  <a:cubicBezTo>
                    <a:pt x="12897" y="9998"/>
                    <a:pt x="12714" y="10204"/>
                    <a:pt x="12577" y="10386"/>
                  </a:cubicBezTo>
                  <a:cubicBezTo>
                    <a:pt x="12440" y="10569"/>
                    <a:pt x="12280" y="10706"/>
                    <a:pt x="12166" y="10843"/>
                  </a:cubicBezTo>
                  <a:cubicBezTo>
                    <a:pt x="12075" y="10980"/>
                    <a:pt x="11961" y="11048"/>
                    <a:pt x="11892" y="11117"/>
                  </a:cubicBezTo>
                  <a:cubicBezTo>
                    <a:pt x="11824" y="11185"/>
                    <a:pt x="11778" y="11208"/>
                    <a:pt x="11778" y="11208"/>
                  </a:cubicBezTo>
                  <a:cubicBezTo>
                    <a:pt x="11778" y="11208"/>
                    <a:pt x="11641" y="11345"/>
                    <a:pt x="11413" y="11596"/>
                  </a:cubicBezTo>
                  <a:cubicBezTo>
                    <a:pt x="11276" y="11710"/>
                    <a:pt x="11116" y="11824"/>
                    <a:pt x="10934" y="11984"/>
                  </a:cubicBezTo>
                  <a:cubicBezTo>
                    <a:pt x="10751" y="12144"/>
                    <a:pt x="10523" y="12304"/>
                    <a:pt x="10294" y="12463"/>
                  </a:cubicBezTo>
                  <a:cubicBezTo>
                    <a:pt x="9359" y="13171"/>
                    <a:pt x="7852" y="13719"/>
                    <a:pt x="6323" y="13993"/>
                  </a:cubicBezTo>
                  <a:cubicBezTo>
                    <a:pt x="5524" y="14152"/>
                    <a:pt x="4748" y="14221"/>
                    <a:pt x="3995" y="14244"/>
                  </a:cubicBezTo>
                  <a:cubicBezTo>
                    <a:pt x="3736" y="14260"/>
                    <a:pt x="3483" y="14268"/>
                    <a:pt x="3238" y="14268"/>
                  </a:cubicBezTo>
                  <a:cubicBezTo>
                    <a:pt x="2791" y="14268"/>
                    <a:pt x="2369" y="14242"/>
                    <a:pt x="1986" y="14198"/>
                  </a:cubicBezTo>
                  <a:cubicBezTo>
                    <a:pt x="884" y="14115"/>
                    <a:pt x="161" y="13918"/>
                    <a:pt x="24" y="13918"/>
                  </a:cubicBezTo>
                  <a:cubicBezTo>
                    <a:pt x="10" y="13918"/>
                    <a:pt x="2" y="13920"/>
                    <a:pt x="0" y="13924"/>
                  </a:cubicBezTo>
                  <a:cubicBezTo>
                    <a:pt x="0" y="13947"/>
                    <a:pt x="183" y="14016"/>
                    <a:pt x="525" y="14130"/>
                  </a:cubicBezTo>
                  <a:cubicBezTo>
                    <a:pt x="868" y="14221"/>
                    <a:pt x="1347" y="14335"/>
                    <a:pt x="1963" y="14404"/>
                  </a:cubicBezTo>
                  <a:cubicBezTo>
                    <a:pt x="2557" y="14495"/>
                    <a:pt x="3264" y="14541"/>
                    <a:pt x="4018" y="14541"/>
                  </a:cubicBezTo>
                  <a:cubicBezTo>
                    <a:pt x="4771" y="14541"/>
                    <a:pt x="5570" y="14495"/>
                    <a:pt x="6369" y="14381"/>
                  </a:cubicBezTo>
                  <a:cubicBezTo>
                    <a:pt x="7966" y="14130"/>
                    <a:pt x="9541" y="13582"/>
                    <a:pt x="10568" y="12874"/>
                  </a:cubicBezTo>
                  <a:cubicBezTo>
                    <a:pt x="10819" y="12692"/>
                    <a:pt x="11048" y="12532"/>
                    <a:pt x="11230" y="12372"/>
                  </a:cubicBezTo>
                  <a:cubicBezTo>
                    <a:pt x="11436" y="12212"/>
                    <a:pt x="11618" y="12098"/>
                    <a:pt x="11755" y="11984"/>
                  </a:cubicBezTo>
                  <a:cubicBezTo>
                    <a:pt x="12006" y="11733"/>
                    <a:pt x="12166" y="11596"/>
                    <a:pt x="12166" y="11596"/>
                  </a:cubicBezTo>
                  <a:cubicBezTo>
                    <a:pt x="12166" y="11596"/>
                    <a:pt x="12189" y="11550"/>
                    <a:pt x="12257" y="11482"/>
                  </a:cubicBezTo>
                  <a:cubicBezTo>
                    <a:pt x="12326" y="11413"/>
                    <a:pt x="12440" y="11322"/>
                    <a:pt x="12554" y="11185"/>
                  </a:cubicBezTo>
                  <a:cubicBezTo>
                    <a:pt x="12668" y="11048"/>
                    <a:pt x="12805" y="10888"/>
                    <a:pt x="12965" y="10706"/>
                  </a:cubicBezTo>
                  <a:cubicBezTo>
                    <a:pt x="13125" y="10500"/>
                    <a:pt x="13307" y="10272"/>
                    <a:pt x="13467" y="10021"/>
                  </a:cubicBezTo>
                  <a:cubicBezTo>
                    <a:pt x="13810" y="9496"/>
                    <a:pt x="14129" y="8857"/>
                    <a:pt x="14380" y="8127"/>
                  </a:cubicBezTo>
                  <a:cubicBezTo>
                    <a:pt x="14654" y="7396"/>
                    <a:pt x="14791" y="6574"/>
                    <a:pt x="14791" y="5753"/>
                  </a:cubicBezTo>
                  <a:cubicBezTo>
                    <a:pt x="14814" y="4931"/>
                    <a:pt x="14700" y="4132"/>
                    <a:pt x="14517" y="3379"/>
                  </a:cubicBezTo>
                  <a:cubicBezTo>
                    <a:pt x="14312" y="2649"/>
                    <a:pt x="14038" y="1987"/>
                    <a:pt x="13695" y="1462"/>
                  </a:cubicBezTo>
                  <a:cubicBezTo>
                    <a:pt x="13513" y="1211"/>
                    <a:pt x="13330" y="1005"/>
                    <a:pt x="13170" y="823"/>
                  </a:cubicBezTo>
                  <a:cubicBezTo>
                    <a:pt x="12988" y="663"/>
                    <a:pt x="12828" y="503"/>
                    <a:pt x="12691" y="389"/>
                  </a:cubicBezTo>
                  <a:cubicBezTo>
                    <a:pt x="12645" y="343"/>
                    <a:pt x="12577" y="275"/>
                    <a:pt x="12531" y="229"/>
                  </a:cubicBezTo>
                  <a:cubicBezTo>
                    <a:pt x="12486" y="183"/>
                    <a:pt x="12463" y="138"/>
                    <a:pt x="12417" y="92"/>
                  </a:cubicBezTo>
                  <a:cubicBezTo>
                    <a:pt x="12372" y="24"/>
                    <a:pt x="12326" y="1"/>
                    <a:pt x="12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2" name="Google Shape;3572;p43"/>
            <p:cNvSpPr/>
            <p:nvPr/>
          </p:nvSpPr>
          <p:spPr>
            <a:xfrm>
              <a:off x="3031350" y="1141875"/>
              <a:ext cx="118150" cy="294500"/>
            </a:xfrm>
            <a:custGeom>
              <a:avLst/>
              <a:gdLst/>
              <a:ahLst/>
              <a:cxnLst/>
              <a:rect l="l" t="t" r="r" b="b"/>
              <a:pathLst>
                <a:path w="4726" h="11780" extrusionOk="0">
                  <a:moveTo>
                    <a:pt x="4018" y="1"/>
                  </a:moveTo>
                  <a:cubicBezTo>
                    <a:pt x="3995" y="24"/>
                    <a:pt x="4064" y="412"/>
                    <a:pt x="4155" y="1028"/>
                  </a:cubicBezTo>
                  <a:cubicBezTo>
                    <a:pt x="4246" y="1621"/>
                    <a:pt x="4361" y="2443"/>
                    <a:pt x="4338" y="3219"/>
                  </a:cubicBezTo>
                  <a:cubicBezTo>
                    <a:pt x="4315" y="4018"/>
                    <a:pt x="4087" y="4794"/>
                    <a:pt x="3881" y="5342"/>
                  </a:cubicBezTo>
                  <a:cubicBezTo>
                    <a:pt x="3676" y="5913"/>
                    <a:pt x="3493" y="6255"/>
                    <a:pt x="3493" y="6255"/>
                  </a:cubicBezTo>
                  <a:cubicBezTo>
                    <a:pt x="3493" y="6255"/>
                    <a:pt x="3447" y="6346"/>
                    <a:pt x="3379" y="6506"/>
                  </a:cubicBezTo>
                  <a:cubicBezTo>
                    <a:pt x="3311" y="6666"/>
                    <a:pt x="3196" y="6894"/>
                    <a:pt x="3059" y="7168"/>
                  </a:cubicBezTo>
                  <a:cubicBezTo>
                    <a:pt x="2786" y="7716"/>
                    <a:pt x="2375" y="8401"/>
                    <a:pt x="1918" y="9085"/>
                  </a:cubicBezTo>
                  <a:cubicBezTo>
                    <a:pt x="1028" y="10455"/>
                    <a:pt x="1" y="11733"/>
                    <a:pt x="69" y="11779"/>
                  </a:cubicBezTo>
                  <a:cubicBezTo>
                    <a:pt x="70" y="11780"/>
                    <a:pt x="71" y="11780"/>
                    <a:pt x="73" y="11780"/>
                  </a:cubicBezTo>
                  <a:cubicBezTo>
                    <a:pt x="156" y="11780"/>
                    <a:pt x="1252" y="10590"/>
                    <a:pt x="2238" y="9291"/>
                  </a:cubicBezTo>
                  <a:cubicBezTo>
                    <a:pt x="2717" y="8629"/>
                    <a:pt x="3174" y="7944"/>
                    <a:pt x="3493" y="7396"/>
                  </a:cubicBezTo>
                  <a:cubicBezTo>
                    <a:pt x="3653" y="7122"/>
                    <a:pt x="3767" y="6894"/>
                    <a:pt x="3836" y="6734"/>
                  </a:cubicBezTo>
                  <a:cubicBezTo>
                    <a:pt x="3927" y="6575"/>
                    <a:pt x="3972" y="6483"/>
                    <a:pt x="3972" y="6483"/>
                  </a:cubicBezTo>
                  <a:cubicBezTo>
                    <a:pt x="3972" y="6483"/>
                    <a:pt x="4155" y="6095"/>
                    <a:pt x="4338" y="5502"/>
                  </a:cubicBezTo>
                  <a:cubicBezTo>
                    <a:pt x="4543" y="4908"/>
                    <a:pt x="4726" y="4087"/>
                    <a:pt x="4726" y="3219"/>
                  </a:cubicBezTo>
                  <a:cubicBezTo>
                    <a:pt x="4680" y="2398"/>
                    <a:pt x="4520" y="1576"/>
                    <a:pt x="4338" y="982"/>
                  </a:cubicBezTo>
                  <a:cubicBezTo>
                    <a:pt x="4201" y="389"/>
                    <a:pt x="4064" y="1"/>
                    <a:pt x="4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3" name="Google Shape;3573;p43"/>
            <p:cNvSpPr/>
            <p:nvPr/>
          </p:nvSpPr>
          <p:spPr>
            <a:xfrm>
              <a:off x="2553750" y="1374650"/>
              <a:ext cx="71350" cy="172400"/>
            </a:xfrm>
            <a:custGeom>
              <a:avLst/>
              <a:gdLst/>
              <a:ahLst/>
              <a:cxnLst/>
              <a:rect l="l" t="t" r="r" b="b"/>
              <a:pathLst>
                <a:path w="2854" h="6896" extrusionOk="0">
                  <a:moveTo>
                    <a:pt x="2800" y="1"/>
                  </a:moveTo>
                  <a:cubicBezTo>
                    <a:pt x="2702" y="1"/>
                    <a:pt x="2107" y="710"/>
                    <a:pt x="1575" y="1463"/>
                  </a:cubicBezTo>
                  <a:cubicBezTo>
                    <a:pt x="1301" y="1874"/>
                    <a:pt x="1050" y="2285"/>
                    <a:pt x="867" y="2582"/>
                  </a:cubicBezTo>
                  <a:cubicBezTo>
                    <a:pt x="708" y="2901"/>
                    <a:pt x="594" y="3130"/>
                    <a:pt x="594" y="3130"/>
                  </a:cubicBezTo>
                  <a:cubicBezTo>
                    <a:pt x="594" y="3130"/>
                    <a:pt x="502" y="3358"/>
                    <a:pt x="388" y="3700"/>
                  </a:cubicBezTo>
                  <a:cubicBezTo>
                    <a:pt x="274" y="4043"/>
                    <a:pt x="137" y="4499"/>
                    <a:pt x="69" y="4978"/>
                  </a:cubicBezTo>
                  <a:cubicBezTo>
                    <a:pt x="23" y="5481"/>
                    <a:pt x="0" y="5960"/>
                    <a:pt x="114" y="6325"/>
                  </a:cubicBezTo>
                  <a:cubicBezTo>
                    <a:pt x="183" y="6690"/>
                    <a:pt x="297" y="6896"/>
                    <a:pt x="320" y="6896"/>
                  </a:cubicBezTo>
                  <a:cubicBezTo>
                    <a:pt x="365" y="6873"/>
                    <a:pt x="320" y="6645"/>
                    <a:pt x="297" y="6302"/>
                  </a:cubicBezTo>
                  <a:cubicBezTo>
                    <a:pt x="274" y="5960"/>
                    <a:pt x="342" y="5503"/>
                    <a:pt x="434" y="5047"/>
                  </a:cubicBezTo>
                  <a:cubicBezTo>
                    <a:pt x="525" y="4613"/>
                    <a:pt x="708" y="4180"/>
                    <a:pt x="822" y="3860"/>
                  </a:cubicBezTo>
                  <a:cubicBezTo>
                    <a:pt x="982" y="3540"/>
                    <a:pt x="1073" y="3335"/>
                    <a:pt x="1073" y="3335"/>
                  </a:cubicBezTo>
                  <a:cubicBezTo>
                    <a:pt x="1073" y="3335"/>
                    <a:pt x="1438" y="2491"/>
                    <a:pt x="1895" y="1669"/>
                  </a:cubicBezTo>
                  <a:cubicBezTo>
                    <a:pt x="2351" y="847"/>
                    <a:pt x="2853" y="48"/>
                    <a:pt x="2808" y="3"/>
                  </a:cubicBezTo>
                  <a:cubicBezTo>
                    <a:pt x="2806" y="1"/>
                    <a:pt x="2803" y="1"/>
                    <a:pt x="2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4" name="Google Shape;3574;p43"/>
            <p:cNvSpPr/>
            <p:nvPr/>
          </p:nvSpPr>
          <p:spPr>
            <a:xfrm>
              <a:off x="2639900" y="1255925"/>
              <a:ext cx="360675" cy="295700"/>
            </a:xfrm>
            <a:custGeom>
              <a:avLst/>
              <a:gdLst/>
              <a:ahLst/>
              <a:cxnLst/>
              <a:rect l="l" t="t" r="r" b="b"/>
              <a:pathLst>
                <a:path w="14427" h="11828" extrusionOk="0">
                  <a:moveTo>
                    <a:pt x="14416" y="0"/>
                  </a:moveTo>
                  <a:cubicBezTo>
                    <a:pt x="14374" y="0"/>
                    <a:pt x="14243" y="87"/>
                    <a:pt x="14038" y="209"/>
                  </a:cubicBezTo>
                  <a:cubicBezTo>
                    <a:pt x="13810" y="369"/>
                    <a:pt x="13445" y="529"/>
                    <a:pt x="13011" y="711"/>
                  </a:cubicBezTo>
                  <a:cubicBezTo>
                    <a:pt x="12144" y="1054"/>
                    <a:pt x="10888" y="1236"/>
                    <a:pt x="9610" y="1465"/>
                  </a:cubicBezTo>
                  <a:cubicBezTo>
                    <a:pt x="8355" y="1693"/>
                    <a:pt x="7122" y="2035"/>
                    <a:pt x="6209" y="2423"/>
                  </a:cubicBezTo>
                  <a:cubicBezTo>
                    <a:pt x="5981" y="2515"/>
                    <a:pt x="5776" y="2583"/>
                    <a:pt x="5593" y="2652"/>
                  </a:cubicBezTo>
                  <a:cubicBezTo>
                    <a:pt x="5410" y="2743"/>
                    <a:pt x="5251" y="2834"/>
                    <a:pt x="5136" y="2903"/>
                  </a:cubicBezTo>
                  <a:cubicBezTo>
                    <a:pt x="4885" y="3040"/>
                    <a:pt x="4726" y="3108"/>
                    <a:pt x="4726" y="3108"/>
                  </a:cubicBezTo>
                  <a:cubicBezTo>
                    <a:pt x="4726" y="3108"/>
                    <a:pt x="4589" y="3177"/>
                    <a:pt x="4360" y="3359"/>
                  </a:cubicBezTo>
                  <a:cubicBezTo>
                    <a:pt x="4109" y="3519"/>
                    <a:pt x="3790" y="3770"/>
                    <a:pt x="3447" y="4112"/>
                  </a:cubicBezTo>
                  <a:cubicBezTo>
                    <a:pt x="3082" y="4432"/>
                    <a:pt x="2694" y="4866"/>
                    <a:pt x="2329" y="5345"/>
                  </a:cubicBezTo>
                  <a:cubicBezTo>
                    <a:pt x="1964" y="5824"/>
                    <a:pt x="1576" y="6349"/>
                    <a:pt x="1256" y="6920"/>
                  </a:cubicBezTo>
                  <a:cubicBezTo>
                    <a:pt x="617" y="8016"/>
                    <a:pt x="160" y="9248"/>
                    <a:pt x="46" y="10230"/>
                  </a:cubicBezTo>
                  <a:cubicBezTo>
                    <a:pt x="1" y="10709"/>
                    <a:pt x="1" y="11120"/>
                    <a:pt x="46" y="11394"/>
                  </a:cubicBezTo>
                  <a:cubicBezTo>
                    <a:pt x="92" y="11668"/>
                    <a:pt x="115" y="11827"/>
                    <a:pt x="138" y="11827"/>
                  </a:cubicBezTo>
                  <a:cubicBezTo>
                    <a:pt x="183" y="11827"/>
                    <a:pt x="69" y="11188"/>
                    <a:pt x="252" y="10252"/>
                  </a:cubicBezTo>
                  <a:cubicBezTo>
                    <a:pt x="412" y="9339"/>
                    <a:pt x="914" y="8153"/>
                    <a:pt x="1576" y="7103"/>
                  </a:cubicBezTo>
                  <a:cubicBezTo>
                    <a:pt x="1918" y="6578"/>
                    <a:pt x="2283" y="6075"/>
                    <a:pt x="2648" y="5619"/>
                  </a:cubicBezTo>
                  <a:cubicBezTo>
                    <a:pt x="3036" y="5162"/>
                    <a:pt x="3425" y="4774"/>
                    <a:pt x="3767" y="4478"/>
                  </a:cubicBezTo>
                  <a:cubicBezTo>
                    <a:pt x="4109" y="4158"/>
                    <a:pt x="4429" y="3930"/>
                    <a:pt x="4634" y="3770"/>
                  </a:cubicBezTo>
                  <a:cubicBezTo>
                    <a:pt x="4863" y="3610"/>
                    <a:pt x="4999" y="3565"/>
                    <a:pt x="4999" y="3565"/>
                  </a:cubicBezTo>
                  <a:cubicBezTo>
                    <a:pt x="4999" y="3565"/>
                    <a:pt x="5136" y="3473"/>
                    <a:pt x="5365" y="3359"/>
                  </a:cubicBezTo>
                  <a:cubicBezTo>
                    <a:pt x="5502" y="3291"/>
                    <a:pt x="5639" y="3199"/>
                    <a:pt x="5798" y="3108"/>
                  </a:cubicBezTo>
                  <a:cubicBezTo>
                    <a:pt x="5981" y="3040"/>
                    <a:pt x="6164" y="2948"/>
                    <a:pt x="6392" y="2857"/>
                  </a:cubicBezTo>
                  <a:cubicBezTo>
                    <a:pt x="7236" y="2492"/>
                    <a:pt x="8469" y="2104"/>
                    <a:pt x="9701" y="1830"/>
                  </a:cubicBezTo>
                  <a:cubicBezTo>
                    <a:pt x="10934" y="1556"/>
                    <a:pt x="12212" y="1328"/>
                    <a:pt x="13080" y="894"/>
                  </a:cubicBezTo>
                  <a:cubicBezTo>
                    <a:pt x="13536" y="689"/>
                    <a:pt x="13879" y="483"/>
                    <a:pt x="14084" y="301"/>
                  </a:cubicBezTo>
                  <a:cubicBezTo>
                    <a:pt x="14312" y="118"/>
                    <a:pt x="14426" y="27"/>
                    <a:pt x="14426" y="4"/>
                  </a:cubicBezTo>
                  <a:cubicBezTo>
                    <a:pt x="14424" y="2"/>
                    <a:pt x="14420" y="0"/>
                    <a:pt x="1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5" name="Google Shape;3575;p43"/>
            <p:cNvSpPr/>
            <p:nvPr/>
          </p:nvSpPr>
          <p:spPr>
            <a:xfrm>
              <a:off x="3054750" y="1164075"/>
              <a:ext cx="44550" cy="155925"/>
            </a:xfrm>
            <a:custGeom>
              <a:avLst/>
              <a:gdLst/>
              <a:ahLst/>
              <a:cxnLst/>
              <a:rect l="l" t="t" r="r" b="b"/>
              <a:pathLst>
                <a:path w="1782" h="6237" extrusionOk="0">
                  <a:moveTo>
                    <a:pt x="901" y="1"/>
                  </a:moveTo>
                  <a:cubicBezTo>
                    <a:pt x="897" y="1"/>
                    <a:pt x="894" y="2"/>
                    <a:pt x="891" y="3"/>
                  </a:cubicBezTo>
                  <a:cubicBezTo>
                    <a:pt x="868" y="26"/>
                    <a:pt x="937" y="231"/>
                    <a:pt x="1051" y="505"/>
                  </a:cubicBezTo>
                  <a:cubicBezTo>
                    <a:pt x="1142" y="802"/>
                    <a:pt x="1256" y="1190"/>
                    <a:pt x="1302" y="1601"/>
                  </a:cubicBezTo>
                  <a:cubicBezTo>
                    <a:pt x="1325" y="1989"/>
                    <a:pt x="1325" y="2400"/>
                    <a:pt x="1279" y="2696"/>
                  </a:cubicBezTo>
                  <a:cubicBezTo>
                    <a:pt x="1279" y="2833"/>
                    <a:pt x="1233" y="2948"/>
                    <a:pt x="1233" y="3039"/>
                  </a:cubicBezTo>
                  <a:cubicBezTo>
                    <a:pt x="1210" y="3130"/>
                    <a:pt x="1210" y="3176"/>
                    <a:pt x="1210" y="3176"/>
                  </a:cubicBezTo>
                  <a:cubicBezTo>
                    <a:pt x="1210" y="3176"/>
                    <a:pt x="1188" y="3221"/>
                    <a:pt x="1188" y="3313"/>
                  </a:cubicBezTo>
                  <a:cubicBezTo>
                    <a:pt x="1165" y="3404"/>
                    <a:pt x="1142" y="3518"/>
                    <a:pt x="1096" y="3678"/>
                  </a:cubicBezTo>
                  <a:cubicBezTo>
                    <a:pt x="1051" y="3952"/>
                    <a:pt x="914" y="4340"/>
                    <a:pt x="777" y="4728"/>
                  </a:cubicBezTo>
                  <a:cubicBezTo>
                    <a:pt x="457" y="5481"/>
                    <a:pt x="1" y="6189"/>
                    <a:pt x="69" y="6234"/>
                  </a:cubicBezTo>
                  <a:cubicBezTo>
                    <a:pt x="71" y="6236"/>
                    <a:pt x="73" y="6237"/>
                    <a:pt x="76" y="6237"/>
                  </a:cubicBezTo>
                  <a:cubicBezTo>
                    <a:pt x="153" y="6237"/>
                    <a:pt x="699" y="5615"/>
                    <a:pt x="1096" y="4888"/>
                  </a:cubicBezTo>
                  <a:cubicBezTo>
                    <a:pt x="1302" y="4500"/>
                    <a:pt x="1484" y="4112"/>
                    <a:pt x="1576" y="3792"/>
                  </a:cubicBezTo>
                  <a:cubicBezTo>
                    <a:pt x="1621" y="3655"/>
                    <a:pt x="1644" y="3518"/>
                    <a:pt x="1690" y="3427"/>
                  </a:cubicBezTo>
                  <a:cubicBezTo>
                    <a:pt x="1713" y="3336"/>
                    <a:pt x="1713" y="3267"/>
                    <a:pt x="1713" y="3267"/>
                  </a:cubicBezTo>
                  <a:cubicBezTo>
                    <a:pt x="1713" y="3267"/>
                    <a:pt x="1735" y="3221"/>
                    <a:pt x="1735" y="3130"/>
                  </a:cubicBezTo>
                  <a:cubicBezTo>
                    <a:pt x="1735" y="3016"/>
                    <a:pt x="1758" y="2902"/>
                    <a:pt x="1758" y="2719"/>
                  </a:cubicBezTo>
                  <a:cubicBezTo>
                    <a:pt x="1781" y="2400"/>
                    <a:pt x="1758" y="1966"/>
                    <a:pt x="1667" y="1532"/>
                  </a:cubicBezTo>
                  <a:cubicBezTo>
                    <a:pt x="1576" y="1099"/>
                    <a:pt x="1393" y="711"/>
                    <a:pt x="1233" y="414"/>
                  </a:cubicBezTo>
                  <a:cubicBezTo>
                    <a:pt x="1084" y="157"/>
                    <a:pt x="954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6" name="Google Shape;3576;p43"/>
            <p:cNvSpPr/>
            <p:nvPr/>
          </p:nvSpPr>
          <p:spPr>
            <a:xfrm>
              <a:off x="2454450" y="1584700"/>
              <a:ext cx="85625" cy="85625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3304" y="0"/>
                  </a:moveTo>
                  <a:cubicBezTo>
                    <a:pt x="3230" y="0"/>
                    <a:pt x="3128" y="12"/>
                    <a:pt x="3013" y="46"/>
                  </a:cubicBezTo>
                  <a:cubicBezTo>
                    <a:pt x="2785" y="92"/>
                    <a:pt x="2488" y="229"/>
                    <a:pt x="2215" y="388"/>
                  </a:cubicBezTo>
                  <a:cubicBezTo>
                    <a:pt x="1918" y="548"/>
                    <a:pt x="1690" y="753"/>
                    <a:pt x="1507" y="913"/>
                  </a:cubicBezTo>
                  <a:cubicBezTo>
                    <a:pt x="1324" y="1073"/>
                    <a:pt x="1210" y="1187"/>
                    <a:pt x="1210" y="1187"/>
                  </a:cubicBezTo>
                  <a:cubicBezTo>
                    <a:pt x="1210" y="1187"/>
                    <a:pt x="799" y="1689"/>
                    <a:pt x="503" y="2237"/>
                  </a:cubicBezTo>
                  <a:cubicBezTo>
                    <a:pt x="183" y="2785"/>
                    <a:pt x="0" y="3401"/>
                    <a:pt x="69" y="3424"/>
                  </a:cubicBezTo>
                  <a:cubicBezTo>
                    <a:pt x="70" y="3425"/>
                    <a:pt x="72" y="3425"/>
                    <a:pt x="74" y="3425"/>
                  </a:cubicBezTo>
                  <a:cubicBezTo>
                    <a:pt x="150" y="3425"/>
                    <a:pt x="442" y="2912"/>
                    <a:pt x="822" y="2443"/>
                  </a:cubicBezTo>
                  <a:cubicBezTo>
                    <a:pt x="1187" y="1963"/>
                    <a:pt x="1598" y="1530"/>
                    <a:pt x="1598" y="1530"/>
                  </a:cubicBezTo>
                  <a:cubicBezTo>
                    <a:pt x="1598" y="1530"/>
                    <a:pt x="1690" y="1415"/>
                    <a:pt x="1849" y="1256"/>
                  </a:cubicBezTo>
                  <a:cubicBezTo>
                    <a:pt x="1986" y="1096"/>
                    <a:pt x="2192" y="868"/>
                    <a:pt x="2420" y="685"/>
                  </a:cubicBezTo>
                  <a:cubicBezTo>
                    <a:pt x="2648" y="502"/>
                    <a:pt x="2899" y="320"/>
                    <a:pt x="3082" y="229"/>
                  </a:cubicBezTo>
                  <a:cubicBezTo>
                    <a:pt x="3287" y="114"/>
                    <a:pt x="3424" y="69"/>
                    <a:pt x="3424" y="23"/>
                  </a:cubicBezTo>
                  <a:cubicBezTo>
                    <a:pt x="3424" y="12"/>
                    <a:pt x="3379" y="0"/>
                    <a:pt x="3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7" name="Google Shape;3577;p43"/>
            <p:cNvSpPr/>
            <p:nvPr/>
          </p:nvSpPr>
          <p:spPr>
            <a:xfrm>
              <a:off x="2468725" y="1610800"/>
              <a:ext cx="107300" cy="238700"/>
            </a:xfrm>
            <a:custGeom>
              <a:avLst/>
              <a:gdLst/>
              <a:ahLst/>
              <a:cxnLst/>
              <a:rect l="l" t="t" r="r" b="b"/>
              <a:pathLst>
                <a:path w="4292" h="9548" extrusionOk="0">
                  <a:moveTo>
                    <a:pt x="4265" y="1"/>
                  </a:moveTo>
                  <a:cubicBezTo>
                    <a:pt x="4172" y="1"/>
                    <a:pt x="3843" y="54"/>
                    <a:pt x="3401" y="189"/>
                  </a:cubicBezTo>
                  <a:cubicBezTo>
                    <a:pt x="2876" y="394"/>
                    <a:pt x="2237" y="782"/>
                    <a:pt x="1712" y="1307"/>
                  </a:cubicBezTo>
                  <a:cubicBezTo>
                    <a:pt x="1187" y="1855"/>
                    <a:pt x="776" y="2494"/>
                    <a:pt x="571" y="2996"/>
                  </a:cubicBezTo>
                  <a:cubicBezTo>
                    <a:pt x="434" y="3247"/>
                    <a:pt x="388" y="3476"/>
                    <a:pt x="320" y="3635"/>
                  </a:cubicBezTo>
                  <a:cubicBezTo>
                    <a:pt x="274" y="3772"/>
                    <a:pt x="228" y="3864"/>
                    <a:pt x="228" y="3864"/>
                  </a:cubicBezTo>
                  <a:cubicBezTo>
                    <a:pt x="228" y="3864"/>
                    <a:pt x="228" y="3955"/>
                    <a:pt x="183" y="4115"/>
                  </a:cubicBezTo>
                  <a:cubicBezTo>
                    <a:pt x="160" y="4275"/>
                    <a:pt x="91" y="4503"/>
                    <a:pt x="69" y="4800"/>
                  </a:cubicBezTo>
                  <a:cubicBezTo>
                    <a:pt x="0" y="5347"/>
                    <a:pt x="0" y="6078"/>
                    <a:pt x="91" y="6831"/>
                  </a:cubicBezTo>
                  <a:cubicBezTo>
                    <a:pt x="206" y="7561"/>
                    <a:pt x="411" y="8269"/>
                    <a:pt x="662" y="8748"/>
                  </a:cubicBezTo>
                  <a:cubicBezTo>
                    <a:pt x="890" y="9250"/>
                    <a:pt x="1096" y="9547"/>
                    <a:pt x="1119" y="9547"/>
                  </a:cubicBezTo>
                  <a:cubicBezTo>
                    <a:pt x="1164" y="9524"/>
                    <a:pt x="1004" y="9182"/>
                    <a:pt x="845" y="8680"/>
                  </a:cubicBezTo>
                  <a:cubicBezTo>
                    <a:pt x="662" y="8178"/>
                    <a:pt x="525" y="7493"/>
                    <a:pt x="457" y="6785"/>
                  </a:cubicBezTo>
                  <a:cubicBezTo>
                    <a:pt x="411" y="6078"/>
                    <a:pt x="457" y="5370"/>
                    <a:pt x="548" y="4868"/>
                  </a:cubicBezTo>
                  <a:cubicBezTo>
                    <a:pt x="594" y="4594"/>
                    <a:pt x="662" y="4389"/>
                    <a:pt x="685" y="4252"/>
                  </a:cubicBezTo>
                  <a:cubicBezTo>
                    <a:pt x="731" y="4092"/>
                    <a:pt x="753" y="4001"/>
                    <a:pt x="753" y="4001"/>
                  </a:cubicBezTo>
                  <a:cubicBezTo>
                    <a:pt x="753" y="4001"/>
                    <a:pt x="776" y="3932"/>
                    <a:pt x="822" y="3772"/>
                  </a:cubicBezTo>
                  <a:cubicBezTo>
                    <a:pt x="867" y="3635"/>
                    <a:pt x="913" y="3430"/>
                    <a:pt x="1004" y="3179"/>
                  </a:cubicBezTo>
                  <a:cubicBezTo>
                    <a:pt x="1187" y="2700"/>
                    <a:pt x="1529" y="2083"/>
                    <a:pt x="1963" y="1558"/>
                  </a:cubicBezTo>
                  <a:cubicBezTo>
                    <a:pt x="2442" y="1033"/>
                    <a:pt x="3013" y="623"/>
                    <a:pt x="3492" y="394"/>
                  </a:cubicBezTo>
                  <a:cubicBezTo>
                    <a:pt x="3949" y="166"/>
                    <a:pt x="4291" y="52"/>
                    <a:pt x="4291" y="6"/>
                  </a:cubicBezTo>
                  <a:cubicBezTo>
                    <a:pt x="4291" y="3"/>
                    <a:pt x="4282" y="1"/>
                    <a:pt x="4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8" name="Google Shape;3578;p43"/>
            <p:cNvSpPr/>
            <p:nvPr/>
          </p:nvSpPr>
          <p:spPr>
            <a:xfrm>
              <a:off x="3381150" y="1485400"/>
              <a:ext cx="20575" cy="167275"/>
            </a:xfrm>
            <a:custGeom>
              <a:avLst/>
              <a:gdLst/>
              <a:ahLst/>
              <a:cxnLst/>
              <a:rect l="l" t="t" r="r" b="b"/>
              <a:pathLst>
                <a:path w="823" h="6691" extrusionOk="0">
                  <a:moveTo>
                    <a:pt x="229" y="1"/>
                  </a:moveTo>
                  <a:cubicBezTo>
                    <a:pt x="138" y="1"/>
                    <a:pt x="138" y="845"/>
                    <a:pt x="183" y="1713"/>
                  </a:cubicBezTo>
                  <a:cubicBezTo>
                    <a:pt x="229" y="2123"/>
                    <a:pt x="252" y="2534"/>
                    <a:pt x="275" y="2854"/>
                  </a:cubicBezTo>
                  <a:cubicBezTo>
                    <a:pt x="275" y="3173"/>
                    <a:pt x="298" y="3379"/>
                    <a:pt x="298" y="3379"/>
                  </a:cubicBezTo>
                  <a:cubicBezTo>
                    <a:pt x="298" y="3379"/>
                    <a:pt x="298" y="3584"/>
                    <a:pt x="320" y="3904"/>
                  </a:cubicBezTo>
                  <a:cubicBezTo>
                    <a:pt x="343" y="4223"/>
                    <a:pt x="343" y="4634"/>
                    <a:pt x="320" y="5045"/>
                  </a:cubicBezTo>
                  <a:cubicBezTo>
                    <a:pt x="298" y="5456"/>
                    <a:pt x="206" y="5867"/>
                    <a:pt x="138" y="6163"/>
                  </a:cubicBezTo>
                  <a:cubicBezTo>
                    <a:pt x="46" y="6460"/>
                    <a:pt x="1" y="6666"/>
                    <a:pt x="46" y="6688"/>
                  </a:cubicBezTo>
                  <a:cubicBezTo>
                    <a:pt x="48" y="6690"/>
                    <a:pt x="49" y="6690"/>
                    <a:pt x="51" y="6690"/>
                  </a:cubicBezTo>
                  <a:cubicBezTo>
                    <a:pt x="82" y="6690"/>
                    <a:pt x="191" y="6512"/>
                    <a:pt x="320" y="6232"/>
                  </a:cubicBezTo>
                  <a:cubicBezTo>
                    <a:pt x="457" y="5935"/>
                    <a:pt x="594" y="5524"/>
                    <a:pt x="686" y="5091"/>
                  </a:cubicBezTo>
                  <a:cubicBezTo>
                    <a:pt x="754" y="4657"/>
                    <a:pt x="800" y="4223"/>
                    <a:pt x="800" y="3904"/>
                  </a:cubicBezTo>
                  <a:cubicBezTo>
                    <a:pt x="823" y="3561"/>
                    <a:pt x="800" y="3356"/>
                    <a:pt x="800" y="3356"/>
                  </a:cubicBezTo>
                  <a:cubicBezTo>
                    <a:pt x="800" y="3356"/>
                    <a:pt x="777" y="3128"/>
                    <a:pt x="754" y="2808"/>
                  </a:cubicBezTo>
                  <a:cubicBezTo>
                    <a:pt x="708" y="2489"/>
                    <a:pt x="640" y="2078"/>
                    <a:pt x="571" y="1667"/>
                  </a:cubicBezTo>
                  <a:cubicBezTo>
                    <a:pt x="412" y="822"/>
                    <a:pt x="298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9" name="Google Shape;3579;p43"/>
            <p:cNvSpPr/>
            <p:nvPr/>
          </p:nvSpPr>
          <p:spPr>
            <a:xfrm>
              <a:off x="2775150" y="1328925"/>
              <a:ext cx="95875" cy="58550"/>
            </a:xfrm>
            <a:custGeom>
              <a:avLst/>
              <a:gdLst/>
              <a:ahLst/>
              <a:cxnLst/>
              <a:rect l="l" t="t" r="r" b="b"/>
              <a:pathLst>
                <a:path w="3835" h="2342" extrusionOk="0">
                  <a:moveTo>
                    <a:pt x="3452" y="1"/>
                  </a:moveTo>
                  <a:cubicBezTo>
                    <a:pt x="3330" y="1"/>
                    <a:pt x="3185" y="32"/>
                    <a:pt x="3036" y="97"/>
                  </a:cubicBezTo>
                  <a:cubicBezTo>
                    <a:pt x="2671" y="279"/>
                    <a:pt x="2420" y="576"/>
                    <a:pt x="2488" y="782"/>
                  </a:cubicBezTo>
                  <a:cubicBezTo>
                    <a:pt x="2514" y="899"/>
                    <a:pt x="2638" y="964"/>
                    <a:pt x="2803" y="964"/>
                  </a:cubicBezTo>
                  <a:cubicBezTo>
                    <a:pt x="2926" y="964"/>
                    <a:pt x="3072" y="928"/>
                    <a:pt x="3219" y="850"/>
                  </a:cubicBezTo>
                  <a:cubicBezTo>
                    <a:pt x="3584" y="690"/>
                    <a:pt x="3835" y="394"/>
                    <a:pt x="3789" y="188"/>
                  </a:cubicBezTo>
                  <a:cubicBezTo>
                    <a:pt x="3762" y="66"/>
                    <a:pt x="3631" y="1"/>
                    <a:pt x="3452" y="1"/>
                  </a:cubicBezTo>
                  <a:close/>
                  <a:moveTo>
                    <a:pt x="1452" y="980"/>
                  </a:moveTo>
                  <a:cubicBezTo>
                    <a:pt x="1278" y="980"/>
                    <a:pt x="1068" y="1027"/>
                    <a:pt x="845" y="1124"/>
                  </a:cubicBezTo>
                  <a:cubicBezTo>
                    <a:pt x="343" y="1375"/>
                    <a:pt x="0" y="1809"/>
                    <a:pt x="69" y="2083"/>
                  </a:cubicBezTo>
                  <a:cubicBezTo>
                    <a:pt x="108" y="2254"/>
                    <a:pt x="284" y="2341"/>
                    <a:pt x="522" y="2341"/>
                  </a:cubicBezTo>
                  <a:cubicBezTo>
                    <a:pt x="697" y="2341"/>
                    <a:pt x="906" y="2294"/>
                    <a:pt x="1119" y="2197"/>
                  </a:cubicBezTo>
                  <a:cubicBezTo>
                    <a:pt x="1621" y="1946"/>
                    <a:pt x="1963" y="1512"/>
                    <a:pt x="1895" y="1238"/>
                  </a:cubicBezTo>
                  <a:cubicBezTo>
                    <a:pt x="1855" y="1067"/>
                    <a:pt x="1687" y="980"/>
                    <a:pt x="1452" y="98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0" name="Google Shape;3580;p43"/>
            <p:cNvSpPr/>
            <p:nvPr/>
          </p:nvSpPr>
          <p:spPr>
            <a:xfrm>
              <a:off x="2618800" y="1696800"/>
              <a:ext cx="70775" cy="88300"/>
            </a:xfrm>
            <a:custGeom>
              <a:avLst/>
              <a:gdLst/>
              <a:ahLst/>
              <a:cxnLst/>
              <a:rect l="l" t="t" r="r" b="b"/>
              <a:pathLst>
                <a:path w="2831" h="3532" extrusionOk="0">
                  <a:moveTo>
                    <a:pt x="2402" y="0"/>
                  </a:moveTo>
                  <a:cubicBezTo>
                    <a:pt x="2182" y="0"/>
                    <a:pt x="1896" y="169"/>
                    <a:pt x="1644" y="469"/>
                  </a:cubicBezTo>
                  <a:cubicBezTo>
                    <a:pt x="1301" y="903"/>
                    <a:pt x="1164" y="1451"/>
                    <a:pt x="1370" y="1679"/>
                  </a:cubicBezTo>
                  <a:cubicBezTo>
                    <a:pt x="1426" y="1749"/>
                    <a:pt x="1508" y="1783"/>
                    <a:pt x="1605" y="1783"/>
                  </a:cubicBezTo>
                  <a:cubicBezTo>
                    <a:pt x="1823" y="1783"/>
                    <a:pt x="2114" y="1614"/>
                    <a:pt x="2351" y="1314"/>
                  </a:cubicBezTo>
                  <a:cubicBezTo>
                    <a:pt x="2694" y="880"/>
                    <a:pt x="2831" y="332"/>
                    <a:pt x="2648" y="104"/>
                  </a:cubicBezTo>
                  <a:cubicBezTo>
                    <a:pt x="2585" y="34"/>
                    <a:pt x="2500" y="0"/>
                    <a:pt x="2402" y="0"/>
                  </a:cubicBezTo>
                  <a:close/>
                  <a:moveTo>
                    <a:pt x="872" y="2246"/>
                  </a:moveTo>
                  <a:cubicBezTo>
                    <a:pt x="715" y="2246"/>
                    <a:pt x="518" y="2369"/>
                    <a:pt x="343" y="2592"/>
                  </a:cubicBezTo>
                  <a:cubicBezTo>
                    <a:pt x="91" y="2889"/>
                    <a:pt x="0" y="3277"/>
                    <a:pt x="114" y="3459"/>
                  </a:cubicBezTo>
                  <a:cubicBezTo>
                    <a:pt x="163" y="3508"/>
                    <a:pt x="224" y="3531"/>
                    <a:pt x="293" y="3531"/>
                  </a:cubicBezTo>
                  <a:cubicBezTo>
                    <a:pt x="452" y="3531"/>
                    <a:pt x="654" y="3408"/>
                    <a:pt x="845" y="3186"/>
                  </a:cubicBezTo>
                  <a:cubicBezTo>
                    <a:pt x="1073" y="2866"/>
                    <a:pt x="1187" y="2501"/>
                    <a:pt x="1050" y="2318"/>
                  </a:cubicBezTo>
                  <a:cubicBezTo>
                    <a:pt x="1002" y="2270"/>
                    <a:pt x="941" y="2246"/>
                    <a:pt x="872" y="224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1" name="Google Shape;3581;p43"/>
            <p:cNvSpPr/>
            <p:nvPr/>
          </p:nvSpPr>
          <p:spPr>
            <a:xfrm>
              <a:off x="3320675" y="2664900"/>
              <a:ext cx="90750" cy="101850"/>
            </a:xfrm>
            <a:custGeom>
              <a:avLst/>
              <a:gdLst/>
              <a:ahLst/>
              <a:cxnLst/>
              <a:rect l="l" t="t" r="r" b="b"/>
              <a:pathLst>
                <a:path w="3630" h="4074" extrusionOk="0">
                  <a:moveTo>
                    <a:pt x="2260" y="0"/>
                  </a:moveTo>
                  <a:lnTo>
                    <a:pt x="0" y="2945"/>
                  </a:lnTo>
                  <a:cubicBezTo>
                    <a:pt x="0" y="2945"/>
                    <a:pt x="1088" y="4074"/>
                    <a:pt x="1317" y="4074"/>
                  </a:cubicBezTo>
                  <a:cubicBezTo>
                    <a:pt x="1330" y="4074"/>
                    <a:pt x="1340" y="4070"/>
                    <a:pt x="1347" y="4063"/>
                  </a:cubicBezTo>
                  <a:cubicBezTo>
                    <a:pt x="1461" y="3904"/>
                    <a:pt x="3630" y="1781"/>
                    <a:pt x="3630" y="1781"/>
                  </a:cubicBez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2" name="Google Shape;3582;p43"/>
            <p:cNvSpPr/>
            <p:nvPr/>
          </p:nvSpPr>
          <p:spPr>
            <a:xfrm>
              <a:off x="3258475" y="2680875"/>
              <a:ext cx="321275" cy="307775"/>
            </a:xfrm>
            <a:custGeom>
              <a:avLst/>
              <a:gdLst/>
              <a:ahLst/>
              <a:cxnLst/>
              <a:rect l="l" t="t" r="r" b="b"/>
              <a:pathLst>
                <a:path w="12851" h="12311" extrusionOk="0">
                  <a:moveTo>
                    <a:pt x="5227" y="1"/>
                  </a:moveTo>
                  <a:lnTo>
                    <a:pt x="3447" y="2420"/>
                  </a:lnTo>
                  <a:lnTo>
                    <a:pt x="2192" y="1279"/>
                  </a:lnTo>
                  <a:lnTo>
                    <a:pt x="0" y="2237"/>
                  </a:lnTo>
                  <a:cubicBezTo>
                    <a:pt x="0" y="2237"/>
                    <a:pt x="10073" y="12310"/>
                    <a:pt x="11615" y="12310"/>
                  </a:cubicBezTo>
                  <a:cubicBezTo>
                    <a:pt x="11662" y="12310"/>
                    <a:pt x="11702" y="12300"/>
                    <a:pt x="11733" y="12281"/>
                  </a:cubicBezTo>
                  <a:cubicBezTo>
                    <a:pt x="12760" y="11641"/>
                    <a:pt x="12851" y="10044"/>
                    <a:pt x="12668" y="9907"/>
                  </a:cubicBezTo>
                  <a:cubicBezTo>
                    <a:pt x="12486" y="9770"/>
                    <a:pt x="5227" y="1"/>
                    <a:pt x="5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3" name="Google Shape;3583;p43"/>
            <p:cNvSpPr/>
            <p:nvPr/>
          </p:nvSpPr>
          <p:spPr>
            <a:xfrm>
              <a:off x="2953750" y="2659775"/>
              <a:ext cx="649400" cy="741625"/>
            </a:xfrm>
            <a:custGeom>
              <a:avLst/>
              <a:gdLst/>
              <a:ahLst/>
              <a:cxnLst/>
              <a:rect l="l" t="t" r="r" b="b"/>
              <a:pathLst>
                <a:path w="25976" h="29665" extrusionOk="0">
                  <a:moveTo>
                    <a:pt x="17599" y="0"/>
                  </a:moveTo>
                  <a:lnTo>
                    <a:pt x="16937" y="205"/>
                  </a:lnTo>
                  <a:lnTo>
                    <a:pt x="24857" y="10751"/>
                  </a:lnTo>
                  <a:cubicBezTo>
                    <a:pt x="24625" y="11598"/>
                    <a:pt x="24161" y="11835"/>
                    <a:pt x="23716" y="11835"/>
                  </a:cubicBezTo>
                  <a:cubicBezTo>
                    <a:pt x="23153" y="11835"/>
                    <a:pt x="22621" y="11458"/>
                    <a:pt x="22621" y="11458"/>
                  </a:cubicBezTo>
                  <a:lnTo>
                    <a:pt x="11276" y="2054"/>
                  </a:lnTo>
                  <a:lnTo>
                    <a:pt x="9975" y="2511"/>
                  </a:lnTo>
                  <a:lnTo>
                    <a:pt x="1" y="20246"/>
                  </a:lnTo>
                  <a:lnTo>
                    <a:pt x="12395" y="29513"/>
                  </a:lnTo>
                  <a:cubicBezTo>
                    <a:pt x="12803" y="29621"/>
                    <a:pt x="13180" y="29664"/>
                    <a:pt x="13522" y="29664"/>
                  </a:cubicBezTo>
                  <a:cubicBezTo>
                    <a:pt x="14917" y="29664"/>
                    <a:pt x="15727" y="28942"/>
                    <a:pt x="15727" y="28942"/>
                  </a:cubicBezTo>
                  <a:cubicBezTo>
                    <a:pt x="15978" y="28532"/>
                    <a:pt x="16207" y="28121"/>
                    <a:pt x="16435" y="27710"/>
                  </a:cubicBezTo>
                  <a:cubicBezTo>
                    <a:pt x="18261" y="24469"/>
                    <a:pt x="20110" y="21205"/>
                    <a:pt x="21936" y="17964"/>
                  </a:cubicBezTo>
                  <a:cubicBezTo>
                    <a:pt x="22849" y="16366"/>
                    <a:pt x="23739" y="14768"/>
                    <a:pt x="24652" y="13170"/>
                  </a:cubicBezTo>
                  <a:cubicBezTo>
                    <a:pt x="24926" y="12668"/>
                    <a:pt x="25291" y="12166"/>
                    <a:pt x="25519" y="11641"/>
                  </a:cubicBezTo>
                  <a:cubicBezTo>
                    <a:pt x="25976" y="10522"/>
                    <a:pt x="24538" y="9221"/>
                    <a:pt x="23922" y="8400"/>
                  </a:cubicBezTo>
                  <a:cubicBezTo>
                    <a:pt x="21822" y="5592"/>
                    <a:pt x="19699" y="2808"/>
                    <a:pt x="17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4" name="Google Shape;3584;p43"/>
            <p:cNvSpPr/>
            <p:nvPr/>
          </p:nvSpPr>
          <p:spPr>
            <a:xfrm>
              <a:off x="3203125" y="2659775"/>
              <a:ext cx="400025" cy="315375"/>
            </a:xfrm>
            <a:custGeom>
              <a:avLst/>
              <a:gdLst/>
              <a:ahLst/>
              <a:cxnLst/>
              <a:rect l="l" t="t" r="r" b="b"/>
              <a:pathLst>
                <a:path w="16001" h="12615" extrusionOk="0">
                  <a:moveTo>
                    <a:pt x="7624" y="0"/>
                  </a:moveTo>
                  <a:lnTo>
                    <a:pt x="6962" y="205"/>
                  </a:lnTo>
                  <a:lnTo>
                    <a:pt x="14882" y="10751"/>
                  </a:lnTo>
                  <a:cubicBezTo>
                    <a:pt x="14650" y="11598"/>
                    <a:pt x="14186" y="11835"/>
                    <a:pt x="13741" y="11835"/>
                  </a:cubicBezTo>
                  <a:cubicBezTo>
                    <a:pt x="13178" y="11835"/>
                    <a:pt x="12646" y="11458"/>
                    <a:pt x="12646" y="11458"/>
                  </a:cubicBezTo>
                  <a:lnTo>
                    <a:pt x="1301" y="2054"/>
                  </a:lnTo>
                  <a:lnTo>
                    <a:pt x="0" y="2511"/>
                  </a:lnTo>
                  <a:lnTo>
                    <a:pt x="12600" y="12143"/>
                  </a:lnTo>
                  <a:cubicBezTo>
                    <a:pt x="12600" y="12143"/>
                    <a:pt x="13289" y="12615"/>
                    <a:pt x="14062" y="12615"/>
                  </a:cubicBezTo>
                  <a:cubicBezTo>
                    <a:pt x="14515" y="12615"/>
                    <a:pt x="14996" y="12452"/>
                    <a:pt x="15385" y="11938"/>
                  </a:cubicBezTo>
                  <a:cubicBezTo>
                    <a:pt x="15453" y="11846"/>
                    <a:pt x="15499" y="11732"/>
                    <a:pt x="15544" y="11641"/>
                  </a:cubicBezTo>
                  <a:cubicBezTo>
                    <a:pt x="16001" y="10522"/>
                    <a:pt x="14563" y="9221"/>
                    <a:pt x="13947" y="8400"/>
                  </a:cubicBezTo>
                  <a:cubicBezTo>
                    <a:pt x="11847" y="5592"/>
                    <a:pt x="9724" y="2808"/>
                    <a:pt x="7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5" name="Google Shape;3585;p43"/>
            <p:cNvSpPr/>
            <p:nvPr/>
          </p:nvSpPr>
          <p:spPr>
            <a:xfrm>
              <a:off x="3259600" y="2936525"/>
              <a:ext cx="334425" cy="464875"/>
            </a:xfrm>
            <a:custGeom>
              <a:avLst/>
              <a:gdLst/>
              <a:ahLst/>
              <a:cxnLst/>
              <a:rect l="l" t="t" r="r" b="b"/>
              <a:pathLst>
                <a:path w="13377" h="18595" extrusionOk="0">
                  <a:moveTo>
                    <a:pt x="13354" y="0"/>
                  </a:moveTo>
                  <a:lnTo>
                    <a:pt x="12327" y="343"/>
                  </a:lnTo>
                  <a:cubicBezTo>
                    <a:pt x="12091" y="657"/>
                    <a:pt x="11790" y="766"/>
                    <a:pt x="11499" y="766"/>
                  </a:cubicBezTo>
                  <a:cubicBezTo>
                    <a:pt x="11368" y="766"/>
                    <a:pt x="11238" y="743"/>
                    <a:pt x="11117" y="708"/>
                  </a:cubicBezTo>
                  <a:lnTo>
                    <a:pt x="10660" y="845"/>
                  </a:lnTo>
                  <a:lnTo>
                    <a:pt x="1" y="18306"/>
                  </a:lnTo>
                  <a:lnTo>
                    <a:pt x="161" y="18443"/>
                  </a:lnTo>
                  <a:cubicBezTo>
                    <a:pt x="569" y="18551"/>
                    <a:pt x="946" y="18594"/>
                    <a:pt x="1288" y="18594"/>
                  </a:cubicBezTo>
                  <a:cubicBezTo>
                    <a:pt x="2683" y="18594"/>
                    <a:pt x="3493" y="17872"/>
                    <a:pt x="3493" y="17872"/>
                  </a:cubicBezTo>
                  <a:cubicBezTo>
                    <a:pt x="3744" y="17462"/>
                    <a:pt x="3973" y="17051"/>
                    <a:pt x="4201" y="16640"/>
                  </a:cubicBezTo>
                  <a:cubicBezTo>
                    <a:pt x="6027" y="13399"/>
                    <a:pt x="7876" y="10135"/>
                    <a:pt x="9702" y="6894"/>
                  </a:cubicBezTo>
                  <a:cubicBezTo>
                    <a:pt x="10615" y="5296"/>
                    <a:pt x="11505" y="3698"/>
                    <a:pt x="12418" y="2100"/>
                  </a:cubicBezTo>
                  <a:cubicBezTo>
                    <a:pt x="12692" y="1598"/>
                    <a:pt x="13057" y="1096"/>
                    <a:pt x="13285" y="571"/>
                  </a:cubicBezTo>
                  <a:cubicBezTo>
                    <a:pt x="13354" y="388"/>
                    <a:pt x="13377" y="206"/>
                    <a:pt x="13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6" name="Google Shape;3586;p43"/>
            <p:cNvSpPr/>
            <p:nvPr/>
          </p:nvSpPr>
          <p:spPr>
            <a:xfrm>
              <a:off x="3344625" y="2687150"/>
              <a:ext cx="207175" cy="233425"/>
            </a:xfrm>
            <a:custGeom>
              <a:avLst/>
              <a:gdLst/>
              <a:ahLst/>
              <a:cxnLst/>
              <a:rect l="l" t="t" r="r" b="b"/>
              <a:pathLst>
                <a:path w="8287" h="9337" extrusionOk="0">
                  <a:moveTo>
                    <a:pt x="1576" y="1"/>
                  </a:moveTo>
                  <a:lnTo>
                    <a:pt x="1" y="2169"/>
                  </a:lnTo>
                  <a:lnTo>
                    <a:pt x="8287" y="9336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7" name="Google Shape;3587;p43"/>
            <p:cNvSpPr/>
            <p:nvPr/>
          </p:nvSpPr>
          <p:spPr>
            <a:xfrm>
              <a:off x="3344625" y="2700850"/>
              <a:ext cx="156400" cy="175775"/>
            </a:xfrm>
            <a:custGeom>
              <a:avLst/>
              <a:gdLst/>
              <a:ahLst/>
              <a:cxnLst/>
              <a:rect l="l" t="t" r="r" b="b"/>
              <a:pathLst>
                <a:path w="6256" h="7031" extrusionOk="0">
                  <a:moveTo>
                    <a:pt x="1211" y="0"/>
                  </a:moveTo>
                  <a:lnTo>
                    <a:pt x="1" y="1621"/>
                  </a:lnTo>
                  <a:lnTo>
                    <a:pt x="6255" y="7031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8" name="Google Shape;3588;p43"/>
            <p:cNvSpPr/>
            <p:nvPr/>
          </p:nvSpPr>
          <p:spPr>
            <a:xfrm>
              <a:off x="3282450" y="2719100"/>
              <a:ext cx="241400" cy="186050"/>
            </a:xfrm>
            <a:custGeom>
              <a:avLst/>
              <a:gdLst/>
              <a:ahLst/>
              <a:cxnLst/>
              <a:rect l="l" t="t" r="r" b="b"/>
              <a:pathLst>
                <a:path w="9656" h="7442" extrusionOk="0">
                  <a:moveTo>
                    <a:pt x="616" y="1"/>
                  </a:moveTo>
                  <a:lnTo>
                    <a:pt x="0" y="298"/>
                  </a:lnTo>
                  <a:lnTo>
                    <a:pt x="9655" y="7442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9" name="Google Shape;3589;p43"/>
            <p:cNvSpPr/>
            <p:nvPr/>
          </p:nvSpPr>
          <p:spPr>
            <a:xfrm>
              <a:off x="3269325" y="2726525"/>
              <a:ext cx="66200" cy="51950"/>
            </a:xfrm>
            <a:custGeom>
              <a:avLst/>
              <a:gdLst/>
              <a:ahLst/>
              <a:cxnLst/>
              <a:rect l="l" t="t" r="r" b="b"/>
              <a:pathLst>
                <a:path w="2648" h="2078" extrusionOk="0">
                  <a:moveTo>
                    <a:pt x="479" y="1"/>
                  </a:moveTo>
                  <a:lnTo>
                    <a:pt x="0" y="229"/>
                  </a:lnTo>
                  <a:lnTo>
                    <a:pt x="2648" y="2078"/>
                  </a:lnTo>
                  <a:lnTo>
                    <a:pt x="2648" y="2078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0" name="Google Shape;3590;p43"/>
            <p:cNvSpPr/>
            <p:nvPr/>
          </p:nvSpPr>
          <p:spPr>
            <a:xfrm>
              <a:off x="2969150" y="2748200"/>
              <a:ext cx="523300" cy="415450"/>
            </a:xfrm>
            <a:custGeom>
              <a:avLst/>
              <a:gdLst/>
              <a:ahLst/>
              <a:cxnLst/>
              <a:rect l="l" t="t" r="r" b="b"/>
              <a:pathLst>
                <a:path w="20932" h="16618" extrusionOk="0">
                  <a:moveTo>
                    <a:pt x="9770" y="1"/>
                  </a:moveTo>
                  <a:lnTo>
                    <a:pt x="1" y="16618"/>
                  </a:lnTo>
                  <a:lnTo>
                    <a:pt x="9953" y="1439"/>
                  </a:lnTo>
                  <a:lnTo>
                    <a:pt x="20932" y="8606"/>
                  </a:lnTo>
                  <a:lnTo>
                    <a:pt x="9770" y="1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1" name="Google Shape;3591;p43"/>
            <p:cNvSpPr/>
            <p:nvPr/>
          </p:nvSpPr>
          <p:spPr>
            <a:xfrm>
              <a:off x="2979425" y="2985600"/>
              <a:ext cx="514175" cy="382350"/>
            </a:xfrm>
            <a:custGeom>
              <a:avLst/>
              <a:gdLst/>
              <a:ahLst/>
              <a:cxnLst/>
              <a:rect l="l" t="t" r="r" b="b"/>
              <a:pathLst>
                <a:path w="20567" h="15294" extrusionOk="0">
                  <a:moveTo>
                    <a:pt x="20566" y="0"/>
                  </a:moveTo>
                  <a:lnTo>
                    <a:pt x="1" y="7350"/>
                  </a:lnTo>
                  <a:lnTo>
                    <a:pt x="389" y="7441"/>
                  </a:lnTo>
                  <a:lnTo>
                    <a:pt x="11254" y="15293"/>
                  </a:lnTo>
                  <a:lnTo>
                    <a:pt x="20566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2" name="Google Shape;3592;p43"/>
            <p:cNvSpPr/>
            <p:nvPr/>
          </p:nvSpPr>
          <p:spPr>
            <a:xfrm>
              <a:off x="2839275" y="3043225"/>
              <a:ext cx="281700" cy="210675"/>
            </a:xfrm>
            <a:custGeom>
              <a:avLst/>
              <a:gdLst/>
              <a:ahLst/>
              <a:cxnLst/>
              <a:rect l="l" t="t" r="r" b="b"/>
              <a:pathLst>
                <a:path w="11268" h="8427" extrusionOk="0">
                  <a:moveTo>
                    <a:pt x="6996" y="1"/>
                  </a:moveTo>
                  <a:cubicBezTo>
                    <a:pt x="5236" y="1"/>
                    <a:pt x="1932" y="2215"/>
                    <a:pt x="1932" y="2215"/>
                  </a:cubicBezTo>
                  <a:cubicBezTo>
                    <a:pt x="0" y="4326"/>
                    <a:pt x="1561" y="8426"/>
                    <a:pt x="5526" y="8426"/>
                  </a:cubicBezTo>
                  <a:cubicBezTo>
                    <a:pt x="5590" y="8426"/>
                    <a:pt x="5655" y="8425"/>
                    <a:pt x="5721" y="8423"/>
                  </a:cubicBezTo>
                  <a:cubicBezTo>
                    <a:pt x="6063" y="8400"/>
                    <a:pt x="6406" y="8355"/>
                    <a:pt x="6748" y="8286"/>
                  </a:cubicBezTo>
                  <a:cubicBezTo>
                    <a:pt x="9008" y="7830"/>
                    <a:pt x="10788" y="5844"/>
                    <a:pt x="11062" y="3584"/>
                  </a:cubicBezTo>
                  <a:cubicBezTo>
                    <a:pt x="11108" y="3265"/>
                    <a:pt x="11130" y="2945"/>
                    <a:pt x="11153" y="2626"/>
                  </a:cubicBezTo>
                  <a:cubicBezTo>
                    <a:pt x="11199" y="2101"/>
                    <a:pt x="11267" y="1210"/>
                    <a:pt x="10811" y="845"/>
                  </a:cubicBezTo>
                  <a:cubicBezTo>
                    <a:pt x="10263" y="1393"/>
                    <a:pt x="10012" y="2146"/>
                    <a:pt x="9168" y="2534"/>
                  </a:cubicBezTo>
                  <a:cubicBezTo>
                    <a:pt x="8791" y="2697"/>
                    <a:pt x="8214" y="2861"/>
                    <a:pt x="7677" y="2861"/>
                  </a:cubicBezTo>
                  <a:cubicBezTo>
                    <a:pt x="7236" y="2861"/>
                    <a:pt x="6822" y="2751"/>
                    <a:pt x="6565" y="2443"/>
                  </a:cubicBezTo>
                  <a:cubicBezTo>
                    <a:pt x="6771" y="2192"/>
                    <a:pt x="7068" y="2192"/>
                    <a:pt x="7296" y="2055"/>
                  </a:cubicBezTo>
                  <a:cubicBezTo>
                    <a:pt x="7524" y="1941"/>
                    <a:pt x="7730" y="1690"/>
                    <a:pt x="7866" y="1507"/>
                  </a:cubicBezTo>
                  <a:cubicBezTo>
                    <a:pt x="8186" y="1051"/>
                    <a:pt x="8186" y="594"/>
                    <a:pt x="7752" y="229"/>
                  </a:cubicBezTo>
                  <a:cubicBezTo>
                    <a:pt x="7565" y="69"/>
                    <a:pt x="7304" y="1"/>
                    <a:pt x="6996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3" name="Google Shape;3593;p43"/>
            <p:cNvSpPr/>
            <p:nvPr/>
          </p:nvSpPr>
          <p:spPr>
            <a:xfrm>
              <a:off x="2839275" y="3077475"/>
              <a:ext cx="276000" cy="176425"/>
            </a:xfrm>
            <a:custGeom>
              <a:avLst/>
              <a:gdLst/>
              <a:ahLst/>
              <a:cxnLst/>
              <a:rect l="l" t="t" r="r" b="b"/>
              <a:pathLst>
                <a:path w="11040" h="7057" extrusionOk="0">
                  <a:moveTo>
                    <a:pt x="3324" y="0"/>
                  </a:moveTo>
                  <a:lnTo>
                    <a:pt x="3324" y="0"/>
                  </a:lnTo>
                  <a:cubicBezTo>
                    <a:pt x="2525" y="457"/>
                    <a:pt x="1932" y="845"/>
                    <a:pt x="1932" y="845"/>
                  </a:cubicBezTo>
                  <a:cubicBezTo>
                    <a:pt x="0" y="2956"/>
                    <a:pt x="1561" y="7056"/>
                    <a:pt x="5526" y="7056"/>
                  </a:cubicBezTo>
                  <a:cubicBezTo>
                    <a:pt x="5590" y="7056"/>
                    <a:pt x="5655" y="7055"/>
                    <a:pt x="5721" y="7053"/>
                  </a:cubicBezTo>
                  <a:cubicBezTo>
                    <a:pt x="6063" y="7030"/>
                    <a:pt x="6406" y="6985"/>
                    <a:pt x="6748" y="6916"/>
                  </a:cubicBezTo>
                  <a:cubicBezTo>
                    <a:pt x="8962" y="6483"/>
                    <a:pt x="10720" y="4542"/>
                    <a:pt x="11039" y="2351"/>
                  </a:cubicBezTo>
                  <a:lnTo>
                    <a:pt x="11039" y="2351"/>
                  </a:lnTo>
                  <a:cubicBezTo>
                    <a:pt x="10354" y="3463"/>
                    <a:pt x="9139" y="4179"/>
                    <a:pt x="7525" y="4179"/>
                  </a:cubicBezTo>
                  <a:cubicBezTo>
                    <a:pt x="6721" y="4179"/>
                    <a:pt x="5817" y="4001"/>
                    <a:pt x="4831" y="3607"/>
                  </a:cubicBezTo>
                  <a:cubicBezTo>
                    <a:pt x="2754" y="2762"/>
                    <a:pt x="2822" y="1233"/>
                    <a:pt x="33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4" name="Google Shape;3594;p43"/>
            <p:cNvSpPr/>
            <p:nvPr/>
          </p:nvSpPr>
          <p:spPr>
            <a:xfrm>
              <a:off x="3062175" y="3064350"/>
              <a:ext cx="61075" cy="89850"/>
            </a:xfrm>
            <a:custGeom>
              <a:avLst/>
              <a:gdLst/>
              <a:ahLst/>
              <a:cxnLst/>
              <a:rect l="l" t="t" r="r" b="b"/>
              <a:pathLst>
                <a:path w="2443" h="3594" extrusionOk="0">
                  <a:moveTo>
                    <a:pt x="1918" y="0"/>
                  </a:moveTo>
                  <a:cubicBezTo>
                    <a:pt x="1872" y="23"/>
                    <a:pt x="2078" y="594"/>
                    <a:pt x="2123" y="1164"/>
                  </a:cubicBezTo>
                  <a:cubicBezTo>
                    <a:pt x="2123" y="1438"/>
                    <a:pt x="2055" y="1712"/>
                    <a:pt x="1963" y="1872"/>
                  </a:cubicBezTo>
                  <a:cubicBezTo>
                    <a:pt x="1918" y="1963"/>
                    <a:pt x="1872" y="2054"/>
                    <a:pt x="1826" y="2100"/>
                  </a:cubicBezTo>
                  <a:cubicBezTo>
                    <a:pt x="1804" y="2146"/>
                    <a:pt x="1781" y="2169"/>
                    <a:pt x="1781" y="2169"/>
                  </a:cubicBezTo>
                  <a:cubicBezTo>
                    <a:pt x="1781" y="2169"/>
                    <a:pt x="1712" y="2306"/>
                    <a:pt x="1575" y="2465"/>
                  </a:cubicBezTo>
                  <a:cubicBezTo>
                    <a:pt x="1530" y="2557"/>
                    <a:pt x="1438" y="2648"/>
                    <a:pt x="1347" y="2739"/>
                  </a:cubicBezTo>
                  <a:cubicBezTo>
                    <a:pt x="1256" y="2853"/>
                    <a:pt x="1142" y="2945"/>
                    <a:pt x="1028" y="3036"/>
                  </a:cubicBezTo>
                  <a:cubicBezTo>
                    <a:pt x="822" y="3219"/>
                    <a:pt x="548" y="3355"/>
                    <a:pt x="366" y="3447"/>
                  </a:cubicBezTo>
                  <a:cubicBezTo>
                    <a:pt x="160" y="3492"/>
                    <a:pt x="0" y="3538"/>
                    <a:pt x="0" y="3561"/>
                  </a:cubicBezTo>
                  <a:cubicBezTo>
                    <a:pt x="0" y="3577"/>
                    <a:pt x="80" y="3593"/>
                    <a:pt x="208" y="3593"/>
                  </a:cubicBezTo>
                  <a:cubicBezTo>
                    <a:pt x="261" y="3593"/>
                    <a:pt x="322" y="3590"/>
                    <a:pt x="388" y="3584"/>
                  </a:cubicBezTo>
                  <a:cubicBezTo>
                    <a:pt x="640" y="3538"/>
                    <a:pt x="936" y="3424"/>
                    <a:pt x="1187" y="3241"/>
                  </a:cubicBezTo>
                  <a:cubicBezTo>
                    <a:pt x="1324" y="3173"/>
                    <a:pt x="1461" y="3082"/>
                    <a:pt x="1575" y="2967"/>
                  </a:cubicBezTo>
                  <a:cubicBezTo>
                    <a:pt x="1690" y="2876"/>
                    <a:pt x="1781" y="2785"/>
                    <a:pt x="1849" y="2694"/>
                  </a:cubicBezTo>
                  <a:cubicBezTo>
                    <a:pt x="2032" y="2511"/>
                    <a:pt x="2100" y="2374"/>
                    <a:pt x="2100" y="2374"/>
                  </a:cubicBezTo>
                  <a:cubicBezTo>
                    <a:pt x="2100" y="2374"/>
                    <a:pt x="2123" y="2351"/>
                    <a:pt x="2169" y="2283"/>
                  </a:cubicBezTo>
                  <a:cubicBezTo>
                    <a:pt x="2192" y="2237"/>
                    <a:pt x="2237" y="2123"/>
                    <a:pt x="2283" y="2009"/>
                  </a:cubicBezTo>
                  <a:cubicBezTo>
                    <a:pt x="2397" y="1803"/>
                    <a:pt x="2443" y="1461"/>
                    <a:pt x="2374" y="1141"/>
                  </a:cubicBezTo>
                  <a:cubicBezTo>
                    <a:pt x="2329" y="822"/>
                    <a:pt x="2214" y="525"/>
                    <a:pt x="2123" y="320"/>
                  </a:cubicBezTo>
                  <a:cubicBezTo>
                    <a:pt x="2032" y="114"/>
                    <a:pt x="1963" y="0"/>
                    <a:pt x="1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5" name="Google Shape;3595;p43"/>
            <p:cNvSpPr/>
            <p:nvPr/>
          </p:nvSpPr>
          <p:spPr>
            <a:xfrm>
              <a:off x="3031925" y="3116825"/>
              <a:ext cx="86100" cy="92350"/>
            </a:xfrm>
            <a:custGeom>
              <a:avLst/>
              <a:gdLst/>
              <a:ahLst/>
              <a:cxnLst/>
              <a:rect l="l" t="t" r="r" b="b"/>
              <a:pathLst>
                <a:path w="3444" h="3694" extrusionOk="0">
                  <a:moveTo>
                    <a:pt x="3244" y="1"/>
                  </a:moveTo>
                  <a:cubicBezTo>
                    <a:pt x="3243" y="1"/>
                    <a:pt x="3243" y="1"/>
                    <a:pt x="3242" y="1"/>
                  </a:cubicBezTo>
                  <a:cubicBezTo>
                    <a:pt x="3173" y="1"/>
                    <a:pt x="3242" y="686"/>
                    <a:pt x="2991" y="1279"/>
                  </a:cubicBezTo>
                  <a:cubicBezTo>
                    <a:pt x="2877" y="1576"/>
                    <a:pt x="2717" y="1850"/>
                    <a:pt x="2557" y="2033"/>
                  </a:cubicBezTo>
                  <a:cubicBezTo>
                    <a:pt x="2397" y="2215"/>
                    <a:pt x="2283" y="2329"/>
                    <a:pt x="2283" y="2329"/>
                  </a:cubicBezTo>
                  <a:cubicBezTo>
                    <a:pt x="2283" y="2329"/>
                    <a:pt x="2260" y="2352"/>
                    <a:pt x="2192" y="2398"/>
                  </a:cubicBezTo>
                  <a:cubicBezTo>
                    <a:pt x="2146" y="2443"/>
                    <a:pt x="2078" y="2512"/>
                    <a:pt x="1987" y="2603"/>
                  </a:cubicBezTo>
                  <a:cubicBezTo>
                    <a:pt x="1804" y="2763"/>
                    <a:pt x="1530" y="2923"/>
                    <a:pt x="1233" y="3105"/>
                  </a:cubicBezTo>
                  <a:cubicBezTo>
                    <a:pt x="663" y="3425"/>
                    <a:pt x="1" y="3630"/>
                    <a:pt x="24" y="3676"/>
                  </a:cubicBezTo>
                  <a:cubicBezTo>
                    <a:pt x="27" y="3688"/>
                    <a:pt x="50" y="3693"/>
                    <a:pt x="88" y="3693"/>
                  </a:cubicBezTo>
                  <a:cubicBezTo>
                    <a:pt x="273" y="3693"/>
                    <a:pt x="822" y="3560"/>
                    <a:pt x="1370" y="3334"/>
                  </a:cubicBezTo>
                  <a:cubicBezTo>
                    <a:pt x="1690" y="3197"/>
                    <a:pt x="1987" y="3037"/>
                    <a:pt x="2215" y="2877"/>
                  </a:cubicBezTo>
                  <a:cubicBezTo>
                    <a:pt x="2306" y="2786"/>
                    <a:pt x="2397" y="2717"/>
                    <a:pt x="2466" y="2672"/>
                  </a:cubicBezTo>
                  <a:cubicBezTo>
                    <a:pt x="2511" y="2626"/>
                    <a:pt x="2557" y="2580"/>
                    <a:pt x="2557" y="2580"/>
                  </a:cubicBezTo>
                  <a:cubicBezTo>
                    <a:pt x="2557" y="2580"/>
                    <a:pt x="2671" y="2466"/>
                    <a:pt x="2831" y="2238"/>
                  </a:cubicBezTo>
                  <a:cubicBezTo>
                    <a:pt x="2991" y="2033"/>
                    <a:pt x="3151" y="1690"/>
                    <a:pt x="3242" y="1371"/>
                  </a:cubicBezTo>
                  <a:cubicBezTo>
                    <a:pt x="3444" y="675"/>
                    <a:pt x="3293" y="1"/>
                    <a:pt x="3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6" name="Google Shape;3596;p43"/>
            <p:cNvSpPr/>
            <p:nvPr/>
          </p:nvSpPr>
          <p:spPr>
            <a:xfrm>
              <a:off x="3002250" y="3156725"/>
              <a:ext cx="105025" cy="94400"/>
            </a:xfrm>
            <a:custGeom>
              <a:avLst/>
              <a:gdLst/>
              <a:ahLst/>
              <a:cxnLst/>
              <a:rect l="l" t="t" r="r" b="b"/>
              <a:pathLst>
                <a:path w="4201" h="3776" extrusionOk="0">
                  <a:moveTo>
                    <a:pt x="4174" y="1"/>
                  </a:moveTo>
                  <a:cubicBezTo>
                    <a:pt x="4150" y="1"/>
                    <a:pt x="4104" y="178"/>
                    <a:pt x="4018" y="437"/>
                  </a:cubicBezTo>
                  <a:cubicBezTo>
                    <a:pt x="3927" y="688"/>
                    <a:pt x="3767" y="1007"/>
                    <a:pt x="3584" y="1327"/>
                  </a:cubicBezTo>
                  <a:cubicBezTo>
                    <a:pt x="3379" y="1623"/>
                    <a:pt x="3128" y="1875"/>
                    <a:pt x="2922" y="2057"/>
                  </a:cubicBezTo>
                  <a:cubicBezTo>
                    <a:pt x="2831" y="2126"/>
                    <a:pt x="2740" y="2194"/>
                    <a:pt x="2671" y="2263"/>
                  </a:cubicBezTo>
                  <a:cubicBezTo>
                    <a:pt x="2626" y="2308"/>
                    <a:pt x="2580" y="2331"/>
                    <a:pt x="2580" y="2331"/>
                  </a:cubicBezTo>
                  <a:cubicBezTo>
                    <a:pt x="2580" y="2331"/>
                    <a:pt x="2534" y="2354"/>
                    <a:pt x="2489" y="2400"/>
                  </a:cubicBezTo>
                  <a:cubicBezTo>
                    <a:pt x="2420" y="2445"/>
                    <a:pt x="2329" y="2514"/>
                    <a:pt x="2215" y="2582"/>
                  </a:cubicBezTo>
                  <a:cubicBezTo>
                    <a:pt x="1987" y="2742"/>
                    <a:pt x="1690" y="2924"/>
                    <a:pt x="1347" y="3107"/>
                  </a:cubicBezTo>
                  <a:cubicBezTo>
                    <a:pt x="686" y="3449"/>
                    <a:pt x="1" y="3723"/>
                    <a:pt x="24" y="3769"/>
                  </a:cubicBezTo>
                  <a:cubicBezTo>
                    <a:pt x="24" y="3774"/>
                    <a:pt x="31" y="3776"/>
                    <a:pt x="46" y="3776"/>
                  </a:cubicBezTo>
                  <a:cubicBezTo>
                    <a:pt x="173" y="3776"/>
                    <a:pt x="827" y="3602"/>
                    <a:pt x="1462" y="3335"/>
                  </a:cubicBezTo>
                  <a:cubicBezTo>
                    <a:pt x="1827" y="3198"/>
                    <a:pt x="2169" y="3039"/>
                    <a:pt x="2420" y="2879"/>
                  </a:cubicBezTo>
                  <a:cubicBezTo>
                    <a:pt x="2534" y="2810"/>
                    <a:pt x="2649" y="2742"/>
                    <a:pt x="2717" y="2696"/>
                  </a:cubicBezTo>
                  <a:cubicBezTo>
                    <a:pt x="2785" y="2651"/>
                    <a:pt x="2808" y="2628"/>
                    <a:pt x="2808" y="2628"/>
                  </a:cubicBezTo>
                  <a:cubicBezTo>
                    <a:pt x="2808" y="2628"/>
                    <a:pt x="2854" y="2582"/>
                    <a:pt x="2922" y="2536"/>
                  </a:cubicBezTo>
                  <a:cubicBezTo>
                    <a:pt x="2991" y="2491"/>
                    <a:pt x="3082" y="2400"/>
                    <a:pt x="3174" y="2308"/>
                  </a:cubicBezTo>
                  <a:cubicBezTo>
                    <a:pt x="3379" y="2103"/>
                    <a:pt x="3630" y="1783"/>
                    <a:pt x="3813" y="1464"/>
                  </a:cubicBezTo>
                  <a:cubicBezTo>
                    <a:pt x="3995" y="1121"/>
                    <a:pt x="4109" y="756"/>
                    <a:pt x="4155" y="459"/>
                  </a:cubicBezTo>
                  <a:cubicBezTo>
                    <a:pt x="4201" y="185"/>
                    <a:pt x="4201" y="3"/>
                    <a:pt x="4178" y="3"/>
                  </a:cubicBezTo>
                  <a:cubicBezTo>
                    <a:pt x="4177" y="2"/>
                    <a:pt x="4175" y="1"/>
                    <a:pt x="4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7" name="Google Shape;3597;p43"/>
            <p:cNvSpPr/>
            <p:nvPr/>
          </p:nvSpPr>
          <p:spPr>
            <a:xfrm>
              <a:off x="2880700" y="3038675"/>
              <a:ext cx="166100" cy="70775"/>
            </a:xfrm>
            <a:custGeom>
              <a:avLst/>
              <a:gdLst/>
              <a:ahLst/>
              <a:cxnLst/>
              <a:rect l="l" t="t" r="r" b="b"/>
              <a:pathLst>
                <a:path w="6644" h="2831" extrusionOk="0">
                  <a:moveTo>
                    <a:pt x="5228" y="0"/>
                  </a:moveTo>
                  <a:cubicBezTo>
                    <a:pt x="4977" y="0"/>
                    <a:pt x="4749" y="23"/>
                    <a:pt x="4612" y="68"/>
                  </a:cubicBezTo>
                  <a:cubicBezTo>
                    <a:pt x="4452" y="91"/>
                    <a:pt x="4383" y="114"/>
                    <a:pt x="4383" y="114"/>
                  </a:cubicBezTo>
                  <a:cubicBezTo>
                    <a:pt x="4383" y="114"/>
                    <a:pt x="4041" y="205"/>
                    <a:pt x="3585" y="411"/>
                  </a:cubicBezTo>
                  <a:cubicBezTo>
                    <a:pt x="3128" y="593"/>
                    <a:pt x="2557" y="959"/>
                    <a:pt x="2010" y="1255"/>
                  </a:cubicBezTo>
                  <a:cubicBezTo>
                    <a:pt x="1439" y="1552"/>
                    <a:pt x="846" y="1826"/>
                    <a:pt x="457" y="2146"/>
                  </a:cubicBezTo>
                  <a:cubicBezTo>
                    <a:pt x="275" y="2305"/>
                    <a:pt x="138" y="2488"/>
                    <a:pt x="69" y="2625"/>
                  </a:cubicBezTo>
                  <a:cubicBezTo>
                    <a:pt x="1" y="2739"/>
                    <a:pt x="1" y="2830"/>
                    <a:pt x="24" y="2830"/>
                  </a:cubicBezTo>
                  <a:cubicBezTo>
                    <a:pt x="24" y="2830"/>
                    <a:pt x="47" y="2762"/>
                    <a:pt x="138" y="2648"/>
                  </a:cubicBezTo>
                  <a:cubicBezTo>
                    <a:pt x="206" y="2534"/>
                    <a:pt x="343" y="2397"/>
                    <a:pt x="549" y="2283"/>
                  </a:cubicBezTo>
                  <a:cubicBezTo>
                    <a:pt x="937" y="2009"/>
                    <a:pt x="1530" y="1758"/>
                    <a:pt x="2147" y="1506"/>
                  </a:cubicBezTo>
                  <a:cubicBezTo>
                    <a:pt x="2740" y="1210"/>
                    <a:pt x="3288" y="890"/>
                    <a:pt x="3722" y="730"/>
                  </a:cubicBezTo>
                  <a:cubicBezTo>
                    <a:pt x="4178" y="548"/>
                    <a:pt x="4475" y="479"/>
                    <a:pt x="4475" y="479"/>
                  </a:cubicBezTo>
                  <a:cubicBezTo>
                    <a:pt x="4475" y="479"/>
                    <a:pt x="4543" y="457"/>
                    <a:pt x="4680" y="434"/>
                  </a:cubicBezTo>
                  <a:cubicBezTo>
                    <a:pt x="4817" y="388"/>
                    <a:pt x="5000" y="365"/>
                    <a:pt x="5228" y="342"/>
                  </a:cubicBezTo>
                  <a:cubicBezTo>
                    <a:pt x="5456" y="342"/>
                    <a:pt x="5730" y="342"/>
                    <a:pt x="5981" y="457"/>
                  </a:cubicBezTo>
                  <a:cubicBezTo>
                    <a:pt x="6209" y="548"/>
                    <a:pt x="6369" y="753"/>
                    <a:pt x="6369" y="1050"/>
                  </a:cubicBezTo>
                  <a:cubicBezTo>
                    <a:pt x="6369" y="1347"/>
                    <a:pt x="6232" y="1598"/>
                    <a:pt x="6004" y="1780"/>
                  </a:cubicBezTo>
                  <a:cubicBezTo>
                    <a:pt x="5799" y="1986"/>
                    <a:pt x="5548" y="2100"/>
                    <a:pt x="5342" y="2214"/>
                  </a:cubicBezTo>
                  <a:cubicBezTo>
                    <a:pt x="4908" y="2465"/>
                    <a:pt x="4635" y="2625"/>
                    <a:pt x="4635" y="2648"/>
                  </a:cubicBezTo>
                  <a:cubicBezTo>
                    <a:pt x="4636" y="2650"/>
                    <a:pt x="4640" y="2651"/>
                    <a:pt x="4646" y="2651"/>
                  </a:cubicBezTo>
                  <a:cubicBezTo>
                    <a:pt x="4709" y="2651"/>
                    <a:pt x="4993" y="2539"/>
                    <a:pt x="5411" y="2351"/>
                  </a:cubicBezTo>
                  <a:cubicBezTo>
                    <a:pt x="5616" y="2260"/>
                    <a:pt x="5890" y="2146"/>
                    <a:pt x="6141" y="1940"/>
                  </a:cubicBezTo>
                  <a:cubicBezTo>
                    <a:pt x="6415" y="1758"/>
                    <a:pt x="6620" y="1438"/>
                    <a:pt x="6643" y="1050"/>
                  </a:cubicBezTo>
                  <a:cubicBezTo>
                    <a:pt x="6643" y="959"/>
                    <a:pt x="6643" y="890"/>
                    <a:pt x="6620" y="799"/>
                  </a:cubicBezTo>
                  <a:cubicBezTo>
                    <a:pt x="6598" y="708"/>
                    <a:pt x="6575" y="593"/>
                    <a:pt x="6529" y="525"/>
                  </a:cubicBezTo>
                  <a:cubicBezTo>
                    <a:pt x="6461" y="434"/>
                    <a:pt x="6415" y="365"/>
                    <a:pt x="6346" y="320"/>
                  </a:cubicBezTo>
                  <a:lnTo>
                    <a:pt x="6232" y="228"/>
                  </a:lnTo>
                  <a:lnTo>
                    <a:pt x="6118" y="160"/>
                  </a:lnTo>
                  <a:cubicBezTo>
                    <a:pt x="5799" y="23"/>
                    <a:pt x="5479" y="0"/>
                    <a:pt x="5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8" name="Google Shape;3598;p43"/>
            <p:cNvSpPr/>
            <p:nvPr/>
          </p:nvSpPr>
          <p:spPr>
            <a:xfrm>
              <a:off x="2985700" y="3079750"/>
              <a:ext cx="112450" cy="37125"/>
            </a:xfrm>
            <a:custGeom>
              <a:avLst/>
              <a:gdLst/>
              <a:ahLst/>
              <a:cxnLst/>
              <a:rect l="l" t="t" r="r" b="b"/>
              <a:pathLst>
                <a:path w="4498" h="1485" extrusionOk="0">
                  <a:moveTo>
                    <a:pt x="4475" y="0"/>
                  </a:moveTo>
                  <a:cubicBezTo>
                    <a:pt x="4452" y="0"/>
                    <a:pt x="4383" y="137"/>
                    <a:pt x="4246" y="320"/>
                  </a:cubicBezTo>
                  <a:cubicBezTo>
                    <a:pt x="4087" y="480"/>
                    <a:pt x="3836" y="640"/>
                    <a:pt x="3539" y="777"/>
                  </a:cubicBezTo>
                  <a:cubicBezTo>
                    <a:pt x="2968" y="1028"/>
                    <a:pt x="2352" y="1073"/>
                    <a:pt x="2352" y="1073"/>
                  </a:cubicBezTo>
                  <a:cubicBezTo>
                    <a:pt x="2352" y="1073"/>
                    <a:pt x="2192" y="1119"/>
                    <a:pt x="1964" y="1142"/>
                  </a:cubicBezTo>
                  <a:cubicBezTo>
                    <a:pt x="1888" y="1142"/>
                    <a:pt x="1802" y="1152"/>
                    <a:pt x="1712" y="1152"/>
                  </a:cubicBezTo>
                  <a:cubicBezTo>
                    <a:pt x="1667" y="1152"/>
                    <a:pt x="1621" y="1149"/>
                    <a:pt x="1576" y="1142"/>
                  </a:cubicBezTo>
                  <a:cubicBezTo>
                    <a:pt x="1439" y="1119"/>
                    <a:pt x="1279" y="1142"/>
                    <a:pt x="1142" y="1073"/>
                  </a:cubicBezTo>
                  <a:cubicBezTo>
                    <a:pt x="845" y="1005"/>
                    <a:pt x="571" y="868"/>
                    <a:pt x="366" y="731"/>
                  </a:cubicBezTo>
                  <a:cubicBezTo>
                    <a:pt x="202" y="608"/>
                    <a:pt x="75" y="522"/>
                    <a:pt x="34" y="522"/>
                  </a:cubicBezTo>
                  <a:cubicBezTo>
                    <a:pt x="30" y="522"/>
                    <a:pt x="26" y="523"/>
                    <a:pt x="24" y="525"/>
                  </a:cubicBezTo>
                  <a:cubicBezTo>
                    <a:pt x="1" y="548"/>
                    <a:pt x="115" y="662"/>
                    <a:pt x="275" y="845"/>
                  </a:cubicBezTo>
                  <a:cubicBezTo>
                    <a:pt x="457" y="1028"/>
                    <a:pt x="731" y="1233"/>
                    <a:pt x="1051" y="1324"/>
                  </a:cubicBezTo>
                  <a:cubicBezTo>
                    <a:pt x="1211" y="1416"/>
                    <a:pt x="1393" y="1416"/>
                    <a:pt x="1553" y="1461"/>
                  </a:cubicBezTo>
                  <a:cubicBezTo>
                    <a:pt x="1713" y="1484"/>
                    <a:pt x="1850" y="1484"/>
                    <a:pt x="1987" y="1484"/>
                  </a:cubicBezTo>
                  <a:cubicBezTo>
                    <a:pt x="2238" y="1484"/>
                    <a:pt x="2398" y="1461"/>
                    <a:pt x="2398" y="1461"/>
                  </a:cubicBezTo>
                  <a:cubicBezTo>
                    <a:pt x="2398" y="1461"/>
                    <a:pt x="3082" y="1347"/>
                    <a:pt x="3676" y="1005"/>
                  </a:cubicBezTo>
                  <a:cubicBezTo>
                    <a:pt x="3950" y="845"/>
                    <a:pt x="4224" y="617"/>
                    <a:pt x="4360" y="388"/>
                  </a:cubicBezTo>
                  <a:cubicBezTo>
                    <a:pt x="4497" y="183"/>
                    <a:pt x="4497" y="0"/>
                    <a:pt x="4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9" name="Google Shape;3599;p43"/>
            <p:cNvSpPr/>
            <p:nvPr/>
          </p:nvSpPr>
          <p:spPr>
            <a:xfrm>
              <a:off x="2463575" y="2470225"/>
              <a:ext cx="458825" cy="755075"/>
            </a:xfrm>
            <a:custGeom>
              <a:avLst/>
              <a:gdLst/>
              <a:ahLst/>
              <a:cxnLst/>
              <a:rect l="l" t="t" r="r" b="b"/>
              <a:pathLst>
                <a:path w="18353" h="30203" extrusionOk="0">
                  <a:moveTo>
                    <a:pt x="10425" y="1"/>
                  </a:moveTo>
                  <a:cubicBezTo>
                    <a:pt x="10161" y="1"/>
                    <a:pt x="9875" y="59"/>
                    <a:pt x="9564" y="187"/>
                  </a:cubicBezTo>
                  <a:cubicBezTo>
                    <a:pt x="8515" y="620"/>
                    <a:pt x="7624" y="1282"/>
                    <a:pt x="6871" y="2081"/>
                  </a:cubicBezTo>
                  <a:cubicBezTo>
                    <a:pt x="5707" y="3314"/>
                    <a:pt x="4885" y="4843"/>
                    <a:pt x="4246" y="6349"/>
                  </a:cubicBezTo>
                  <a:cubicBezTo>
                    <a:pt x="2648" y="10138"/>
                    <a:pt x="1507" y="14110"/>
                    <a:pt x="959" y="18082"/>
                  </a:cubicBezTo>
                  <a:cubicBezTo>
                    <a:pt x="663" y="20250"/>
                    <a:pt x="1" y="25682"/>
                    <a:pt x="2831" y="26801"/>
                  </a:cubicBezTo>
                  <a:lnTo>
                    <a:pt x="2808" y="26801"/>
                  </a:lnTo>
                  <a:cubicBezTo>
                    <a:pt x="8227" y="29454"/>
                    <a:pt x="12715" y="30202"/>
                    <a:pt x="16077" y="30202"/>
                  </a:cubicBezTo>
                  <a:cubicBezTo>
                    <a:pt x="16128" y="30202"/>
                    <a:pt x="16179" y="30202"/>
                    <a:pt x="16229" y="30202"/>
                  </a:cubicBezTo>
                  <a:cubicBezTo>
                    <a:pt x="16435" y="29905"/>
                    <a:pt x="16618" y="29631"/>
                    <a:pt x="16800" y="29335"/>
                  </a:cubicBezTo>
                  <a:cubicBezTo>
                    <a:pt x="17553" y="28102"/>
                    <a:pt x="18352" y="26710"/>
                    <a:pt x="18170" y="25180"/>
                  </a:cubicBezTo>
                  <a:cubicBezTo>
                    <a:pt x="18147" y="24975"/>
                    <a:pt x="18101" y="24769"/>
                    <a:pt x="18056" y="24541"/>
                  </a:cubicBezTo>
                  <a:cubicBezTo>
                    <a:pt x="17667" y="24518"/>
                    <a:pt x="17279" y="24473"/>
                    <a:pt x="16891" y="24427"/>
                  </a:cubicBezTo>
                  <a:cubicBezTo>
                    <a:pt x="14426" y="24130"/>
                    <a:pt x="9473" y="21254"/>
                    <a:pt x="8537" y="20707"/>
                  </a:cubicBezTo>
                  <a:cubicBezTo>
                    <a:pt x="8537" y="20661"/>
                    <a:pt x="8560" y="20615"/>
                    <a:pt x="8560" y="20592"/>
                  </a:cubicBezTo>
                  <a:cubicBezTo>
                    <a:pt x="9085" y="17716"/>
                    <a:pt x="10592" y="15251"/>
                    <a:pt x="11436" y="12467"/>
                  </a:cubicBezTo>
                  <a:cubicBezTo>
                    <a:pt x="12075" y="10298"/>
                    <a:pt x="13034" y="8198"/>
                    <a:pt x="13194" y="5916"/>
                  </a:cubicBezTo>
                  <a:cubicBezTo>
                    <a:pt x="13316" y="4361"/>
                    <a:pt x="12706" y="1"/>
                    <a:pt x="10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0" name="Google Shape;3600;p43"/>
            <p:cNvSpPr/>
            <p:nvPr/>
          </p:nvSpPr>
          <p:spPr>
            <a:xfrm>
              <a:off x="2463575" y="2470150"/>
              <a:ext cx="438275" cy="755150"/>
            </a:xfrm>
            <a:custGeom>
              <a:avLst/>
              <a:gdLst/>
              <a:ahLst/>
              <a:cxnLst/>
              <a:rect l="l" t="t" r="r" b="b"/>
              <a:pathLst>
                <a:path w="17531" h="30206" extrusionOk="0">
                  <a:moveTo>
                    <a:pt x="10430" y="1"/>
                  </a:moveTo>
                  <a:cubicBezTo>
                    <a:pt x="10164" y="1"/>
                    <a:pt x="9876" y="60"/>
                    <a:pt x="9564" y="190"/>
                  </a:cubicBezTo>
                  <a:cubicBezTo>
                    <a:pt x="8515" y="623"/>
                    <a:pt x="7624" y="1285"/>
                    <a:pt x="6871" y="2084"/>
                  </a:cubicBezTo>
                  <a:cubicBezTo>
                    <a:pt x="5707" y="3317"/>
                    <a:pt x="4885" y="4846"/>
                    <a:pt x="4246" y="6352"/>
                  </a:cubicBezTo>
                  <a:cubicBezTo>
                    <a:pt x="2648" y="10141"/>
                    <a:pt x="1507" y="14113"/>
                    <a:pt x="959" y="18085"/>
                  </a:cubicBezTo>
                  <a:cubicBezTo>
                    <a:pt x="663" y="20253"/>
                    <a:pt x="1" y="25685"/>
                    <a:pt x="2831" y="26804"/>
                  </a:cubicBezTo>
                  <a:lnTo>
                    <a:pt x="2808" y="26804"/>
                  </a:lnTo>
                  <a:cubicBezTo>
                    <a:pt x="8227" y="29457"/>
                    <a:pt x="12715" y="30205"/>
                    <a:pt x="16077" y="30205"/>
                  </a:cubicBezTo>
                  <a:cubicBezTo>
                    <a:pt x="16128" y="30205"/>
                    <a:pt x="16179" y="30205"/>
                    <a:pt x="16229" y="30205"/>
                  </a:cubicBezTo>
                  <a:cubicBezTo>
                    <a:pt x="16435" y="29908"/>
                    <a:pt x="16618" y="29634"/>
                    <a:pt x="16800" y="29338"/>
                  </a:cubicBezTo>
                  <a:cubicBezTo>
                    <a:pt x="17051" y="28927"/>
                    <a:pt x="17302" y="28493"/>
                    <a:pt x="17531" y="28036"/>
                  </a:cubicBezTo>
                  <a:cubicBezTo>
                    <a:pt x="13536" y="27831"/>
                    <a:pt x="8195" y="26553"/>
                    <a:pt x="6962" y="24636"/>
                  </a:cubicBezTo>
                  <a:cubicBezTo>
                    <a:pt x="5639" y="22650"/>
                    <a:pt x="8286" y="21919"/>
                    <a:pt x="10204" y="21645"/>
                  </a:cubicBezTo>
                  <a:cubicBezTo>
                    <a:pt x="9428" y="21212"/>
                    <a:pt x="8811" y="20869"/>
                    <a:pt x="8537" y="20710"/>
                  </a:cubicBezTo>
                  <a:cubicBezTo>
                    <a:pt x="8537" y="20664"/>
                    <a:pt x="8560" y="20618"/>
                    <a:pt x="8560" y="20595"/>
                  </a:cubicBezTo>
                  <a:cubicBezTo>
                    <a:pt x="8788" y="19340"/>
                    <a:pt x="9199" y="18176"/>
                    <a:pt x="9679" y="17012"/>
                  </a:cubicBezTo>
                  <a:lnTo>
                    <a:pt x="9679" y="17012"/>
                  </a:lnTo>
                  <a:cubicBezTo>
                    <a:pt x="8993" y="17569"/>
                    <a:pt x="8067" y="18045"/>
                    <a:pt x="6880" y="18045"/>
                  </a:cubicBezTo>
                  <a:cubicBezTo>
                    <a:pt x="6802" y="18045"/>
                    <a:pt x="6723" y="18043"/>
                    <a:pt x="6643" y="18039"/>
                  </a:cubicBezTo>
                  <a:cubicBezTo>
                    <a:pt x="3424" y="17902"/>
                    <a:pt x="6027" y="4800"/>
                    <a:pt x="9838" y="2495"/>
                  </a:cubicBezTo>
                  <a:cubicBezTo>
                    <a:pt x="10517" y="2088"/>
                    <a:pt x="11079" y="1921"/>
                    <a:pt x="11547" y="1921"/>
                  </a:cubicBezTo>
                  <a:cubicBezTo>
                    <a:pt x="12023" y="1921"/>
                    <a:pt x="12404" y="2093"/>
                    <a:pt x="12714" y="2358"/>
                  </a:cubicBezTo>
                  <a:cubicBezTo>
                    <a:pt x="12289" y="1082"/>
                    <a:pt x="11564" y="1"/>
                    <a:pt x="104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1" name="Google Shape;3601;p43"/>
            <p:cNvSpPr/>
            <p:nvPr/>
          </p:nvSpPr>
          <p:spPr>
            <a:xfrm>
              <a:off x="2584550" y="2975900"/>
              <a:ext cx="105600" cy="24800"/>
            </a:xfrm>
            <a:custGeom>
              <a:avLst/>
              <a:gdLst/>
              <a:ahLst/>
              <a:cxnLst/>
              <a:rect l="l" t="t" r="r" b="b"/>
              <a:pathLst>
                <a:path w="4224" h="992" extrusionOk="0">
                  <a:moveTo>
                    <a:pt x="2169" y="0"/>
                  </a:moveTo>
                  <a:cubicBezTo>
                    <a:pt x="2169" y="0"/>
                    <a:pt x="2009" y="23"/>
                    <a:pt x="1804" y="46"/>
                  </a:cubicBezTo>
                  <a:cubicBezTo>
                    <a:pt x="1576" y="69"/>
                    <a:pt x="1302" y="160"/>
                    <a:pt x="1028" y="228"/>
                  </a:cubicBezTo>
                  <a:cubicBezTo>
                    <a:pt x="503" y="411"/>
                    <a:pt x="1" y="639"/>
                    <a:pt x="23" y="708"/>
                  </a:cubicBezTo>
                  <a:cubicBezTo>
                    <a:pt x="28" y="722"/>
                    <a:pt x="57" y="729"/>
                    <a:pt x="104" y="729"/>
                  </a:cubicBezTo>
                  <a:cubicBezTo>
                    <a:pt x="279" y="729"/>
                    <a:pt x="706" y="643"/>
                    <a:pt x="1119" y="571"/>
                  </a:cubicBezTo>
                  <a:cubicBezTo>
                    <a:pt x="1393" y="548"/>
                    <a:pt x="1644" y="502"/>
                    <a:pt x="1850" y="502"/>
                  </a:cubicBezTo>
                  <a:lnTo>
                    <a:pt x="2489" y="502"/>
                  </a:lnTo>
                  <a:cubicBezTo>
                    <a:pt x="2580" y="502"/>
                    <a:pt x="2694" y="502"/>
                    <a:pt x="2808" y="525"/>
                  </a:cubicBezTo>
                  <a:cubicBezTo>
                    <a:pt x="2922" y="548"/>
                    <a:pt x="3059" y="571"/>
                    <a:pt x="3173" y="594"/>
                  </a:cubicBezTo>
                  <a:cubicBezTo>
                    <a:pt x="3628" y="718"/>
                    <a:pt x="4026" y="991"/>
                    <a:pt x="4149" y="991"/>
                  </a:cubicBezTo>
                  <a:cubicBezTo>
                    <a:pt x="4161" y="991"/>
                    <a:pt x="4171" y="988"/>
                    <a:pt x="4178" y="982"/>
                  </a:cubicBezTo>
                  <a:cubicBezTo>
                    <a:pt x="4223" y="959"/>
                    <a:pt x="3858" y="502"/>
                    <a:pt x="3310" y="251"/>
                  </a:cubicBezTo>
                  <a:cubicBezTo>
                    <a:pt x="3173" y="206"/>
                    <a:pt x="3036" y="160"/>
                    <a:pt x="2899" y="114"/>
                  </a:cubicBezTo>
                  <a:cubicBezTo>
                    <a:pt x="2785" y="69"/>
                    <a:pt x="2648" y="46"/>
                    <a:pt x="2534" y="46"/>
                  </a:cubicBezTo>
                  <a:cubicBezTo>
                    <a:pt x="2306" y="23"/>
                    <a:pt x="2169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2" name="Google Shape;3602;p43"/>
            <p:cNvSpPr/>
            <p:nvPr/>
          </p:nvSpPr>
          <p:spPr>
            <a:xfrm>
              <a:off x="2610225" y="2957750"/>
              <a:ext cx="70225" cy="33900"/>
            </a:xfrm>
            <a:custGeom>
              <a:avLst/>
              <a:gdLst/>
              <a:ahLst/>
              <a:cxnLst/>
              <a:rect l="l" t="t" r="r" b="b"/>
              <a:pathLst>
                <a:path w="2809" h="1356" extrusionOk="0">
                  <a:moveTo>
                    <a:pt x="336" y="0"/>
                  </a:moveTo>
                  <a:cubicBezTo>
                    <a:pt x="140" y="0"/>
                    <a:pt x="1" y="25"/>
                    <a:pt x="1" y="64"/>
                  </a:cubicBezTo>
                  <a:cubicBezTo>
                    <a:pt x="1" y="133"/>
                    <a:pt x="366" y="247"/>
                    <a:pt x="708" y="384"/>
                  </a:cubicBezTo>
                  <a:cubicBezTo>
                    <a:pt x="1074" y="521"/>
                    <a:pt x="1370" y="703"/>
                    <a:pt x="1370" y="703"/>
                  </a:cubicBezTo>
                  <a:cubicBezTo>
                    <a:pt x="1370" y="703"/>
                    <a:pt x="1713" y="840"/>
                    <a:pt x="2055" y="1023"/>
                  </a:cubicBezTo>
                  <a:cubicBezTo>
                    <a:pt x="2335" y="1163"/>
                    <a:pt x="2632" y="1355"/>
                    <a:pt x="2732" y="1355"/>
                  </a:cubicBezTo>
                  <a:cubicBezTo>
                    <a:pt x="2747" y="1355"/>
                    <a:pt x="2757" y="1351"/>
                    <a:pt x="2763" y="1343"/>
                  </a:cubicBezTo>
                  <a:cubicBezTo>
                    <a:pt x="2808" y="1297"/>
                    <a:pt x="2580" y="1000"/>
                    <a:pt x="2283" y="726"/>
                  </a:cubicBezTo>
                  <a:cubicBezTo>
                    <a:pt x="1964" y="475"/>
                    <a:pt x="1621" y="270"/>
                    <a:pt x="1621" y="270"/>
                  </a:cubicBezTo>
                  <a:cubicBezTo>
                    <a:pt x="1621" y="270"/>
                    <a:pt x="1233" y="110"/>
                    <a:pt x="823" y="41"/>
                  </a:cubicBezTo>
                  <a:cubicBezTo>
                    <a:pt x="650" y="13"/>
                    <a:pt x="478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03" name="Google Shape;3603;p43"/>
          <p:cNvGrpSpPr/>
          <p:nvPr/>
        </p:nvGrpSpPr>
        <p:grpSpPr>
          <a:xfrm>
            <a:off x="8492497" y="3515914"/>
            <a:ext cx="3167809" cy="3361597"/>
            <a:chOff x="6280422" y="2636935"/>
            <a:chExt cx="2375857" cy="2521198"/>
          </a:xfrm>
        </p:grpSpPr>
        <p:sp>
          <p:nvSpPr>
            <p:cNvPr id="3604" name="Google Shape;3604;p43"/>
            <p:cNvSpPr/>
            <p:nvPr/>
          </p:nvSpPr>
          <p:spPr>
            <a:xfrm>
              <a:off x="6445650" y="4366118"/>
              <a:ext cx="27" cy="619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5" name="Google Shape;3605;p43"/>
            <p:cNvSpPr/>
            <p:nvPr/>
          </p:nvSpPr>
          <p:spPr>
            <a:xfrm>
              <a:off x="8342374" y="4566355"/>
              <a:ext cx="27" cy="619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3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6" name="Google Shape;3606;p43"/>
            <p:cNvSpPr/>
            <p:nvPr/>
          </p:nvSpPr>
          <p:spPr>
            <a:xfrm>
              <a:off x="6494168" y="4150353"/>
              <a:ext cx="1948365" cy="1007779"/>
            </a:xfrm>
            <a:custGeom>
              <a:avLst/>
              <a:gdLst/>
              <a:ahLst/>
              <a:cxnLst/>
              <a:rect l="l" t="t" r="r" b="b"/>
              <a:pathLst>
                <a:path w="72403" h="37450" extrusionOk="0">
                  <a:moveTo>
                    <a:pt x="54370" y="5850"/>
                  </a:moveTo>
                  <a:cubicBezTo>
                    <a:pt x="54736" y="6146"/>
                    <a:pt x="55101" y="6489"/>
                    <a:pt x="55466" y="6854"/>
                  </a:cubicBezTo>
                  <a:cubicBezTo>
                    <a:pt x="55626" y="6991"/>
                    <a:pt x="55763" y="7128"/>
                    <a:pt x="55900" y="7265"/>
                  </a:cubicBezTo>
                  <a:cubicBezTo>
                    <a:pt x="55398" y="6785"/>
                    <a:pt x="54873" y="6329"/>
                    <a:pt x="54370" y="5850"/>
                  </a:cubicBezTo>
                  <a:close/>
                  <a:moveTo>
                    <a:pt x="20041" y="3864"/>
                  </a:moveTo>
                  <a:cubicBezTo>
                    <a:pt x="19859" y="4686"/>
                    <a:pt x="19653" y="5553"/>
                    <a:pt x="19516" y="6169"/>
                  </a:cubicBezTo>
                  <a:lnTo>
                    <a:pt x="19699" y="6169"/>
                  </a:lnTo>
                  <a:cubicBezTo>
                    <a:pt x="19699" y="6192"/>
                    <a:pt x="19699" y="6215"/>
                    <a:pt x="19676" y="6238"/>
                  </a:cubicBezTo>
                  <a:cubicBezTo>
                    <a:pt x="19676" y="6283"/>
                    <a:pt x="19676" y="6329"/>
                    <a:pt x="19653" y="6375"/>
                  </a:cubicBezTo>
                  <a:cubicBezTo>
                    <a:pt x="19630" y="6489"/>
                    <a:pt x="19630" y="6580"/>
                    <a:pt x="19608" y="6671"/>
                  </a:cubicBezTo>
                  <a:cubicBezTo>
                    <a:pt x="19608" y="6717"/>
                    <a:pt x="19585" y="6763"/>
                    <a:pt x="19585" y="6808"/>
                  </a:cubicBezTo>
                  <a:cubicBezTo>
                    <a:pt x="19562" y="6922"/>
                    <a:pt x="19539" y="7059"/>
                    <a:pt x="19516" y="7174"/>
                  </a:cubicBezTo>
                  <a:cubicBezTo>
                    <a:pt x="19516" y="7196"/>
                    <a:pt x="19516" y="7242"/>
                    <a:pt x="19493" y="7288"/>
                  </a:cubicBezTo>
                  <a:cubicBezTo>
                    <a:pt x="19493" y="7356"/>
                    <a:pt x="19471" y="7447"/>
                    <a:pt x="19448" y="7516"/>
                  </a:cubicBezTo>
                  <a:cubicBezTo>
                    <a:pt x="19448" y="7562"/>
                    <a:pt x="19448" y="7607"/>
                    <a:pt x="19448" y="7630"/>
                  </a:cubicBezTo>
                  <a:cubicBezTo>
                    <a:pt x="19425" y="7744"/>
                    <a:pt x="19402" y="7835"/>
                    <a:pt x="19402" y="7927"/>
                  </a:cubicBezTo>
                  <a:cubicBezTo>
                    <a:pt x="19379" y="7950"/>
                    <a:pt x="19379" y="7972"/>
                    <a:pt x="19379" y="7995"/>
                  </a:cubicBezTo>
                  <a:cubicBezTo>
                    <a:pt x="19379" y="8064"/>
                    <a:pt x="19356" y="8109"/>
                    <a:pt x="19356" y="8178"/>
                  </a:cubicBezTo>
                  <a:cubicBezTo>
                    <a:pt x="19356" y="8201"/>
                    <a:pt x="19334" y="8223"/>
                    <a:pt x="19334" y="8246"/>
                  </a:cubicBezTo>
                  <a:cubicBezTo>
                    <a:pt x="19334" y="8315"/>
                    <a:pt x="19311" y="8383"/>
                    <a:pt x="19311" y="8429"/>
                  </a:cubicBezTo>
                  <a:cubicBezTo>
                    <a:pt x="19311" y="8429"/>
                    <a:pt x="19311" y="8429"/>
                    <a:pt x="19311" y="8452"/>
                  </a:cubicBezTo>
                  <a:cubicBezTo>
                    <a:pt x="19311" y="8475"/>
                    <a:pt x="19311" y="8520"/>
                    <a:pt x="19311" y="8543"/>
                  </a:cubicBezTo>
                  <a:cubicBezTo>
                    <a:pt x="19311" y="8543"/>
                    <a:pt x="19311" y="8566"/>
                    <a:pt x="19311" y="8566"/>
                  </a:cubicBezTo>
                  <a:cubicBezTo>
                    <a:pt x="19288" y="8589"/>
                    <a:pt x="19311" y="8612"/>
                    <a:pt x="19311" y="8612"/>
                  </a:cubicBezTo>
                  <a:cubicBezTo>
                    <a:pt x="18923" y="8566"/>
                    <a:pt x="18558" y="8497"/>
                    <a:pt x="18192" y="8452"/>
                  </a:cubicBezTo>
                  <a:cubicBezTo>
                    <a:pt x="18101" y="8452"/>
                    <a:pt x="18010" y="8429"/>
                    <a:pt x="17918" y="8429"/>
                  </a:cubicBezTo>
                  <a:cubicBezTo>
                    <a:pt x="17645" y="8383"/>
                    <a:pt x="17371" y="8338"/>
                    <a:pt x="17097" y="8315"/>
                  </a:cubicBezTo>
                  <a:cubicBezTo>
                    <a:pt x="17051" y="8315"/>
                    <a:pt x="17028" y="8292"/>
                    <a:pt x="16983" y="8292"/>
                  </a:cubicBezTo>
                  <a:cubicBezTo>
                    <a:pt x="16663" y="8246"/>
                    <a:pt x="16344" y="8223"/>
                    <a:pt x="16024" y="8178"/>
                  </a:cubicBezTo>
                  <a:lnTo>
                    <a:pt x="15978" y="8178"/>
                  </a:lnTo>
                  <a:cubicBezTo>
                    <a:pt x="15659" y="8132"/>
                    <a:pt x="15339" y="8087"/>
                    <a:pt x="15020" y="8064"/>
                  </a:cubicBezTo>
                  <a:lnTo>
                    <a:pt x="14997" y="8064"/>
                  </a:lnTo>
                  <a:cubicBezTo>
                    <a:pt x="14540" y="8018"/>
                    <a:pt x="14107" y="7972"/>
                    <a:pt x="13673" y="7927"/>
                  </a:cubicBezTo>
                  <a:cubicBezTo>
                    <a:pt x="14038" y="7790"/>
                    <a:pt x="14403" y="7653"/>
                    <a:pt x="14769" y="7516"/>
                  </a:cubicBezTo>
                  <a:cubicBezTo>
                    <a:pt x="16138" y="6968"/>
                    <a:pt x="17667" y="6352"/>
                    <a:pt x="18763" y="5279"/>
                  </a:cubicBezTo>
                  <a:cubicBezTo>
                    <a:pt x="19151" y="4891"/>
                    <a:pt x="19585" y="4412"/>
                    <a:pt x="20041" y="3864"/>
                  </a:cubicBezTo>
                  <a:close/>
                  <a:moveTo>
                    <a:pt x="44282" y="714"/>
                  </a:moveTo>
                  <a:cubicBezTo>
                    <a:pt x="45309" y="3476"/>
                    <a:pt x="47249" y="7402"/>
                    <a:pt x="48778" y="9433"/>
                  </a:cubicBezTo>
                  <a:cubicBezTo>
                    <a:pt x="49691" y="10666"/>
                    <a:pt x="51106" y="11510"/>
                    <a:pt x="52385" y="12264"/>
                  </a:cubicBezTo>
                  <a:cubicBezTo>
                    <a:pt x="52522" y="12355"/>
                    <a:pt x="52659" y="12423"/>
                    <a:pt x="52796" y="12515"/>
                  </a:cubicBezTo>
                  <a:cubicBezTo>
                    <a:pt x="52773" y="12515"/>
                    <a:pt x="52750" y="12492"/>
                    <a:pt x="52727" y="12492"/>
                  </a:cubicBezTo>
                  <a:cubicBezTo>
                    <a:pt x="52590" y="12469"/>
                    <a:pt x="52453" y="12446"/>
                    <a:pt x="52316" y="12423"/>
                  </a:cubicBezTo>
                  <a:cubicBezTo>
                    <a:pt x="52248" y="12401"/>
                    <a:pt x="52179" y="12401"/>
                    <a:pt x="52111" y="12378"/>
                  </a:cubicBezTo>
                  <a:cubicBezTo>
                    <a:pt x="51974" y="12355"/>
                    <a:pt x="51837" y="12355"/>
                    <a:pt x="51677" y="12332"/>
                  </a:cubicBezTo>
                  <a:cubicBezTo>
                    <a:pt x="51631" y="12309"/>
                    <a:pt x="51563" y="12309"/>
                    <a:pt x="51494" y="12286"/>
                  </a:cubicBezTo>
                  <a:cubicBezTo>
                    <a:pt x="51358" y="12286"/>
                    <a:pt x="51198" y="12264"/>
                    <a:pt x="51061" y="12241"/>
                  </a:cubicBezTo>
                  <a:cubicBezTo>
                    <a:pt x="50992" y="12241"/>
                    <a:pt x="50924" y="12218"/>
                    <a:pt x="50855" y="12218"/>
                  </a:cubicBezTo>
                  <a:cubicBezTo>
                    <a:pt x="50718" y="12195"/>
                    <a:pt x="50581" y="12195"/>
                    <a:pt x="50445" y="12172"/>
                  </a:cubicBezTo>
                  <a:cubicBezTo>
                    <a:pt x="50376" y="12172"/>
                    <a:pt x="50308" y="12172"/>
                    <a:pt x="50239" y="12149"/>
                  </a:cubicBezTo>
                  <a:cubicBezTo>
                    <a:pt x="50102" y="12149"/>
                    <a:pt x="49965" y="12127"/>
                    <a:pt x="49805" y="12127"/>
                  </a:cubicBezTo>
                  <a:cubicBezTo>
                    <a:pt x="49737" y="12127"/>
                    <a:pt x="49691" y="12104"/>
                    <a:pt x="49623" y="12104"/>
                  </a:cubicBezTo>
                  <a:cubicBezTo>
                    <a:pt x="49486" y="12104"/>
                    <a:pt x="49326" y="12081"/>
                    <a:pt x="49189" y="12081"/>
                  </a:cubicBezTo>
                  <a:lnTo>
                    <a:pt x="49007" y="12081"/>
                  </a:lnTo>
                  <a:cubicBezTo>
                    <a:pt x="48870" y="12058"/>
                    <a:pt x="48733" y="12058"/>
                    <a:pt x="48596" y="12058"/>
                  </a:cubicBezTo>
                  <a:cubicBezTo>
                    <a:pt x="48527" y="12058"/>
                    <a:pt x="48459" y="12058"/>
                    <a:pt x="48390" y="12035"/>
                  </a:cubicBezTo>
                  <a:lnTo>
                    <a:pt x="47820" y="12035"/>
                  </a:lnTo>
                  <a:cubicBezTo>
                    <a:pt x="47683" y="12035"/>
                    <a:pt x="47546" y="12035"/>
                    <a:pt x="47432" y="12012"/>
                  </a:cubicBezTo>
                  <a:lnTo>
                    <a:pt x="46701" y="12012"/>
                  </a:lnTo>
                  <a:cubicBezTo>
                    <a:pt x="46587" y="12012"/>
                    <a:pt x="46473" y="12012"/>
                    <a:pt x="46359" y="12035"/>
                  </a:cubicBezTo>
                  <a:lnTo>
                    <a:pt x="45720" y="12035"/>
                  </a:lnTo>
                  <a:cubicBezTo>
                    <a:pt x="45606" y="12035"/>
                    <a:pt x="45514" y="12035"/>
                    <a:pt x="45400" y="12058"/>
                  </a:cubicBezTo>
                  <a:lnTo>
                    <a:pt x="44989" y="12058"/>
                  </a:lnTo>
                  <a:cubicBezTo>
                    <a:pt x="44944" y="12058"/>
                    <a:pt x="44898" y="12058"/>
                    <a:pt x="44852" y="12081"/>
                  </a:cubicBezTo>
                  <a:lnTo>
                    <a:pt x="44510" y="12081"/>
                  </a:lnTo>
                  <a:cubicBezTo>
                    <a:pt x="44441" y="12081"/>
                    <a:pt x="44350" y="12104"/>
                    <a:pt x="44282" y="12104"/>
                  </a:cubicBezTo>
                  <a:lnTo>
                    <a:pt x="44190" y="12104"/>
                  </a:lnTo>
                  <a:cubicBezTo>
                    <a:pt x="44122" y="12104"/>
                    <a:pt x="44053" y="12104"/>
                    <a:pt x="44008" y="12127"/>
                  </a:cubicBezTo>
                  <a:lnTo>
                    <a:pt x="43780" y="12127"/>
                  </a:lnTo>
                  <a:cubicBezTo>
                    <a:pt x="43757" y="12127"/>
                    <a:pt x="43734" y="12149"/>
                    <a:pt x="43711" y="12149"/>
                  </a:cubicBezTo>
                  <a:lnTo>
                    <a:pt x="43528" y="12149"/>
                  </a:lnTo>
                  <a:cubicBezTo>
                    <a:pt x="43665" y="12127"/>
                    <a:pt x="43734" y="12104"/>
                    <a:pt x="43734" y="12081"/>
                  </a:cubicBezTo>
                  <a:cubicBezTo>
                    <a:pt x="43734" y="12058"/>
                    <a:pt x="43643" y="12035"/>
                    <a:pt x="43506" y="12035"/>
                  </a:cubicBezTo>
                  <a:cubicBezTo>
                    <a:pt x="43894" y="10095"/>
                    <a:pt x="44168" y="7721"/>
                    <a:pt x="44259" y="5188"/>
                  </a:cubicBezTo>
                  <a:lnTo>
                    <a:pt x="44259" y="5188"/>
                  </a:lnTo>
                  <a:cubicBezTo>
                    <a:pt x="44236" y="5211"/>
                    <a:pt x="44213" y="5233"/>
                    <a:pt x="44190" y="5256"/>
                  </a:cubicBezTo>
                  <a:cubicBezTo>
                    <a:pt x="44282" y="3750"/>
                    <a:pt x="44327" y="2220"/>
                    <a:pt x="44282" y="714"/>
                  </a:cubicBezTo>
                  <a:close/>
                  <a:moveTo>
                    <a:pt x="63021" y="13702"/>
                  </a:moveTo>
                  <a:lnTo>
                    <a:pt x="63021" y="13702"/>
                  </a:lnTo>
                  <a:cubicBezTo>
                    <a:pt x="63204" y="13838"/>
                    <a:pt x="63386" y="13975"/>
                    <a:pt x="63569" y="14090"/>
                  </a:cubicBezTo>
                  <a:cubicBezTo>
                    <a:pt x="63911" y="14318"/>
                    <a:pt x="64208" y="14478"/>
                    <a:pt x="64391" y="14592"/>
                  </a:cubicBezTo>
                  <a:lnTo>
                    <a:pt x="64368" y="14592"/>
                  </a:lnTo>
                  <a:cubicBezTo>
                    <a:pt x="64254" y="14546"/>
                    <a:pt x="64163" y="14523"/>
                    <a:pt x="64071" y="14478"/>
                  </a:cubicBezTo>
                  <a:cubicBezTo>
                    <a:pt x="63957" y="14432"/>
                    <a:pt x="63866" y="14386"/>
                    <a:pt x="63774" y="14341"/>
                  </a:cubicBezTo>
                  <a:cubicBezTo>
                    <a:pt x="63752" y="14318"/>
                    <a:pt x="63706" y="14295"/>
                    <a:pt x="63683" y="14272"/>
                  </a:cubicBezTo>
                  <a:cubicBezTo>
                    <a:pt x="63615" y="14227"/>
                    <a:pt x="63569" y="14204"/>
                    <a:pt x="63523" y="14158"/>
                  </a:cubicBezTo>
                  <a:cubicBezTo>
                    <a:pt x="63432" y="14112"/>
                    <a:pt x="63341" y="14021"/>
                    <a:pt x="63272" y="13953"/>
                  </a:cubicBezTo>
                  <a:cubicBezTo>
                    <a:pt x="63181" y="13861"/>
                    <a:pt x="63090" y="13793"/>
                    <a:pt x="63021" y="13702"/>
                  </a:cubicBezTo>
                  <a:close/>
                  <a:moveTo>
                    <a:pt x="68271" y="15870"/>
                  </a:moveTo>
                  <a:lnTo>
                    <a:pt x="68271" y="15870"/>
                  </a:lnTo>
                  <a:cubicBezTo>
                    <a:pt x="68225" y="15938"/>
                    <a:pt x="68180" y="15984"/>
                    <a:pt x="68134" y="16007"/>
                  </a:cubicBezTo>
                  <a:cubicBezTo>
                    <a:pt x="68088" y="16007"/>
                    <a:pt x="68043" y="15984"/>
                    <a:pt x="67997" y="15984"/>
                  </a:cubicBezTo>
                  <a:cubicBezTo>
                    <a:pt x="68088" y="15938"/>
                    <a:pt x="68180" y="15916"/>
                    <a:pt x="68271" y="15870"/>
                  </a:cubicBezTo>
                  <a:close/>
                  <a:moveTo>
                    <a:pt x="69932" y="17340"/>
                  </a:moveTo>
                  <a:cubicBezTo>
                    <a:pt x="70133" y="17454"/>
                    <a:pt x="70354" y="17610"/>
                    <a:pt x="70554" y="17787"/>
                  </a:cubicBezTo>
                  <a:cubicBezTo>
                    <a:pt x="70829" y="18041"/>
                    <a:pt x="71064" y="18354"/>
                    <a:pt x="71243" y="18598"/>
                  </a:cubicBezTo>
                  <a:lnTo>
                    <a:pt x="71243" y="18598"/>
                  </a:lnTo>
                  <a:cubicBezTo>
                    <a:pt x="71087" y="18407"/>
                    <a:pt x="70954" y="18253"/>
                    <a:pt x="70873" y="18152"/>
                  </a:cubicBezTo>
                  <a:cubicBezTo>
                    <a:pt x="70622" y="17901"/>
                    <a:pt x="70325" y="17673"/>
                    <a:pt x="70051" y="17445"/>
                  </a:cubicBezTo>
                  <a:cubicBezTo>
                    <a:pt x="70012" y="17405"/>
                    <a:pt x="69972" y="17365"/>
                    <a:pt x="69932" y="17340"/>
                  </a:cubicBezTo>
                  <a:close/>
                  <a:moveTo>
                    <a:pt x="19790" y="22010"/>
                  </a:moveTo>
                  <a:cubicBezTo>
                    <a:pt x="19813" y="22033"/>
                    <a:pt x="19836" y="22056"/>
                    <a:pt x="19859" y="22078"/>
                  </a:cubicBezTo>
                  <a:cubicBezTo>
                    <a:pt x="19813" y="22056"/>
                    <a:pt x="19767" y="22033"/>
                    <a:pt x="19744" y="22010"/>
                  </a:cubicBezTo>
                  <a:close/>
                  <a:moveTo>
                    <a:pt x="20914" y="22002"/>
                  </a:moveTo>
                  <a:cubicBezTo>
                    <a:pt x="21671" y="22002"/>
                    <a:pt x="22434" y="22039"/>
                    <a:pt x="23168" y="22147"/>
                  </a:cubicBezTo>
                  <a:cubicBezTo>
                    <a:pt x="23397" y="22193"/>
                    <a:pt x="23648" y="22261"/>
                    <a:pt x="23899" y="22329"/>
                  </a:cubicBezTo>
                  <a:cubicBezTo>
                    <a:pt x="24994" y="22626"/>
                    <a:pt x="26090" y="22923"/>
                    <a:pt x="26957" y="23037"/>
                  </a:cubicBezTo>
                  <a:cubicBezTo>
                    <a:pt x="27391" y="23106"/>
                    <a:pt x="27756" y="23151"/>
                    <a:pt x="28007" y="23174"/>
                  </a:cubicBezTo>
                  <a:lnTo>
                    <a:pt x="28395" y="23174"/>
                  </a:lnTo>
                  <a:cubicBezTo>
                    <a:pt x="28395" y="23174"/>
                    <a:pt x="28532" y="23197"/>
                    <a:pt x="28783" y="23197"/>
                  </a:cubicBezTo>
                  <a:cubicBezTo>
                    <a:pt x="29057" y="23197"/>
                    <a:pt x="29400" y="23197"/>
                    <a:pt x="29833" y="23174"/>
                  </a:cubicBezTo>
                  <a:cubicBezTo>
                    <a:pt x="30077" y="23174"/>
                    <a:pt x="30351" y="23164"/>
                    <a:pt x="30648" y="23164"/>
                  </a:cubicBezTo>
                  <a:cubicBezTo>
                    <a:pt x="30797" y="23164"/>
                    <a:pt x="30952" y="23166"/>
                    <a:pt x="31111" y="23174"/>
                  </a:cubicBezTo>
                  <a:cubicBezTo>
                    <a:pt x="31888" y="23288"/>
                    <a:pt x="32641" y="23471"/>
                    <a:pt x="33417" y="23562"/>
                  </a:cubicBezTo>
                  <a:cubicBezTo>
                    <a:pt x="34239" y="23676"/>
                    <a:pt x="35083" y="23973"/>
                    <a:pt x="35905" y="24019"/>
                  </a:cubicBezTo>
                  <a:lnTo>
                    <a:pt x="35950" y="24019"/>
                  </a:lnTo>
                  <a:cubicBezTo>
                    <a:pt x="36065" y="24041"/>
                    <a:pt x="36179" y="24064"/>
                    <a:pt x="36293" y="24087"/>
                  </a:cubicBezTo>
                  <a:cubicBezTo>
                    <a:pt x="36202" y="24133"/>
                    <a:pt x="36110" y="24178"/>
                    <a:pt x="35996" y="24224"/>
                  </a:cubicBezTo>
                  <a:cubicBezTo>
                    <a:pt x="35448" y="24475"/>
                    <a:pt x="34969" y="24749"/>
                    <a:pt x="34604" y="25069"/>
                  </a:cubicBezTo>
                  <a:cubicBezTo>
                    <a:pt x="34398" y="25183"/>
                    <a:pt x="34261" y="25342"/>
                    <a:pt x="34124" y="25479"/>
                  </a:cubicBezTo>
                  <a:cubicBezTo>
                    <a:pt x="34094" y="25479"/>
                    <a:pt x="34074" y="25469"/>
                    <a:pt x="34064" y="25469"/>
                  </a:cubicBezTo>
                  <a:cubicBezTo>
                    <a:pt x="34058" y="25469"/>
                    <a:pt x="34056" y="25472"/>
                    <a:pt x="34056" y="25479"/>
                  </a:cubicBezTo>
                  <a:cubicBezTo>
                    <a:pt x="34033" y="25479"/>
                    <a:pt x="34056" y="25502"/>
                    <a:pt x="34079" y="25525"/>
                  </a:cubicBezTo>
                  <a:cubicBezTo>
                    <a:pt x="33736" y="25799"/>
                    <a:pt x="33417" y="26096"/>
                    <a:pt x="33166" y="26529"/>
                  </a:cubicBezTo>
                  <a:cubicBezTo>
                    <a:pt x="33554" y="26758"/>
                    <a:pt x="33965" y="26986"/>
                    <a:pt x="34421" y="27237"/>
                  </a:cubicBezTo>
                  <a:cubicBezTo>
                    <a:pt x="33371" y="27922"/>
                    <a:pt x="31956" y="28858"/>
                    <a:pt x="30586" y="29839"/>
                  </a:cubicBezTo>
                  <a:cubicBezTo>
                    <a:pt x="30472" y="29930"/>
                    <a:pt x="30358" y="29999"/>
                    <a:pt x="30244" y="30090"/>
                  </a:cubicBezTo>
                  <a:cubicBezTo>
                    <a:pt x="29902" y="30341"/>
                    <a:pt x="29582" y="30592"/>
                    <a:pt x="29263" y="30820"/>
                  </a:cubicBezTo>
                  <a:cubicBezTo>
                    <a:pt x="29263" y="30820"/>
                    <a:pt x="29263" y="30843"/>
                    <a:pt x="29240" y="30843"/>
                  </a:cubicBezTo>
                  <a:cubicBezTo>
                    <a:pt x="29194" y="30889"/>
                    <a:pt x="29126" y="30935"/>
                    <a:pt x="29080" y="30980"/>
                  </a:cubicBezTo>
                  <a:cubicBezTo>
                    <a:pt x="29080" y="30957"/>
                    <a:pt x="29057" y="30957"/>
                    <a:pt x="29057" y="30935"/>
                  </a:cubicBezTo>
                  <a:cubicBezTo>
                    <a:pt x="29034" y="30912"/>
                    <a:pt x="29012" y="30889"/>
                    <a:pt x="28989" y="30866"/>
                  </a:cubicBezTo>
                  <a:cubicBezTo>
                    <a:pt x="28966" y="30843"/>
                    <a:pt x="28920" y="30820"/>
                    <a:pt x="28897" y="30775"/>
                  </a:cubicBezTo>
                  <a:cubicBezTo>
                    <a:pt x="28875" y="30752"/>
                    <a:pt x="28829" y="30729"/>
                    <a:pt x="28806" y="30706"/>
                  </a:cubicBezTo>
                  <a:cubicBezTo>
                    <a:pt x="28783" y="30684"/>
                    <a:pt x="28738" y="30638"/>
                    <a:pt x="28715" y="30615"/>
                  </a:cubicBezTo>
                  <a:cubicBezTo>
                    <a:pt x="28646" y="30547"/>
                    <a:pt x="28601" y="30501"/>
                    <a:pt x="28532" y="30432"/>
                  </a:cubicBezTo>
                  <a:cubicBezTo>
                    <a:pt x="28509" y="30410"/>
                    <a:pt x="28464" y="30387"/>
                    <a:pt x="28441" y="30341"/>
                  </a:cubicBezTo>
                  <a:cubicBezTo>
                    <a:pt x="28418" y="30341"/>
                    <a:pt x="28418" y="30318"/>
                    <a:pt x="28395" y="30318"/>
                  </a:cubicBezTo>
                  <a:cubicBezTo>
                    <a:pt x="28327" y="30250"/>
                    <a:pt x="28281" y="30204"/>
                    <a:pt x="28213" y="30136"/>
                  </a:cubicBezTo>
                  <a:cubicBezTo>
                    <a:pt x="28190" y="30136"/>
                    <a:pt x="28167" y="30113"/>
                    <a:pt x="28144" y="30090"/>
                  </a:cubicBezTo>
                  <a:cubicBezTo>
                    <a:pt x="28144" y="30067"/>
                    <a:pt x="28144" y="30067"/>
                    <a:pt x="28121" y="30067"/>
                  </a:cubicBezTo>
                  <a:cubicBezTo>
                    <a:pt x="27756" y="29725"/>
                    <a:pt x="27368" y="29383"/>
                    <a:pt x="26957" y="29040"/>
                  </a:cubicBezTo>
                  <a:lnTo>
                    <a:pt x="26934" y="29040"/>
                  </a:lnTo>
                  <a:cubicBezTo>
                    <a:pt x="26843" y="28949"/>
                    <a:pt x="26729" y="28858"/>
                    <a:pt x="26638" y="28766"/>
                  </a:cubicBezTo>
                  <a:lnTo>
                    <a:pt x="26615" y="28766"/>
                  </a:lnTo>
                  <a:cubicBezTo>
                    <a:pt x="25314" y="27671"/>
                    <a:pt x="23922" y="26598"/>
                    <a:pt x="22917" y="25867"/>
                  </a:cubicBezTo>
                  <a:cubicBezTo>
                    <a:pt x="22826" y="25799"/>
                    <a:pt x="22757" y="25753"/>
                    <a:pt x="22689" y="25685"/>
                  </a:cubicBezTo>
                  <a:cubicBezTo>
                    <a:pt x="22689" y="25685"/>
                    <a:pt x="22666" y="25685"/>
                    <a:pt x="22666" y="25662"/>
                  </a:cubicBezTo>
                  <a:cubicBezTo>
                    <a:pt x="22598" y="25616"/>
                    <a:pt x="22529" y="25571"/>
                    <a:pt x="22461" y="25525"/>
                  </a:cubicBezTo>
                  <a:cubicBezTo>
                    <a:pt x="22461" y="25525"/>
                    <a:pt x="22438" y="25502"/>
                    <a:pt x="22438" y="25502"/>
                  </a:cubicBezTo>
                  <a:cubicBezTo>
                    <a:pt x="22164" y="25320"/>
                    <a:pt x="21959" y="25160"/>
                    <a:pt x="21799" y="25046"/>
                  </a:cubicBezTo>
                  <a:cubicBezTo>
                    <a:pt x="21799" y="25046"/>
                    <a:pt x="21799" y="25023"/>
                    <a:pt x="21799" y="25023"/>
                  </a:cubicBezTo>
                  <a:cubicBezTo>
                    <a:pt x="22164" y="24817"/>
                    <a:pt x="22552" y="24680"/>
                    <a:pt x="22986" y="24635"/>
                  </a:cubicBezTo>
                  <a:cubicBezTo>
                    <a:pt x="22438" y="23790"/>
                    <a:pt x="21548" y="23128"/>
                    <a:pt x="20749" y="22603"/>
                  </a:cubicBezTo>
                  <a:cubicBezTo>
                    <a:pt x="20612" y="22421"/>
                    <a:pt x="20452" y="22215"/>
                    <a:pt x="20292" y="22010"/>
                  </a:cubicBezTo>
                  <a:cubicBezTo>
                    <a:pt x="20499" y="22005"/>
                    <a:pt x="20706" y="22002"/>
                    <a:pt x="20914" y="22002"/>
                  </a:cubicBezTo>
                  <a:close/>
                  <a:moveTo>
                    <a:pt x="38807" y="1"/>
                  </a:moveTo>
                  <a:cubicBezTo>
                    <a:pt x="36532" y="1"/>
                    <a:pt x="34178" y="131"/>
                    <a:pt x="31751" y="417"/>
                  </a:cubicBezTo>
                  <a:cubicBezTo>
                    <a:pt x="31157" y="509"/>
                    <a:pt x="30564" y="623"/>
                    <a:pt x="29947" y="737"/>
                  </a:cubicBezTo>
                  <a:cubicBezTo>
                    <a:pt x="20155" y="2700"/>
                    <a:pt x="9770" y="7288"/>
                    <a:pt x="138" y="12652"/>
                  </a:cubicBezTo>
                  <a:cubicBezTo>
                    <a:pt x="69" y="12880"/>
                    <a:pt x="1" y="13131"/>
                    <a:pt x="23" y="13405"/>
                  </a:cubicBezTo>
                  <a:cubicBezTo>
                    <a:pt x="46" y="13770"/>
                    <a:pt x="183" y="14135"/>
                    <a:pt x="411" y="14432"/>
                  </a:cubicBezTo>
                  <a:cubicBezTo>
                    <a:pt x="640" y="14729"/>
                    <a:pt x="959" y="14934"/>
                    <a:pt x="1279" y="15048"/>
                  </a:cubicBezTo>
                  <a:cubicBezTo>
                    <a:pt x="1279" y="15094"/>
                    <a:pt x="1279" y="15140"/>
                    <a:pt x="1279" y="15208"/>
                  </a:cubicBezTo>
                  <a:cubicBezTo>
                    <a:pt x="1279" y="18289"/>
                    <a:pt x="3539" y="21371"/>
                    <a:pt x="6392" y="24019"/>
                  </a:cubicBezTo>
                  <a:cubicBezTo>
                    <a:pt x="6392" y="24019"/>
                    <a:pt x="6392" y="24041"/>
                    <a:pt x="6414" y="24041"/>
                  </a:cubicBezTo>
                  <a:cubicBezTo>
                    <a:pt x="6529" y="24156"/>
                    <a:pt x="6666" y="24270"/>
                    <a:pt x="6780" y="24384"/>
                  </a:cubicBezTo>
                  <a:cubicBezTo>
                    <a:pt x="6825" y="24429"/>
                    <a:pt x="6871" y="24475"/>
                    <a:pt x="6917" y="24521"/>
                  </a:cubicBezTo>
                  <a:cubicBezTo>
                    <a:pt x="7008" y="24589"/>
                    <a:pt x="7122" y="24680"/>
                    <a:pt x="7213" y="24772"/>
                  </a:cubicBezTo>
                  <a:cubicBezTo>
                    <a:pt x="7259" y="24817"/>
                    <a:pt x="7305" y="24863"/>
                    <a:pt x="7350" y="24886"/>
                  </a:cubicBezTo>
                  <a:cubicBezTo>
                    <a:pt x="7464" y="24977"/>
                    <a:pt x="7556" y="25069"/>
                    <a:pt x="7670" y="25160"/>
                  </a:cubicBezTo>
                  <a:cubicBezTo>
                    <a:pt x="7693" y="25183"/>
                    <a:pt x="7738" y="25228"/>
                    <a:pt x="7784" y="25251"/>
                  </a:cubicBezTo>
                  <a:cubicBezTo>
                    <a:pt x="7921" y="25388"/>
                    <a:pt x="8081" y="25502"/>
                    <a:pt x="8218" y="25616"/>
                  </a:cubicBezTo>
                  <a:cubicBezTo>
                    <a:pt x="8218" y="25616"/>
                    <a:pt x="8241" y="25639"/>
                    <a:pt x="8241" y="25639"/>
                  </a:cubicBezTo>
                  <a:cubicBezTo>
                    <a:pt x="8377" y="25753"/>
                    <a:pt x="8514" y="25845"/>
                    <a:pt x="8651" y="25959"/>
                  </a:cubicBezTo>
                  <a:cubicBezTo>
                    <a:pt x="8697" y="26004"/>
                    <a:pt x="8743" y="26027"/>
                    <a:pt x="8788" y="26073"/>
                  </a:cubicBezTo>
                  <a:cubicBezTo>
                    <a:pt x="8880" y="26141"/>
                    <a:pt x="8994" y="26233"/>
                    <a:pt x="9085" y="26301"/>
                  </a:cubicBezTo>
                  <a:cubicBezTo>
                    <a:pt x="9131" y="26347"/>
                    <a:pt x="9176" y="26392"/>
                    <a:pt x="9222" y="26415"/>
                  </a:cubicBezTo>
                  <a:cubicBezTo>
                    <a:pt x="9336" y="26507"/>
                    <a:pt x="9450" y="26575"/>
                    <a:pt x="9564" y="26666"/>
                  </a:cubicBezTo>
                  <a:cubicBezTo>
                    <a:pt x="9587" y="26689"/>
                    <a:pt x="9633" y="26735"/>
                    <a:pt x="9679" y="26758"/>
                  </a:cubicBezTo>
                  <a:cubicBezTo>
                    <a:pt x="9975" y="26963"/>
                    <a:pt x="10249" y="27191"/>
                    <a:pt x="10546" y="27397"/>
                  </a:cubicBezTo>
                  <a:cubicBezTo>
                    <a:pt x="10592" y="27420"/>
                    <a:pt x="10637" y="27465"/>
                    <a:pt x="10660" y="27488"/>
                  </a:cubicBezTo>
                  <a:cubicBezTo>
                    <a:pt x="10774" y="27556"/>
                    <a:pt x="10888" y="27625"/>
                    <a:pt x="10980" y="27716"/>
                  </a:cubicBezTo>
                  <a:cubicBezTo>
                    <a:pt x="11025" y="27739"/>
                    <a:pt x="11071" y="27762"/>
                    <a:pt x="11117" y="27808"/>
                  </a:cubicBezTo>
                  <a:cubicBezTo>
                    <a:pt x="11231" y="27876"/>
                    <a:pt x="11345" y="27945"/>
                    <a:pt x="11436" y="28036"/>
                  </a:cubicBezTo>
                  <a:cubicBezTo>
                    <a:pt x="11482" y="28059"/>
                    <a:pt x="11505" y="28081"/>
                    <a:pt x="11550" y="28104"/>
                  </a:cubicBezTo>
                  <a:cubicBezTo>
                    <a:pt x="11824" y="28287"/>
                    <a:pt x="12121" y="28492"/>
                    <a:pt x="12395" y="28675"/>
                  </a:cubicBezTo>
                  <a:cubicBezTo>
                    <a:pt x="12440" y="28698"/>
                    <a:pt x="12463" y="28721"/>
                    <a:pt x="12486" y="28743"/>
                  </a:cubicBezTo>
                  <a:cubicBezTo>
                    <a:pt x="12600" y="28812"/>
                    <a:pt x="12714" y="28880"/>
                    <a:pt x="12806" y="28949"/>
                  </a:cubicBezTo>
                  <a:cubicBezTo>
                    <a:pt x="12851" y="28972"/>
                    <a:pt x="12897" y="28994"/>
                    <a:pt x="12920" y="29017"/>
                  </a:cubicBezTo>
                  <a:cubicBezTo>
                    <a:pt x="13034" y="29086"/>
                    <a:pt x="13125" y="29154"/>
                    <a:pt x="13239" y="29200"/>
                  </a:cubicBezTo>
                  <a:cubicBezTo>
                    <a:pt x="13262" y="29223"/>
                    <a:pt x="13285" y="29246"/>
                    <a:pt x="13331" y="29268"/>
                  </a:cubicBezTo>
                  <a:cubicBezTo>
                    <a:pt x="13582" y="29428"/>
                    <a:pt x="13856" y="29588"/>
                    <a:pt x="14107" y="29748"/>
                  </a:cubicBezTo>
                  <a:cubicBezTo>
                    <a:pt x="14129" y="29771"/>
                    <a:pt x="14152" y="29793"/>
                    <a:pt x="14175" y="29793"/>
                  </a:cubicBezTo>
                  <a:cubicBezTo>
                    <a:pt x="14266" y="29862"/>
                    <a:pt x="14381" y="29907"/>
                    <a:pt x="14472" y="29976"/>
                  </a:cubicBezTo>
                  <a:cubicBezTo>
                    <a:pt x="14495" y="29999"/>
                    <a:pt x="14517" y="30022"/>
                    <a:pt x="14563" y="30022"/>
                  </a:cubicBezTo>
                  <a:cubicBezTo>
                    <a:pt x="14654" y="30090"/>
                    <a:pt x="14746" y="30136"/>
                    <a:pt x="14837" y="30204"/>
                  </a:cubicBezTo>
                  <a:cubicBezTo>
                    <a:pt x="14860" y="30204"/>
                    <a:pt x="14883" y="30227"/>
                    <a:pt x="14906" y="30250"/>
                  </a:cubicBezTo>
                  <a:cubicBezTo>
                    <a:pt x="15134" y="30387"/>
                    <a:pt x="15362" y="30501"/>
                    <a:pt x="15567" y="30615"/>
                  </a:cubicBezTo>
                  <a:cubicBezTo>
                    <a:pt x="15590" y="30638"/>
                    <a:pt x="15590" y="30638"/>
                    <a:pt x="15613" y="30661"/>
                  </a:cubicBezTo>
                  <a:cubicBezTo>
                    <a:pt x="15704" y="30706"/>
                    <a:pt x="15773" y="30752"/>
                    <a:pt x="15864" y="30798"/>
                  </a:cubicBezTo>
                  <a:cubicBezTo>
                    <a:pt x="15887" y="30820"/>
                    <a:pt x="15910" y="30820"/>
                    <a:pt x="15933" y="30843"/>
                  </a:cubicBezTo>
                  <a:cubicBezTo>
                    <a:pt x="16001" y="30889"/>
                    <a:pt x="16092" y="30935"/>
                    <a:pt x="16161" y="30957"/>
                  </a:cubicBezTo>
                  <a:cubicBezTo>
                    <a:pt x="16184" y="30980"/>
                    <a:pt x="16184" y="30980"/>
                    <a:pt x="16207" y="30980"/>
                  </a:cubicBezTo>
                  <a:cubicBezTo>
                    <a:pt x="16389" y="31094"/>
                    <a:pt x="16549" y="31186"/>
                    <a:pt x="16709" y="31277"/>
                  </a:cubicBezTo>
                  <a:lnTo>
                    <a:pt x="16732" y="31277"/>
                  </a:lnTo>
                  <a:cubicBezTo>
                    <a:pt x="16800" y="31323"/>
                    <a:pt x="16846" y="31345"/>
                    <a:pt x="16914" y="31391"/>
                  </a:cubicBezTo>
                  <a:lnTo>
                    <a:pt x="16937" y="31391"/>
                  </a:lnTo>
                  <a:cubicBezTo>
                    <a:pt x="17005" y="31437"/>
                    <a:pt x="17051" y="31460"/>
                    <a:pt x="17120" y="31482"/>
                  </a:cubicBezTo>
                  <a:cubicBezTo>
                    <a:pt x="17120" y="31482"/>
                    <a:pt x="17120" y="31505"/>
                    <a:pt x="17120" y="31505"/>
                  </a:cubicBezTo>
                  <a:cubicBezTo>
                    <a:pt x="17234" y="31551"/>
                    <a:pt x="17348" y="31619"/>
                    <a:pt x="17416" y="31642"/>
                  </a:cubicBezTo>
                  <a:cubicBezTo>
                    <a:pt x="17416" y="31665"/>
                    <a:pt x="17416" y="31665"/>
                    <a:pt x="17439" y="31665"/>
                  </a:cubicBezTo>
                  <a:cubicBezTo>
                    <a:pt x="17462" y="31665"/>
                    <a:pt x="17485" y="31688"/>
                    <a:pt x="17508" y="31711"/>
                  </a:cubicBezTo>
                  <a:lnTo>
                    <a:pt x="17530" y="31711"/>
                  </a:lnTo>
                  <a:cubicBezTo>
                    <a:pt x="17576" y="31734"/>
                    <a:pt x="17622" y="31756"/>
                    <a:pt x="17622" y="31756"/>
                  </a:cubicBezTo>
                  <a:cubicBezTo>
                    <a:pt x="17576" y="31734"/>
                    <a:pt x="17781" y="31209"/>
                    <a:pt x="18055" y="30569"/>
                  </a:cubicBezTo>
                  <a:lnTo>
                    <a:pt x="18306" y="30638"/>
                  </a:lnTo>
                  <a:lnTo>
                    <a:pt x="20292" y="31209"/>
                  </a:lnTo>
                  <a:lnTo>
                    <a:pt x="21936" y="31688"/>
                  </a:lnTo>
                  <a:cubicBezTo>
                    <a:pt x="21753" y="31779"/>
                    <a:pt x="21616" y="31893"/>
                    <a:pt x="21639" y="31939"/>
                  </a:cubicBezTo>
                  <a:cubicBezTo>
                    <a:pt x="21644" y="31948"/>
                    <a:pt x="21656" y="31952"/>
                    <a:pt x="21676" y="31952"/>
                  </a:cubicBezTo>
                  <a:cubicBezTo>
                    <a:pt x="21753" y="31952"/>
                    <a:pt x="21936" y="31893"/>
                    <a:pt x="22118" y="31893"/>
                  </a:cubicBezTo>
                  <a:lnTo>
                    <a:pt x="22164" y="31893"/>
                  </a:lnTo>
                  <a:cubicBezTo>
                    <a:pt x="22050" y="31916"/>
                    <a:pt x="21913" y="31962"/>
                    <a:pt x="21730" y="32007"/>
                  </a:cubicBezTo>
                  <a:cubicBezTo>
                    <a:pt x="21571" y="31962"/>
                    <a:pt x="21411" y="31962"/>
                    <a:pt x="21411" y="31962"/>
                  </a:cubicBezTo>
                  <a:cubicBezTo>
                    <a:pt x="21411" y="31962"/>
                    <a:pt x="21182" y="32007"/>
                    <a:pt x="20954" y="32099"/>
                  </a:cubicBezTo>
                  <a:cubicBezTo>
                    <a:pt x="20817" y="32167"/>
                    <a:pt x="20680" y="32236"/>
                    <a:pt x="20612" y="32304"/>
                  </a:cubicBezTo>
                  <a:cubicBezTo>
                    <a:pt x="19356" y="32647"/>
                    <a:pt x="17736" y="33171"/>
                    <a:pt x="16754" y="33719"/>
                  </a:cubicBezTo>
                  <a:cubicBezTo>
                    <a:pt x="16732" y="33719"/>
                    <a:pt x="16709" y="33742"/>
                    <a:pt x="16709" y="33742"/>
                  </a:cubicBezTo>
                  <a:cubicBezTo>
                    <a:pt x="16640" y="33788"/>
                    <a:pt x="16595" y="33811"/>
                    <a:pt x="16526" y="33856"/>
                  </a:cubicBezTo>
                  <a:lnTo>
                    <a:pt x="16503" y="33856"/>
                  </a:lnTo>
                  <a:cubicBezTo>
                    <a:pt x="16412" y="33925"/>
                    <a:pt x="16321" y="33993"/>
                    <a:pt x="16229" y="34062"/>
                  </a:cubicBezTo>
                  <a:cubicBezTo>
                    <a:pt x="16229" y="34062"/>
                    <a:pt x="16207" y="34085"/>
                    <a:pt x="16207" y="34085"/>
                  </a:cubicBezTo>
                  <a:cubicBezTo>
                    <a:pt x="16161" y="34107"/>
                    <a:pt x="16138" y="34130"/>
                    <a:pt x="16115" y="34176"/>
                  </a:cubicBezTo>
                  <a:cubicBezTo>
                    <a:pt x="16092" y="34176"/>
                    <a:pt x="16070" y="34199"/>
                    <a:pt x="16047" y="34221"/>
                  </a:cubicBezTo>
                  <a:cubicBezTo>
                    <a:pt x="16024" y="34244"/>
                    <a:pt x="16001" y="34267"/>
                    <a:pt x="15978" y="34290"/>
                  </a:cubicBezTo>
                  <a:cubicBezTo>
                    <a:pt x="15978" y="34313"/>
                    <a:pt x="15955" y="34336"/>
                    <a:pt x="15933" y="34358"/>
                  </a:cubicBezTo>
                  <a:cubicBezTo>
                    <a:pt x="15933" y="34381"/>
                    <a:pt x="15910" y="34404"/>
                    <a:pt x="15910" y="34427"/>
                  </a:cubicBezTo>
                  <a:cubicBezTo>
                    <a:pt x="15887" y="34473"/>
                    <a:pt x="15864" y="34518"/>
                    <a:pt x="15841" y="34564"/>
                  </a:cubicBezTo>
                  <a:cubicBezTo>
                    <a:pt x="15841" y="34564"/>
                    <a:pt x="15841" y="34587"/>
                    <a:pt x="15841" y="34609"/>
                  </a:cubicBezTo>
                  <a:cubicBezTo>
                    <a:pt x="15841" y="34632"/>
                    <a:pt x="15841" y="34655"/>
                    <a:pt x="15841" y="34701"/>
                  </a:cubicBezTo>
                  <a:cubicBezTo>
                    <a:pt x="15841" y="34701"/>
                    <a:pt x="15841" y="34724"/>
                    <a:pt x="15841" y="34746"/>
                  </a:cubicBezTo>
                  <a:cubicBezTo>
                    <a:pt x="15864" y="34769"/>
                    <a:pt x="15864" y="34815"/>
                    <a:pt x="15887" y="34838"/>
                  </a:cubicBezTo>
                  <a:cubicBezTo>
                    <a:pt x="15887" y="34861"/>
                    <a:pt x="15887" y="34861"/>
                    <a:pt x="15910" y="34883"/>
                  </a:cubicBezTo>
                  <a:cubicBezTo>
                    <a:pt x="15933" y="34929"/>
                    <a:pt x="15955" y="34975"/>
                    <a:pt x="16001" y="34998"/>
                  </a:cubicBezTo>
                  <a:cubicBezTo>
                    <a:pt x="16001" y="35020"/>
                    <a:pt x="16024" y="35020"/>
                    <a:pt x="16024" y="35043"/>
                  </a:cubicBezTo>
                  <a:cubicBezTo>
                    <a:pt x="16070" y="35066"/>
                    <a:pt x="16115" y="35112"/>
                    <a:pt x="16161" y="35134"/>
                  </a:cubicBezTo>
                  <a:cubicBezTo>
                    <a:pt x="16184" y="35157"/>
                    <a:pt x="16207" y="35157"/>
                    <a:pt x="16229" y="35180"/>
                  </a:cubicBezTo>
                  <a:cubicBezTo>
                    <a:pt x="16275" y="35226"/>
                    <a:pt x="16344" y="35249"/>
                    <a:pt x="16389" y="35271"/>
                  </a:cubicBezTo>
                  <a:cubicBezTo>
                    <a:pt x="16412" y="35294"/>
                    <a:pt x="16435" y="35294"/>
                    <a:pt x="16458" y="35317"/>
                  </a:cubicBezTo>
                  <a:lnTo>
                    <a:pt x="16480" y="35317"/>
                  </a:lnTo>
                  <a:cubicBezTo>
                    <a:pt x="16572" y="35363"/>
                    <a:pt x="16663" y="35408"/>
                    <a:pt x="16754" y="35431"/>
                  </a:cubicBezTo>
                  <a:cubicBezTo>
                    <a:pt x="16891" y="35477"/>
                    <a:pt x="17005" y="35522"/>
                    <a:pt x="17142" y="35568"/>
                  </a:cubicBezTo>
                  <a:cubicBezTo>
                    <a:pt x="17188" y="35568"/>
                    <a:pt x="17234" y="35591"/>
                    <a:pt x="17279" y="35591"/>
                  </a:cubicBezTo>
                  <a:cubicBezTo>
                    <a:pt x="17371" y="35614"/>
                    <a:pt x="17462" y="35637"/>
                    <a:pt x="17553" y="35659"/>
                  </a:cubicBezTo>
                  <a:cubicBezTo>
                    <a:pt x="17622" y="35682"/>
                    <a:pt x="17667" y="35682"/>
                    <a:pt x="17736" y="35705"/>
                  </a:cubicBezTo>
                  <a:cubicBezTo>
                    <a:pt x="17827" y="35705"/>
                    <a:pt x="17918" y="35728"/>
                    <a:pt x="18010" y="35751"/>
                  </a:cubicBezTo>
                  <a:cubicBezTo>
                    <a:pt x="18078" y="35751"/>
                    <a:pt x="18124" y="35751"/>
                    <a:pt x="18192" y="35774"/>
                  </a:cubicBezTo>
                  <a:cubicBezTo>
                    <a:pt x="18284" y="35774"/>
                    <a:pt x="18375" y="35796"/>
                    <a:pt x="18489" y="35796"/>
                  </a:cubicBezTo>
                  <a:cubicBezTo>
                    <a:pt x="18558" y="35819"/>
                    <a:pt x="18626" y="35819"/>
                    <a:pt x="18695" y="35819"/>
                  </a:cubicBezTo>
                  <a:cubicBezTo>
                    <a:pt x="18786" y="35842"/>
                    <a:pt x="18877" y="35842"/>
                    <a:pt x="18991" y="35842"/>
                  </a:cubicBezTo>
                  <a:cubicBezTo>
                    <a:pt x="19060" y="35842"/>
                    <a:pt x="19128" y="35865"/>
                    <a:pt x="19197" y="35865"/>
                  </a:cubicBezTo>
                  <a:lnTo>
                    <a:pt x="19722" y="35865"/>
                  </a:lnTo>
                  <a:cubicBezTo>
                    <a:pt x="19836" y="35865"/>
                    <a:pt x="19950" y="35888"/>
                    <a:pt x="20041" y="35888"/>
                  </a:cubicBezTo>
                  <a:cubicBezTo>
                    <a:pt x="20133" y="35888"/>
                    <a:pt x="20201" y="35865"/>
                    <a:pt x="20269" y="35865"/>
                  </a:cubicBezTo>
                  <a:lnTo>
                    <a:pt x="20612" y="35865"/>
                  </a:lnTo>
                  <a:cubicBezTo>
                    <a:pt x="20680" y="35865"/>
                    <a:pt x="20772" y="35865"/>
                    <a:pt x="20863" y="35842"/>
                  </a:cubicBezTo>
                  <a:lnTo>
                    <a:pt x="21160" y="35842"/>
                  </a:lnTo>
                  <a:cubicBezTo>
                    <a:pt x="21274" y="35842"/>
                    <a:pt x="21365" y="35819"/>
                    <a:pt x="21456" y="35819"/>
                  </a:cubicBezTo>
                  <a:cubicBezTo>
                    <a:pt x="21548" y="35819"/>
                    <a:pt x="21639" y="35796"/>
                    <a:pt x="21753" y="35796"/>
                  </a:cubicBezTo>
                  <a:cubicBezTo>
                    <a:pt x="21844" y="35796"/>
                    <a:pt x="21959" y="35774"/>
                    <a:pt x="22050" y="35774"/>
                  </a:cubicBezTo>
                  <a:cubicBezTo>
                    <a:pt x="22141" y="35751"/>
                    <a:pt x="22232" y="35751"/>
                    <a:pt x="22324" y="35728"/>
                  </a:cubicBezTo>
                  <a:cubicBezTo>
                    <a:pt x="22438" y="35728"/>
                    <a:pt x="22552" y="35705"/>
                    <a:pt x="22666" y="35705"/>
                  </a:cubicBezTo>
                  <a:cubicBezTo>
                    <a:pt x="22757" y="35682"/>
                    <a:pt x="22826" y="35682"/>
                    <a:pt x="22917" y="35659"/>
                  </a:cubicBezTo>
                  <a:cubicBezTo>
                    <a:pt x="23031" y="35659"/>
                    <a:pt x="23168" y="35637"/>
                    <a:pt x="23282" y="35614"/>
                  </a:cubicBezTo>
                  <a:cubicBezTo>
                    <a:pt x="23351" y="35614"/>
                    <a:pt x="23419" y="35591"/>
                    <a:pt x="23488" y="35591"/>
                  </a:cubicBezTo>
                  <a:cubicBezTo>
                    <a:pt x="23625" y="35568"/>
                    <a:pt x="23762" y="35545"/>
                    <a:pt x="23899" y="35522"/>
                  </a:cubicBezTo>
                  <a:cubicBezTo>
                    <a:pt x="23944" y="35500"/>
                    <a:pt x="24013" y="35500"/>
                    <a:pt x="24081" y="35500"/>
                  </a:cubicBezTo>
                  <a:cubicBezTo>
                    <a:pt x="24218" y="35454"/>
                    <a:pt x="24355" y="35431"/>
                    <a:pt x="24492" y="35408"/>
                  </a:cubicBezTo>
                  <a:cubicBezTo>
                    <a:pt x="24538" y="35408"/>
                    <a:pt x="24606" y="35386"/>
                    <a:pt x="24652" y="35386"/>
                  </a:cubicBezTo>
                  <a:cubicBezTo>
                    <a:pt x="24789" y="35363"/>
                    <a:pt x="24949" y="35317"/>
                    <a:pt x="25108" y="35294"/>
                  </a:cubicBezTo>
                  <a:cubicBezTo>
                    <a:pt x="25131" y="35271"/>
                    <a:pt x="25177" y="35271"/>
                    <a:pt x="25200" y="35271"/>
                  </a:cubicBezTo>
                  <a:cubicBezTo>
                    <a:pt x="25360" y="35226"/>
                    <a:pt x="25519" y="35203"/>
                    <a:pt x="25679" y="35157"/>
                  </a:cubicBezTo>
                  <a:cubicBezTo>
                    <a:pt x="25702" y="35157"/>
                    <a:pt x="25725" y="35134"/>
                    <a:pt x="25748" y="35134"/>
                  </a:cubicBezTo>
                  <a:cubicBezTo>
                    <a:pt x="25930" y="35089"/>
                    <a:pt x="26090" y="35066"/>
                    <a:pt x="26250" y="35020"/>
                  </a:cubicBezTo>
                  <a:cubicBezTo>
                    <a:pt x="26250" y="35020"/>
                    <a:pt x="26273" y="34998"/>
                    <a:pt x="26295" y="34998"/>
                  </a:cubicBezTo>
                  <a:cubicBezTo>
                    <a:pt x="26455" y="34952"/>
                    <a:pt x="26638" y="34906"/>
                    <a:pt x="26797" y="34861"/>
                  </a:cubicBezTo>
                  <a:cubicBezTo>
                    <a:pt x="27026" y="34792"/>
                    <a:pt x="27231" y="34724"/>
                    <a:pt x="27459" y="34655"/>
                  </a:cubicBezTo>
                  <a:cubicBezTo>
                    <a:pt x="28350" y="35294"/>
                    <a:pt x="29856" y="35933"/>
                    <a:pt x="31591" y="36436"/>
                  </a:cubicBezTo>
                  <a:lnTo>
                    <a:pt x="31614" y="36436"/>
                  </a:lnTo>
                  <a:cubicBezTo>
                    <a:pt x="31796" y="36481"/>
                    <a:pt x="31956" y="36550"/>
                    <a:pt x="32139" y="36595"/>
                  </a:cubicBezTo>
                  <a:lnTo>
                    <a:pt x="32207" y="36595"/>
                  </a:lnTo>
                  <a:cubicBezTo>
                    <a:pt x="32367" y="36641"/>
                    <a:pt x="32527" y="36687"/>
                    <a:pt x="32709" y="36732"/>
                  </a:cubicBezTo>
                  <a:cubicBezTo>
                    <a:pt x="32732" y="36755"/>
                    <a:pt x="32778" y="36755"/>
                    <a:pt x="32823" y="36755"/>
                  </a:cubicBezTo>
                  <a:cubicBezTo>
                    <a:pt x="32960" y="36801"/>
                    <a:pt x="33120" y="36846"/>
                    <a:pt x="33280" y="36869"/>
                  </a:cubicBezTo>
                  <a:cubicBezTo>
                    <a:pt x="33326" y="36892"/>
                    <a:pt x="33371" y="36892"/>
                    <a:pt x="33417" y="36915"/>
                  </a:cubicBezTo>
                  <a:lnTo>
                    <a:pt x="33508" y="36915"/>
                  </a:lnTo>
                  <a:cubicBezTo>
                    <a:pt x="33622" y="36938"/>
                    <a:pt x="33736" y="36983"/>
                    <a:pt x="33851" y="36983"/>
                  </a:cubicBezTo>
                  <a:cubicBezTo>
                    <a:pt x="33919" y="37006"/>
                    <a:pt x="33965" y="37029"/>
                    <a:pt x="34033" y="37029"/>
                  </a:cubicBezTo>
                  <a:cubicBezTo>
                    <a:pt x="34170" y="37052"/>
                    <a:pt x="34307" y="37075"/>
                    <a:pt x="34421" y="37097"/>
                  </a:cubicBezTo>
                  <a:cubicBezTo>
                    <a:pt x="34512" y="37120"/>
                    <a:pt x="34581" y="37143"/>
                    <a:pt x="34649" y="37143"/>
                  </a:cubicBezTo>
                  <a:cubicBezTo>
                    <a:pt x="34764" y="37166"/>
                    <a:pt x="34878" y="37189"/>
                    <a:pt x="34992" y="37212"/>
                  </a:cubicBezTo>
                  <a:cubicBezTo>
                    <a:pt x="35083" y="37212"/>
                    <a:pt x="35174" y="37234"/>
                    <a:pt x="35266" y="37234"/>
                  </a:cubicBezTo>
                  <a:cubicBezTo>
                    <a:pt x="35357" y="37257"/>
                    <a:pt x="35471" y="37280"/>
                    <a:pt x="35562" y="37280"/>
                  </a:cubicBezTo>
                  <a:cubicBezTo>
                    <a:pt x="35677" y="37303"/>
                    <a:pt x="35768" y="37303"/>
                    <a:pt x="35859" y="37326"/>
                  </a:cubicBezTo>
                  <a:cubicBezTo>
                    <a:pt x="35950" y="37326"/>
                    <a:pt x="36042" y="37349"/>
                    <a:pt x="36133" y="37349"/>
                  </a:cubicBezTo>
                  <a:cubicBezTo>
                    <a:pt x="36247" y="37371"/>
                    <a:pt x="36338" y="37371"/>
                    <a:pt x="36430" y="37371"/>
                  </a:cubicBezTo>
                  <a:cubicBezTo>
                    <a:pt x="36521" y="37394"/>
                    <a:pt x="36612" y="37394"/>
                    <a:pt x="36681" y="37394"/>
                  </a:cubicBezTo>
                  <a:cubicBezTo>
                    <a:pt x="36795" y="37417"/>
                    <a:pt x="36886" y="37417"/>
                    <a:pt x="36978" y="37417"/>
                  </a:cubicBezTo>
                  <a:lnTo>
                    <a:pt x="37000" y="37417"/>
                  </a:lnTo>
                  <a:cubicBezTo>
                    <a:pt x="37092" y="37417"/>
                    <a:pt x="37160" y="37440"/>
                    <a:pt x="37229" y="37440"/>
                  </a:cubicBezTo>
                  <a:lnTo>
                    <a:pt x="37754" y="37440"/>
                  </a:lnTo>
                  <a:cubicBezTo>
                    <a:pt x="37792" y="37447"/>
                    <a:pt x="37827" y="37450"/>
                    <a:pt x="37862" y="37450"/>
                  </a:cubicBezTo>
                  <a:cubicBezTo>
                    <a:pt x="37931" y="37450"/>
                    <a:pt x="37997" y="37440"/>
                    <a:pt x="38073" y="37440"/>
                  </a:cubicBezTo>
                  <a:lnTo>
                    <a:pt x="38256" y="37440"/>
                  </a:lnTo>
                  <a:cubicBezTo>
                    <a:pt x="38347" y="37440"/>
                    <a:pt x="38461" y="37440"/>
                    <a:pt x="38553" y="37417"/>
                  </a:cubicBezTo>
                  <a:lnTo>
                    <a:pt x="38735" y="37417"/>
                  </a:lnTo>
                  <a:cubicBezTo>
                    <a:pt x="38826" y="37417"/>
                    <a:pt x="38941" y="37394"/>
                    <a:pt x="39032" y="37394"/>
                  </a:cubicBezTo>
                  <a:cubicBezTo>
                    <a:pt x="39078" y="37371"/>
                    <a:pt x="39123" y="37371"/>
                    <a:pt x="39192" y="37371"/>
                  </a:cubicBezTo>
                  <a:cubicBezTo>
                    <a:pt x="39283" y="37349"/>
                    <a:pt x="39397" y="37326"/>
                    <a:pt x="39488" y="37303"/>
                  </a:cubicBezTo>
                  <a:lnTo>
                    <a:pt x="39602" y="37303"/>
                  </a:lnTo>
                  <a:cubicBezTo>
                    <a:pt x="39694" y="37280"/>
                    <a:pt x="39785" y="37257"/>
                    <a:pt x="39876" y="37234"/>
                  </a:cubicBezTo>
                  <a:cubicBezTo>
                    <a:pt x="39899" y="37212"/>
                    <a:pt x="39945" y="37212"/>
                    <a:pt x="39991" y="37189"/>
                  </a:cubicBezTo>
                  <a:cubicBezTo>
                    <a:pt x="40105" y="37166"/>
                    <a:pt x="40196" y="37143"/>
                    <a:pt x="40287" y="37097"/>
                  </a:cubicBezTo>
                  <a:lnTo>
                    <a:pt x="40310" y="37097"/>
                  </a:lnTo>
                  <a:cubicBezTo>
                    <a:pt x="40333" y="37075"/>
                    <a:pt x="40356" y="37075"/>
                    <a:pt x="40379" y="37052"/>
                  </a:cubicBezTo>
                  <a:cubicBezTo>
                    <a:pt x="40424" y="37029"/>
                    <a:pt x="40493" y="37006"/>
                    <a:pt x="40538" y="36983"/>
                  </a:cubicBezTo>
                  <a:cubicBezTo>
                    <a:pt x="40561" y="36960"/>
                    <a:pt x="40584" y="36960"/>
                    <a:pt x="40607" y="36938"/>
                  </a:cubicBezTo>
                  <a:cubicBezTo>
                    <a:pt x="40652" y="36915"/>
                    <a:pt x="40698" y="36892"/>
                    <a:pt x="40744" y="36846"/>
                  </a:cubicBezTo>
                  <a:cubicBezTo>
                    <a:pt x="40767" y="36846"/>
                    <a:pt x="40767" y="36824"/>
                    <a:pt x="40789" y="36824"/>
                  </a:cubicBezTo>
                  <a:cubicBezTo>
                    <a:pt x="40812" y="36778"/>
                    <a:pt x="40858" y="36755"/>
                    <a:pt x="40881" y="36709"/>
                  </a:cubicBezTo>
                  <a:cubicBezTo>
                    <a:pt x="40904" y="36687"/>
                    <a:pt x="40904" y="36664"/>
                    <a:pt x="40904" y="36664"/>
                  </a:cubicBezTo>
                  <a:cubicBezTo>
                    <a:pt x="40926" y="36641"/>
                    <a:pt x="40949" y="36595"/>
                    <a:pt x="40949" y="36572"/>
                  </a:cubicBezTo>
                  <a:cubicBezTo>
                    <a:pt x="40949" y="36550"/>
                    <a:pt x="40949" y="36527"/>
                    <a:pt x="40949" y="36527"/>
                  </a:cubicBezTo>
                  <a:cubicBezTo>
                    <a:pt x="40972" y="36481"/>
                    <a:pt x="40972" y="36458"/>
                    <a:pt x="40972" y="36436"/>
                  </a:cubicBezTo>
                  <a:cubicBezTo>
                    <a:pt x="40972" y="36413"/>
                    <a:pt x="40972" y="36390"/>
                    <a:pt x="40949" y="36390"/>
                  </a:cubicBezTo>
                  <a:cubicBezTo>
                    <a:pt x="40949" y="36344"/>
                    <a:pt x="40949" y="36299"/>
                    <a:pt x="40926" y="36253"/>
                  </a:cubicBezTo>
                  <a:cubicBezTo>
                    <a:pt x="40904" y="36230"/>
                    <a:pt x="40904" y="36207"/>
                    <a:pt x="40881" y="36184"/>
                  </a:cubicBezTo>
                  <a:cubicBezTo>
                    <a:pt x="40858" y="36162"/>
                    <a:pt x="40858" y="36139"/>
                    <a:pt x="40835" y="36116"/>
                  </a:cubicBezTo>
                  <a:cubicBezTo>
                    <a:pt x="40812" y="36093"/>
                    <a:pt x="40789" y="36070"/>
                    <a:pt x="40767" y="36025"/>
                  </a:cubicBezTo>
                  <a:cubicBezTo>
                    <a:pt x="40767" y="36025"/>
                    <a:pt x="40744" y="36002"/>
                    <a:pt x="40721" y="35979"/>
                  </a:cubicBezTo>
                  <a:cubicBezTo>
                    <a:pt x="40698" y="35956"/>
                    <a:pt x="40675" y="35911"/>
                    <a:pt x="40652" y="35888"/>
                  </a:cubicBezTo>
                  <a:cubicBezTo>
                    <a:pt x="40630" y="35888"/>
                    <a:pt x="40607" y="35865"/>
                    <a:pt x="40607" y="35865"/>
                  </a:cubicBezTo>
                  <a:cubicBezTo>
                    <a:pt x="40538" y="35796"/>
                    <a:pt x="40447" y="35728"/>
                    <a:pt x="40356" y="35659"/>
                  </a:cubicBezTo>
                  <a:cubicBezTo>
                    <a:pt x="40356" y="35637"/>
                    <a:pt x="40333" y="35637"/>
                    <a:pt x="40310" y="35637"/>
                  </a:cubicBezTo>
                  <a:cubicBezTo>
                    <a:pt x="40264" y="35591"/>
                    <a:pt x="40219" y="35545"/>
                    <a:pt x="40173" y="35522"/>
                  </a:cubicBezTo>
                  <a:cubicBezTo>
                    <a:pt x="40150" y="35500"/>
                    <a:pt x="40127" y="35500"/>
                    <a:pt x="40127" y="35477"/>
                  </a:cubicBezTo>
                  <a:cubicBezTo>
                    <a:pt x="40059" y="35454"/>
                    <a:pt x="40013" y="35408"/>
                    <a:pt x="39945" y="35386"/>
                  </a:cubicBezTo>
                  <a:cubicBezTo>
                    <a:pt x="38986" y="34792"/>
                    <a:pt x="37503" y="34199"/>
                    <a:pt x="36361" y="33788"/>
                  </a:cubicBezTo>
                  <a:cubicBezTo>
                    <a:pt x="36293" y="33719"/>
                    <a:pt x="36156" y="33651"/>
                    <a:pt x="36042" y="33560"/>
                  </a:cubicBezTo>
                  <a:cubicBezTo>
                    <a:pt x="35813" y="33468"/>
                    <a:pt x="35562" y="33400"/>
                    <a:pt x="35562" y="33400"/>
                  </a:cubicBezTo>
                  <a:cubicBezTo>
                    <a:pt x="35562" y="33400"/>
                    <a:pt x="35425" y="33400"/>
                    <a:pt x="35266" y="33423"/>
                  </a:cubicBezTo>
                  <a:cubicBezTo>
                    <a:pt x="35083" y="33354"/>
                    <a:pt x="34946" y="33308"/>
                    <a:pt x="34832" y="33286"/>
                  </a:cubicBezTo>
                  <a:lnTo>
                    <a:pt x="34878" y="33286"/>
                  </a:lnTo>
                  <a:cubicBezTo>
                    <a:pt x="35061" y="33304"/>
                    <a:pt x="35230" y="33367"/>
                    <a:pt x="35313" y="33367"/>
                  </a:cubicBezTo>
                  <a:cubicBezTo>
                    <a:pt x="35333" y="33367"/>
                    <a:pt x="35348" y="33363"/>
                    <a:pt x="35357" y="33354"/>
                  </a:cubicBezTo>
                  <a:cubicBezTo>
                    <a:pt x="35380" y="33331"/>
                    <a:pt x="35266" y="33194"/>
                    <a:pt x="35083" y="33080"/>
                  </a:cubicBezTo>
                  <a:lnTo>
                    <a:pt x="36749" y="32738"/>
                  </a:lnTo>
                  <a:lnTo>
                    <a:pt x="38735" y="32304"/>
                  </a:lnTo>
                  <a:cubicBezTo>
                    <a:pt x="38781" y="32464"/>
                    <a:pt x="38781" y="32578"/>
                    <a:pt x="38735" y="32601"/>
                  </a:cubicBezTo>
                  <a:lnTo>
                    <a:pt x="38758" y="32601"/>
                  </a:lnTo>
                  <a:cubicBezTo>
                    <a:pt x="38826" y="32578"/>
                    <a:pt x="39055" y="32487"/>
                    <a:pt x="39397" y="32373"/>
                  </a:cubicBezTo>
                  <a:cubicBezTo>
                    <a:pt x="39420" y="32350"/>
                    <a:pt x="39420" y="32350"/>
                    <a:pt x="39420" y="32350"/>
                  </a:cubicBezTo>
                  <a:cubicBezTo>
                    <a:pt x="39808" y="32213"/>
                    <a:pt x="40310" y="32030"/>
                    <a:pt x="40949" y="31802"/>
                  </a:cubicBezTo>
                  <a:cubicBezTo>
                    <a:pt x="40949" y="31802"/>
                    <a:pt x="40949" y="31779"/>
                    <a:pt x="40972" y="31779"/>
                  </a:cubicBezTo>
                  <a:cubicBezTo>
                    <a:pt x="41040" y="31756"/>
                    <a:pt x="41109" y="31734"/>
                    <a:pt x="41200" y="31711"/>
                  </a:cubicBezTo>
                  <a:cubicBezTo>
                    <a:pt x="41223" y="31688"/>
                    <a:pt x="41246" y="31688"/>
                    <a:pt x="41292" y="31665"/>
                  </a:cubicBezTo>
                  <a:cubicBezTo>
                    <a:pt x="41360" y="31642"/>
                    <a:pt x="41429" y="31619"/>
                    <a:pt x="41497" y="31574"/>
                  </a:cubicBezTo>
                  <a:cubicBezTo>
                    <a:pt x="41565" y="31574"/>
                    <a:pt x="41611" y="31551"/>
                    <a:pt x="41657" y="31528"/>
                  </a:cubicBezTo>
                  <a:cubicBezTo>
                    <a:pt x="41702" y="31505"/>
                    <a:pt x="41748" y="31505"/>
                    <a:pt x="41794" y="31482"/>
                  </a:cubicBezTo>
                  <a:cubicBezTo>
                    <a:pt x="41885" y="31437"/>
                    <a:pt x="41999" y="31414"/>
                    <a:pt x="42090" y="31368"/>
                  </a:cubicBezTo>
                  <a:cubicBezTo>
                    <a:pt x="42182" y="31345"/>
                    <a:pt x="42273" y="31300"/>
                    <a:pt x="42342" y="31277"/>
                  </a:cubicBezTo>
                  <a:cubicBezTo>
                    <a:pt x="42387" y="31254"/>
                    <a:pt x="42433" y="31231"/>
                    <a:pt x="42478" y="31231"/>
                  </a:cubicBezTo>
                  <a:cubicBezTo>
                    <a:pt x="42524" y="31209"/>
                    <a:pt x="42593" y="31186"/>
                    <a:pt x="42661" y="31163"/>
                  </a:cubicBezTo>
                  <a:cubicBezTo>
                    <a:pt x="42730" y="31140"/>
                    <a:pt x="42798" y="31094"/>
                    <a:pt x="42867" y="31072"/>
                  </a:cubicBezTo>
                  <a:cubicBezTo>
                    <a:pt x="42912" y="31049"/>
                    <a:pt x="42958" y="31049"/>
                    <a:pt x="43026" y="31026"/>
                  </a:cubicBezTo>
                  <a:cubicBezTo>
                    <a:pt x="43095" y="31003"/>
                    <a:pt x="43186" y="30957"/>
                    <a:pt x="43255" y="30935"/>
                  </a:cubicBezTo>
                  <a:cubicBezTo>
                    <a:pt x="43300" y="30912"/>
                    <a:pt x="43369" y="30889"/>
                    <a:pt x="43414" y="30866"/>
                  </a:cubicBezTo>
                  <a:cubicBezTo>
                    <a:pt x="43483" y="30843"/>
                    <a:pt x="43551" y="30820"/>
                    <a:pt x="43620" y="30798"/>
                  </a:cubicBezTo>
                  <a:cubicBezTo>
                    <a:pt x="43688" y="30775"/>
                    <a:pt x="43757" y="30752"/>
                    <a:pt x="43802" y="30729"/>
                  </a:cubicBezTo>
                  <a:cubicBezTo>
                    <a:pt x="43939" y="30684"/>
                    <a:pt x="44076" y="30638"/>
                    <a:pt x="44190" y="30569"/>
                  </a:cubicBezTo>
                  <a:cubicBezTo>
                    <a:pt x="44236" y="30569"/>
                    <a:pt x="44259" y="30547"/>
                    <a:pt x="44282" y="30547"/>
                  </a:cubicBezTo>
                  <a:cubicBezTo>
                    <a:pt x="44396" y="30501"/>
                    <a:pt x="44487" y="30478"/>
                    <a:pt x="44601" y="30432"/>
                  </a:cubicBezTo>
                  <a:cubicBezTo>
                    <a:pt x="44647" y="30410"/>
                    <a:pt x="44715" y="30387"/>
                    <a:pt x="44784" y="30364"/>
                  </a:cubicBezTo>
                  <a:cubicBezTo>
                    <a:pt x="44852" y="30318"/>
                    <a:pt x="44944" y="30296"/>
                    <a:pt x="45012" y="30273"/>
                  </a:cubicBezTo>
                  <a:cubicBezTo>
                    <a:pt x="45081" y="30250"/>
                    <a:pt x="45126" y="30227"/>
                    <a:pt x="45195" y="30204"/>
                  </a:cubicBezTo>
                  <a:cubicBezTo>
                    <a:pt x="45263" y="30181"/>
                    <a:pt x="45354" y="30136"/>
                    <a:pt x="45423" y="30113"/>
                  </a:cubicBezTo>
                  <a:cubicBezTo>
                    <a:pt x="45491" y="30090"/>
                    <a:pt x="45560" y="30067"/>
                    <a:pt x="45606" y="30044"/>
                  </a:cubicBezTo>
                  <a:cubicBezTo>
                    <a:pt x="45697" y="29999"/>
                    <a:pt x="45788" y="29976"/>
                    <a:pt x="45879" y="29953"/>
                  </a:cubicBezTo>
                  <a:cubicBezTo>
                    <a:pt x="45925" y="29930"/>
                    <a:pt x="45994" y="29907"/>
                    <a:pt x="46062" y="29885"/>
                  </a:cubicBezTo>
                  <a:cubicBezTo>
                    <a:pt x="46131" y="29839"/>
                    <a:pt x="46199" y="29816"/>
                    <a:pt x="46290" y="29793"/>
                  </a:cubicBezTo>
                  <a:cubicBezTo>
                    <a:pt x="46404" y="29748"/>
                    <a:pt x="46519" y="29702"/>
                    <a:pt x="46633" y="29656"/>
                  </a:cubicBezTo>
                  <a:cubicBezTo>
                    <a:pt x="46724" y="29611"/>
                    <a:pt x="46792" y="29588"/>
                    <a:pt x="46884" y="29542"/>
                  </a:cubicBezTo>
                  <a:cubicBezTo>
                    <a:pt x="46952" y="29519"/>
                    <a:pt x="47021" y="29497"/>
                    <a:pt x="47089" y="29474"/>
                  </a:cubicBezTo>
                  <a:cubicBezTo>
                    <a:pt x="47158" y="29451"/>
                    <a:pt x="47226" y="29428"/>
                    <a:pt x="47317" y="29383"/>
                  </a:cubicBezTo>
                  <a:cubicBezTo>
                    <a:pt x="47386" y="29360"/>
                    <a:pt x="47454" y="29337"/>
                    <a:pt x="47523" y="29314"/>
                  </a:cubicBezTo>
                  <a:cubicBezTo>
                    <a:pt x="47614" y="29268"/>
                    <a:pt x="47683" y="29246"/>
                    <a:pt x="47751" y="29223"/>
                  </a:cubicBezTo>
                  <a:cubicBezTo>
                    <a:pt x="47820" y="29200"/>
                    <a:pt x="47888" y="29177"/>
                    <a:pt x="47957" y="29131"/>
                  </a:cubicBezTo>
                  <a:cubicBezTo>
                    <a:pt x="48048" y="29109"/>
                    <a:pt x="48116" y="29086"/>
                    <a:pt x="48208" y="29040"/>
                  </a:cubicBezTo>
                  <a:cubicBezTo>
                    <a:pt x="48276" y="29017"/>
                    <a:pt x="48322" y="28994"/>
                    <a:pt x="48390" y="28972"/>
                  </a:cubicBezTo>
                  <a:cubicBezTo>
                    <a:pt x="48482" y="28949"/>
                    <a:pt x="48550" y="28903"/>
                    <a:pt x="48641" y="28880"/>
                  </a:cubicBezTo>
                  <a:cubicBezTo>
                    <a:pt x="48778" y="28812"/>
                    <a:pt x="48938" y="28766"/>
                    <a:pt x="49075" y="28698"/>
                  </a:cubicBezTo>
                  <a:cubicBezTo>
                    <a:pt x="49121" y="28675"/>
                    <a:pt x="49166" y="28675"/>
                    <a:pt x="49212" y="28652"/>
                  </a:cubicBezTo>
                  <a:cubicBezTo>
                    <a:pt x="49235" y="28652"/>
                    <a:pt x="49258" y="28629"/>
                    <a:pt x="49258" y="28629"/>
                  </a:cubicBezTo>
                  <a:cubicBezTo>
                    <a:pt x="52590" y="27328"/>
                    <a:pt x="55603" y="26050"/>
                    <a:pt x="56356" y="25502"/>
                  </a:cubicBezTo>
                  <a:cubicBezTo>
                    <a:pt x="58159" y="24156"/>
                    <a:pt x="59985" y="20093"/>
                    <a:pt x="58023" y="15528"/>
                  </a:cubicBezTo>
                  <a:cubicBezTo>
                    <a:pt x="57954" y="15345"/>
                    <a:pt x="57840" y="15185"/>
                    <a:pt x="57726" y="15025"/>
                  </a:cubicBezTo>
                  <a:lnTo>
                    <a:pt x="57726" y="15025"/>
                  </a:lnTo>
                  <a:cubicBezTo>
                    <a:pt x="58388" y="15322"/>
                    <a:pt x="59050" y="15619"/>
                    <a:pt x="59712" y="15916"/>
                  </a:cubicBezTo>
                  <a:cubicBezTo>
                    <a:pt x="60008" y="16030"/>
                    <a:pt x="60556" y="16144"/>
                    <a:pt x="60784" y="16349"/>
                  </a:cubicBezTo>
                  <a:cubicBezTo>
                    <a:pt x="60899" y="16463"/>
                    <a:pt x="60990" y="16600"/>
                    <a:pt x="61058" y="16783"/>
                  </a:cubicBezTo>
                  <a:cubicBezTo>
                    <a:pt x="61058" y="16829"/>
                    <a:pt x="61081" y="16851"/>
                    <a:pt x="61081" y="16897"/>
                  </a:cubicBezTo>
                  <a:cubicBezTo>
                    <a:pt x="61172" y="17422"/>
                    <a:pt x="61469" y="18107"/>
                    <a:pt x="61994" y="18632"/>
                  </a:cubicBezTo>
                  <a:cubicBezTo>
                    <a:pt x="62268" y="18883"/>
                    <a:pt x="62588" y="19043"/>
                    <a:pt x="62816" y="19225"/>
                  </a:cubicBezTo>
                  <a:cubicBezTo>
                    <a:pt x="63067" y="19385"/>
                    <a:pt x="63204" y="19568"/>
                    <a:pt x="63295" y="19750"/>
                  </a:cubicBezTo>
                  <a:cubicBezTo>
                    <a:pt x="63386" y="19956"/>
                    <a:pt x="63409" y="20138"/>
                    <a:pt x="63409" y="20275"/>
                  </a:cubicBezTo>
                  <a:cubicBezTo>
                    <a:pt x="63432" y="20389"/>
                    <a:pt x="63432" y="20481"/>
                    <a:pt x="63432" y="20481"/>
                  </a:cubicBezTo>
                  <a:cubicBezTo>
                    <a:pt x="63432" y="20481"/>
                    <a:pt x="63432" y="20572"/>
                    <a:pt x="63432" y="20732"/>
                  </a:cubicBezTo>
                  <a:cubicBezTo>
                    <a:pt x="63455" y="20846"/>
                    <a:pt x="63455" y="21028"/>
                    <a:pt x="63523" y="21257"/>
                  </a:cubicBezTo>
                  <a:cubicBezTo>
                    <a:pt x="63523" y="21416"/>
                    <a:pt x="63592" y="21553"/>
                    <a:pt x="63729" y="21668"/>
                  </a:cubicBezTo>
                  <a:cubicBezTo>
                    <a:pt x="63820" y="21736"/>
                    <a:pt x="63911" y="21805"/>
                    <a:pt x="64003" y="21850"/>
                  </a:cubicBezTo>
                  <a:cubicBezTo>
                    <a:pt x="64119" y="21894"/>
                    <a:pt x="64243" y="21909"/>
                    <a:pt x="64360" y="21909"/>
                  </a:cubicBezTo>
                  <a:cubicBezTo>
                    <a:pt x="64427" y="21909"/>
                    <a:pt x="64492" y="21904"/>
                    <a:pt x="64551" y="21896"/>
                  </a:cubicBezTo>
                  <a:cubicBezTo>
                    <a:pt x="64916" y="21850"/>
                    <a:pt x="65258" y="21690"/>
                    <a:pt x="65532" y="21439"/>
                  </a:cubicBezTo>
                  <a:cubicBezTo>
                    <a:pt x="65829" y="21165"/>
                    <a:pt x="66011" y="20823"/>
                    <a:pt x="66080" y="20481"/>
                  </a:cubicBezTo>
                  <a:cubicBezTo>
                    <a:pt x="66148" y="20115"/>
                    <a:pt x="66126" y="19773"/>
                    <a:pt x="66011" y="19522"/>
                  </a:cubicBezTo>
                  <a:cubicBezTo>
                    <a:pt x="65966" y="19408"/>
                    <a:pt x="65920" y="19317"/>
                    <a:pt x="65874" y="19225"/>
                  </a:cubicBezTo>
                  <a:cubicBezTo>
                    <a:pt x="65874" y="19202"/>
                    <a:pt x="65874" y="19202"/>
                    <a:pt x="65874" y="19180"/>
                  </a:cubicBezTo>
                  <a:cubicBezTo>
                    <a:pt x="66240" y="19362"/>
                    <a:pt x="66582" y="19590"/>
                    <a:pt x="66947" y="19819"/>
                  </a:cubicBezTo>
                  <a:cubicBezTo>
                    <a:pt x="66584" y="19637"/>
                    <a:pt x="66310" y="19491"/>
                    <a:pt x="66236" y="19491"/>
                  </a:cubicBezTo>
                  <a:cubicBezTo>
                    <a:pt x="66226" y="19491"/>
                    <a:pt x="66219" y="19494"/>
                    <a:pt x="66217" y="19499"/>
                  </a:cubicBezTo>
                  <a:cubicBezTo>
                    <a:pt x="66171" y="19545"/>
                    <a:pt x="67061" y="20321"/>
                    <a:pt x="68111" y="20823"/>
                  </a:cubicBezTo>
                  <a:cubicBezTo>
                    <a:pt x="68659" y="21097"/>
                    <a:pt x="69230" y="21280"/>
                    <a:pt x="69686" y="21325"/>
                  </a:cubicBezTo>
                  <a:cubicBezTo>
                    <a:pt x="69804" y="21350"/>
                    <a:pt x="69918" y="21360"/>
                    <a:pt x="70023" y="21360"/>
                  </a:cubicBezTo>
                  <a:cubicBezTo>
                    <a:pt x="70304" y="21360"/>
                    <a:pt x="70514" y="21290"/>
                    <a:pt x="70531" y="21257"/>
                  </a:cubicBezTo>
                  <a:cubicBezTo>
                    <a:pt x="70531" y="21257"/>
                    <a:pt x="70554" y="21257"/>
                    <a:pt x="70599" y="21234"/>
                  </a:cubicBezTo>
                  <a:cubicBezTo>
                    <a:pt x="70599" y="21211"/>
                    <a:pt x="70622" y="21188"/>
                    <a:pt x="70645" y="21188"/>
                  </a:cubicBezTo>
                  <a:lnTo>
                    <a:pt x="70668" y="21188"/>
                  </a:lnTo>
                  <a:cubicBezTo>
                    <a:pt x="70896" y="21074"/>
                    <a:pt x="70896" y="20937"/>
                    <a:pt x="71124" y="20869"/>
                  </a:cubicBezTo>
                  <a:cubicBezTo>
                    <a:pt x="71216" y="20937"/>
                    <a:pt x="71330" y="20983"/>
                    <a:pt x="71512" y="21028"/>
                  </a:cubicBezTo>
                  <a:cubicBezTo>
                    <a:pt x="71569" y="21057"/>
                    <a:pt x="71643" y="21076"/>
                    <a:pt x="71723" y="21076"/>
                  </a:cubicBezTo>
                  <a:cubicBezTo>
                    <a:pt x="71773" y="21076"/>
                    <a:pt x="71825" y="21069"/>
                    <a:pt x="71877" y="21051"/>
                  </a:cubicBezTo>
                  <a:cubicBezTo>
                    <a:pt x="71992" y="21006"/>
                    <a:pt x="72129" y="20960"/>
                    <a:pt x="72243" y="20823"/>
                  </a:cubicBezTo>
                  <a:cubicBezTo>
                    <a:pt x="72357" y="20686"/>
                    <a:pt x="72402" y="20481"/>
                    <a:pt x="72380" y="20321"/>
                  </a:cubicBezTo>
                  <a:cubicBezTo>
                    <a:pt x="72357" y="20138"/>
                    <a:pt x="72288" y="20001"/>
                    <a:pt x="72220" y="19864"/>
                  </a:cubicBezTo>
                  <a:cubicBezTo>
                    <a:pt x="72083" y="19613"/>
                    <a:pt x="71923" y="19385"/>
                    <a:pt x="71763" y="19180"/>
                  </a:cubicBezTo>
                  <a:cubicBezTo>
                    <a:pt x="71718" y="19134"/>
                    <a:pt x="71695" y="19088"/>
                    <a:pt x="71649" y="19043"/>
                  </a:cubicBezTo>
                  <a:lnTo>
                    <a:pt x="71604" y="18974"/>
                  </a:lnTo>
                  <a:cubicBezTo>
                    <a:pt x="71581" y="18883"/>
                    <a:pt x="71558" y="18746"/>
                    <a:pt x="71489" y="18541"/>
                  </a:cubicBezTo>
                  <a:cubicBezTo>
                    <a:pt x="71352" y="18244"/>
                    <a:pt x="71124" y="17833"/>
                    <a:pt x="70828" y="17491"/>
                  </a:cubicBezTo>
                  <a:cubicBezTo>
                    <a:pt x="70531" y="17148"/>
                    <a:pt x="70166" y="16851"/>
                    <a:pt x="69869" y="16692"/>
                  </a:cubicBezTo>
                  <a:cubicBezTo>
                    <a:pt x="69732" y="16578"/>
                    <a:pt x="69618" y="16532"/>
                    <a:pt x="69526" y="16486"/>
                  </a:cubicBezTo>
                  <a:lnTo>
                    <a:pt x="69390" y="16418"/>
                  </a:lnTo>
                  <a:cubicBezTo>
                    <a:pt x="69390" y="16418"/>
                    <a:pt x="69184" y="16326"/>
                    <a:pt x="68865" y="16212"/>
                  </a:cubicBezTo>
                  <a:cubicBezTo>
                    <a:pt x="68728" y="16167"/>
                    <a:pt x="68568" y="16121"/>
                    <a:pt x="68385" y="16075"/>
                  </a:cubicBezTo>
                  <a:cubicBezTo>
                    <a:pt x="68431" y="16053"/>
                    <a:pt x="68477" y="16030"/>
                    <a:pt x="68499" y="15984"/>
                  </a:cubicBezTo>
                  <a:cubicBezTo>
                    <a:pt x="68613" y="15870"/>
                    <a:pt x="68705" y="15687"/>
                    <a:pt x="68682" y="15459"/>
                  </a:cubicBezTo>
                  <a:cubicBezTo>
                    <a:pt x="68659" y="15254"/>
                    <a:pt x="68499" y="15140"/>
                    <a:pt x="68408" y="15071"/>
                  </a:cubicBezTo>
                  <a:cubicBezTo>
                    <a:pt x="68294" y="14980"/>
                    <a:pt x="68157" y="14934"/>
                    <a:pt x="68043" y="14888"/>
                  </a:cubicBezTo>
                  <a:cubicBezTo>
                    <a:pt x="67815" y="14797"/>
                    <a:pt x="67586" y="14752"/>
                    <a:pt x="67404" y="14706"/>
                  </a:cubicBezTo>
                  <a:cubicBezTo>
                    <a:pt x="67244" y="14637"/>
                    <a:pt x="67061" y="14592"/>
                    <a:pt x="66924" y="14546"/>
                  </a:cubicBezTo>
                  <a:cubicBezTo>
                    <a:pt x="66810" y="14523"/>
                    <a:pt x="66742" y="14500"/>
                    <a:pt x="66742" y="14500"/>
                  </a:cubicBezTo>
                  <a:lnTo>
                    <a:pt x="66582" y="14500"/>
                  </a:lnTo>
                  <a:cubicBezTo>
                    <a:pt x="66514" y="14500"/>
                    <a:pt x="66377" y="14478"/>
                    <a:pt x="66217" y="14478"/>
                  </a:cubicBezTo>
                  <a:cubicBezTo>
                    <a:pt x="65920" y="14478"/>
                    <a:pt x="65532" y="14500"/>
                    <a:pt x="65144" y="14523"/>
                  </a:cubicBezTo>
                  <a:cubicBezTo>
                    <a:pt x="64939" y="14546"/>
                    <a:pt x="64733" y="14569"/>
                    <a:pt x="64551" y="14569"/>
                  </a:cubicBezTo>
                  <a:cubicBezTo>
                    <a:pt x="64391" y="14432"/>
                    <a:pt x="64094" y="14204"/>
                    <a:pt x="63706" y="13907"/>
                  </a:cubicBezTo>
                  <a:cubicBezTo>
                    <a:pt x="63409" y="13679"/>
                    <a:pt x="63067" y="13382"/>
                    <a:pt x="62702" y="13085"/>
                  </a:cubicBezTo>
                  <a:cubicBezTo>
                    <a:pt x="62359" y="12789"/>
                    <a:pt x="61994" y="12423"/>
                    <a:pt x="61629" y="12081"/>
                  </a:cubicBezTo>
                  <a:cubicBezTo>
                    <a:pt x="60899" y="11396"/>
                    <a:pt x="60191" y="10689"/>
                    <a:pt x="59666" y="10141"/>
                  </a:cubicBezTo>
                  <a:cubicBezTo>
                    <a:pt x="59118" y="9593"/>
                    <a:pt x="58776" y="9228"/>
                    <a:pt x="58776" y="9228"/>
                  </a:cubicBezTo>
                  <a:cubicBezTo>
                    <a:pt x="58776" y="9228"/>
                    <a:pt x="58388" y="8885"/>
                    <a:pt x="57840" y="8360"/>
                  </a:cubicBezTo>
                  <a:cubicBezTo>
                    <a:pt x="57269" y="7835"/>
                    <a:pt x="56493" y="7174"/>
                    <a:pt x="55740" y="6534"/>
                  </a:cubicBezTo>
                  <a:cubicBezTo>
                    <a:pt x="55032" y="5941"/>
                    <a:pt x="54302" y="5348"/>
                    <a:pt x="53640" y="5005"/>
                  </a:cubicBezTo>
                  <a:cubicBezTo>
                    <a:pt x="53617" y="4959"/>
                    <a:pt x="53572" y="4914"/>
                    <a:pt x="53549" y="4845"/>
                  </a:cubicBezTo>
                  <a:lnTo>
                    <a:pt x="53549" y="4845"/>
                  </a:lnTo>
                  <a:cubicBezTo>
                    <a:pt x="53640" y="4937"/>
                    <a:pt x="53731" y="4959"/>
                    <a:pt x="53731" y="4959"/>
                  </a:cubicBezTo>
                  <a:cubicBezTo>
                    <a:pt x="53754" y="4914"/>
                    <a:pt x="53572" y="4731"/>
                    <a:pt x="53389" y="4389"/>
                  </a:cubicBezTo>
                  <a:cubicBezTo>
                    <a:pt x="53206" y="4046"/>
                    <a:pt x="53001" y="3567"/>
                    <a:pt x="52773" y="3065"/>
                  </a:cubicBezTo>
                  <a:cubicBezTo>
                    <a:pt x="52544" y="2563"/>
                    <a:pt x="52339" y="2106"/>
                    <a:pt x="52202" y="1718"/>
                  </a:cubicBezTo>
                  <a:cubicBezTo>
                    <a:pt x="52156" y="1650"/>
                    <a:pt x="52134" y="1581"/>
                    <a:pt x="52111" y="1513"/>
                  </a:cubicBezTo>
                  <a:cubicBezTo>
                    <a:pt x="48067" y="583"/>
                    <a:pt x="43614" y="1"/>
                    <a:pt x="38807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7" name="Google Shape;3607;p43"/>
            <p:cNvSpPr/>
            <p:nvPr/>
          </p:nvSpPr>
          <p:spPr>
            <a:xfrm>
              <a:off x="6785927" y="4807738"/>
              <a:ext cx="461803" cy="270768"/>
            </a:xfrm>
            <a:custGeom>
              <a:avLst/>
              <a:gdLst/>
              <a:ahLst/>
              <a:cxnLst/>
              <a:rect l="l" t="t" r="r" b="b"/>
              <a:pathLst>
                <a:path w="17161" h="10062" extrusionOk="0">
                  <a:moveTo>
                    <a:pt x="8263" y="0"/>
                  </a:moveTo>
                  <a:cubicBezTo>
                    <a:pt x="6369" y="548"/>
                    <a:pt x="4748" y="5159"/>
                    <a:pt x="4748" y="5159"/>
                  </a:cubicBezTo>
                  <a:lnTo>
                    <a:pt x="9131" y="6369"/>
                  </a:lnTo>
                  <a:cubicBezTo>
                    <a:pt x="9131" y="6369"/>
                    <a:pt x="1" y="8332"/>
                    <a:pt x="3698" y="9656"/>
                  </a:cubicBezTo>
                  <a:cubicBezTo>
                    <a:pt x="4495" y="9939"/>
                    <a:pt x="5573" y="10061"/>
                    <a:pt x="6771" y="10061"/>
                  </a:cubicBezTo>
                  <a:cubicBezTo>
                    <a:pt x="11167" y="10061"/>
                    <a:pt x="17161" y="8412"/>
                    <a:pt x="16640" y="7031"/>
                  </a:cubicBezTo>
                  <a:cubicBezTo>
                    <a:pt x="15978" y="5273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8" name="Google Shape;3608;p43"/>
            <p:cNvSpPr/>
            <p:nvPr/>
          </p:nvSpPr>
          <p:spPr>
            <a:xfrm>
              <a:off x="6913695" y="4807738"/>
              <a:ext cx="297302" cy="207960"/>
            </a:xfrm>
            <a:custGeom>
              <a:avLst/>
              <a:gdLst/>
              <a:ahLst/>
              <a:cxnLst/>
              <a:rect l="l" t="t" r="r" b="b"/>
              <a:pathLst>
                <a:path w="11048" h="7728" extrusionOk="0">
                  <a:moveTo>
                    <a:pt x="3515" y="0"/>
                  </a:moveTo>
                  <a:cubicBezTo>
                    <a:pt x="1621" y="548"/>
                    <a:pt x="0" y="5159"/>
                    <a:pt x="0" y="5159"/>
                  </a:cubicBezTo>
                  <a:lnTo>
                    <a:pt x="434" y="5273"/>
                  </a:lnTo>
                  <a:cubicBezTo>
                    <a:pt x="1094" y="4139"/>
                    <a:pt x="2481" y="2072"/>
                    <a:pt x="3955" y="2072"/>
                  </a:cubicBezTo>
                  <a:cubicBezTo>
                    <a:pt x="4112" y="2072"/>
                    <a:pt x="4270" y="2095"/>
                    <a:pt x="4428" y="2146"/>
                  </a:cubicBezTo>
                  <a:cubicBezTo>
                    <a:pt x="6620" y="2854"/>
                    <a:pt x="7464" y="4292"/>
                    <a:pt x="7236" y="4680"/>
                  </a:cubicBezTo>
                  <a:cubicBezTo>
                    <a:pt x="7030" y="4976"/>
                    <a:pt x="4383" y="5752"/>
                    <a:pt x="3241" y="6049"/>
                  </a:cubicBezTo>
                  <a:lnTo>
                    <a:pt x="4383" y="6369"/>
                  </a:lnTo>
                  <a:cubicBezTo>
                    <a:pt x="4383" y="6369"/>
                    <a:pt x="3881" y="6460"/>
                    <a:pt x="3196" y="6643"/>
                  </a:cubicBezTo>
                  <a:cubicBezTo>
                    <a:pt x="3639" y="7107"/>
                    <a:pt x="4317" y="7728"/>
                    <a:pt x="4633" y="7728"/>
                  </a:cubicBezTo>
                  <a:cubicBezTo>
                    <a:pt x="4659" y="7728"/>
                    <a:pt x="4682" y="7724"/>
                    <a:pt x="4702" y="7715"/>
                  </a:cubicBezTo>
                  <a:cubicBezTo>
                    <a:pt x="5022" y="7578"/>
                    <a:pt x="9062" y="6460"/>
                    <a:pt x="11048" y="5912"/>
                  </a:cubicBezTo>
                  <a:cubicBezTo>
                    <a:pt x="8902" y="3675"/>
                    <a:pt x="3515" y="0"/>
                    <a:pt x="3515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9" name="Google Shape;3609;p43"/>
            <p:cNvSpPr/>
            <p:nvPr/>
          </p:nvSpPr>
          <p:spPr>
            <a:xfrm>
              <a:off x="6785927" y="4903564"/>
              <a:ext cx="461803" cy="174942"/>
            </a:xfrm>
            <a:custGeom>
              <a:avLst/>
              <a:gdLst/>
              <a:ahLst/>
              <a:cxnLst/>
              <a:rect l="l" t="t" r="r" b="b"/>
              <a:pathLst>
                <a:path w="17161" h="6501" extrusionOk="0">
                  <a:moveTo>
                    <a:pt x="13125" y="0"/>
                  </a:moveTo>
                  <a:cubicBezTo>
                    <a:pt x="10181" y="160"/>
                    <a:pt x="7556" y="1895"/>
                    <a:pt x="7076" y="2237"/>
                  </a:cubicBezTo>
                  <a:lnTo>
                    <a:pt x="9131" y="2808"/>
                  </a:lnTo>
                  <a:cubicBezTo>
                    <a:pt x="9131" y="2808"/>
                    <a:pt x="1" y="4771"/>
                    <a:pt x="3698" y="6095"/>
                  </a:cubicBezTo>
                  <a:cubicBezTo>
                    <a:pt x="4495" y="6378"/>
                    <a:pt x="5573" y="6500"/>
                    <a:pt x="6771" y="6500"/>
                  </a:cubicBezTo>
                  <a:cubicBezTo>
                    <a:pt x="11167" y="6500"/>
                    <a:pt x="17161" y="4851"/>
                    <a:pt x="16640" y="3470"/>
                  </a:cubicBezTo>
                  <a:cubicBezTo>
                    <a:pt x="16344" y="2716"/>
                    <a:pt x="14814" y="1347"/>
                    <a:pt x="13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0" name="Google Shape;3610;p43"/>
            <p:cNvSpPr/>
            <p:nvPr/>
          </p:nvSpPr>
          <p:spPr>
            <a:xfrm>
              <a:off x="6847362" y="4919522"/>
              <a:ext cx="400367" cy="158984"/>
            </a:xfrm>
            <a:custGeom>
              <a:avLst/>
              <a:gdLst/>
              <a:ahLst/>
              <a:cxnLst/>
              <a:rect l="l" t="t" r="r" b="b"/>
              <a:pathLst>
                <a:path w="14878" h="5908" extrusionOk="0">
                  <a:moveTo>
                    <a:pt x="11550" y="1"/>
                  </a:moveTo>
                  <a:cubicBezTo>
                    <a:pt x="9267" y="457"/>
                    <a:pt x="6094" y="1188"/>
                    <a:pt x="6094" y="1188"/>
                  </a:cubicBezTo>
                  <a:cubicBezTo>
                    <a:pt x="6094" y="1188"/>
                    <a:pt x="5798" y="1735"/>
                    <a:pt x="5980" y="1964"/>
                  </a:cubicBezTo>
                  <a:lnTo>
                    <a:pt x="6323" y="2078"/>
                  </a:lnTo>
                  <a:cubicBezTo>
                    <a:pt x="6346" y="2055"/>
                    <a:pt x="6368" y="2055"/>
                    <a:pt x="6391" y="2055"/>
                  </a:cubicBezTo>
                  <a:cubicBezTo>
                    <a:pt x="6470" y="2042"/>
                    <a:pt x="6564" y="2036"/>
                    <a:pt x="6669" y="2036"/>
                  </a:cubicBezTo>
                  <a:cubicBezTo>
                    <a:pt x="7687" y="2036"/>
                    <a:pt x="9701" y="2584"/>
                    <a:pt x="8377" y="2626"/>
                  </a:cubicBezTo>
                  <a:cubicBezTo>
                    <a:pt x="6939" y="2694"/>
                    <a:pt x="2260" y="4018"/>
                    <a:pt x="1712" y="4132"/>
                  </a:cubicBezTo>
                  <a:cubicBezTo>
                    <a:pt x="1679" y="4138"/>
                    <a:pt x="1651" y="4141"/>
                    <a:pt x="1627" y="4141"/>
                  </a:cubicBezTo>
                  <a:cubicBezTo>
                    <a:pt x="1468" y="4141"/>
                    <a:pt x="1496" y="4017"/>
                    <a:pt x="1575" y="3858"/>
                  </a:cubicBezTo>
                  <a:lnTo>
                    <a:pt x="1575" y="3858"/>
                  </a:lnTo>
                  <a:cubicBezTo>
                    <a:pt x="457" y="4406"/>
                    <a:pt x="0" y="4999"/>
                    <a:pt x="1415" y="5502"/>
                  </a:cubicBezTo>
                  <a:cubicBezTo>
                    <a:pt x="2212" y="5785"/>
                    <a:pt x="3290" y="5907"/>
                    <a:pt x="4488" y="5907"/>
                  </a:cubicBezTo>
                  <a:cubicBezTo>
                    <a:pt x="8884" y="5907"/>
                    <a:pt x="14878" y="4258"/>
                    <a:pt x="14357" y="2877"/>
                  </a:cubicBezTo>
                  <a:cubicBezTo>
                    <a:pt x="14106" y="2237"/>
                    <a:pt x="12942" y="1142"/>
                    <a:pt x="11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1" name="Google Shape;3611;p43"/>
            <p:cNvSpPr/>
            <p:nvPr/>
          </p:nvSpPr>
          <p:spPr>
            <a:xfrm>
              <a:off x="6888508" y="5010720"/>
              <a:ext cx="340304" cy="67894"/>
            </a:xfrm>
            <a:custGeom>
              <a:avLst/>
              <a:gdLst/>
              <a:ahLst/>
              <a:cxnLst/>
              <a:rect l="l" t="t" r="r" b="b"/>
              <a:pathLst>
                <a:path w="12646" h="2523" extrusionOk="0">
                  <a:moveTo>
                    <a:pt x="11188" y="1"/>
                  </a:moveTo>
                  <a:cubicBezTo>
                    <a:pt x="10174" y="1"/>
                    <a:pt x="8841" y="109"/>
                    <a:pt x="7076" y="355"/>
                  </a:cubicBezTo>
                  <a:cubicBezTo>
                    <a:pt x="3059" y="926"/>
                    <a:pt x="1005" y="1656"/>
                    <a:pt x="0" y="2158"/>
                  </a:cubicBezTo>
                  <a:cubicBezTo>
                    <a:pt x="779" y="2412"/>
                    <a:pt x="1802" y="2523"/>
                    <a:pt x="2932" y="2523"/>
                  </a:cubicBezTo>
                  <a:cubicBezTo>
                    <a:pt x="6671" y="2523"/>
                    <a:pt x="11576" y="1313"/>
                    <a:pt x="12646" y="104"/>
                  </a:cubicBezTo>
                  <a:cubicBezTo>
                    <a:pt x="12253" y="37"/>
                    <a:pt x="11774" y="1"/>
                    <a:pt x="1118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2" name="Google Shape;3612;p43"/>
            <p:cNvSpPr/>
            <p:nvPr/>
          </p:nvSpPr>
          <p:spPr>
            <a:xfrm>
              <a:off x="6976342" y="4903564"/>
              <a:ext cx="215011" cy="73114"/>
            </a:xfrm>
            <a:custGeom>
              <a:avLst/>
              <a:gdLst/>
              <a:ahLst/>
              <a:cxnLst/>
              <a:rect l="l" t="t" r="r" b="b"/>
              <a:pathLst>
                <a:path w="7990" h="2717" extrusionOk="0">
                  <a:moveTo>
                    <a:pt x="6049" y="0"/>
                  </a:moveTo>
                  <a:cubicBezTo>
                    <a:pt x="3105" y="160"/>
                    <a:pt x="480" y="1895"/>
                    <a:pt x="0" y="2237"/>
                  </a:cubicBezTo>
                  <a:lnTo>
                    <a:pt x="1712" y="2716"/>
                  </a:lnTo>
                  <a:cubicBezTo>
                    <a:pt x="2922" y="2420"/>
                    <a:pt x="5730" y="1758"/>
                    <a:pt x="7989" y="1644"/>
                  </a:cubicBezTo>
                  <a:cubicBezTo>
                    <a:pt x="7419" y="1119"/>
                    <a:pt x="6734" y="571"/>
                    <a:pt x="6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3" name="Google Shape;3613;p43"/>
            <p:cNvSpPr/>
            <p:nvPr/>
          </p:nvSpPr>
          <p:spPr>
            <a:xfrm>
              <a:off x="6863939" y="4990457"/>
              <a:ext cx="381369" cy="88103"/>
            </a:xfrm>
            <a:custGeom>
              <a:avLst/>
              <a:gdLst/>
              <a:ahLst/>
              <a:cxnLst/>
              <a:rect l="l" t="t" r="r" b="b"/>
              <a:pathLst>
                <a:path w="14172" h="3274" extrusionOk="0">
                  <a:moveTo>
                    <a:pt x="11656" y="1"/>
                  </a:moveTo>
                  <a:cubicBezTo>
                    <a:pt x="10647" y="1"/>
                    <a:pt x="9315" y="108"/>
                    <a:pt x="7556" y="355"/>
                  </a:cubicBezTo>
                  <a:cubicBezTo>
                    <a:pt x="2762" y="1039"/>
                    <a:pt x="754" y="1952"/>
                    <a:pt x="0" y="2386"/>
                  </a:cubicBezTo>
                  <a:cubicBezTo>
                    <a:pt x="23" y="2409"/>
                    <a:pt x="46" y="2432"/>
                    <a:pt x="69" y="2455"/>
                  </a:cubicBezTo>
                  <a:cubicBezTo>
                    <a:pt x="2817" y="905"/>
                    <a:pt x="8503" y="384"/>
                    <a:pt x="9741" y="384"/>
                  </a:cubicBezTo>
                  <a:cubicBezTo>
                    <a:pt x="9871" y="384"/>
                    <a:pt x="9951" y="390"/>
                    <a:pt x="9975" y="400"/>
                  </a:cubicBezTo>
                  <a:cubicBezTo>
                    <a:pt x="10249" y="515"/>
                    <a:pt x="9541" y="629"/>
                    <a:pt x="6186" y="1154"/>
                  </a:cubicBezTo>
                  <a:cubicBezTo>
                    <a:pt x="3630" y="1564"/>
                    <a:pt x="1598" y="2432"/>
                    <a:pt x="731" y="2843"/>
                  </a:cubicBezTo>
                  <a:cubicBezTo>
                    <a:pt x="754" y="2843"/>
                    <a:pt x="776" y="2866"/>
                    <a:pt x="799" y="2866"/>
                  </a:cubicBezTo>
                  <a:cubicBezTo>
                    <a:pt x="1596" y="3151"/>
                    <a:pt x="2676" y="3274"/>
                    <a:pt x="3874" y="3274"/>
                  </a:cubicBezTo>
                  <a:cubicBezTo>
                    <a:pt x="8237" y="3274"/>
                    <a:pt x="14171" y="1642"/>
                    <a:pt x="13741" y="263"/>
                  </a:cubicBezTo>
                  <a:cubicBezTo>
                    <a:pt x="13275" y="97"/>
                    <a:pt x="12610" y="1"/>
                    <a:pt x="11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4" name="Google Shape;3614;p43"/>
            <p:cNvSpPr/>
            <p:nvPr/>
          </p:nvSpPr>
          <p:spPr>
            <a:xfrm>
              <a:off x="7122571" y="4843367"/>
              <a:ext cx="462502" cy="273917"/>
            </a:xfrm>
            <a:custGeom>
              <a:avLst/>
              <a:gdLst/>
              <a:ahLst/>
              <a:cxnLst/>
              <a:rect l="l" t="t" r="r" b="b"/>
              <a:pathLst>
                <a:path w="17187" h="10179" extrusionOk="0">
                  <a:moveTo>
                    <a:pt x="9494" y="0"/>
                  </a:moveTo>
                  <a:cubicBezTo>
                    <a:pt x="9494" y="0"/>
                    <a:pt x="1437" y="4725"/>
                    <a:pt x="661" y="6437"/>
                  </a:cubicBezTo>
                  <a:cubicBezTo>
                    <a:pt x="0" y="7894"/>
                    <a:pt x="6947" y="10178"/>
                    <a:pt x="11366" y="10178"/>
                  </a:cubicBezTo>
                  <a:cubicBezTo>
                    <a:pt x="12138" y="10178"/>
                    <a:pt x="12833" y="10108"/>
                    <a:pt x="13397" y="9952"/>
                  </a:cubicBezTo>
                  <a:cubicBezTo>
                    <a:pt x="17186" y="8879"/>
                    <a:pt x="8193" y="6300"/>
                    <a:pt x="8193" y="6300"/>
                  </a:cubicBezTo>
                  <a:lnTo>
                    <a:pt x="12644" y="5387"/>
                  </a:lnTo>
                  <a:cubicBezTo>
                    <a:pt x="12644" y="5387"/>
                    <a:pt x="11343" y="662"/>
                    <a:pt x="9494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5" name="Google Shape;3615;p43"/>
            <p:cNvSpPr/>
            <p:nvPr/>
          </p:nvSpPr>
          <p:spPr>
            <a:xfrm>
              <a:off x="7164900" y="4843367"/>
              <a:ext cx="297948" cy="205673"/>
            </a:xfrm>
            <a:custGeom>
              <a:avLst/>
              <a:gdLst/>
              <a:ahLst/>
              <a:cxnLst/>
              <a:rect l="l" t="t" r="r" b="b"/>
              <a:pathLst>
                <a:path w="11072" h="7643" extrusionOk="0">
                  <a:moveTo>
                    <a:pt x="7921" y="0"/>
                  </a:moveTo>
                  <a:cubicBezTo>
                    <a:pt x="7921" y="0"/>
                    <a:pt x="2306" y="3310"/>
                    <a:pt x="1" y="5387"/>
                  </a:cubicBezTo>
                  <a:cubicBezTo>
                    <a:pt x="1941" y="6049"/>
                    <a:pt x="5890" y="7441"/>
                    <a:pt x="6209" y="7624"/>
                  </a:cubicBezTo>
                  <a:cubicBezTo>
                    <a:pt x="6235" y="7637"/>
                    <a:pt x="6265" y="7643"/>
                    <a:pt x="6299" y="7643"/>
                  </a:cubicBezTo>
                  <a:cubicBezTo>
                    <a:pt x="6630" y="7643"/>
                    <a:pt x="7329" y="7077"/>
                    <a:pt x="7784" y="6642"/>
                  </a:cubicBezTo>
                  <a:cubicBezTo>
                    <a:pt x="7099" y="6437"/>
                    <a:pt x="6620" y="6300"/>
                    <a:pt x="6620" y="6300"/>
                  </a:cubicBezTo>
                  <a:lnTo>
                    <a:pt x="7761" y="6049"/>
                  </a:lnTo>
                  <a:cubicBezTo>
                    <a:pt x="6666" y="5661"/>
                    <a:pt x="4064" y="4725"/>
                    <a:pt x="3904" y="4406"/>
                  </a:cubicBezTo>
                  <a:cubicBezTo>
                    <a:pt x="3676" y="4018"/>
                    <a:pt x="4634" y="2648"/>
                    <a:pt x="6871" y="2077"/>
                  </a:cubicBezTo>
                  <a:cubicBezTo>
                    <a:pt x="6995" y="2047"/>
                    <a:pt x="7117" y="2032"/>
                    <a:pt x="7239" y="2032"/>
                  </a:cubicBezTo>
                  <a:cubicBezTo>
                    <a:pt x="8750" y="2032"/>
                    <a:pt x="10046" y="4274"/>
                    <a:pt x="10637" y="5478"/>
                  </a:cubicBezTo>
                  <a:lnTo>
                    <a:pt x="11071" y="5387"/>
                  </a:lnTo>
                  <a:cubicBezTo>
                    <a:pt x="11071" y="5387"/>
                    <a:pt x="9770" y="662"/>
                    <a:pt x="7921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6" name="Google Shape;3616;p43"/>
            <p:cNvSpPr/>
            <p:nvPr/>
          </p:nvSpPr>
          <p:spPr>
            <a:xfrm>
              <a:off x="7122571" y="4929963"/>
              <a:ext cx="462502" cy="187321"/>
            </a:xfrm>
            <a:custGeom>
              <a:avLst/>
              <a:gdLst/>
              <a:ahLst/>
              <a:cxnLst/>
              <a:rect l="l" t="t" r="r" b="b"/>
              <a:pathLst>
                <a:path w="17187" h="6961" extrusionOk="0">
                  <a:moveTo>
                    <a:pt x="4404" y="1"/>
                  </a:moveTo>
                  <a:cubicBezTo>
                    <a:pt x="2624" y="1233"/>
                    <a:pt x="1003" y="2489"/>
                    <a:pt x="661" y="3219"/>
                  </a:cubicBezTo>
                  <a:cubicBezTo>
                    <a:pt x="0" y="4676"/>
                    <a:pt x="6947" y="6960"/>
                    <a:pt x="11366" y="6960"/>
                  </a:cubicBezTo>
                  <a:cubicBezTo>
                    <a:pt x="12138" y="6960"/>
                    <a:pt x="12833" y="6890"/>
                    <a:pt x="13397" y="6734"/>
                  </a:cubicBezTo>
                  <a:cubicBezTo>
                    <a:pt x="17186" y="5661"/>
                    <a:pt x="8193" y="3082"/>
                    <a:pt x="8193" y="3082"/>
                  </a:cubicBezTo>
                  <a:lnTo>
                    <a:pt x="10293" y="2648"/>
                  </a:lnTo>
                  <a:cubicBezTo>
                    <a:pt x="9814" y="2260"/>
                    <a:pt x="7326" y="366"/>
                    <a:pt x="4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7" name="Google Shape;3617;p43"/>
            <p:cNvSpPr/>
            <p:nvPr/>
          </p:nvSpPr>
          <p:spPr>
            <a:xfrm>
              <a:off x="7122571" y="4944710"/>
              <a:ext cx="399237" cy="172574"/>
            </a:xfrm>
            <a:custGeom>
              <a:avLst/>
              <a:gdLst/>
              <a:ahLst/>
              <a:cxnLst/>
              <a:rect l="l" t="t" r="r" b="b"/>
              <a:pathLst>
                <a:path w="14836" h="6413" extrusionOk="0">
                  <a:moveTo>
                    <a:pt x="3651" y="0"/>
                  </a:moveTo>
                  <a:cubicBezTo>
                    <a:pt x="2190" y="1028"/>
                    <a:pt x="935" y="2055"/>
                    <a:pt x="661" y="2671"/>
                  </a:cubicBezTo>
                  <a:cubicBezTo>
                    <a:pt x="0" y="4128"/>
                    <a:pt x="6947" y="6412"/>
                    <a:pt x="11366" y="6412"/>
                  </a:cubicBezTo>
                  <a:cubicBezTo>
                    <a:pt x="12138" y="6412"/>
                    <a:pt x="12833" y="6342"/>
                    <a:pt x="13397" y="6186"/>
                  </a:cubicBezTo>
                  <a:cubicBezTo>
                    <a:pt x="14835" y="5775"/>
                    <a:pt x="14424" y="5136"/>
                    <a:pt x="13329" y="4520"/>
                  </a:cubicBezTo>
                  <a:lnTo>
                    <a:pt x="13329" y="4520"/>
                  </a:lnTo>
                  <a:cubicBezTo>
                    <a:pt x="13405" y="4673"/>
                    <a:pt x="13418" y="4810"/>
                    <a:pt x="13285" y="4810"/>
                  </a:cubicBezTo>
                  <a:cubicBezTo>
                    <a:pt x="13260" y="4810"/>
                    <a:pt x="13229" y="4805"/>
                    <a:pt x="13192" y="4794"/>
                  </a:cubicBezTo>
                  <a:cubicBezTo>
                    <a:pt x="12644" y="4634"/>
                    <a:pt x="8079" y="2991"/>
                    <a:pt x="6641" y="2831"/>
                  </a:cubicBezTo>
                  <a:cubicBezTo>
                    <a:pt x="5417" y="2697"/>
                    <a:pt x="7078" y="2355"/>
                    <a:pt x="8145" y="2355"/>
                  </a:cubicBezTo>
                  <a:cubicBezTo>
                    <a:pt x="8351" y="2355"/>
                    <a:pt x="8536" y="2368"/>
                    <a:pt x="8672" y="2397"/>
                  </a:cubicBezTo>
                  <a:cubicBezTo>
                    <a:pt x="8695" y="2420"/>
                    <a:pt x="8718" y="2420"/>
                    <a:pt x="8741" y="2420"/>
                  </a:cubicBezTo>
                  <a:lnTo>
                    <a:pt x="9083" y="2351"/>
                  </a:lnTo>
                  <a:cubicBezTo>
                    <a:pt x="9289" y="2123"/>
                    <a:pt x="9015" y="1575"/>
                    <a:pt x="9015" y="1575"/>
                  </a:cubicBezTo>
                  <a:cubicBezTo>
                    <a:pt x="9015" y="1575"/>
                    <a:pt x="5888" y="617"/>
                    <a:pt x="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8" name="Google Shape;3618;p43"/>
            <p:cNvSpPr/>
            <p:nvPr/>
          </p:nvSpPr>
          <p:spPr>
            <a:xfrm>
              <a:off x="7144018" y="5033082"/>
              <a:ext cx="335406" cy="84174"/>
            </a:xfrm>
            <a:custGeom>
              <a:avLst/>
              <a:gdLst/>
              <a:ahLst/>
              <a:cxnLst/>
              <a:rect l="l" t="t" r="r" b="b"/>
              <a:pathLst>
                <a:path w="12464" h="3128" extrusionOk="0">
                  <a:moveTo>
                    <a:pt x="657" y="0"/>
                  </a:moveTo>
                  <a:cubicBezTo>
                    <a:pt x="415" y="0"/>
                    <a:pt x="197" y="9"/>
                    <a:pt x="1" y="26"/>
                  </a:cubicBezTo>
                  <a:cubicBezTo>
                    <a:pt x="1073" y="1424"/>
                    <a:pt x="6725" y="3127"/>
                    <a:pt x="10525" y="3127"/>
                  </a:cubicBezTo>
                  <a:cubicBezTo>
                    <a:pt x="11255" y="3127"/>
                    <a:pt x="11916" y="3065"/>
                    <a:pt x="12463" y="2925"/>
                  </a:cubicBezTo>
                  <a:cubicBezTo>
                    <a:pt x="11505" y="2377"/>
                    <a:pt x="9496" y="1510"/>
                    <a:pt x="5524" y="665"/>
                  </a:cubicBezTo>
                  <a:cubicBezTo>
                    <a:pt x="3287" y="180"/>
                    <a:pt x="1735" y="0"/>
                    <a:pt x="657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9" name="Google Shape;3619;p43"/>
            <p:cNvSpPr/>
            <p:nvPr/>
          </p:nvSpPr>
          <p:spPr>
            <a:xfrm>
              <a:off x="7185782" y="4929963"/>
              <a:ext cx="213800" cy="81107"/>
            </a:xfrm>
            <a:custGeom>
              <a:avLst/>
              <a:gdLst/>
              <a:ahLst/>
              <a:cxnLst/>
              <a:rect l="l" t="t" r="r" b="b"/>
              <a:pathLst>
                <a:path w="7945" h="3014" extrusionOk="0">
                  <a:moveTo>
                    <a:pt x="2055" y="1"/>
                  </a:moveTo>
                  <a:cubicBezTo>
                    <a:pt x="1325" y="526"/>
                    <a:pt x="594" y="1028"/>
                    <a:pt x="1" y="1507"/>
                  </a:cubicBezTo>
                  <a:cubicBezTo>
                    <a:pt x="2238" y="1758"/>
                    <a:pt x="5000" y="2626"/>
                    <a:pt x="6187" y="3014"/>
                  </a:cubicBezTo>
                  <a:lnTo>
                    <a:pt x="7944" y="2648"/>
                  </a:lnTo>
                  <a:cubicBezTo>
                    <a:pt x="7465" y="2260"/>
                    <a:pt x="4977" y="366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0" name="Google Shape;3620;p43"/>
            <p:cNvSpPr/>
            <p:nvPr/>
          </p:nvSpPr>
          <p:spPr>
            <a:xfrm>
              <a:off x="7125181" y="5013465"/>
              <a:ext cx="380050" cy="103846"/>
            </a:xfrm>
            <a:custGeom>
              <a:avLst/>
              <a:gdLst/>
              <a:ahLst/>
              <a:cxnLst/>
              <a:rect l="l" t="t" r="r" b="b"/>
              <a:pathLst>
                <a:path w="14123" h="3859" extrusionOk="0">
                  <a:moveTo>
                    <a:pt x="1905" y="1"/>
                  </a:moveTo>
                  <a:cubicBezTo>
                    <a:pt x="1339" y="1"/>
                    <a:pt x="903" y="52"/>
                    <a:pt x="564" y="139"/>
                  </a:cubicBezTo>
                  <a:cubicBezTo>
                    <a:pt x="1" y="1594"/>
                    <a:pt x="6864" y="3859"/>
                    <a:pt x="11261" y="3859"/>
                  </a:cubicBezTo>
                  <a:cubicBezTo>
                    <a:pt x="12035" y="3859"/>
                    <a:pt x="12733" y="3788"/>
                    <a:pt x="13300" y="3631"/>
                  </a:cubicBezTo>
                  <a:cubicBezTo>
                    <a:pt x="13323" y="3608"/>
                    <a:pt x="13346" y="3608"/>
                    <a:pt x="13369" y="3608"/>
                  </a:cubicBezTo>
                  <a:cubicBezTo>
                    <a:pt x="12524" y="3129"/>
                    <a:pt x="10561" y="2125"/>
                    <a:pt x="8051" y="1554"/>
                  </a:cubicBezTo>
                  <a:cubicBezTo>
                    <a:pt x="4718" y="801"/>
                    <a:pt x="4033" y="641"/>
                    <a:pt x="4307" y="550"/>
                  </a:cubicBezTo>
                  <a:cubicBezTo>
                    <a:pt x="4321" y="543"/>
                    <a:pt x="4355" y="540"/>
                    <a:pt x="4406" y="540"/>
                  </a:cubicBezTo>
                  <a:cubicBezTo>
                    <a:pt x="5278" y="540"/>
                    <a:pt x="11294" y="1454"/>
                    <a:pt x="14054" y="3243"/>
                  </a:cubicBezTo>
                  <a:cubicBezTo>
                    <a:pt x="14076" y="3243"/>
                    <a:pt x="14099" y="3220"/>
                    <a:pt x="14122" y="3197"/>
                  </a:cubicBezTo>
                  <a:cubicBezTo>
                    <a:pt x="13392" y="2695"/>
                    <a:pt x="11451" y="1668"/>
                    <a:pt x="6727" y="664"/>
                  </a:cubicBezTo>
                  <a:cubicBezTo>
                    <a:pt x="4515" y="186"/>
                    <a:pt x="2978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1" name="Google Shape;3621;p43"/>
            <p:cNvSpPr/>
            <p:nvPr/>
          </p:nvSpPr>
          <p:spPr>
            <a:xfrm>
              <a:off x="6280422" y="4026137"/>
              <a:ext cx="832918" cy="540837"/>
            </a:xfrm>
            <a:custGeom>
              <a:avLst/>
              <a:gdLst/>
              <a:ahLst/>
              <a:cxnLst/>
              <a:rect l="l" t="t" r="r" b="b"/>
              <a:pathLst>
                <a:path w="30952" h="20098" extrusionOk="0">
                  <a:moveTo>
                    <a:pt x="26124" y="0"/>
                  </a:moveTo>
                  <a:cubicBezTo>
                    <a:pt x="25352" y="0"/>
                    <a:pt x="24738" y="92"/>
                    <a:pt x="24538" y="286"/>
                  </a:cubicBezTo>
                  <a:cubicBezTo>
                    <a:pt x="24538" y="286"/>
                    <a:pt x="21068" y="6175"/>
                    <a:pt x="19927" y="6928"/>
                  </a:cubicBezTo>
                  <a:cubicBezTo>
                    <a:pt x="16663" y="9050"/>
                    <a:pt x="13239" y="10899"/>
                    <a:pt x="10066" y="13136"/>
                  </a:cubicBezTo>
                  <a:cubicBezTo>
                    <a:pt x="9556" y="13491"/>
                    <a:pt x="8918" y="13580"/>
                    <a:pt x="8240" y="13580"/>
                  </a:cubicBezTo>
                  <a:cubicBezTo>
                    <a:pt x="7555" y="13580"/>
                    <a:pt x="6830" y="13489"/>
                    <a:pt x="6155" y="13489"/>
                  </a:cubicBezTo>
                  <a:cubicBezTo>
                    <a:pt x="5735" y="13489"/>
                    <a:pt x="5335" y="13524"/>
                    <a:pt x="4976" y="13638"/>
                  </a:cubicBezTo>
                  <a:cubicBezTo>
                    <a:pt x="4314" y="13867"/>
                    <a:pt x="5387" y="14255"/>
                    <a:pt x="5707" y="14460"/>
                  </a:cubicBezTo>
                  <a:cubicBezTo>
                    <a:pt x="5603" y="14452"/>
                    <a:pt x="5504" y="14449"/>
                    <a:pt x="5410" y="14449"/>
                  </a:cubicBezTo>
                  <a:cubicBezTo>
                    <a:pt x="4377" y="14449"/>
                    <a:pt x="3842" y="14883"/>
                    <a:pt x="3173" y="15259"/>
                  </a:cubicBezTo>
                  <a:cubicBezTo>
                    <a:pt x="2876" y="15442"/>
                    <a:pt x="2580" y="15601"/>
                    <a:pt x="2306" y="15807"/>
                  </a:cubicBezTo>
                  <a:cubicBezTo>
                    <a:pt x="1849" y="16126"/>
                    <a:pt x="0" y="17793"/>
                    <a:pt x="982" y="18112"/>
                  </a:cubicBezTo>
                  <a:cubicBezTo>
                    <a:pt x="1187" y="18158"/>
                    <a:pt x="1438" y="18112"/>
                    <a:pt x="1621" y="18181"/>
                  </a:cubicBezTo>
                  <a:cubicBezTo>
                    <a:pt x="1872" y="18295"/>
                    <a:pt x="1849" y="18409"/>
                    <a:pt x="2077" y="18569"/>
                  </a:cubicBezTo>
                  <a:cubicBezTo>
                    <a:pt x="2260" y="18683"/>
                    <a:pt x="2488" y="18683"/>
                    <a:pt x="2694" y="18683"/>
                  </a:cubicBezTo>
                  <a:cubicBezTo>
                    <a:pt x="2751" y="18685"/>
                    <a:pt x="2806" y="18686"/>
                    <a:pt x="2860" y="18686"/>
                  </a:cubicBezTo>
                  <a:cubicBezTo>
                    <a:pt x="3324" y="18686"/>
                    <a:pt x="3682" y="18602"/>
                    <a:pt x="4132" y="18500"/>
                  </a:cubicBezTo>
                  <a:cubicBezTo>
                    <a:pt x="5113" y="18249"/>
                    <a:pt x="5981" y="17724"/>
                    <a:pt x="6871" y="17450"/>
                  </a:cubicBezTo>
                  <a:lnTo>
                    <a:pt x="6871" y="17450"/>
                  </a:lnTo>
                  <a:cubicBezTo>
                    <a:pt x="6734" y="18066"/>
                    <a:pt x="6460" y="18728"/>
                    <a:pt x="6848" y="19299"/>
                  </a:cubicBezTo>
                  <a:cubicBezTo>
                    <a:pt x="7112" y="19644"/>
                    <a:pt x="7773" y="20097"/>
                    <a:pt x="8237" y="20097"/>
                  </a:cubicBezTo>
                  <a:cubicBezTo>
                    <a:pt x="8295" y="20097"/>
                    <a:pt x="8349" y="20090"/>
                    <a:pt x="8400" y="20075"/>
                  </a:cubicBezTo>
                  <a:cubicBezTo>
                    <a:pt x="9016" y="19892"/>
                    <a:pt x="8788" y="19231"/>
                    <a:pt x="8834" y="18774"/>
                  </a:cubicBezTo>
                  <a:cubicBezTo>
                    <a:pt x="8925" y="17975"/>
                    <a:pt x="9473" y="17952"/>
                    <a:pt x="10112" y="17701"/>
                  </a:cubicBezTo>
                  <a:cubicBezTo>
                    <a:pt x="10614" y="17496"/>
                    <a:pt x="10911" y="17222"/>
                    <a:pt x="11230" y="16811"/>
                  </a:cubicBezTo>
                  <a:cubicBezTo>
                    <a:pt x="11482" y="16492"/>
                    <a:pt x="11755" y="15875"/>
                    <a:pt x="12075" y="15647"/>
                  </a:cubicBezTo>
                  <a:cubicBezTo>
                    <a:pt x="12326" y="15487"/>
                    <a:pt x="12851" y="15487"/>
                    <a:pt x="13148" y="15419"/>
                  </a:cubicBezTo>
                  <a:cubicBezTo>
                    <a:pt x="13992" y="15213"/>
                    <a:pt x="14837" y="14985"/>
                    <a:pt x="15681" y="14757"/>
                  </a:cubicBezTo>
                  <a:cubicBezTo>
                    <a:pt x="17325" y="14323"/>
                    <a:pt x="18991" y="13821"/>
                    <a:pt x="20589" y="13205"/>
                  </a:cubicBezTo>
                  <a:cubicBezTo>
                    <a:pt x="21890" y="12703"/>
                    <a:pt x="23351" y="12155"/>
                    <a:pt x="24401" y="11173"/>
                  </a:cubicBezTo>
                  <a:cubicBezTo>
                    <a:pt x="26934" y="8777"/>
                    <a:pt x="30951" y="2819"/>
                    <a:pt x="30860" y="1495"/>
                  </a:cubicBezTo>
                  <a:cubicBezTo>
                    <a:pt x="30796" y="542"/>
                    <a:pt x="27996" y="0"/>
                    <a:pt x="26124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2" name="Google Shape;3622;p43"/>
            <p:cNvSpPr/>
            <p:nvPr/>
          </p:nvSpPr>
          <p:spPr>
            <a:xfrm>
              <a:off x="6294550" y="4026137"/>
              <a:ext cx="818791" cy="540837"/>
            </a:xfrm>
            <a:custGeom>
              <a:avLst/>
              <a:gdLst/>
              <a:ahLst/>
              <a:cxnLst/>
              <a:rect l="l" t="t" r="r" b="b"/>
              <a:pathLst>
                <a:path w="30427" h="20098" extrusionOk="0">
                  <a:moveTo>
                    <a:pt x="25599" y="0"/>
                  </a:moveTo>
                  <a:cubicBezTo>
                    <a:pt x="24827" y="0"/>
                    <a:pt x="24213" y="92"/>
                    <a:pt x="24013" y="286"/>
                  </a:cubicBezTo>
                  <a:cubicBezTo>
                    <a:pt x="24013" y="286"/>
                    <a:pt x="20543" y="6175"/>
                    <a:pt x="19402" y="6928"/>
                  </a:cubicBezTo>
                  <a:cubicBezTo>
                    <a:pt x="19379" y="6928"/>
                    <a:pt x="19356" y="6951"/>
                    <a:pt x="19333" y="6973"/>
                  </a:cubicBezTo>
                  <a:cubicBezTo>
                    <a:pt x="19394" y="6972"/>
                    <a:pt x="19455" y="6972"/>
                    <a:pt x="19517" y="6972"/>
                  </a:cubicBezTo>
                  <a:cubicBezTo>
                    <a:pt x="20909" y="6972"/>
                    <a:pt x="22688" y="7233"/>
                    <a:pt x="23191" y="8457"/>
                  </a:cubicBezTo>
                  <a:cubicBezTo>
                    <a:pt x="24021" y="10468"/>
                    <a:pt x="16858" y="14048"/>
                    <a:pt x="13442" y="14048"/>
                  </a:cubicBezTo>
                  <a:cubicBezTo>
                    <a:pt x="13291" y="14048"/>
                    <a:pt x="13147" y="14041"/>
                    <a:pt x="13011" y="14026"/>
                  </a:cubicBezTo>
                  <a:cubicBezTo>
                    <a:pt x="11436" y="13867"/>
                    <a:pt x="11093" y="12931"/>
                    <a:pt x="11139" y="12063"/>
                  </a:cubicBezTo>
                  <a:lnTo>
                    <a:pt x="11139" y="12063"/>
                  </a:lnTo>
                  <a:cubicBezTo>
                    <a:pt x="10591" y="12406"/>
                    <a:pt x="10066" y="12748"/>
                    <a:pt x="9541" y="13136"/>
                  </a:cubicBezTo>
                  <a:cubicBezTo>
                    <a:pt x="9199" y="13364"/>
                    <a:pt x="8811" y="13479"/>
                    <a:pt x="8400" y="13547"/>
                  </a:cubicBezTo>
                  <a:cubicBezTo>
                    <a:pt x="8765" y="13775"/>
                    <a:pt x="9176" y="14072"/>
                    <a:pt x="9496" y="14506"/>
                  </a:cubicBezTo>
                  <a:cubicBezTo>
                    <a:pt x="10311" y="15535"/>
                    <a:pt x="8506" y="18539"/>
                    <a:pt x="7339" y="18539"/>
                  </a:cubicBezTo>
                  <a:cubicBezTo>
                    <a:pt x="7263" y="18539"/>
                    <a:pt x="7191" y="18526"/>
                    <a:pt x="7122" y="18500"/>
                  </a:cubicBezTo>
                  <a:cubicBezTo>
                    <a:pt x="5981" y="18066"/>
                    <a:pt x="7259" y="16355"/>
                    <a:pt x="7259" y="16355"/>
                  </a:cubicBezTo>
                  <a:lnTo>
                    <a:pt x="7259" y="16355"/>
                  </a:lnTo>
                  <a:cubicBezTo>
                    <a:pt x="7259" y="16355"/>
                    <a:pt x="4091" y="17685"/>
                    <a:pt x="3057" y="17685"/>
                  </a:cubicBezTo>
                  <a:cubicBezTo>
                    <a:pt x="3016" y="17685"/>
                    <a:pt x="2979" y="17683"/>
                    <a:pt x="2945" y="17678"/>
                  </a:cubicBezTo>
                  <a:cubicBezTo>
                    <a:pt x="2032" y="17587"/>
                    <a:pt x="3721" y="16537"/>
                    <a:pt x="3721" y="16537"/>
                  </a:cubicBezTo>
                  <a:lnTo>
                    <a:pt x="3721" y="16537"/>
                  </a:lnTo>
                  <a:cubicBezTo>
                    <a:pt x="3721" y="16537"/>
                    <a:pt x="1712" y="17450"/>
                    <a:pt x="982" y="17450"/>
                  </a:cubicBezTo>
                  <a:cubicBezTo>
                    <a:pt x="754" y="17450"/>
                    <a:pt x="617" y="17268"/>
                    <a:pt x="525" y="17039"/>
                  </a:cubicBezTo>
                  <a:cubicBezTo>
                    <a:pt x="160" y="17496"/>
                    <a:pt x="0" y="17952"/>
                    <a:pt x="457" y="18112"/>
                  </a:cubicBezTo>
                  <a:cubicBezTo>
                    <a:pt x="662" y="18158"/>
                    <a:pt x="913" y="18112"/>
                    <a:pt x="1096" y="18181"/>
                  </a:cubicBezTo>
                  <a:cubicBezTo>
                    <a:pt x="1347" y="18295"/>
                    <a:pt x="1324" y="18409"/>
                    <a:pt x="1552" y="18569"/>
                  </a:cubicBezTo>
                  <a:cubicBezTo>
                    <a:pt x="1735" y="18683"/>
                    <a:pt x="1963" y="18683"/>
                    <a:pt x="2169" y="18683"/>
                  </a:cubicBezTo>
                  <a:cubicBezTo>
                    <a:pt x="2226" y="18685"/>
                    <a:pt x="2281" y="18686"/>
                    <a:pt x="2335" y="18686"/>
                  </a:cubicBezTo>
                  <a:cubicBezTo>
                    <a:pt x="2799" y="18686"/>
                    <a:pt x="3157" y="18602"/>
                    <a:pt x="3607" y="18500"/>
                  </a:cubicBezTo>
                  <a:cubicBezTo>
                    <a:pt x="4588" y="18249"/>
                    <a:pt x="5456" y="17724"/>
                    <a:pt x="6346" y="17450"/>
                  </a:cubicBezTo>
                  <a:lnTo>
                    <a:pt x="6346" y="17450"/>
                  </a:lnTo>
                  <a:cubicBezTo>
                    <a:pt x="6209" y="18066"/>
                    <a:pt x="5935" y="18728"/>
                    <a:pt x="6323" y="19299"/>
                  </a:cubicBezTo>
                  <a:cubicBezTo>
                    <a:pt x="6587" y="19644"/>
                    <a:pt x="7248" y="20097"/>
                    <a:pt x="7712" y="20097"/>
                  </a:cubicBezTo>
                  <a:cubicBezTo>
                    <a:pt x="7770" y="20097"/>
                    <a:pt x="7824" y="20090"/>
                    <a:pt x="7875" y="20075"/>
                  </a:cubicBezTo>
                  <a:cubicBezTo>
                    <a:pt x="8491" y="19892"/>
                    <a:pt x="8263" y="19231"/>
                    <a:pt x="8309" y="18774"/>
                  </a:cubicBezTo>
                  <a:cubicBezTo>
                    <a:pt x="8400" y="17975"/>
                    <a:pt x="8948" y="17952"/>
                    <a:pt x="9587" y="17701"/>
                  </a:cubicBezTo>
                  <a:cubicBezTo>
                    <a:pt x="10089" y="17496"/>
                    <a:pt x="10386" y="17222"/>
                    <a:pt x="10705" y="16811"/>
                  </a:cubicBezTo>
                  <a:cubicBezTo>
                    <a:pt x="10957" y="16492"/>
                    <a:pt x="11230" y="15875"/>
                    <a:pt x="11550" y="15647"/>
                  </a:cubicBezTo>
                  <a:cubicBezTo>
                    <a:pt x="11801" y="15487"/>
                    <a:pt x="12326" y="15487"/>
                    <a:pt x="12623" y="15419"/>
                  </a:cubicBezTo>
                  <a:cubicBezTo>
                    <a:pt x="13467" y="15213"/>
                    <a:pt x="14312" y="14985"/>
                    <a:pt x="15156" y="14757"/>
                  </a:cubicBezTo>
                  <a:cubicBezTo>
                    <a:pt x="16800" y="14323"/>
                    <a:pt x="18466" y="13821"/>
                    <a:pt x="20064" y="13205"/>
                  </a:cubicBezTo>
                  <a:cubicBezTo>
                    <a:pt x="21365" y="12703"/>
                    <a:pt x="22826" y="12155"/>
                    <a:pt x="23876" y="11173"/>
                  </a:cubicBezTo>
                  <a:cubicBezTo>
                    <a:pt x="26409" y="8777"/>
                    <a:pt x="30426" y="2819"/>
                    <a:pt x="30335" y="1495"/>
                  </a:cubicBezTo>
                  <a:cubicBezTo>
                    <a:pt x="30271" y="542"/>
                    <a:pt x="27471" y="0"/>
                    <a:pt x="25599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3" name="Google Shape;3623;p43"/>
            <p:cNvSpPr/>
            <p:nvPr/>
          </p:nvSpPr>
          <p:spPr>
            <a:xfrm>
              <a:off x="6332628" y="4458473"/>
              <a:ext cx="123490" cy="74810"/>
            </a:xfrm>
            <a:custGeom>
              <a:avLst/>
              <a:gdLst/>
              <a:ahLst/>
              <a:cxnLst/>
              <a:rect l="l" t="t" r="r" b="b"/>
              <a:pathLst>
                <a:path w="4589" h="2780" extrusionOk="0">
                  <a:moveTo>
                    <a:pt x="3573" y="1"/>
                  </a:moveTo>
                  <a:cubicBezTo>
                    <a:pt x="3488" y="1"/>
                    <a:pt x="3252" y="66"/>
                    <a:pt x="2945" y="174"/>
                  </a:cubicBezTo>
                  <a:cubicBezTo>
                    <a:pt x="2762" y="266"/>
                    <a:pt x="2534" y="380"/>
                    <a:pt x="2306" y="471"/>
                  </a:cubicBezTo>
                  <a:cubicBezTo>
                    <a:pt x="2078" y="585"/>
                    <a:pt x="1849" y="722"/>
                    <a:pt x="1598" y="836"/>
                  </a:cubicBezTo>
                  <a:cubicBezTo>
                    <a:pt x="1347" y="951"/>
                    <a:pt x="1119" y="1042"/>
                    <a:pt x="868" y="1179"/>
                  </a:cubicBezTo>
                  <a:cubicBezTo>
                    <a:pt x="617" y="1293"/>
                    <a:pt x="411" y="1453"/>
                    <a:pt x="229" y="1635"/>
                  </a:cubicBezTo>
                  <a:cubicBezTo>
                    <a:pt x="160" y="1727"/>
                    <a:pt x="92" y="1818"/>
                    <a:pt x="46" y="1955"/>
                  </a:cubicBezTo>
                  <a:cubicBezTo>
                    <a:pt x="1" y="2069"/>
                    <a:pt x="1" y="2229"/>
                    <a:pt x="46" y="2343"/>
                  </a:cubicBezTo>
                  <a:cubicBezTo>
                    <a:pt x="69" y="2434"/>
                    <a:pt x="160" y="2503"/>
                    <a:pt x="183" y="2548"/>
                  </a:cubicBezTo>
                  <a:cubicBezTo>
                    <a:pt x="229" y="2571"/>
                    <a:pt x="252" y="2594"/>
                    <a:pt x="252" y="2594"/>
                  </a:cubicBezTo>
                  <a:cubicBezTo>
                    <a:pt x="252" y="2615"/>
                    <a:pt x="575" y="2778"/>
                    <a:pt x="975" y="2778"/>
                  </a:cubicBezTo>
                  <a:cubicBezTo>
                    <a:pt x="1000" y="2778"/>
                    <a:pt x="1025" y="2778"/>
                    <a:pt x="1050" y="2777"/>
                  </a:cubicBezTo>
                  <a:cubicBezTo>
                    <a:pt x="1095" y="2779"/>
                    <a:pt x="1140" y="2780"/>
                    <a:pt x="1187" y="2780"/>
                  </a:cubicBezTo>
                  <a:cubicBezTo>
                    <a:pt x="1600" y="2780"/>
                    <a:pt x="2108" y="2692"/>
                    <a:pt x="2580" y="2548"/>
                  </a:cubicBezTo>
                  <a:cubicBezTo>
                    <a:pt x="3653" y="2229"/>
                    <a:pt x="4588" y="1681"/>
                    <a:pt x="4566" y="1612"/>
                  </a:cubicBezTo>
                  <a:cubicBezTo>
                    <a:pt x="4564" y="1608"/>
                    <a:pt x="4557" y="1605"/>
                    <a:pt x="4546" y="1605"/>
                  </a:cubicBezTo>
                  <a:cubicBezTo>
                    <a:pt x="4398" y="1605"/>
                    <a:pt x="3463" y="1992"/>
                    <a:pt x="2488" y="2183"/>
                  </a:cubicBezTo>
                  <a:cubicBezTo>
                    <a:pt x="2130" y="2261"/>
                    <a:pt x="1771" y="2296"/>
                    <a:pt x="1463" y="2296"/>
                  </a:cubicBezTo>
                  <a:cubicBezTo>
                    <a:pt x="1321" y="2296"/>
                    <a:pt x="1189" y="2289"/>
                    <a:pt x="1073" y="2274"/>
                  </a:cubicBezTo>
                  <a:cubicBezTo>
                    <a:pt x="733" y="2254"/>
                    <a:pt x="568" y="2164"/>
                    <a:pt x="548" y="2158"/>
                  </a:cubicBezTo>
                  <a:lnTo>
                    <a:pt x="548" y="2158"/>
                  </a:lnTo>
                  <a:cubicBezTo>
                    <a:pt x="547" y="2137"/>
                    <a:pt x="526" y="2137"/>
                    <a:pt x="526" y="2137"/>
                  </a:cubicBezTo>
                  <a:cubicBezTo>
                    <a:pt x="526" y="2137"/>
                    <a:pt x="520" y="2143"/>
                    <a:pt x="517" y="2143"/>
                  </a:cubicBezTo>
                  <a:cubicBezTo>
                    <a:pt x="514" y="2143"/>
                    <a:pt x="514" y="2137"/>
                    <a:pt x="526" y="2115"/>
                  </a:cubicBezTo>
                  <a:cubicBezTo>
                    <a:pt x="526" y="2069"/>
                    <a:pt x="571" y="2023"/>
                    <a:pt x="617" y="1955"/>
                  </a:cubicBezTo>
                  <a:cubicBezTo>
                    <a:pt x="708" y="1818"/>
                    <a:pt x="891" y="1681"/>
                    <a:pt x="1073" y="1544"/>
                  </a:cubicBezTo>
                  <a:cubicBezTo>
                    <a:pt x="1256" y="1430"/>
                    <a:pt x="1530" y="1293"/>
                    <a:pt x="1781" y="1179"/>
                  </a:cubicBezTo>
                  <a:cubicBezTo>
                    <a:pt x="2009" y="1042"/>
                    <a:pt x="2237" y="882"/>
                    <a:pt x="2466" y="745"/>
                  </a:cubicBezTo>
                  <a:cubicBezTo>
                    <a:pt x="2671" y="608"/>
                    <a:pt x="2877" y="471"/>
                    <a:pt x="3036" y="357"/>
                  </a:cubicBezTo>
                  <a:cubicBezTo>
                    <a:pt x="3402" y="174"/>
                    <a:pt x="3630" y="37"/>
                    <a:pt x="3607" y="15"/>
                  </a:cubicBezTo>
                  <a:cubicBezTo>
                    <a:pt x="3607" y="5"/>
                    <a:pt x="3595" y="1"/>
                    <a:pt x="35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4" name="Google Shape;3624;p43"/>
            <p:cNvSpPr/>
            <p:nvPr/>
          </p:nvSpPr>
          <p:spPr>
            <a:xfrm>
              <a:off x="6294550" y="4424916"/>
              <a:ext cx="154813" cy="94158"/>
            </a:xfrm>
            <a:custGeom>
              <a:avLst/>
              <a:gdLst/>
              <a:ahLst/>
              <a:cxnLst/>
              <a:rect l="l" t="t" r="r" b="b"/>
              <a:pathLst>
                <a:path w="5753" h="3499" extrusionOk="0">
                  <a:moveTo>
                    <a:pt x="5721" y="0"/>
                  </a:moveTo>
                  <a:cubicBezTo>
                    <a:pt x="5641" y="0"/>
                    <a:pt x="5420" y="45"/>
                    <a:pt x="5136" y="120"/>
                  </a:cubicBezTo>
                  <a:cubicBezTo>
                    <a:pt x="4771" y="189"/>
                    <a:pt x="4292" y="303"/>
                    <a:pt x="3789" y="440"/>
                  </a:cubicBezTo>
                  <a:cubicBezTo>
                    <a:pt x="3310" y="554"/>
                    <a:pt x="2831" y="691"/>
                    <a:pt x="2465" y="828"/>
                  </a:cubicBezTo>
                  <a:cubicBezTo>
                    <a:pt x="2100" y="942"/>
                    <a:pt x="1872" y="1056"/>
                    <a:pt x="1872" y="1056"/>
                  </a:cubicBezTo>
                  <a:cubicBezTo>
                    <a:pt x="1872" y="1056"/>
                    <a:pt x="1826" y="1079"/>
                    <a:pt x="1712" y="1148"/>
                  </a:cubicBezTo>
                  <a:cubicBezTo>
                    <a:pt x="1621" y="1193"/>
                    <a:pt x="1484" y="1262"/>
                    <a:pt x="1324" y="1376"/>
                  </a:cubicBezTo>
                  <a:cubicBezTo>
                    <a:pt x="1233" y="1421"/>
                    <a:pt x="1142" y="1490"/>
                    <a:pt x="1050" y="1536"/>
                  </a:cubicBezTo>
                  <a:cubicBezTo>
                    <a:pt x="1028" y="1558"/>
                    <a:pt x="1028" y="1558"/>
                    <a:pt x="982" y="1604"/>
                  </a:cubicBezTo>
                  <a:lnTo>
                    <a:pt x="913" y="1650"/>
                  </a:lnTo>
                  <a:cubicBezTo>
                    <a:pt x="868" y="1695"/>
                    <a:pt x="822" y="1741"/>
                    <a:pt x="776" y="1764"/>
                  </a:cubicBezTo>
                  <a:cubicBezTo>
                    <a:pt x="594" y="1924"/>
                    <a:pt x="411" y="2106"/>
                    <a:pt x="251" y="2334"/>
                  </a:cubicBezTo>
                  <a:cubicBezTo>
                    <a:pt x="160" y="2449"/>
                    <a:pt x="92" y="2563"/>
                    <a:pt x="46" y="2700"/>
                  </a:cubicBezTo>
                  <a:cubicBezTo>
                    <a:pt x="0" y="2859"/>
                    <a:pt x="23" y="3042"/>
                    <a:pt x="114" y="3179"/>
                  </a:cubicBezTo>
                  <a:cubicBezTo>
                    <a:pt x="183" y="3316"/>
                    <a:pt x="320" y="3384"/>
                    <a:pt x="411" y="3430"/>
                  </a:cubicBezTo>
                  <a:cubicBezTo>
                    <a:pt x="548" y="3499"/>
                    <a:pt x="685" y="3499"/>
                    <a:pt x="776" y="3499"/>
                  </a:cubicBezTo>
                  <a:cubicBezTo>
                    <a:pt x="1164" y="3430"/>
                    <a:pt x="1393" y="3270"/>
                    <a:pt x="1370" y="3247"/>
                  </a:cubicBezTo>
                  <a:cubicBezTo>
                    <a:pt x="1367" y="3244"/>
                    <a:pt x="1359" y="3243"/>
                    <a:pt x="1347" y="3243"/>
                  </a:cubicBezTo>
                  <a:cubicBezTo>
                    <a:pt x="1290" y="3243"/>
                    <a:pt x="1136" y="3275"/>
                    <a:pt x="919" y="3275"/>
                  </a:cubicBezTo>
                  <a:cubicBezTo>
                    <a:pt x="874" y="3275"/>
                    <a:pt x="827" y="3274"/>
                    <a:pt x="776" y="3270"/>
                  </a:cubicBezTo>
                  <a:cubicBezTo>
                    <a:pt x="685" y="3270"/>
                    <a:pt x="617" y="3270"/>
                    <a:pt x="548" y="3225"/>
                  </a:cubicBezTo>
                  <a:cubicBezTo>
                    <a:pt x="457" y="3156"/>
                    <a:pt x="388" y="3111"/>
                    <a:pt x="366" y="3042"/>
                  </a:cubicBezTo>
                  <a:cubicBezTo>
                    <a:pt x="343" y="2974"/>
                    <a:pt x="343" y="2905"/>
                    <a:pt x="366" y="2814"/>
                  </a:cubicBezTo>
                  <a:cubicBezTo>
                    <a:pt x="411" y="2745"/>
                    <a:pt x="480" y="2654"/>
                    <a:pt x="548" y="2563"/>
                  </a:cubicBezTo>
                  <a:cubicBezTo>
                    <a:pt x="685" y="2403"/>
                    <a:pt x="891" y="2243"/>
                    <a:pt x="1073" y="2129"/>
                  </a:cubicBezTo>
                  <a:cubicBezTo>
                    <a:pt x="1119" y="2083"/>
                    <a:pt x="1164" y="2061"/>
                    <a:pt x="1210" y="2015"/>
                  </a:cubicBezTo>
                  <a:lnTo>
                    <a:pt x="1256" y="1969"/>
                  </a:lnTo>
                  <a:lnTo>
                    <a:pt x="1324" y="1946"/>
                  </a:lnTo>
                  <a:cubicBezTo>
                    <a:pt x="1416" y="1901"/>
                    <a:pt x="1484" y="1855"/>
                    <a:pt x="1575" y="1809"/>
                  </a:cubicBezTo>
                  <a:cubicBezTo>
                    <a:pt x="1735" y="1718"/>
                    <a:pt x="1849" y="1650"/>
                    <a:pt x="1963" y="1604"/>
                  </a:cubicBezTo>
                  <a:lnTo>
                    <a:pt x="2100" y="1536"/>
                  </a:lnTo>
                  <a:cubicBezTo>
                    <a:pt x="2100" y="1536"/>
                    <a:pt x="2306" y="1421"/>
                    <a:pt x="2648" y="1284"/>
                  </a:cubicBezTo>
                  <a:cubicBezTo>
                    <a:pt x="2990" y="1125"/>
                    <a:pt x="3447" y="965"/>
                    <a:pt x="3903" y="782"/>
                  </a:cubicBezTo>
                  <a:cubicBezTo>
                    <a:pt x="4383" y="623"/>
                    <a:pt x="4839" y="463"/>
                    <a:pt x="5182" y="326"/>
                  </a:cubicBezTo>
                  <a:cubicBezTo>
                    <a:pt x="5524" y="166"/>
                    <a:pt x="5752" y="52"/>
                    <a:pt x="5752" y="6"/>
                  </a:cubicBezTo>
                  <a:cubicBezTo>
                    <a:pt x="5748" y="2"/>
                    <a:pt x="5738" y="0"/>
                    <a:pt x="5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5" name="Google Shape;3625;p43"/>
            <p:cNvSpPr/>
            <p:nvPr/>
          </p:nvSpPr>
          <p:spPr>
            <a:xfrm>
              <a:off x="6319119" y="4409497"/>
              <a:ext cx="156024" cy="61732"/>
            </a:xfrm>
            <a:custGeom>
              <a:avLst/>
              <a:gdLst/>
              <a:ahLst/>
              <a:cxnLst/>
              <a:rect l="l" t="t" r="r" b="b"/>
              <a:pathLst>
                <a:path w="5798" h="2294" extrusionOk="0">
                  <a:moveTo>
                    <a:pt x="4754" y="0"/>
                  </a:moveTo>
                  <a:cubicBezTo>
                    <a:pt x="4564" y="0"/>
                    <a:pt x="4360" y="3"/>
                    <a:pt x="4155" y="9"/>
                  </a:cubicBezTo>
                  <a:cubicBezTo>
                    <a:pt x="3744" y="31"/>
                    <a:pt x="3333" y="54"/>
                    <a:pt x="3013" y="100"/>
                  </a:cubicBezTo>
                  <a:cubicBezTo>
                    <a:pt x="2717" y="146"/>
                    <a:pt x="2511" y="191"/>
                    <a:pt x="2511" y="191"/>
                  </a:cubicBezTo>
                  <a:cubicBezTo>
                    <a:pt x="2511" y="191"/>
                    <a:pt x="2443" y="214"/>
                    <a:pt x="2374" y="237"/>
                  </a:cubicBezTo>
                  <a:cubicBezTo>
                    <a:pt x="2283" y="283"/>
                    <a:pt x="2146" y="305"/>
                    <a:pt x="2009" y="374"/>
                  </a:cubicBezTo>
                  <a:cubicBezTo>
                    <a:pt x="1712" y="488"/>
                    <a:pt x="1324" y="693"/>
                    <a:pt x="1005" y="967"/>
                  </a:cubicBezTo>
                  <a:cubicBezTo>
                    <a:pt x="662" y="1218"/>
                    <a:pt x="388" y="1561"/>
                    <a:pt x="229" y="1812"/>
                  </a:cubicBezTo>
                  <a:cubicBezTo>
                    <a:pt x="69" y="2086"/>
                    <a:pt x="0" y="2291"/>
                    <a:pt x="23" y="2291"/>
                  </a:cubicBezTo>
                  <a:cubicBezTo>
                    <a:pt x="27" y="2293"/>
                    <a:pt x="30" y="2294"/>
                    <a:pt x="35" y="2294"/>
                  </a:cubicBezTo>
                  <a:cubicBezTo>
                    <a:pt x="89" y="2294"/>
                    <a:pt x="219" y="2160"/>
                    <a:pt x="388" y="1949"/>
                  </a:cubicBezTo>
                  <a:cubicBezTo>
                    <a:pt x="594" y="1743"/>
                    <a:pt x="891" y="1469"/>
                    <a:pt x="1210" y="1264"/>
                  </a:cubicBezTo>
                  <a:cubicBezTo>
                    <a:pt x="1552" y="1059"/>
                    <a:pt x="1895" y="922"/>
                    <a:pt x="2169" y="830"/>
                  </a:cubicBezTo>
                  <a:cubicBezTo>
                    <a:pt x="2306" y="785"/>
                    <a:pt x="2420" y="762"/>
                    <a:pt x="2511" y="739"/>
                  </a:cubicBezTo>
                  <a:cubicBezTo>
                    <a:pt x="2602" y="716"/>
                    <a:pt x="2648" y="716"/>
                    <a:pt x="2648" y="716"/>
                  </a:cubicBezTo>
                  <a:cubicBezTo>
                    <a:pt x="2648" y="716"/>
                    <a:pt x="2831" y="648"/>
                    <a:pt x="3105" y="579"/>
                  </a:cubicBezTo>
                  <a:cubicBezTo>
                    <a:pt x="3401" y="511"/>
                    <a:pt x="3789" y="442"/>
                    <a:pt x="4177" y="374"/>
                  </a:cubicBezTo>
                  <a:cubicBezTo>
                    <a:pt x="4976" y="260"/>
                    <a:pt x="5798" y="146"/>
                    <a:pt x="5775" y="77"/>
                  </a:cubicBezTo>
                  <a:cubicBezTo>
                    <a:pt x="5775" y="26"/>
                    <a:pt x="5326" y="0"/>
                    <a:pt x="47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6" name="Google Shape;3626;p43"/>
            <p:cNvSpPr/>
            <p:nvPr/>
          </p:nvSpPr>
          <p:spPr>
            <a:xfrm>
              <a:off x="6406334" y="4379008"/>
              <a:ext cx="133931" cy="37835"/>
            </a:xfrm>
            <a:custGeom>
              <a:avLst/>
              <a:gdLst/>
              <a:ahLst/>
              <a:cxnLst/>
              <a:rect l="l" t="t" r="r" b="b"/>
              <a:pathLst>
                <a:path w="4977" h="1406" extrusionOk="0">
                  <a:moveTo>
                    <a:pt x="2032" y="0"/>
                  </a:moveTo>
                  <a:cubicBezTo>
                    <a:pt x="2032" y="0"/>
                    <a:pt x="1964" y="0"/>
                    <a:pt x="1849" y="23"/>
                  </a:cubicBezTo>
                  <a:cubicBezTo>
                    <a:pt x="1712" y="23"/>
                    <a:pt x="1530" y="46"/>
                    <a:pt x="1370" y="69"/>
                  </a:cubicBezTo>
                  <a:cubicBezTo>
                    <a:pt x="1187" y="92"/>
                    <a:pt x="959" y="115"/>
                    <a:pt x="731" y="160"/>
                  </a:cubicBezTo>
                  <a:cubicBezTo>
                    <a:pt x="617" y="183"/>
                    <a:pt x="503" y="206"/>
                    <a:pt x="389" y="274"/>
                  </a:cubicBezTo>
                  <a:cubicBezTo>
                    <a:pt x="274" y="320"/>
                    <a:pt x="115" y="388"/>
                    <a:pt x="69" y="594"/>
                  </a:cubicBezTo>
                  <a:lnTo>
                    <a:pt x="69" y="571"/>
                  </a:lnTo>
                  <a:lnTo>
                    <a:pt x="69" y="571"/>
                  </a:lnTo>
                  <a:cubicBezTo>
                    <a:pt x="1" y="776"/>
                    <a:pt x="69" y="959"/>
                    <a:pt x="160" y="1073"/>
                  </a:cubicBezTo>
                  <a:cubicBezTo>
                    <a:pt x="229" y="1187"/>
                    <a:pt x="343" y="1279"/>
                    <a:pt x="434" y="1324"/>
                  </a:cubicBezTo>
                  <a:cubicBezTo>
                    <a:pt x="541" y="1385"/>
                    <a:pt x="637" y="1405"/>
                    <a:pt x="690" y="1405"/>
                  </a:cubicBezTo>
                  <a:cubicBezTo>
                    <a:pt x="716" y="1405"/>
                    <a:pt x="731" y="1400"/>
                    <a:pt x="731" y="1393"/>
                  </a:cubicBezTo>
                  <a:cubicBezTo>
                    <a:pt x="754" y="1370"/>
                    <a:pt x="640" y="1301"/>
                    <a:pt x="526" y="1187"/>
                  </a:cubicBezTo>
                  <a:cubicBezTo>
                    <a:pt x="411" y="1073"/>
                    <a:pt x="252" y="845"/>
                    <a:pt x="366" y="685"/>
                  </a:cubicBezTo>
                  <a:lnTo>
                    <a:pt x="366" y="662"/>
                  </a:lnTo>
                  <a:cubicBezTo>
                    <a:pt x="366" y="639"/>
                    <a:pt x="594" y="571"/>
                    <a:pt x="799" y="548"/>
                  </a:cubicBezTo>
                  <a:lnTo>
                    <a:pt x="1393" y="548"/>
                  </a:lnTo>
                  <a:cubicBezTo>
                    <a:pt x="1469" y="541"/>
                    <a:pt x="1535" y="538"/>
                    <a:pt x="1593" y="538"/>
                  </a:cubicBezTo>
                  <a:cubicBezTo>
                    <a:pt x="1710" y="538"/>
                    <a:pt x="1796" y="548"/>
                    <a:pt x="1872" y="548"/>
                  </a:cubicBezTo>
                  <a:cubicBezTo>
                    <a:pt x="1903" y="541"/>
                    <a:pt x="1931" y="538"/>
                    <a:pt x="1954" y="538"/>
                  </a:cubicBezTo>
                  <a:cubicBezTo>
                    <a:pt x="2002" y="538"/>
                    <a:pt x="2032" y="548"/>
                    <a:pt x="2032" y="548"/>
                  </a:cubicBezTo>
                  <a:lnTo>
                    <a:pt x="2146" y="548"/>
                  </a:lnTo>
                  <a:cubicBezTo>
                    <a:pt x="2207" y="548"/>
                    <a:pt x="2268" y="538"/>
                    <a:pt x="2342" y="538"/>
                  </a:cubicBezTo>
                  <a:cubicBezTo>
                    <a:pt x="2379" y="538"/>
                    <a:pt x="2420" y="541"/>
                    <a:pt x="2466" y="548"/>
                  </a:cubicBezTo>
                  <a:cubicBezTo>
                    <a:pt x="2740" y="548"/>
                    <a:pt x="3105" y="594"/>
                    <a:pt x="3470" y="639"/>
                  </a:cubicBezTo>
                  <a:cubicBezTo>
                    <a:pt x="3835" y="685"/>
                    <a:pt x="4223" y="685"/>
                    <a:pt x="4497" y="685"/>
                  </a:cubicBezTo>
                  <a:cubicBezTo>
                    <a:pt x="4794" y="662"/>
                    <a:pt x="4976" y="617"/>
                    <a:pt x="4976" y="571"/>
                  </a:cubicBezTo>
                  <a:cubicBezTo>
                    <a:pt x="4976" y="548"/>
                    <a:pt x="4771" y="503"/>
                    <a:pt x="4520" y="480"/>
                  </a:cubicBezTo>
                  <a:cubicBezTo>
                    <a:pt x="4246" y="411"/>
                    <a:pt x="3881" y="343"/>
                    <a:pt x="3538" y="251"/>
                  </a:cubicBezTo>
                  <a:cubicBezTo>
                    <a:pt x="3173" y="183"/>
                    <a:pt x="2808" y="92"/>
                    <a:pt x="2511" y="46"/>
                  </a:cubicBezTo>
                  <a:cubicBezTo>
                    <a:pt x="2374" y="23"/>
                    <a:pt x="2260" y="23"/>
                    <a:pt x="2169" y="23"/>
                  </a:cubicBezTo>
                  <a:cubicBezTo>
                    <a:pt x="2078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7" name="Google Shape;3627;p43"/>
            <p:cNvSpPr/>
            <p:nvPr/>
          </p:nvSpPr>
          <p:spPr>
            <a:xfrm>
              <a:off x="6454853" y="4437967"/>
              <a:ext cx="145610" cy="130487"/>
            </a:xfrm>
            <a:custGeom>
              <a:avLst/>
              <a:gdLst/>
              <a:ahLst/>
              <a:cxnLst/>
              <a:rect l="l" t="t" r="r" b="b"/>
              <a:pathLst>
                <a:path w="5411" h="4849" extrusionOk="0">
                  <a:moveTo>
                    <a:pt x="5388" y="1"/>
                  </a:moveTo>
                  <a:cubicBezTo>
                    <a:pt x="5342" y="1"/>
                    <a:pt x="5251" y="297"/>
                    <a:pt x="5045" y="708"/>
                  </a:cubicBezTo>
                  <a:cubicBezTo>
                    <a:pt x="4840" y="1119"/>
                    <a:pt x="4452" y="1621"/>
                    <a:pt x="3927" y="1895"/>
                  </a:cubicBezTo>
                  <a:cubicBezTo>
                    <a:pt x="3676" y="2032"/>
                    <a:pt x="3402" y="2123"/>
                    <a:pt x="3082" y="2237"/>
                  </a:cubicBezTo>
                  <a:cubicBezTo>
                    <a:pt x="2785" y="2329"/>
                    <a:pt x="2512" y="2534"/>
                    <a:pt x="2352" y="2762"/>
                  </a:cubicBezTo>
                  <a:cubicBezTo>
                    <a:pt x="2192" y="2991"/>
                    <a:pt x="2078" y="3219"/>
                    <a:pt x="2055" y="3356"/>
                  </a:cubicBezTo>
                  <a:cubicBezTo>
                    <a:pt x="2009" y="3516"/>
                    <a:pt x="1987" y="3584"/>
                    <a:pt x="1987" y="3584"/>
                  </a:cubicBezTo>
                  <a:cubicBezTo>
                    <a:pt x="1987" y="3584"/>
                    <a:pt x="1987" y="3675"/>
                    <a:pt x="1964" y="3812"/>
                  </a:cubicBezTo>
                  <a:cubicBezTo>
                    <a:pt x="1941" y="3927"/>
                    <a:pt x="1918" y="4132"/>
                    <a:pt x="1827" y="4246"/>
                  </a:cubicBezTo>
                  <a:cubicBezTo>
                    <a:pt x="1802" y="4335"/>
                    <a:pt x="1694" y="4378"/>
                    <a:pt x="1550" y="4378"/>
                  </a:cubicBezTo>
                  <a:cubicBezTo>
                    <a:pt x="1288" y="4378"/>
                    <a:pt x="906" y="4237"/>
                    <a:pt x="686" y="3972"/>
                  </a:cubicBezTo>
                  <a:cubicBezTo>
                    <a:pt x="480" y="3790"/>
                    <a:pt x="366" y="3516"/>
                    <a:pt x="320" y="3265"/>
                  </a:cubicBezTo>
                  <a:cubicBezTo>
                    <a:pt x="275" y="2991"/>
                    <a:pt x="297" y="2740"/>
                    <a:pt x="389" y="2534"/>
                  </a:cubicBezTo>
                  <a:cubicBezTo>
                    <a:pt x="549" y="2123"/>
                    <a:pt x="845" y="1941"/>
                    <a:pt x="822" y="1918"/>
                  </a:cubicBezTo>
                  <a:cubicBezTo>
                    <a:pt x="822" y="1916"/>
                    <a:pt x="819" y="1915"/>
                    <a:pt x="814" y="1915"/>
                  </a:cubicBezTo>
                  <a:cubicBezTo>
                    <a:pt x="757" y="1915"/>
                    <a:pt x="434" y="2028"/>
                    <a:pt x="206" y="2443"/>
                  </a:cubicBezTo>
                  <a:cubicBezTo>
                    <a:pt x="69" y="2671"/>
                    <a:pt x="1" y="2968"/>
                    <a:pt x="24" y="3287"/>
                  </a:cubicBezTo>
                  <a:cubicBezTo>
                    <a:pt x="46" y="3607"/>
                    <a:pt x="161" y="3949"/>
                    <a:pt x="389" y="4223"/>
                  </a:cubicBezTo>
                  <a:cubicBezTo>
                    <a:pt x="617" y="4520"/>
                    <a:pt x="937" y="4703"/>
                    <a:pt x="1256" y="4794"/>
                  </a:cubicBezTo>
                  <a:cubicBezTo>
                    <a:pt x="1373" y="4827"/>
                    <a:pt x="1502" y="4849"/>
                    <a:pt x="1635" y="4849"/>
                  </a:cubicBezTo>
                  <a:cubicBezTo>
                    <a:pt x="1683" y="4849"/>
                    <a:pt x="1732" y="4846"/>
                    <a:pt x="1781" y="4840"/>
                  </a:cubicBezTo>
                  <a:cubicBezTo>
                    <a:pt x="1964" y="4794"/>
                    <a:pt x="2146" y="4657"/>
                    <a:pt x="2238" y="4520"/>
                  </a:cubicBezTo>
                  <a:cubicBezTo>
                    <a:pt x="2420" y="4246"/>
                    <a:pt x="2443" y="4041"/>
                    <a:pt x="2466" y="3904"/>
                  </a:cubicBezTo>
                  <a:cubicBezTo>
                    <a:pt x="2512" y="3767"/>
                    <a:pt x="2512" y="3698"/>
                    <a:pt x="2512" y="3698"/>
                  </a:cubicBezTo>
                  <a:cubicBezTo>
                    <a:pt x="2512" y="3698"/>
                    <a:pt x="2534" y="3607"/>
                    <a:pt x="2557" y="3493"/>
                  </a:cubicBezTo>
                  <a:cubicBezTo>
                    <a:pt x="2580" y="3379"/>
                    <a:pt x="2626" y="3242"/>
                    <a:pt x="2740" y="3059"/>
                  </a:cubicBezTo>
                  <a:cubicBezTo>
                    <a:pt x="2854" y="2899"/>
                    <a:pt x="3014" y="2740"/>
                    <a:pt x="3265" y="2626"/>
                  </a:cubicBezTo>
                  <a:cubicBezTo>
                    <a:pt x="3516" y="2511"/>
                    <a:pt x="3835" y="2420"/>
                    <a:pt x="4132" y="2237"/>
                  </a:cubicBezTo>
                  <a:cubicBezTo>
                    <a:pt x="4703" y="1849"/>
                    <a:pt x="5068" y="1256"/>
                    <a:pt x="5228" y="799"/>
                  </a:cubicBezTo>
                  <a:cubicBezTo>
                    <a:pt x="5410" y="343"/>
                    <a:pt x="5410" y="1"/>
                    <a:pt x="5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8" name="Google Shape;3628;p43"/>
            <p:cNvSpPr/>
            <p:nvPr/>
          </p:nvSpPr>
          <p:spPr>
            <a:xfrm>
              <a:off x="6903254" y="3833811"/>
              <a:ext cx="412073" cy="336698"/>
            </a:xfrm>
            <a:custGeom>
              <a:avLst/>
              <a:gdLst/>
              <a:ahLst/>
              <a:cxnLst/>
              <a:rect l="l" t="t" r="r" b="b"/>
              <a:pathLst>
                <a:path w="15313" h="12512" extrusionOk="0">
                  <a:moveTo>
                    <a:pt x="10129" y="1"/>
                  </a:moveTo>
                  <a:cubicBezTo>
                    <a:pt x="8786" y="1"/>
                    <a:pt x="6853" y="427"/>
                    <a:pt x="4885" y="2320"/>
                  </a:cubicBezTo>
                  <a:cubicBezTo>
                    <a:pt x="1301" y="5766"/>
                    <a:pt x="0" y="8117"/>
                    <a:pt x="0" y="8117"/>
                  </a:cubicBezTo>
                  <a:cubicBezTo>
                    <a:pt x="0" y="8117"/>
                    <a:pt x="5501" y="10788"/>
                    <a:pt x="6323" y="12363"/>
                  </a:cubicBezTo>
                  <a:cubicBezTo>
                    <a:pt x="6377" y="12464"/>
                    <a:pt x="6462" y="12511"/>
                    <a:pt x="6573" y="12511"/>
                  </a:cubicBezTo>
                  <a:cubicBezTo>
                    <a:pt x="8193" y="12511"/>
                    <a:pt x="15313" y="2382"/>
                    <a:pt x="11938" y="288"/>
                  </a:cubicBezTo>
                  <a:cubicBezTo>
                    <a:pt x="11938" y="288"/>
                    <a:pt x="11232" y="1"/>
                    <a:pt x="10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9" name="Google Shape;3629;p43"/>
            <p:cNvSpPr/>
            <p:nvPr/>
          </p:nvSpPr>
          <p:spPr>
            <a:xfrm>
              <a:off x="6903254" y="3833865"/>
              <a:ext cx="412073" cy="336644"/>
            </a:xfrm>
            <a:custGeom>
              <a:avLst/>
              <a:gdLst/>
              <a:ahLst/>
              <a:cxnLst/>
              <a:rect l="l" t="t" r="r" b="b"/>
              <a:pathLst>
                <a:path w="15313" h="12510" extrusionOk="0">
                  <a:moveTo>
                    <a:pt x="10124" y="0"/>
                  </a:moveTo>
                  <a:cubicBezTo>
                    <a:pt x="9408" y="0"/>
                    <a:pt x="8524" y="120"/>
                    <a:pt x="7555" y="515"/>
                  </a:cubicBezTo>
                  <a:cubicBezTo>
                    <a:pt x="7647" y="629"/>
                    <a:pt x="7692" y="743"/>
                    <a:pt x="7738" y="857"/>
                  </a:cubicBezTo>
                  <a:cubicBezTo>
                    <a:pt x="8058" y="1884"/>
                    <a:pt x="5022" y="6449"/>
                    <a:pt x="2671" y="6883"/>
                  </a:cubicBezTo>
                  <a:cubicBezTo>
                    <a:pt x="2546" y="6906"/>
                    <a:pt x="2433" y="6917"/>
                    <a:pt x="2331" y="6917"/>
                  </a:cubicBezTo>
                  <a:cubicBezTo>
                    <a:pt x="1738" y="6917"/>
                    <a:pt x="1500" y="6544"/>
                    <a:pt x="1461" y="6038"/>
                  </a:cubicBezTo>
                  <a:cubicBezTo>
                    <a:pt x="434" y="7339"/>
                    <a:pt x="0" y="8115"/>
                    <a:pt x="0" y="8115"/>
                  </a:cubicBezTo>
                  <a:cubicBezTo>
                    <a:pt x="0" y="8115"/>
                    <a:pt x="5501" y="10786"/>
                    <a:pt x="6323" y="12361"/>
                  </a:cubicBezTo>
                  <a:cubicBezTo>
                    <a:pt x="6377" y="12462"/>
                    <a:pt x="6462" y="12509"/>
                    <a:pt x="6573" y="12509"/>
                  </a:cubicBezTo>
                  <a:cubicBezTo>
                    <a:pt x="8193" y="12509"/>
                    <a:pt x="15313" y="2380"/>
                    <a:pt x="11938" y="286"/>
                  </a:cubicBezTo>
                  <a:cubicBezTo>
                    <a:pt x="11938" y="286"/>
                    <a:pt x="11231" y="0"/>
                    <a:pt x="101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0" name="Google Shape;3630;p43"/>
            <p:cNvSpPr/>
            <p:nvPr/>
          </p:nvSpPr>
          <p:spPr>
            <a:xfrm>
              <a:off x="6901559" y="4051809"/>
              <a:ext cx="125185" cy="74864"/>
            </a:xfrm>
            <a:custGeom>
              <a:avLst/>
              <a:gdLst/>
              <a:ahLst/>
              <a:cxnLst/>
              <a:rect l="l" t="t" r="r" b="b"/>
              <a:pathLst>
                <a:path w="4652" h="2782" extrusionOk="0">
                  <a:moveTo>
                    <a:pt x="271" y="1"/>
                  </a:moveTo>
                  <a:cubicBezTo>
                    <a:pt x="101" y="1"/>
                    <a:pt x="0" y="45"/>
                    <a:pt x="18" y="62"/>
                  </a:cubicBezTo>
                  <a:cubicBezTo>
                    <a:pt x="18" y="108"/>
                    <a:pt x="177" y="130"/>
                    <a:pt x="406" y="222"/>
                  </a:cubicBezTo>
                  <a:cubicBezTo>
                    <a:pt x="634" y="290"/>
                    <a:pt x="953" y="427"/>
                    <a:pt x="1250" y="564"/>
                  </a:cubicBezTo>
                  <a:cubicBezTo>
                    <a:pt x="1821" y="861"/>
                    <a:pt x="2369" y="1249"/>
                    <a:pt x="2369" y="1249"/>
                  </a:cubicBezTo>
                  <a:cubicBezTo>
                    <a:pt x="2369" y="1249"/>
                    <a:pt x="2962" y="1568"/>
                    <a:pt x="3487" y="1956"/>
                  </a:cubicBezTo>
                  <a:cubicBezTo>
                    <a:pt x="4032" y="2327"/>
                    <a:pt x="4473" y="2781"/>
                    <a:pt x="4571" y="2781"/>
                  </a:cubicBezTo>
                  <a:cubicBezTo>
                    <a:pt x="4576" y="2781"/>
                    <a:pt x="4580" y="2780"/>
                    <a:pt x="4583" y="2778"/>
                  </a:cubicBezTo>
                  <a:cubicBezTo>
                    <a:pt x="4651" y="2755"/>
                    <a:pt x="4263" y="2139"/>
                    <a:pt x="3738" y="1683"/>
                  </a:cubicBezTo>
                  <a:cubicBezTo>
                    <a:pt x="3236" y="1180"/>
                    <a:pt x="2665" y="792"/>
                    <a:pt x="2665" y="792"/>
                  </a:cubicBezTo>
                  <a:cubicBezTo>
                    <a:pt x="2665" y="792"/>
                    <a:pt x="2049" y="450"/>
                    <a:pt x="1387" y="222"/>
                  </a:cubicBezTo>
                  <a:cubicBezTo>
                    <a:pt x="1068" y="108"/>
                    <a:pt x="702" y="16"/>
                    <a:pt x="451" y="16"/>
                  </a:cubicBezTo>
                  <a:cubicBezTo>
                    <a:pt x="385" y="5"/>
                    <a:pt x="325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1" name="Google Shape;3631;p43"/>
            <p:cNvSpPr/>
            <p:nvPr/>
          </p:nvSpPr>
          <p:spPr>
            <a:xfrm>
              <a:off x="6956079" y="3781067"/>
              <a:ext cx="640646" cy="567263"/>
            </a:xfrm>
            <a:custGeom>
              <a:avLst/>
              <a:gdLst/>
              <a:ahLst/>
              <a:cxnLst/>
              <a:rect l="l" t="t" r="r" b="b"/>
              <a:pathLst>
                <a:path w="23807" h="21080" extrusionOk="0">
                  <a:moveTo>
                    <a:pt x="13412" y="1"/>
                  </a:moveTo>
                  <a:cubicBezTo>
                    <a:pt x="13277" y="1"/>
                    <a:pt x="13144" y="11"/>
                    <a:pt x="13011" y="34"/>
                  </a:cubicBezTo>
                  <a:cubicBezTo>
                    <a:pt x="12600" y="103"/>
                    <a:pt x="12189" y="217"/>
                    <a:pt x="11801" y="354"/>
                  </a:cubicBezTo>
                  <a:cubicBezTo>
                    <a:pt x="11344" y="514"/>
                    <a:pt x="10979" y="719"/>
                    <a:pt x="10591" y="947"/>
                  </a:cubicBezTo>
                  <a:cubicBezTo>
                    <a:pt x="10066" y="1267"/>
                    <a:pt x="9632" y="1312"/>
                    <a:pt x="9085" y="1472"/>
                  </a:cubicBezTo>
                  <a:cubicBezTo>
                    <a:pt x="8514" y="1632"/>
                    <a:pt x="7784" y="1837"/>
                    <a:pt x="7373" y="2294"/>
                  </a:cubicBezTo>
                  <a:cubicBezTo>
                    <a:pt x="6962" y="2728"/>
                    <a:pt x="6848" y="3390"/>
                    <a:pt x="6597" y="3937"/>
                  </a:cubicBezTo>
                  <a:cubicBezTo>
                    <a:pt x="6368" y="4417"/>
                    <a:pt x="6072" y="4850"/>
                    <a:pt x="5889" y="5353"/>
                  </a:cubicBezTo>
                  <a:cubicBezTo>
                    <a:pt x="5592" y="6106"/>
                    <a:pt x="5410" y="6950"/>
                    <a:pt x="4885" y="7589"/>
                  </a:cubicBezTo>
                  <a:cubicBezTo>
                    <a:pt x="4383" y="8160"/>
                    <a:pt x="4063" y="8731"/>
                    <a:pt x="3744" y="9415"/>
                  </a:cubicBezTo>
                  <a:cubicBezTo>
                    <a:pt x="2694" y="11629"/>
                    <a:pt x="1895" y="13958"/>
                    <a:pt x="1187" y="16309"/>
                  </a:cubicBezTo>
                  <a:cubicBezTo>
                    <a:pt x="1119" y="16537"/>
                    <a:pt x="365" y="19550"/>
                    <a:pt x="0" y="21079"/>
                  </a:cubicBezTo>
                  <a:lnTo>
                    <a:pt x="23510" y="21079"/>
                  </a:lnTo>
                  <a:cubicBezTo>
                    <a:pt x="23533" y="20828"/>
                    <a:pt x="23556" y="20645"/>
                    <a:pt x="23556" y="20577"/>
                  </a:cubicBezTo>
                  <a:cubicBezTo>
                    <a:pt x="23807" y="17450"/>
                    <a:pt x="23739" y="14300"/>
                    <a:pt x="23236" y="11196"/>
                  </a:cubicBezTo>
                  <a:cubicBezTo>
                    <a:pt x="22985" y="9689"/>
                    <a:pt x="22574" y="8251"/>
                    <a:pt x="22141" y="6768"/>
                  </a:cubicBezTo>
                  <a:cubicBezTo>
                    <a:pt x="21776" y="5444"/>
                    <a:pt x="22164" y="3869"/>
                    <a:pt x="21319" y="2682"/>
                  </a:cubicBezTo>
                  <a:cubicBezTo>
                    <a:pt x="20885" y="2089"/>
                    <a:pt x="19927" y="2180"/>
                    <a:pt x="19310" y="1906"/>
                  </a:cubicBezTo>
                  <a:cubicBezTo>
                    <a:pt x="18626" y="1632"/>
                    <a:pt x="17987" y="1335"/>
                    <a:pt x="17302" y="1084"/>
                  </a:cubicBezTo>
                  <a:cubicBezTo>
                    <a:pt x="16800" y="879"/>
                    <a:pt x="16320" y="651"/>
                    <a:pt x="15818" y="422"/>
                  </a:cubicBezTo>
                  <a:cubicBezTo>
                    <a:pt x="15544" y="285"/>
                    <a:pt x="15248" y="240"/>
                    <a:pt x="14928" y="217"/>
                  </a:cubicBezTo>
                  <a:cubicBezTo>
                    <a:pt x="14440" y="145"/>
                    <a:pt x="13923" y="1"/>
                    <a:pt x="13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2" name="Google Shape;3632;p43"/>
            <p:cNvSpPr/>
            <p:nvPr/>
          </p:nvSpPr>
          <p:spPr>
            <a:xfrm>
              <a:off x="7026098" y="3796702"/>
              <a:ext cx="570627" cy="551628"/>
            </a:xfrm>
            <a:custGeom>
              <a:avLst/>
              <a:gdLst/>
              <a:ahLst/>
              <a:cxnLst/>
              <a:rect l="l" t="t" r="r" b="b"/>
              <a:pathLst>
                <a:path w="21205" h="20499" extrusionOk="0">
                  <a:moveTo>
                    <a:pt x="13468" y="1"/>
                  </a:moveTo>
                  <a:cubicBezTo>
                    <a:pt x="9729" y="1"/>
                    <a:pt x="6644" y="1112"/>
                    <a:pt x="6802" y="2626"/>
                  </a:cubicBezTo>
                  <a:cubicBezTo>
                    <a:pt x="6906" y="3496"/>
                    <a:pt x="8190" y="3751"/>
                    <a:pt x="9658" y="3751"/>
                  </a:cubicBezTo>
                  <a:cubicBezTo>
                    <a:pt x="11733" y="3751"/>
                    <a:pt x="14175" y="3242"/>
                    <a:pt x="14175" y="3242"/>
                  </a:cubicBezTo>
                  <a:lnTo>
                    <a:pt x="14175" y="3242"/>
                  </a:lnTo>
                  <a:cubicBezTo>
                    <a:pt x="14472" y="3539"/>
                    <a:pt x="13650" y="13559"/>
                    <a:pt x="8035" y="13605"/>
                  </a:cubicBezTo>
                  <a:cubicBezTo>
                    <a:pt x="8022" y="13605"/>
                    <a:pt x="8010" y="13605"/>
                    <a:pt x="7997" y="13605"/>
                  </a:cubicBezTo>
                  <a:cubicBezTo>
                    <a:pt x="2449" y="13605"/>
                    <a:pt x="3903" y="3540"/>
                    <a:pt x="3903" y="3539"/>
                  </a:cubicBezTo>
                  <a:lnTo>
                    <a:pt x="3903" y="3539"/>
                  </a:lnTo>
                  <a:cubicBezTo>
                    <a:pt x="3698" y="3950"/>
                    <a:pt x="3447" y="4338"/>
                    <a:pt x="3287" y="4772"/>
                  </a:cubicBezTo>
                  <a:cubicBezTo>
                    <a:pt x="2990" y="5525"/>
                    <a:pt x="2808" y="6369"/>
                    <a:pt x="2283" y="7008"/>
                  </a:cubicBezTo>
                  <a:cubicBezTo>
                    <a:pt x="2146" y="7168"/>
                    <a:pt x="2009" y="7328"/>
                    <a:pt x="1895" y="7511"/>
                  </a:cubicBezTo>
                  <a:cubicBezTo>
                    <a:pt x="868" y="11071"/>
                    <a:pt x="69" y="16321"/>
                    <a:pt x="0" y="20498"/>
                  </a:cubicBezTo>
                  <a:lnTo>
                    <a:pt x="20908" y="20498"/>
                  </a:lnTo>
                  <a:cubicBezTo>
                    <a:pt x="20931" y="20247"/>
                    <a:pt x="20954" y="20064"/>
                    <a:pt x="20954" y="19996"/>
                  </a:cubicBezTo>
                  <a:cubicBezTo>
                    <a:pt x="21205" y="16869"/>
                    <a:pt x="21137" y="13719"/>
                    <a:pt x="20634" y="10615"/>
                  </a:cubicBezTo>
                  <a:cubicBezTo>
                    <a:pt x="20383" y="9108"/>
                    <a:pt x="19972" y="7670"/>
                    <a:pt x="19539" y="6187"/>
                  </a:cubicBezTo>
                  <a:cubicBezTo>
                    <a:pt x="19174" y="4863"/>
                    <a:pt x="19562" y="3288"/>
                    <a:pt x="18717" y="2101"/>
                  </a:cubicBezTo>
                  <a:cubicBezTo>
                    <a:pt x="18283" y="1508"/>
                    <a:pt x="17325" y="1599"/>
                    <a:pt x="16708" y="1325"/>
                  </a:cubicBezTo>
                  <a:cubicBezTo>
                    <a:pt x="16024" y="1051"/>
                    <a:pt x="15385" y="754"/>
                    <a:pt x="14700" y="503"/>
                  </a:cubicBezTo>
                  <a:cubicBezTo>
                    <a:pt x="14312" y="343"/>
                    <a:pt x="13947" y="184"/>
                    <a:pt x="13581" y="1"/>
                  </a:cubicBezTo>
                  <a:cubicBezTo>
                    <a:pt x="13543" y="1"/>
                    <a:pt x="13505" y="1"/>
                    <a:pt x="1346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3" name="Google Shape;3633;p43"/>
            <p:cNvSpPr/>
            <p:nvPr/>
          </p:nvSpPr>
          <p:spPr>
            <a:xfrm>
              <a:off x="7223887" y="3863600"/>
              <a:ext cx="231587" cy="47389"/>
            </a:xfrm>
            <a:custGeom>
              <a:avLst/>
              <a:gdLst/>
              <a:ahLst/>
              <a:cxnLst/>
              <a:rect l="l" t="t" r="r" b="b"/>
              <a:pathLst>
                <a:path w="8606" h="1761" extrusionOk="0">
                  <a:moveTo>
                    <a:pt x="8572" y="0"/>
                  </a:moveTo>
                  <a:cubicBezTo>
                    <a:pt x="8516" y="0"/>
                    <a:pt x="8275" y="110"/>
                    <a:pt x="7920" y="277"/>
                  </a:cubicBezTo>
                  <a:cubicBezTo>
                    <a:pt x="7532" y="460"/>
                    <a:pt x="6985" y="665"/>
                    <a:pt x="6460" y="825"/>
                  </a:cubicBezTo>
                  <a:cubicBezTo>
                    <a:pt x="5912" y="984"/>
                    <a:pt x="5364" y="1099"/>
                    <a:pt x="4953" y="1144"/>
                  </a:cubicBezTo>
                  <a:cubicBezTo>
                    <a:pt x="4748" y="1190"/>
                    <a:pt x="4565" y="1190"/>
                    <a:pt x="4451" y="1213"/>
                  </a:cubicBezTo>
                  <a:lnTo>
                    <a:pt x="4268" y="1213"/>
                  </a:lnTo>
                  <a:cubicBezTo>
                    <a:pt x="4268" y="1213"/>
                    <a:pt x="4200" y="1236"/>
                    <a:pt x="4063" y="1236"/>
                  </a:cubicBezTo>
                  <a:cubicBezTo>
                    <a:pt x="3949" y="1236"/>
                    <a:pt x="3789" y="1258"/>
                    <a:pt x="3561" y="1258"/>
                  </a:cubicBezTo>
                  <a:cubicBezTo>
                    <a:pt x="3150" y="1258"/>
                    <a:pt x="2602" y="1236"/>
                    <a:pt x="2054" y="1121"/>
                  </a:cubicBezTo>
                  <a:cubicBezTo>
                    <a:pt x="1529" y="984"/>
                    <a:pt x="1004" y="779"/>
                    <a:pt x="639" y="551"/>
                  </a:cubicBezTo>
                  <a:cubicBezTo>
                    <a:pt x="312" y="367"/>
                    <a:pt x="95" y="201"/>
                    <a:pt x="37" y="201"/>
                  </a:cubicBezTo>
                  <a:cubicBezTo>
                    <a:pt x="30" y="201"/>
                    <a:pt x="25" y="204"/>
                    <a:pt x="23" y="208"/>
                  </a:cubicBezTo>
                  <a:cubicBezTo>
                    <a:pt x="0" y="231"/>
                    <a:pt x="183" y="460"/>
                    <a:pt x="525" y="733"/>
                  </a:cubicBezTo>
                  <a:cubicBezTo>
                    <a:pt x="867" y="1007"/>
                    <a:pt x="1392" y="1281"/>
                    <a:pt x="1963" y="1487"/>
                  </a:cubicBezTo>
                  <a:cubicBezTo>
                    <a:pt x="2534" y="1669"/>
                    <a:pt x="3127" y="1738"/>
                    <a:pt x="3561" y="1761"/>
                  </a:cubicBezTo>
                  <a:lnTo>
                    <a:pt x="4314" y="1761"/>
                  </a:lnTo>
                  <a:cubicBezTo>
                    <a:pt x="4314" y="1761"/>
                    <a:pt x="4383" y="1738"/>
                    <a:pt x="4497" y="1738"/>
                  </a:cubicBezTo>
                  <a:cubicBezTo>
                    <a:pt x="4634" y="1715"/>
                    <a:pt x="4816" y="1692"/>
                    <a:pt x="5044" y="1646"/>
                  </a:cubicBezTo>
                  <a:cubicBezTo>
                    <a:pt x="5478" y="1555"/>
                    <a:pt x="6026" y="1395"/>
                    <a:pt x="6574" y="1190"/>
                  </a:cubicBezTo>
                  <a:cubicBezTo>
                    <a:pt x="7122" y="962"/>
                    <a:pt x="7647" y="688"/>
                    <a:pt x="8012" y="460"/>
                  </a:cubicBezTo>
                  <a:cubicBezTo>
                    <a:pt x="8377" y="231"/>
                    <a:pt x="8605" y="49"/>
                    <a:pt x="8582" y="3"/>
                  </a:cubicBezTo>
                  <a:cubicBezTo>
                    <a:pt x="8580" y="1"/>
                    <a:pt x="8577" y="0"/>
                    <a:pt x="8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4" name="Google Shape;3634;p43"/>
            <p:cNvSpPr/>
            <p:nvPr/>
          </p:nvSpPr>
          <p:spPr>
            <a:xfrm>
              <a:off x="7568469" y="4120618"/>
              <a:ext cx="761042" cy="612525"/>
            </a:xfrm>
            <a:custGeom>
              <a:avLst/>
              <a:gdLst/>
              <a:ahLst/>
              <a:cxnLst/>
              <a:rect l="l" t="t" r="r" b="b"/>
              <a:pathLst>
                <a:path w="28281" h="22762" extrusionOk="0">
                  <a:moveTo>
                    <a:pt x="3290" y="1"/>
                  </a:moveTo>
                  <a:cubicBezTo>
                    <a:pt x="1833" y="1"/>
                    <a:pt x="441" y="250"/>
                    <a:pt x="297" y="883"/>
                  </a:cubicBezTo>
                  <a:cubicBezTo>
                    <a:pt x="0" y="2184"/>
                    <a:pt x="3059" y="8689"/>
                    <a:pt x="5204" y="11451"/>
                  </a:cubicBezTo>
                  <a:cubicBezTo>
                    <a:pt x="6072" y="12570"/>
                    <a:pt x="7441" y="13346"/>
                    <a:pt x="8651" y="14053"/>
                  </a:cubicBezTo>
                  <a:cubicBezTo>
                    <a:pt x="10134" y="14898"/>
                    <a:pt x="11687" y="15628"/>
                    <a:pt x="13262" y="16336"/>
                  </a:cubicBezTo>
                  <a:cubicBezTo>
                    <a:pt x="14060" y="16701"/>
                    <a:pt x="14859" y="17043"/>
                    <a:pt x="15658" y="17363"/>
                  </a:cubicBezTo>
                  <a:cubicBezTo>
                    <a:pt x="15932" y="17477"/>
                    <a:pt x="16457" y="17568"/>
                    <a:pt x="16685" y="17774"/>
                  </a:cubicBezTo>
                  <a:cubicBezTo>
                    <a:pt x="16982" y="18025"/>
                    <a:pt x="17142" y="18687"/>
                    <a:pt x="17347" y="19029"/>
                  </a:cubicBezTo>
                  <a:cubicBezTo>
                    <a:pt x="17598" y="19486"/>
                    <a:pt x="17849" y="19828"/>
                    <a:pt x="18306" y="20102"/>
                  </a:cubicBezTo>
                  <a:cubicBezTo>
                    <a:pt x="18899" y="20444"/>
                    <a:pt x="19424" y="20536"/>
                    <a:pt x="19402" y="21335"/>
                  </a:cubicBezTo>
                  <a:cubicBezTo>
                    <a:pt x="19379" y="21814"/>
                    <a:pt x="19059" y="22430"/>
                    <a:pt x="19630" y="22704"/>
                  </a:cubicBezTo>
                  <a:cubicBezTo>
                    <a:pt x="19714" y="22744"/>
                    <a:pt x="19814" y="22761"/>
                    <a:pt x="19925" y="22761"/>
                  </a:cubicBezTo>
                  <a:cubicBezTo>
                    <a:pt x="20387" y="22761"/>
                    <a:pt x="21020" y="22455"/>
                    <a:pt x="21296" y="22179"/>
                  </a:cubicBezTo>
                  <a:cubicBezTo>
                    <a:pt x="21775" y="21677"/>
                    <a:pt x="21593" y="20969"/>
                    <a:pt x="21547" y="20353"/>
                  </a:cubicBezTo>
                  <a:lnTo>
                    <a:pt x="21547" y="20353"/>
                  </a:lnTo>
                  <a:cubicBezTo>
                    <a:pt x="22392" y="20764"/>
                    <a:pt x="23168" y="21426"/>
                    <a:pt x="24104" y="21791"/>
                  </a:cubicBezTo>
                  <a:cubicBezTo>
                    <a:pt x="24583" y="21997"/>
                    <a:pt x="24948" y="22156"/>
                    <a:pt x="25473" y="22202"/>
                  </a:cubicBezTo>
                  <a:cubicBezTo>
                    <a:pt x="25598" y="22214"/>
                    <a:pt x="25723" y="22234"/>
                    <a:pt x="25840" y="22234"/>
                  </a:cubicBezTo>
                  <a:cubicBezTo>
                    <a:pt x="25937" y="22234"/>
                    <a:pt x="26029" y="22220"/>
                    <a:pt x="26112" y="22179"/>
                  </a:cubicBezTo>
                  <a:cubicBezTo>
                    <a:pt x="26363" y="22065"/>
                    <a:pt x="26340" y="21951"/>
                    <a:pt x="26614" y="21882"/>
                  </a:cubicBezTo>
                  <a:cubicBezTo>
                    <a:pt x="26657" y="21873"/>
                    <a:pt x="26701" y="21869"/>
                    <a:pt x="26746" y="21869"/>
                  </a:cubicBezTo>
                  <a:cubicBezTo>
                    <a:pt x="26896" y="21869"/>
                    <a:pt x="27058" y="21909"/>
                    <a:pt x="27204" y="21909"/>
                  </a:cubicBezTo>
                  <a:cubicBezTo>
                    <a:pt x="27229" y="21909"/>
                    <a:pt x="27253" y="21908"/>
                    <a:pt x="27276" y="21905"/>
                  </a:cubicBezTo>
                  <a:cubicBezTo>
                    <a:pt x="28281" y="21745"/>
                    <a:pt x="26706" y="19805"/>
                    <a:pt x="26318" y="19417"/>
                  </a:cubicBezTo>
                  <a:cubicBezTo>
                    <a:pt x="26067" y="19189"/>
                    <a:pt x="25815" y="18961"/>
                    <a:pt x="25542" y="18755"/>
                  </a:cubicBezTo>
                  <a:cubicBezTo>
                    <a:pt x="24880" y="18230"/>
                    <a:pt x="24400" y="17660"/>
                    <a:pt x="23168" y="17591"/>
                  </a:cubicBezTo>
                  <a:cubicBezTo>
                    <a:pt x="23510" y="17431"/>
                    <a:pt x="24629" y="17180"/>
                    <a:pt x="23989" y="16884"/>
                  </a:cubicBezTo>
                  <a:cubicBezTo>
                    <a:pt x="22597" y="16176"/>
                    <a:pt x="20246" y="16724"/>
                    <a:pt x="19059" y="15583"/>
                  </a:cubicBezTo>
                  <a:cubicBezTo>
                    <a:pt x="16252" y="12889"/>
                    <a:pt x="13170" y="10538"/>
                    <a:pt x="10271" y="7936"/>
                  </a:cubicBezTo>
                  <a:cubicBezTo>
                    <a:pt x="9244" y="7023"/>
                    <a:pt x="6734" y="678"/>
                    <a:pt x="6734" y="678"/>
                  </a:cubicBezTo>
                  <a:cubicBezTo>
                    <a:pt x="6440" y="279"/>
                    <a:pt x="4829" y="1"/>
                    <a:pt x="329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5" name="Google Shape;3635;p43"/>
            <p:cNvSpPr/>
            <p:nvPr/>
          </p:nvSpPr>
          <p:spPr>
            <a:xfrm>
              <a:off x="7568469" y="4120618"/>
              <a:ext cx="746914" cy="612525"/>
            </a:xfrm>
            <a:custGeom>
              <a:avLst/>
              <a:gdLst/>
              <a:ahLst/>
              <a:cxnLst/>
              <a:rect l="l" t="t" r="r" b="b"/>
              <a:pathLst>
                <a:path w="27756" h="22762" extrusionOk="0">
                  <a:moveTo>
                    <a:pt x="10328" y="7980"/>
                  </a:moveTo>
                  <a:lnTo>
                    <a:pt x="10328" y="7980"/>
                  </a:lnTo>
                  <a:cubicBezTo>
                    <a:pt x="10332" y="7981"/>
                    <a:pt x="10336" y="7982"/>
                    <a:pt x="10340" y="7982"/>
                  </a:cubicBezTo>
                  <a:cubicBezTo>
                    <a:pt x="10336" y="7981"/>
                    <a:pt x="10332" y="7981"/>
                    <a:pt x="10328" y="7980"/>
                  </a:cubicBezTo>
                  <a:close/>
                  <a:moveTo>
                    <a:pt x="3290" y="1"/>
                  </a:moveTo>
                  <a:cubicBezTo>
                    <a:pt x="1833" y="1"/>
                    <a:pt x="441" y="250"/>
                    <a:pt x="297" y="883"/>
                  </a:cubicBezTo>
                  <a:cubicBezTo>
                    <a:pt x="0" y="2184"/>
                    <a:pt x="3059" y="8689"/>
                    <a:pt x="5204" y="11451"/>
                  </a:cubicBezTo>
                  <a:cubicBezTo>
                    <a:pt x="6072" y="12570"/>
                    <a:pt x="7441" y="13346"/>
                    <a:pt x="8651" y="14053"/>
                  </a:cubicBezTo>
                  <a:cubicBezTo>
                    <a:pt x="10134" y="14898"/>
                    <a:pt x="11687" y="15628"/>
                    <a:pt x="13262" y="16336"/>
                  </a:cubicBezTo>
                  <a:cubicBezTo>
                    <a:pt x="14060" y="16701"/>
                    <a:pt x="14859" y="17043"/>
                    <a:pt x="15658" y="17363"/>
                  </a:cubicBezTo>
                  <a:cubicBezTo>
                    <a:pt x="15932" y="17477"/>
                    <a:pt x="16457" y="17568"/>
                    <a:pt x="16685" y="17774"/>
                  </a:cubicBezTo>
                  <a:cubicBezTo>
                    <a:pt x="16982" y="18025"/>
                    <a:pt x="17142" y="18687"/>
                    <a:pt x="17347" y="19029"/>
                  </a:cubicBezTo>
                  <a:cubicBezTo>
                    <a:pt x="17598" y="19486"/>
                    <a:pt x="17849" y="19828"/>
                    <a:pt x="18306" y="20102"/>
                  </a:cubicBezTo>
                  <a:cubicBezTo>
                    <a:pt x="18899" y="20444"/>
                    <a:pt x="19424" y="20536"/>
                    <a:pt x="19402" y="21335"/>
                  </a:cubicBezTo>
                  <a:cubicBezTo>
                    <a:pt x="19379" y="21814"/>
                    <a:pt x="19059" y="22430"/>
                    <a:pt x="19630" y="22704"/>
                  </a:cubicBezTo>
                  <a:cubicBezTo>
                    <a:pt x="19714" y="22744"/>
                    <a:pt x="19814" y="22761"/>
                    <a:pt x="19925" y="22761"/>
                  </a:cubicBezTo>
                  <a:cubicBezTo>
                    <a:pt x="20387" y="22761"/>
                    <a:pt x="21020" y="22455"/>
                    <a:pt x="21296" y="22179"/>
                  </a:cubicBezTo>
                  <a:cubicBezTo>
                    <a:pt x="21775" y="21677"/>
                    <a:pt x="21593" y="20969"/>
                    <a:pt x="21547" y="20353"/>
                  </a:cubicBezTo>
                  <a:lnTo>
                    <a:pt x="21547" y="20353"/>
                  </a:lnTo>
                  <a:cubicBezTo>
                    <a:pt x="22392" y="20764"/>
                    <a:pt x="23168" y="21426"/>
                    <a:pt x="24104" y="21791"/>
                  </a:cubicBezTo>
                  <a:cubicBezTo>
                    <a:pt x="24583" y="21997"/>
                    <a:pt x="24948" y="22156"/>
                    <a:pt x="25473" y="22202"/>
                  </a:cubicBezTo>
                  <a:cubicBezTo>
                    <a:pt x="25598" y="22214"/>
                    <a:pt x="25723" y="22234"/>
                    <a:pt x="25840" y="22234"/>
                  </a:cubicBezTo>
                  <a:cubicBezTo>
                    <a:pt x="25937" y="22234"/>
                    <a:pt x="26029" y="22220"/>
                    <a:pt x="26112" y="22179"/>
                  </a:cubicBezTo>
                  <a:cubicBezTo>
                    <a:pt x="26363" y="22065"/>
                    <a:pt x="26340" y="21951"/>
                    <a:pt x="26614" y="21882"/>
                  </a:cubicBezTo>
                  <a:cubicBezTo>
                    <a:pt x="26657" y="21873"/>
                    <a:pt x="26701" y="21869"/>
                    <a:pt x="26746" y="21869"/>
                  </a:cubicBezTo>
                  <a:cubicBezTo>
                    <a:pt x="26896" y="21869"/>
                    <a:pt x="27058" y="21909"/>
                    <a:pt x="27204" y="21909"/>
                  </a:cubicBezTo>
                  <a:cubicBezTo>
                    <a:pt x="27229" y="21909"/>
                    <a:pt x="27253" y="21908"/>
                    <a:pt x="27276" y="21905"/>
                  </a:cubicBezTo>
                  <a:cubicBezTo>
                    <a:pt x="27756" y="21814"/>
                    <a:pt x="27641" y="21357"/>
                    <a:pt x="27368" y="20832"/>
                  </a:cubicBezTo>
                  <a:lnTo>
                    <a:pt x="27368" y="20832"/>
                  </a:lnTo>
                  <a:cubicBezTo>
                    <a:pt x="27262" y="21044"/>
                    <a:pt x="27097" y="21177"/>
                    <a:pt x="26892" y="21177"/>
                  </a:cubicBezTo>
                  <a:cubicBezTo>
                    <a:pt x="26875" y="21177"/>
                    <a:pt x="26859" y="21176"/>
                    <a:pt x="26843" y="21175"/>
                  </a:cubicBezTo>
                  <a:cubicBezTo>
                    <a:pt x="26135" y="21061"/>
                    <a:pt x="24287" y="19851"/>
                    <a:pt x="24286" y="19851"/>
                  </a:cubicBezTo>
                  <a:lnTo>
                    <a:pt x="24286" y="19851"/>
                  </a:lnTo>
                  <a:cubicBezTo>
                    <a:pt x="24286" y="19851"/>
                    <a:pt x="25741" y="21107"/>
                    <a:pt x="24925" y="21107"/>
                  </a:cubicBezTo>
                  <a:cubicBezTo>
                    <a:pt x="24910" y="21107"/>
                    <a:pt x="24895" y="21107"/>
                    <a:pt x="24880" y="21106"/>
                  </a:cubicBezTo>
                  <a:cubicBezTo>
                    <a:pt x="23967" y="21061"/>
                    <a:pt x="20817" y="19121"/>
                    <a:pt x="20817" y="19121"/>
                  </a:cubicBezTo>
                  <a:lnTo>
                    <a:pt x="20817" y="19121"/>
                  </a:lnTo>
                  <a:cubicBezTo>
                    <a:pt x="20817" y="19121"/>
                    <a:pt x="21821" y="21015"/>
                    <a:pt x="20611" y="21266"/>
                  </a:cubicBezTo>
                  <a:cubicBezTo>
                    <a:pt x="20572" y="21274"/>
                    <a:pt x="20532" y="21279"/>
                    <a:pt x="20492" y="21279"/>
                  </a:cubicBezTo>
                  <a:cubicBezTo>
                    <a:pt x="19324" y="21279"/>
                    <a:pt x="17906" y="17857"/>
                    <a:pt x="18877" y="16952"/>
                  </a:cubicBezTo>
                  <a:cubicBezTo>
                    <a:pt x="19287" y="16587"/>
                    <a:pt x="19721" y="16336"/>
                    <a:pt x="20109" y="16153"/>
                  </a:cubicBezTo>
                  <a:cubicBezTo>
                    <a:pt x="19721" y="16039"/>
                    <a:pt x="19356" y="15857"/>
                    <a:pt x="19059" y="15583"/>
                  </a:cubicBezTo>
                  <a:cubicBezTo>
                    <a:pt x="18603" y="15126"/>
                    <a:pt x="18123" y="14692"/>
                    <a:pt x="17644" y="14282"/>
                  </a:cubicBezTo>
                  <a:cubicBezTo>
                    <a:pt x="17556" y="15138"/>
                    <a:pt x="17109" y="15952"/>
                    <a:pt x="15654" y="15952"/>
                  </a:cubicBezTo>
                  <a:cubicBezTo>
                    <a:pt x="15596" y="15952"/>
                    <a:pt x="15537" y="15950"/>
                    <a:pt x="15476" y="15948"/>
                  </a:cubicBezTo>
                  <a:cubicBezTo>
                    <a:pt x="12280" y="15765"/>
                    <a:pt x="5113" y="10812"/>
                    <a:pt x="6277" y="8872"/>
                  </a:cubicBezTo>
                  <a:cubicBezTo>
                    <a:pt x="6749" y="8081"/>
                    <a:pt x="7768" y="7847"/>
                    <a:pt x="8815" y="7847"/>
                  </a:cubicBezTo>
                  <a:cubicBezTo>
                    <a:pt x="9334" y="7847"/>
                    <a:pt x="9859" y="7905"/>
                    <a:pt x="10328" y="7980"/>
                  </a:cubicBezTo>
                  <a:lnTo>
                    <a:pt x="10328" y="7980"/>
                  </a:lnTo>
                  <a:cubicBezTo>
                    <a:pt x="10309" y="7974"/>
                    <a:pt x="10290" y="7955"/>
                    <a:pt x="10271" y="7936"/>
                  </a:cubicBezTo>
                  <a:cubicBezTo>
                    <a:pt x="9244" y="7023"/>
                    <a:pt x="6734" y="678"/>
                    <a:pt x="6734" y="678"/>
                  </a:cubicBezTo>
                  <a:cubicBezTo>
                    <a:pt x="6440" y="279"/>
                    <a:pt x="4829" y="1"/>
                    <a:pt x="329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6" name="Google Shape;3636;p43"/>
            <p:cNvSpPr/>
            <p:nvPr/>
          </p:nvSpPr>
          <p:spPr>
            <a:xfrm>
              <a:off x="8156265" y="4636725"/>
              <a:ext cx="120422" cy="85359"/>
            </a:xfrm>
            <a:custGeom>
              <a:avLst/>
              <a:gdLst/>
              <a:ahLst/>
              <a:cxnLst/>
              <a:rect l="l" t="t" r="r" b="b"/>
              <a:pathLst>
                <a:path w="4475" h="3172" extrusionOk="0">
                  <a:moveTo>
                    <a:pt x="1235" y="0"/>
                  </a:moveTo>
                  <a:cubicBezTo>
                    <a:pt x="1222" y="0"/>
                    <a:pt x="1214" y="3"/>
                    <a:pt x="1211" y="10"/>
                  </a:cubicBezTo>
                  <a:cubicBezTo>
                    <a:pt x="1211" y="33"/>
                    <a:pt x="1416" y="215"/>
                    <a:pt x="1736" y="444"/>
                  </a:cubicBezTo>
                  <a:cubicBezTo>
                    <a:pt x="1895" y="581"/>
                    <a:pt x="2055" y="740"/>
                    <a:pt x="2261" y="900"/>
                  </a:cubicBezTo>
                  <a:cubicBezTo>
                    <a:pt x="2443" y="1083"/>
                    <a:pt x="2649" y="1265"/>
                    <a:pt x="2854" y="1448"/>
                  </a:cubicBezTo>
                  <a:cubicBezTo>
                    <a:pt x="3082" y="1608"/>
                    <a:pt x="3311" y="1790"/>
                    <a:pt x="3493" y="1927"/>
                  </a:cubicBezTo>
                  <a:cubicBezTo>
                    <a:pt x="3653" y="2087"/>
                    <a:pt x="3813" y="2247"/>
                    <a:pt x="3881" y="2384"/>
                  </a:cubicBezTo>
                  <a:cubicBezTo>
                    <a:pt x="3927" y="2452"/>
                    <a:pt x="3950" y="2521"/>
                    <a:pt x="3950" y="2566"/>
                  </a:cubicBezTo>
                  <a:cubicBezTo>
                    <a:pt x="3950" y="2578"/>
                    <a:pt x="3950" y="2585"/>
                    <a:pt x="3950" y="2589"/>
                  </a:cubicBezTo>
                  <a:lnTo>
                    <a:pt x="3904" y="2589"/>
                  </a:lnTo>
                  <a:cubicBezTo>
                    <a:pt x="3922" y="2589"/>
                    <a:pt x="3838" y="2648"/>
                    <a:pt x="3594" y="2648"/>
                  </a:cubicBezTo>
                  <a:cubicBezTo>
                    <a:pt x="3532" y="2648"/>
                    <a:pt x="3461" y="2644"/>
                    <a:pt x="3379" y="2635"/>
                  </a:cubicBezTo>
                  <a:cubicBezTo>
                    <a:pt x="3014" y="2635"/>
                    <a:pt x="2489" y="2521"/>
                    <a:pt x="2009" y="2338"/>
                  </a:cubicBezTo>
                  <a:cubicBezTo>
                    <a:pt x="1059" y="1993"/>
                    <a:pt x="170" y="1443"/>
                    <a:pt x="39" y="1443"/>
                  </a:cubicBezTo>
                  <a:cubicBezTo>
                    <a:pt x="31" y="1443"/>
                    <a:pt x="26" y="1444"/>
                    <a:pt x="24" y="1448"/>
                  </a:cubicBezTo>
                  <a:cubicBezTo>
                    <a:pt x="1" y="1516"/>
                    <a:pt x="845" y="2201"/>
                    <a:pt x="1850" y="2681"/>
                  </a:cubicBezTo>
                  <a:cubicBezTo>
                    <a:pt x="2352" y="2909"/>
                    <a:pt x="2900" y="3091"/>
                    <a:pt x="3333" y="3137"/>
                  </a:cubicBezTo>
                  <a:cubicBezTo>
                    <a:pt x="3451" y="3162"/>
                    <a:pt x="3564" y="3171"/>
                    <a:pt x="3666" y="3171"/>
                  </a:cubicBezTo>
                  <a:cubicBezTo>
                    <a:pt x="3940" y="3171"/>
                    <a:pt x="4138" y="3102"/>
                    <a:pt x="4155" y="3069"/>
                  </a:cubicBezTo>
                  <a:cubicBezTo>
                    <a:pt x="4155" y="3069"/>
                    <a:pt x="4178" y="3069"/>
                    <a:pt x="4224" y="3046"/>
                  </a:cubicBezTo>
                  <a:cubicBezTo>
                    <a:pt x="4246" y="3023"/>
                    <a:pt x="4338" y="2954"/>
                    <a:pt x="4406" y="2863"/>
                  </a:cubicBezTo>
                  <a:cubicBezTo>
                    <a:pt x="4452" y="2772"/>
                    <a:pt x="4475" y="2589"/>
                    <a:pt x="4452" y="2475"/>
                  </a:cubicBezTo>
                  <a:cubicBezTo>
                    <a:pt x="4429" y="2338"/>
                    <a:pt x="4361" y="2247"/>
                    <a:pt x="4315" y="2133"/>
                  </a:cubicBezTo>
                  <a:cubicBezTo>
                    <a:pt x="4178" y="1927"/>
                    <a:pt x="3972" y="1745"/>
                    <a:pt x="3767" y="1585"/>
                  </a:cubicBezTo>
                  <a:cubicBezTo>
                    <a:pt x="3516" y="1402"/>
                    <a:pt x="3311" y="1288"/>
                    <a:pt x="3082" y="1128"/>
                  </a:cubicBezTo>
                  <a:cubicBezTo>
                    <a:pt x="2854" y="991"/>
                    <a:pt x="2649" y="832"/>
                    <a:pt x="2443" y="672"/>
                  </a:cubicBezTo>
                  <a:cubicBezTo>
                    <a:pt x="2238" y="535"/>
                    <a:pt x="2032" y="398"/>
                    <a:pt x="1850" y="284"/>
                  </a:cubicBezTo>
                  <a:cubicBezTo>
                    <a:pt x="1538" y="109"/>
                    <a:pt x="1310" y="0"/>
                    <a:pt x="1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7" name="Google Shape;3637;p43"/>
            <p:cNvSpPr/>
            <p:nvPr/>
          </p:nvSpPr>
          <p:spPr>
            <a:xfrm>
              <a:off x="8174698" y="4601042"/>
              <a:ext cx="141304" cy="113668"/>
            </a:xfrm>
            <a:custGeom>
              <a:avLst/>
              <a:gdLst/>
              <a:ahLst/>
              <a:cxnLst/>
              <a:rect l="l" t="t" r="r" b="b"/>
              <a:pathLst>
                <a:path w="5251" h="4224" extrusionOk="0">
                  <a:moveTo>
                    <a:pt x="54" y="0"/>
                  </a:moveTo>
                  <a:cubicBezTo>
                    <a:pt x="38" y="0"/>
                    <a:pt x="27" y="4"/>
                    <a:pt x="23" y="12"/>
                  </a:cubicBezTo>
                  <a:cubicBezTo>
                    <a:pt x="1" y="35"/>
                    <a:pt x="206" y="172"/>
                    <a:pt x="526" y="377"/>
                  </a:cubicBezTo>
                  <a:cubicBezTo>
                    <a:pt x="845" y="583"/>
                    <a:pt x="1279" y="811"/>
                    <a:pt x="1713" y="1062"/>
                  </a:cubicBezTo>
                  <a:cubicBezTo>
                    <a:pt x="2146" y="1290"/>
                    <a:pt x="2580" y="1519"/>
                    <a:pt x="2877" y="1724"/>
                  </a:cubicBezTo>
                  <a:cubicBezTo>
                    <a:pt x="3196" y="1907"/>
                    <a:pt x="3379" y="2066"/>
                    <a:pt x="3379" y="2066"/>
                  </a:cubicBezTo>
                  <a:cubicBezTo>
                    <a:pt x="3379" y="2066"/>
                    <a:pt x="3424" y="2089"/>
                    <a:pt x="3516" y="2158"/>
                  </a:cubicBezTo>
                  <a:cubicBezTo>
                    <a:pt x="3607" y="2203"/>
                    <a:pt x="3721" y="2295"/>
                    <a:pt x="3858" y="2409"/>
                  </a:cubicBezTo>
                  <a:cubicBezTo>
                    <a:pt x="3949" y="2454"/>
                    <a:pt x="4018" y="2523"/>
                    <a:pt x="4109" y="2591"/>
                  </a:cubicBezTo>
                  <a:lnTo>
                    <a:pt x="4155" y="2614"/>
                  </a:lnTo>
                  <a:lnTo>
                    <a:pt x="4200" y="2683"/>
                  </a:lnTo>
                  <a:cubicBezTo>
                    <a:pt x="4246" y="2706"/>
                    <a:pt x="4292" y="2751"/>
                    <a:pt x="4315" y="2797"/>
                  </a:cubicBezTo>
                  <a:cubicBezTo>
                    <a:pt x="4474" y="2957"/>
                    <a:pt x="4634" y="3139"/>
                    <a:pt x="4771" y="3322"/>
                  </a:cubicBezTo>
                  <a:cubicBezTo>
                    <a:pt x="4817" y="3413"/>
                    <a:pt x="4862" y="3504"/>
                    <a:pt x="4908" y="3596"/>
                  </a:cubicBezTo>
                  <a:cubicBezTo>
                    <a:pt x="4908" y="3687"/>
                    <a:pt x="4908" y="3755"/>
                    <a:pt x="4862" y="3801"/>
                  </a:cubicBezTo>
                  <a:cubicBezTo>
                    <a:pt x="4840" y="3870"/>
                    <a:pt x="4748" y="3915"/>
                    <a:pt x="4657" y="3961"/>
                  </a:cubicBezTo>
                  <a:cubicBezTo>
                    <a:pt x="4609" y="3977"/>
                    <a:pt x="4560" y="3993"/>
                    <a:pt x="4504" y="3993"/>
                  </a:cubicBezTo>
                  <a:cubicBezTo>
                    <a:pt x="4480" y="3993"/>
                    <a:pt x="4455" y="3990"/>
                    <a:pt x="4429" y="3984"/>
                  </a:cubicBezTo>
                  <a:cubicBezTo>
                    <a:pt x="4117" y="3963"/>
                    <a:pt x="3900" y="3867"/>
                    <a:pt x="3846" y="3867"/>
                  </a:cubicBezTo>
                  <a:cubicBezTo>
                    <a:pt x="3841" y="3867"/>
                    <a:pt x="3837" y="3868"/>
                    <a:pt x="3835" y="3870"/>
                  </a:cubicBezTo>
                  <a:cubicBezTo>
                    <a:pt x="3812" y="3892"/>
                    <a:pt x="4018" y="4075"/>
                    <a:pt x="4406" y="4189"/>
                  </a:cubicBezTo>
                  <a:cubicBezTo>
                    <a:pt x="4452" y="4212"/>
                    <a:pt x="4509" y="4223"/>
                    <a:pt x="4569" y="4223"/>
                  </a:cubicBezTo>
                  <a:cubicBezTo>
                    <a:pt x="4628" y="4223"/>
                    <a:pt x="4691" y="4212"/>
                    <a:pt x="4748" y="4189"/>
                  </a:cubicBezTo>
                  <a:cubicBezTo>
                    <a:pt x="4862" y="4166"/>
                    <a:pt x="4999" y="4121"/>
                    <a:pt x="5113" y="4007"/>
                  </a:cubicBezTo>
                  <a:cubicBezTo>
                    <a:pt x="5228" y="3870"/>
                    <a:pt x="5250" y="3687"/>
                    <a:pt x="5228" y="3527"/>
                  </a:cubicBezTo>
                  <a:cubicBezTo>
                    <a:pt x="5205" y="3390"/>
                    <a:pt x="5159" y="3253"/>
                    <a:pt x="5091" y="3139"/>
                  </a:cubicBezTo>
                  <a:cubicBezTo>
                    <a:pt x="4954" y="2888"/>
                    <a:pt x="4794" y="2683"/>
                    <a:pt x="4657" y="2500"/>
                  </a:cubicBezTo>
                  <a:cubicBezTo>
                    <a:pt x="4611" y="2454"/>
                    <a:pt x="4589" y="2409"/>
                    <a:pt x="4543" y="2363"/>
                  </a:cubicBezTo>
                  <a:lnTo>
                    <a:pt x="4497" y="2295"/>
                  </a:lnTo>
                  <a:cubicBezTo>
                    <a:pt x="4452" y="2272"/>
                    <a:pt x="4429" y="2249"/>
                    <a:pt x="4406" y="2226"/>
                  </a:cubicBezTo>
                  <a:cubicBezTo>
                    <a:pt x="4337" y="2158"/>
                    <a:pt x="4246" y="2089"/>
                    <a:pt x="4178" y="2021"/>
                  </a:cubicBezTo>
                  <a:cubicBezTo>
                    <a:pt x="4041" y="1884"/>
                    <a:pt x="3927" y="1793"/>
                    <a:pt x="3835" y="1724"/>
                  </a:cubicBezTo>
                  <a:cubicBezTo>
                    <a:pt x="3744" y="1656"/>
                    <a:pt x="3676" y="1633"/>
                    <a:pt x="3676" y="1633"/>
                  </a:cubicBezTo>
                  <a:cubicBezTo>
                    <a:pt x="3676" y="1633"/>
                    <a:pt x="3470" y="1473"/>
                    <a:pt x="3128" y="1290"/>
                  </a:cubicBezTo>
                  <a:cubicBezTo>
                    <a:pt x="2808" y="1108"/>
                    <a:pt x="2352" y="902"/>
                    <a:pt x="1872" y="720"/>
                  </a:cubicBezTo>
                  <a:cubicBezTo>
                    <a:pt x="1416" y="514"/>
                    <a:pt x="959" y="332"/>
                    <a:pt x="617" y="195"/>
                  </a:cubicBezTo>
                  <a:cubicBezTo>
                    <a:pt x="335" y="82"/>
                    <a:pt x="131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8" name="Google Shape;3638;p43"/>
            <p:cNvSpPr/>
            <p:nvPr/>
          </p:nvSpPr>
          <p:spPr>
            <a:xfrm>
              <a:off x="8151367" y="4582609"/>
              <a:ext cx="145583" cy="83932"/>
            </a:xfrm>
            <a:custGeom>
              <a:avLst/>
              <a:gdLst/>
              <a:ahLst/>
              <a:cxnLst/>
              <a:rect l="l" t="t" r="r" b="b"/>
              <a:pathLst>
                <a:path w="5410" h="3119" extrusionOk="0">
                  <a:moveTo>
                    <a:pt x="102" y="1"/>
                  </a:moveTo>
                  <a:cubicBezTo>
                    <a:pt x="55" y="1"/>
                    <a:pt x="27" y="4"/>
                    <a:pt x="23" y="12"/>
                  </a:cubicBezTo>
                  <a:cubicBezTo>
                    <a:pt x="0" y="104"/>
                    <a:pt x="776" y="355"/>
                    <a:pt x="1552" y="583"/>
                  </a:cubicBezTo>
                  <a:cubicBezTo>
                    <a:pt x="1940" y="697"/>
                    <a:pt x="2306" y="834"/>
                    <a:pt x="2580" y="948"/>
                  </a:cubicBezTo>
                  <a:cubicBezTo>
                    <a:pt x="2853" y="1062"/>
                    <a:pt x="3036" y="1154"/>
                    <a:pt x="3036" y="1154"/>
                  </a:cubicBezTo>
                  <a:cubicBezTo>
                    <a:pt x="3036" y="1154"/>
                    <a:pt x="3082" y="1154"/>
                    <a:pt x="3150" y="1199"/>
                  </a:cubicBezTo>
                  <a:cubicBezTo>
                    <a:pt x="3241" y="1222"/>
                    <a:pt x="3356" y="1268"/>
                    <a:pt x="3470" y="1336"/>
                  </a:cubicBezTo>
                  <a:cubicBezTo>
                    <a:pt x="3744" y="1450"/>
                    <a:pt x="4063" y="1656"/>
                    <a:pt x="4360" y="1907"/>
                  </a:cubicBezTo>
                  <a:cubicBezTo>
                    <a:pt x="4657" y="2158"/>
                    <a:pt x="4885" y="2478"/>
                    <a:pt x="5067" y="2706"/>
                  </a:cubicBezTo>
                  <a:cubicBezTo>
                    <a:pt x="5218" y="2943"/>
                    <a:pt x="5328" y="3119"/>
                    <a:pt x="5359" y="3119"/>
                  </a:cubicBezTo>
                  <a:cubicBezTo>
                    <a:pt x="5361" y="3119"/>
                    <a:pt x="5363" y="3118"/>
                    <a:pt x="5364" y="3117"/>
                  </a:cubicBezTo>
                  <a:cubicBezTo>
                    <a:pt x="5410" y="3094"/>
                    <a:pt x="5364" y="2911"/>
                    <a:pt x="5250" y="2614"/>
                  </a:cubicBezTo>
                  <a:cubicBezTo>
                    <a:pt x="5113" y="2318"/>
                    <a:pt x="4908" y="1953"/>
                    <a:pt x="4611" y="1633"/>
                  </a:cubicBezTo>
                  <a:cubicBezTo>
                    <a:pt x="4337" y="1336"/>
                    <a:pt x="3995" y="1062"/>
                    <a:pt x="3721" y="903"/>
                  </a:cubicBezTo>
                  <a:cubicBezTo>
                    <a:pt x="3584" y="811"/>
                    <a:pt x="3470" y="766"/>
                    <a:pt x="3378" y="720"/>
                  </a:cubicBezTo>
                  <a:cubicBezTo>
                    <a:pt x="3287" y="674"/>
                    <a:pt x="3241" y="651"/>
                    <a:pt x="3241" y="651"/>
                  </a:cubicBezTo>
                  <a:cubicBezTo>
                    <a:pt x="3241" y="651"/>
                    <a:pt x="3059" y="583"/>
                    <a:pt x="2762" y="492"/>
                  </a:cubicBezTo>
                  <a:cubicBezTo>
                    <a:pt x="2465" y="378"/>
                    <a:pt x="2055" y="286"/>
                    <a:pt x="1644" y="218"/>
                  </a:cubicBezTo>
                  <a:cubicBezTo>
                    <a:pt x="984" y="86"/>
                    <a:pt x="324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9" name="Google Shape;3639;p43"/>
            <p:cNvSpPr/>
            <p:nvPr/>
          </p:nvSpPr>
          <p:spPr>
            <a:xfrm>
              <a:off x="8089931" y="4552819"/>
              <a:ext cx="131482" cy="43648"/>
            </a:xfrm>
            <a:custGeom>
              <a:avLst/>
              <a:gdLst/>
              <a:ahLst/>
              <a:cxnLst/>
              <a:rect l="l" t="t" r="r" b="b"/>
              <a:pathLst>
                <a:path w="4886" h="1622" extrusionOk="0">
                  <a:moveTo>
                    <a:pt x="2512" y="1"/>
                  </a:moveTo>
                  <a:cubicBezTo>
                    <a:pt x="2215" y="1"/>
                    <a:pt x="1850" y="24"/>
                    <a:pt x="1484" y="47"/>
                  </a:cubicBezTo>
                  <a:cubicBezTo>
                    <a:pt x="1119" y="92"/>
                    <a:pt x="754" y="92"/>
                    <a:pt x="480" y="115"/>
                  </a:cubicBezTo>
                  <a:cubicBezTo>
                    <a:pt x="400" y="108"/>
                    <a:pt x="327" y="106"/>
                    <a:pt x="265" y="106"/>
                  </a:cubicBezTo>
                  <a:cubicBezTo>
                    <a:pt x="113" y="106"/>
                    <a:pt x="17" y="122"/>
                    <a:pt x="1" y="138"/>
                  </a:cubicBezTo>
                  <a:cubicBezTo>
                    <a:pt x="1" y="184"/>
                    <a:pt x="183" y="252"/>
                    <a:pt x="457" y="320"/>
                  </a:cubicBezTo>
                  <a:cubicBezTo>
                    <a:pt x="731" y="366"/>
                    <a:pt x="1119" y="412"/>
                    <a:pt x="1484" y="435"/>
                  </a:cubicBezTo>
                  <a:cubicBezTo>
                    <a:pt x="1850" y="457"/>
                    <a:pt x="2215" y="457"/>
                    <a:pt x="2489" y="503"/>
                  </a:cubicBezTo>
                  <a:cubicBezTo>
                    <a:pt x="2603" y="503"/>
                    <a:pt x="2717" y="526"/>
                    <a:pt x="2785" y="549"/>
                  </a:cubicBezTo>
                  <a:lnTo>
                    <a:pt x="2922" y="549"/>
                  </a:lnTo>
                  <a:cubicBezTo>
                    <a:pt x="2922" y="549"/>
                    <a:pt x="2968" y="549"/>
                    <a:pt x="3082" y="572"/>
                  </a:cubicBezTo>
                  <a:cubicBezTo>
                    <a:pt x="3196" y="594"/>
                    <a:pt x="3310" y="617"/>
                    <a:pt x="3539" y="663"/>
                  </a:cubicBezTo>
                  <a:cubicBezTo>
                    <a:pt x="3721" y="686"/>
                    <a:pt x="3927" y="731"/>
                    <a:pt x="4132" y="777"/>
                  </a:cubicBezTo>
                  <a:cubicBezTo>
                    <a:pt x="4338" y="800"/>
                    <a:pt x="4543" y="891"/>
                    <a:pt x="4543" y="937"/>
                  </a:cubicBezTo>
                  <a:lnTo>
                    <a:pt x="4543" y="960"/>
                  </a:lnTo>
                  <a:cubicBezTo>
                    <a:pt x="4611" y="1119"/>
                    <a:pt x="4429" y="1325"/>
                    <a:pt x="4315" y="1416"/>
                  </a:cubicBezTo>
                  <a:cubicBezTo>
                    <a:pt x="4155" y="1530"/>
                    <a:pt x="4064" y="1576"/>
                    <a:pt x="4064" y="1599"/>
                  </a:cubicBezTo>
                  <a:cubicBezTo>
                    <a:pt x="4064" y="1610"/>
                    <a:pt x="4098" y="1622"/>
                    <a:pt x="4155" y="1622"/>
                  </a:cubicBezTo>
                  <a:cubicBezTo>
                    <a:pt x="4212" y="1622"/>
                    <a:pt x="4292" y="1610"/>
                    <a:pt x="4383" y="1576"/>
                  </a:cubicBezTo>
                  <a:cubicBezTo>
                    <a:pt x="4474" y="1530"/>
                    <a:pt x="4589" y="1485"/>
                    <a:pt x="4680" y="1370"/>
                  </a:cubicBezTo>
                  <a:cubicBezTo>
                    <a:pt x="4794" y="1279"/>
                    <a:pt x="4885" y="1097"/>
                    <a:pt x="4840" y="891"/>
                  </a:cubicBezTo>
                  <a:lnTo>
                    <a:pt x="4840" y="891"/>
                  </a:lnTo>
                  <a:lnTo>
                    <a:pt x="4863" y="914"/>
                  </a:lnTo>
                  <a:cubicBezTo>
                    <a:pt x="4840" y="709"/>
                    <a:pt x="4680" y="594"/>
                    <a:pt x="4589" y="526"/>
                  </a:cubicBezTo>
                  <a:cubicBezTo>
                    <a:pt x="4474" y="457"/>
                    <a:pt x="4360" y="412"/>
                    <a:pt x="4246" y="389"/>
                  </a:cubicBezTo>
                  <a:cubicBezTo>
                    <a:pt x="4041" y="298"/>
                    <a:pt x="3813" y="252"/>
                    <a:pt x="3630" y="206"/>
                  </a:cubicBezTo>
                  <a:cubicBezTo>
                    <a:pt x="3493" y="138"/>
                    <a:pt x="3288" y="92"/>
                    <a:pt x="3173" y="69"/>
                  </a:cubicBezTo>
                  <a:cubicBezTo>
                    <a:pt x="3059" y="24"/>
                    <a:pt x="2991" y="24"/>
                    <a:pt x="2991" y="24"/>
                  </a:cubicBezTo>
                  <a:lnTo>
                    <a:pt x="2854" y="24"/>
                  </a:lnTo>
                  <a:cubicBezTo>
                    <a:pt x="2763" y="24"/>
                    <a:pt x="2648" y="1"/>
                    <a:pt x="2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0" name="Google Shape;3640;p43"/>
            <p:cNvSpPr/>
            <p:nvPr/>
          </p:nvSpPr>
          <p:spPr>
            <a:xfrm>
              <a:off x="8022360" y="4590305"/>
              <a:ext cx="133339" cy="145206"/>
            </a:xfrm>
            <a:custGeom>
              <a:avLst/>
              <a:gdLst/>
              <a:ahLst/>
              <a:cxnLst/>
              <a:rect l="l" t="t" r="r" b="b"/>
              <a:pathLst>
                <a:path w="4955" h="5396" extrusionOk="0">
                  <a:moveTo>
                    <a:pt x="69" y="0"/>
                  </a:moveTo>
                  <a:cubicBezTo>
                    <a:pt x="47" y="0"/>
                    <a:pt x="1" y="343"/>
                    <a:pt x="92" y="822"/>
                  </a:cubicBezTo>
                  <a:cubicBezTo>
                    <a:pt x="206" y="1301"/>
                    <a:pt x="457" y="1918"/>
                    <a:pt x="982" y="2397"/>
                  </a:cubicBezTo>
                  <a:cubicBezTo>
                    <a:pt x="1234" y="2625"/>
                    <a:pt x="1530" y="2785"/>
                    <a:pt x="1758" y="2922"/>
                  </a:cubicBezTo>
                  <a:cubicBezTo>
                    <a:pt x="1987" y="3082"/>
                    <a:pt x="2147" y="3241"/>
                    <a:pt x="2215" y="3424"/>
                  </a:cubicBezTo>
                  <a:cubicBezTo>
                    <a:pt x="2306" y="3607"/>
                    <a:pt x="2329" y="3766"/>
                    <a:pt x="2329" y="3881"/>
                  </a:cubicBezTo>
                  <a:cubicBezTo>
                    <a:pt x="2329" y="4018"/>
                    <a:pt x="2329" y="4086"/>
                    <a:pt x="2329" y="4086"/>
                  </a:cubicBezTo>
                  <a:cubicBezTo>
                    <a:pt x="2329" y="4086"/>
                    <a:pt x="2352" y="4177"/>
                    <a:pt x="2352" y="4314"/>
                  </a:cubicBezTo>
                  <a:cubicBezTo>
                    <a:pt x="2375" y="4451"/>
                    <a:pt x="2352" y="4657"/>
                    <a:pt x="2489" y="4953"/>
                  </a:cubicBezTo>
                  <a:cubicBezTo>
                    <a:pt x="2557" y="5113"/>
                    <a:pt x="2717" y="5273"/>
                    <a:pt x="2900" y="5319"/>
                  </a:cubicBezTo>
                  <a:cubicBezTo>
                    <a:pt x="3037" y="5370"/>
                    <a:pt x="3174" y="5396"/>
                    <a:pt x="3301" y="5396"/>
                  </a:cubicBezTo>
                  <a:cubicBezTo>
                    <a:pt x="3343" y="5396"/>
                    <a:pt x="3385" y="5393"/>
                    <a:pt x="3425" y="5387"/>
                  </a:cubicBezTo>
                  <a:cubicBezTo>
                    <a:pt x="3767" y="5341"/>
                    <a:pt x="4110" y="5182"/>
                    <a:pt x="4361" y="4953"/>
                  </a:cubicBezTo>
                  <a:cubicBezTo>
                    <a:pt x="4634" y="4702"/>
                    <a:pt x="4817" y="4406"/>
                    <a:pt x="4886" y="4086"/>
                  </a:cubicBezTo>
                  <a:cubicBezTo>
                    <a:pt x="4954" y="3766"/>
                    <a:pt x="4908" y="3447"/>
                    <a:pt x="4817" y="3219"/>
                  </a:cubicBezTo>
                  <a:cubicBezTo>
                    <a:pt x="4647" y="2751"/>
                    <a:pt x="4338" y="2600"/>
                    <a:pt x="4297" y="2600"/>
                  </a:cubicBezTo>
                  <a:cubicBezTo>
                    <a:pt x="4294" y="2600"/>
                    <a:pt x="4292" y="2601"/>
                    <a:pt x="4292" y="2602"/>
                  </a:cubicBezTo>
                  <a:cubicBezTo>
                    <a:pt x="4246" y="2625"/>
                    <a:pt x="4520" y="2831"/>
                    <a:pt x="4612" y="3264"/>
                  </a:cubicBezTo>
                  <a:cubicBezTo>
                    <a:pt x="4680" y="3493"/>
                    <a:pt x="4680" y="3744"/>
                    <a:pt x="4589" y="3995"/>
                  </a:cubicBezTo>
                  <a:cubicBezTo>
                    <a:pt x="4498" y="4246"/>
                    <a:pt x="4338" y="4497"/>
                    <a:pt x="4110" y="4657"/>
                  </a:cubicBezTo>
                  <a:cubicBezTo>
                    <a:pt x="3905" y="4849"/>
                    <a:pt x="3598" y="4934"/>
                    <a:pt x="3351" y="4934"/>
                  </a:cubicBezTo>
                  <a:cubicBezTo>
                    <a:pt x="3130" y="4934"/>
                    <a:pt x="2956" y="4866"/>
                    <a:pt x="2945" y="4748"/>
                  </a:cubicBezTo>
                  <a:cubicBezTo>
                    <a:pt x="2877" y="4611"/>
                    <a:pt x="2877" y="4406"/>
                    <a:pt x="2877" y="4291"/>
                  </a:cubicBezTo>
                  <a:cubicBezTo>
                    <a:pt x="2877" y="4154"/>
                    <a:pt x="2877" y="4063"/>
                    <a:pt x="2877" y="4063"/>
                  </a:cubicBezTo>
                  <a:cubicBezTo>
                    <a:pt x="2877" y="4063"/>
                    <a:pt x="2877" y="3995"/>
                    <a:pt x="2854" y="3835"/>
                  </a:cubicBezTo>
                  <a:cubicBezTo>
                    <a:pt x="2831" y="3675"/>
                    <a:pt x="2786" y="3447"/>
                    <a:pt x="2649" y="3196"/>
                  </a:cubicBezTo>
                  <a:cubicBezTo>
                    <a:pt x="2535" y="2945"/>
                    <a:pt x="2283" y="2716"/>
                    <a:pt x="2010" y="2557"/>
                  </a:cubicBezTo>
                  <a:cubicBezTo>
                    <a:pt x="1713" y="2397"/>
                    <a:pt x="1439" y="2260"/>
                    <a:pt x="1211" y="2100"/>
                  </a:cubicBezTo>
                  <a:cubicBezTo>
                    <a:pt x="754" y="1735"/>
                    <a:pt x="457" y="1187"/>
                    <a:pt x="298" y="754"/>
                  </a:cubicBezTo>
                  <a:cubicBezTo>
                    <a:pt x="161" y="320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1" name="Google Shape;3641;p43"/>
            <p:cNvSpPr/>
            <p:nvPr/>
          </p:nvSpPr>
          <p:spPr>
            <a:xfrm>
              <a:off x="7417585" y="3868094"/>
              <a:ext cx="360971" cy="355508"/>
            </a:xfrm>
            <a:custGeom>
              <a:avLst/>
              <a:gdLst/>
              <a:ahLst/>
              <a:cxnLst/>
              <a:rect l="l" t="t" r="r" b="b"/>
              <a:pathLst>
                <a:path w="13414" h="13211" extrusionOk="0">
                  <a:moveTo>
                    <a:pt x="4247" y="0"/>
                  </a:moveTo>
                  <a:cubicBezTo>
                    <a:pt x="4008" y="0"/>
                    <a:pt x="3872" y="19"/>
                    <a:pt x="3872" y="19"/>
                  </a:cubicBezTo>
                  <a:cubicBezTo>
                    <a:pt x="1" y="1215"/>
                    <a:pt x="4544" y="13211"/>
                    <a:pt x="6027" y="13211"/>
                  </a:cubicBezTo>
                  <a:cubicBezTo>
                    <a:pt x="6101" y="13211"/>
                    <a:pt x="6166" y="13181"/>
                    <a:pt x="6223" y="13120"/>
                  </a:cubicBezTo>
                  <a:cubicBezTo>
                    <a:pt x="7433" y="11819"/>
                    <a:pt x="13413" y="10610"/>
                    <a:pt x="13413" y="10610"/>
                  </a:cubicBezTo>
                  <a:cubicBezTo>
                    <a:pt x="13413" y="10610"/>
                    <a:pt x="12751" y="8007"/>
                    <a:pt x="10172" y="3762"/>
                  </a:cubicBezTo>
                  <a:cubicBezTo>
                    <a:pt x="8086" y="329"/>
                    <a:pt x="5254" y="0"/>
                    <a:pt x="4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2" name="Google Shape;3642;p43"/>
            <p:cNvSpPr/>
            <p:nvPr/>
          </p:nvSpPr>
          <p:spPr>
            <a:xfrm>
              <a:off x="7499661" y="3913357"/>
              <a:ext cx="83556" cy="307231"/>
            </a:xfrm>
            <a:custGeom>
              <a:avLst/>
              <a:gdLst/>
              <a:ahLst/>
              <a:cxnLst/>
              <a:rect l="l" t="t" r="r" b="b"/>
              <a:pathLst>
                <a:path w="3105" h="11417" extrusionOk="0">
                  <a:moveTo>
                    <a:pt x="1868" y="1"/>
                  </a:moveTo>
                  <a:cubicBezTo>
                    <a:pt x="1822" y="1"/>
                    <a:pt x="1439" y="169"/>
                    <a:pt x="1096" y="619"/>
                  </a:cubicBezTo>
                  <a:cubicBezTo>
                    <a:pt x="914" y="847"/>
                    <a:pt x="731" y="1144"/>
                    <a:pt x="571" y="1509"/>
                  </a:cubicBezTo>
                  <a:cubicBezTo>
                    <a:pt x="434" y="1852"/>
                    <a:pt x="297" y="2217"/>
                    <a:pt x="229" y="2628"/>
                  </a:cubicBezTo>
                  <a:cubicBezTo>
                    <a:pt x="46" y="3404"/>
                    <a:pt x="1" y="4203"/>
                    <a:pt x="92" y="4819"/>
                  </a:cubicBezTo>
                  <a:cubicBezTo>
                    <a:pt x="115" y="5116"/>
                    <a:pt x="183" y="5367"/>
                    <a:pt x="229" y="5527"/>
                  </a:cubicBezTo>
                  <a:cubicBezTo>
                    <a:pt x="252" y="5709"/>
                    <a:pt x="275" y="5800"/>
                    <a:pt x="275" y="5800"/>
                  </a:cubicBezTo>
                  <a:cubicBezTo>
                    <a:pt x="275" y="5800"/>
                    <a:pt x="297" y="5915"/>
                    <a:pt x="366" y="6074"/>
                  </a:cubicBezTo>
                  <a:cubicBezTo>
                    <a:pt x="434" y="6234"/>
                    <a:pt x="526" y="6462"/>
                    <a:pt x="617" y="6736"/>
                  </a:cubicBezTo>
                  <a:cubicBezTo>
                    <a:pt x="754" y="7010"/>
                    <a:pt x="914" y="7330"/>
                    <a:pt x="1073" y="7649"/>
                  </a:cubicBezTo>
                  <a:cubicBezTo>
                    <a:pt x="1256" y="7992"/>
                    <a:pt x="1439" y="8334"/>
                    <a:pt x="1644" y="8676"/>
                  </a:cubicBezTo>
                  <a:cubicBezTo>
                    <a:pt x="2032" y="9338"/>
                    <a:pt x="2397" y="10023"/>
                    <a:pt x="2648" y="10548"/>
                  </a:cubicBezTo>
                  <a:cubicBezTo>
                    <a:pt x="2892" y="11058"/>
                    <a:pt x="3028" y="11416"/>
                    <a:pt x="3078" y="11416"/>
                  </a:cubicBezTo>
                  <a:cubicBezTo>
                    <a:pt x="3079" y="11416"/>
                    <a:pt x="3081" y="11416"/>
                    <a:pt x="3082" y="11415"/>
                  </a:cubicBezTo>
                  <a:cubicBezTo>
                    <a:pt x="3105" y="11415"/>
                    <a:pt x="3036" y="11027"/>
                    <a:pt x="2854" y="10457"/>
                  </a:cubicBezTo>
                  <a:cubicBezTo>
                    <a:pt x="2648" y="9909"/>
                    <a:pt x="2329" y="9179"/>
                    <a:pt x="1964" y="8494"/>
                  </a:cubicBezTo>
                  <a:cubicBezTo>
                    <a:pt x="1804" y="8129"/>
                    <a:pt x="1644" y="7786"/>
                    <a:pt x="1484" y="7467"/>
                  </a:cubicBezTo>
                  <a:cubicBezTo>
                    <a:pt x="1324" y="7124"/>
                    <a:pt x="1210" y="6828"/>
                    <a:pt x="1073" y="6554"/>
                  </a:cubicBezTo>
                  <a:cubicBezTo>
                    <a:pt x="1005" y="6280"/>
                    <a:pt x="914" y="6074"/>
                    <a:pt x="868" y="5915"/>
                  </a:cubicBezTo>
                  <a:cubicBezTo>
                    <a:pt x="800" y="5755"/>
                    <a:pt x="800" y="5664"/>
                    <a:pt x="800" y="5664"/>
                  </a:cubicBezTo>
                  <a:cubicBezTo>
                    <a:pt x="800" y="5664"/>
                    <a:pt x="777" y="5572"/>
                    <a:pt x="731" y="5412"/>
                  </a:cubicBezTo>
                  <a:cubicBezTo>
                    <a:pt x="685" y="5253"/>
                    <a:pt x="617" y="5024"/>
                    <a:pt x="571" y="4750"/>
                  </a:cubicBezTo>
                  <a:cubicBezTo>
                    <a:pt x="480" y="4203"/>
                    <a:pt x="480" y="3427"/>
                    <a:pt x="594" y="2696"/>
                  </a:cubicBezTo>
                  <a:cubicBezTo>
                    <a:pt x="663" y="2308"/>
                    <a:pt x="731" y="1943"/>
                    <a:pt x="845" y="1601"/>
                  </a:cubicBezTo>
                  <a:cubicBezTo>
                    <a:pt x="959" y="1281"/>
                    <a:pt x="1119" y="984"/>
                    <a:pt x="1256" y="733"/>
                  </a:cubicBezTo>
                  <a:cubicBezTo>
                    <a:pt x="1553" y="254"/>
                    <a:pt x="1895" y="48"/>
                    <a:pt x="1872" y="3"/>
                  </a:cubicBezTo>
                  <a:cubicBezTo>
                    <a:pt x="1872" y="1"/>
                    <a:pt x="1871" y="1"/>
                    <a:pt x="1868" y="1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3" name="Google Shape;3643;p43"/>
            <p:cNvSpPr/>
            <p:nvPr/>
          </p:nvSpPr>
          <p:spPr>
            <a:xfrm>
              <a:off x="7598555" y="4156650"/>
              <a:ext cx="160330" cy="53712"/>
            </a:xfrm>
            <a:custGeom>
              <a:avLst/>
              <a:gdLst/>
              <a:ahLst/>
              <a:cxnLst/>
              <a:rect l="l" t="t" r="r" b="b"/>
              <a:pathLst>
                <a:path w="5958" h="1996" extrusionOk="0">
                  <a:moveTo>
                    <a:pt x="5805" y="0"/>
                  </a:moveTo>
                  <a:cubicBezTo>
                    <a:pt x="5549" y="0"/>
                    <a:pt x="4955" y="78"/>
                    <a:pt x="4360" y="183"/>
                  </a:cubicBezTo>
                  <a:cubicBezTo>
                    <a:pt x="3584" y="320"/>
                    <a:pt x="2831" y="526"/>
                    <a:pt x="2831" y="526"/>
                  </a:cubicBezTo>
                  <a:cubicBezTo>
                    <a:pt x="2831" y="526"/>
                    <a:pt x="2078" y="777"/>
                    <a:pt x="1347" y="1119"/>
                  </a:cubicBezTo>
                  <a:cubicBezTo>
                    <a:pt x="640" y="1484"/>
                    <a:pt x="0" y="1941"/>
                    <a:pt x="46" y="1986"/>
                  </a:cubicBezTo>
                  <a:cubicBezTo>
                    <a:pt x="48" y="1993"/>
                    <a:pt x="56" y="1996"/>
                    <a:pt x="70" y="1996"/>
                  </a:cubicBezTo>
                  <a:cubicBezTo>
                    <a:pt x="201" y="1996"/>
                    <a:pt x="845" y="1712"/>
                    <a:pt x="1507" y="1484"/>
                  </a:cubicBezTo>
                  <a:cubicBezTo>
                    <a:pt x="2237" y="1233"/>
                    <a:pt x="2968" y="1028"/>
                    <a:pt x="2968" y="1028"/>
                  </a:cubicBezTo>
                  <a:cubicBezTo>
                    <a:pt x="2968" y="1028"/>
                    <a:pt x="3698" y="777"/>
                    <a:pt x="4451" y="548"/>
                  </a:cubicBezTo>
                  <a:cubicBezTo>
                    <a:pt x="5205" y="320"/>
                    <a:pt x="5958" y="115"/>
                    <a:pt x="5935" y="23"/>
                  </a:cubicBezTo>
                  <a:cubicBezTo>
                    <a:pt x="5930" y="7"/>
                    <a:pt x="5883" y="0"/>
                    <a:pt x="5805" y="0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4" name="Google Shape;3644;p43"/>
            <p:cNvSpPr/>
            <p:nvPr/>
          </p:nvSpPr>
          <p:spPr>
            <a:xfrm>
              <a:off x="7499661" y="3913357"/>
              <a:ext cx="83556" cy="307231"/>
            </a:xfrm>
            <a:custGeom>
              <a:avLst/>
              <a:gdLst/>
              <a:ahLst/>
              <a:cxnLst/>
              <a:rect l="l" t="t" r="r" b="b"/>
              <a:pathLst>
                <a:path w="3105" h="11417" extrusionOk="0">
                  <a:moveTo>
                    <a:pt x="1868" y="1"/>
                  </a:moveTo>
                  <a:cubicBezTo>
                    <a:pt x="1822" y="1"/>
                    <a:pt x="1439" y="169"/>
                    <a:pt x="1096" y="619"/>
                  </a:cubicBezTo>
                  <a:cubicBezTo>
                    <a:pt x="914" y="847"/>
                    <a:pt x="731" y="1144"/>
                    <a:pt x="571" y="1509"/>
                  </a:cubicBezTo>
                  <a:cubicBezTo>
                    <a:pt x="434" y="1852"/>
                    <a:pt x="297" y="2217"/>
                    <a:pt x="229" y="2628"/>
                  </a:cubicBezTo>
                  <a:cubicBezTo>
                    <a:pt x="46" y="3404"/>
                    <a:pt x="1" y="4203"/>
                    <a:pt x="92" y="4819"/>
                  </a:cubicBezTo>
                  <a:cubicBezTo>
                    <a:pt x="115" y="5116"/>
                    <a:pt x="183" y="5367"/>
                    <a:pt x="229" y="5527"/>
                  </a:cubicBezTo>
                  <a:cubicBezTo>
                    <a:pt x="252" y="5709"/>
                    <a:pt x="275" y="5800"/>
                    <a:pt x="275" y="5800"/>
                  </a:cubicBezTo>
                  <a:cubicBezTo>
                    <a:pt x="275" y="5800"/>
                    <a:pt x="297" y="5915"/>
                    <a:pt x="366" y="6074"/>
                  </a:cubicBezTo>
                  <a:cubicBezTo>
                    <a:pt x="434" y="6234"/>
                    <a:pt x="526" y="6462"/>
                    <a:pt x="617" y="6736"/>
                  </a:cubicBezTo>
                  <a:cubicBezTo>
                    <a:pt x="754" y="7010"/>
                    <a:pt x="914" y="7330"/>
                    <a:pt x="1073" y="7649"/>
                  </a:cubicBezTo>
                  <a:cubicBezTo>
                    <a:pt x="1256" y="7992"/>
                    <a:pt x="1439" y="8334"/>
                    <a:pt x="1644" y="8676"/>
                  </a:cubicBezTo>
                  <a:cubicBezTo>
                    <a:pt x="2032" y="9338"/>
                    <a:pt x="2397" y="10023"/>
                    <a:pt x="2648" y="10548"/>
                  </a:cubicBezTo>
                  <a:cubicBezTo>
                    <a:pt x="2892" y="11058"/>
                    <a:pt x="3028" y="11416"/>
                    <a:pt x="3078" y="11416"/>
                  </a:cubicBezTo>
                  <a:cubicBezTo>
                    <a:pt x="3079" y="11416"/>
                    <a:pt x="3081" y="11416"/>
                    <a:pt x="3082" y="11415"/>
                  </a:cubicBezTo>
                  <a:cubicBezTo>
                    <a:pt x="3105" y="11415"/>
                    <a:pt x="3036" y="11027"/>
                    <a:pt x="2854" y="10457"/>
                  </a:cubicBezTo>
                  <a:cubicBezTo>
                    <a:pt x="2648" y="9909"/>
                    <a:pt x="2329" y="9179"/>
                    <a:pt x="1964" y="8494"/>
                  </a:cubicBezTo>
                  <a:cubicBezTo>
                    <a:pt x="1804" y="8129"/>
                    <a:pt x="1644" y="7786"/>
                    <a:pt x="1484" y="7467"/>
                  </a:cubicBezTo>
                  <a:cubicBezTo>
                    <a:pt x="1324" y="7124"/>
                    <a:pt x="1210" y="6828"/>
                    <a:pt x="1073" y="6554"/>
                  </a:cubicBezTo>
                  <a:cubicBezTo>
                    <a:pt x="1005" y="6280"/>
                    <a:pt x="914" y="6074"/>
                    <a:pt x="868" y="5915"/>
                  </a:cubicBezTo>
                  <a:cubicBezTo>
                    <a:pt x="800" y="5755"/>
                    <a:pt x="800" y="5664"/>
                    <a:pt x="800" y="5664"/>
                  </a:cubicBezTo>
                  <a:cubicBezTo>
                    <a:pt x="800" y="5664"/>
                    <a:pt x="777" y="5572"/>
                    <a:pt x="731" y="5412"/>
                  </a:cubicBezTo>
                  <a:cubicBezTo>
                    <a:pt x="685" y="5253"/>
                    <a:pt x="617" y="5024"/>
                    <a:pt x="571" y="4750"/>
                  </a:cubicBezTo>
                  <a:cubicBezTo>
                    <a:pt x="480" y="4203"/>
                    <a:pt x="480" y="3427"/>
                    <a:pt x="594" y="2696"/>
                  </a:cubicBezTo>
                  <a:cubicBezTo>
                    <a:pt x="663" y="2308"/>
                    <a:pt x="731" y="1943"/>
                    <a:pt x="845" y="1601"/>
                  </a:cubicBezTo>
                  <a:cubicBezTo>
                    <a:pt x="959" y="1281"/>
                    <a:pt x="1119" y="984"/>
                    <a:pt x="1256" y="733"/>
                  </a:cubicBezTo>
                  <a:cubicBezTo>
                    <a:pt x="1553" y="254"/>
                    <a:pt x="1895" y="48"/>
                    <a:pt x="1872" y="3"/>
                  </a:cubicBezTo>
                  <a:cubicBezTo>
                    <a:pt x="1872" y="1"/>
                    <a:pt x="1871" y="1"/>
                    <a:pt x="1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5" name="Google Shape;3645;p43"/>
            <p:cNvSpPr/>
            <p:nvPr/>
          </p:nvSpPr>
          <p:spPr>
            <a:xfrm>
              <a:off x="7598555" y="4156650"/>
              <a:ext cx="160330" cy="53712"/>
            </a:xfrm>
            <a:custGeom>
              <a:avLst/>
              <a:gdLst/>
              <a:ahLst/>
              <a:cxnLst/>
              <a:rect l="l" t="t" r="r" b="b"/>
              <a:pathLst>
                <a:path w="5958" h="1996" extrusionOk="0">
                  <a:moveTo>
                    <a:pt x="5805" y="0"/>
                  </a:moveTo>
                  <a:cubicBezTo>
                    <a:pt x="5549" y="0"/>
                    <a:pt x="4955" y="78"/>
                    <a:pt x="4360" y="183"/>
                  </a:cubicBezTo>
                  <a:cubicBezTo>
                    <a:pt x="3584" y="320"/>
                    <a:pt x="2831" y="526"/>
                    <a:pt x="2831" y="526"/>
                  </a:cubicBezTo>
                  <a:cubicBezTo>
                    <a:pt x="2831" y="526"/>
                    <a:pt x="2078" y="777"/>
                    <a:pt x="1347" y="1119"/>
                  </a:cubicBezTo>
                  <a:cubicBezTo>
                    <a:pt x="640" y="1484"/>
                    <a:pt x="0" y="1941"/>
                    <a:pt x="46" y="1986"/>
                  </a:cubicBezTo>
                  <a:cubicBezTo>
                    <a:pt x="48" y="1993"/>
                    <a:pt x="56" y="1996"/>
                    <a:pt x="70" y="1996"/>
                  </a:cubicBezTo>
                  <a:cubicBezTo>
                    <a:pt x="201" y="1996"/>
                    <a:pt x="845" y="1712"/>
                    <a:pt x="1507" y="1484"/>
                  </a:cubicBezTo>
                  <a:cubicBezTo>
                    <a:pt x="2237" y="1233"/>
                    <a:pt x="2968" y="1028"/>
                    <a:pt x="2968" y="1028"/>
                  </a:cubicBezTo>
                  <a:cubicBezTo>
                    <a:pt x="2968" y="1028"/>
                    <a:pt x="3698" y="777"/>
                    <a:pt x="4451" y="548"/>
                  </a:cubicBezTo>
                  <a:cubicBezTo>
                    <a:pt x="5205" y="320"/>
                    <a:pt x="5958" y="115"/>
                    <a:pt x="5935" y="23"/>
                  </a:cubicBezTo>
                  <a:cubicBezTo>
                    <a:pt x="5930" y="7"/>
                    <a:pt x="5883" y="0"/>
                    <a:pt x="5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6" name="Google Shape;3646;p43"/>
            <p:cNvSpPr/>
            <p:nvPr/>
          </p:nvSpPr>
          <p:spPr>
            <a:xfrm>
              <a:off x="7417585" y="3868148"/>
              <a:ext cx="360971" cy="355454"/>
            </a:xfrm>
            <a:custGeom>
              <a:avLst/>
              <a:gdLst/>
              <a:ahLst/>
              <a:cxnLst/>
              <a:rect l="l" t="t" r="r" b="b"/>
              <a:pathLst>
                <a:path w="13414" h="13209" extrusionOk="0">
                  <a:moveTo>
                    <a:pt x="4223" y="0"/>
                  </a:moveTo>
                  <a:cubicBezTo>
                    <a:pt x="3999" y="0"/>
                    <a:pt x="3872" y="17"/>
                    <a:pt x="3872" y="17"/>
                  </a:cubicBezTo>
                  <a:cubicBezTo>
                    <a:pt x="1" y="1213"/>
                    <a:pt x="4544" y="13209"/>
                    <a:pt x="6027" y="13209"/>
                  </a:cubicBezTo>
                  <a:cubicBezTo>
                    <a:pt x="6101" y="13209"/>
                    <a:pt x="6166" y="13179"/>
                    <a:pt x="6223" y="13118"/>
                  </a:cubicBezTo>
                  <a:cubicBezTo>
                    <a:pt x="7433" y="11817"/>
                    <a:pt x="13413" y="10608"/>
                    <a:pt x="13413" y="10608"/>
                  </a:cubicBezTo>
                  <a:cubicBezTo>
                    <a:pt x="13413" y="10608"/>
                    <a:pt x="13208" y="9763"/>
                    <a:pt x="12546" y="8257"/>
                  </a:cubicBezTo>
                  <a:cubicBezTo>
                    <a:pt x="11895" y="9101"/>
                    <a:pt x="11076" y="9475"/>
                    <a:pt x="10223" y="9475"/>
                  </a:cubicBezTo>
                  <a:cubicBezTo>
                    <a:pt x="8264" y="9475"/>
                    <a:pt x="6124" y="7501"/>
                    <a:pt x="5424" y="4719"/>
                  </a:cubicBezTo>
                  <a:cubicBezTo>
                    <a:pt x="4785" y="2162"/>
                    <a:pt x="5744" y="1044"/>
                    <a:pt x="6680" y="542"/>
                  </a:cubicBezTo>
                  <a:cubicBezTo>
                    <a:pt x="5622" y="75"/>
                    <a:pt x="4701" y="0"/>
                    <a:pt x="422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7" name="Google Shape;3647;p43"/>
            <p:cNvSpPr/>
            <p:nvPr/>
          </p:nvSpPr>
          <p:spPr>
            <a:xfrm>
              <a:off x="6487414" y="3807762"/>
              <a:ext cx="1509194" cy="1190418"/>
            </a:xfrm>
            <a:custGeom>
              <a:avLst/>
              <a:gdLst/>
              <a:ahLst/>
              <a:cxnLst/>
              <a:rect l="l" t="t" r="r" b="b"/>
              <a:pathLst>
                <a:path w="56083" h="44237" extrusionOk="0">
                  <a:moveTo>
                    <a:pt x="28350" y="1"/>
                  </a:moveTo>
                  <a:cubicBezTo>
                    <a:pt x="28349" y="1"/>
                    <a:pt x="26980" y="343"/>
                    <a:pt x="26820" y="389"/>
                  </a:cubicBezTo>
                  <a:cubicBezTo>
                    <a:pt x="26455" y="526"/>
                    <a:pt x="25999" y="617"/>
                    <a:pt x="25656" y="845"/>
                  </a:cubicBezTo>
                  <a:cubicBezTo>
                    <a:pt x="24697" y="1507"/>
                    <a:pt x="24081" y="2603"/>
                    <a:pt x="23465" y="3584"/>
                  </a:cubicBezTo>
                  <a:cubicBezTo>
                    <a:pt x="22392" y="5274"/>
                    <a:pt x="21388" y="6985"/>
                    <a:pt x="20680" y="8880"/>
                  </a:cubicBezTo>
                  <a:cubicBezTo>
                    <a:pt x="19950" y="10843"/>
                    <a:pt x="19197" y="12783"/>
                    <a:pt x="18649" y="14837"/>
                  </a:cubicBezTo>
                  <a:cubicBezTo>
                    <a:pt x="18489" y="15453"/>
                    <a:pt x="17146" y="22308"/>
                    <a:pt x="17211" y="22324"/>
                  </a:cubicBezTo>
                  <a:lnTo>
                    <a:pt x="17211" y="22324"/>
                  </a:lnTo>
                  <a:cubicBezTo>
                    <a:pt x="13648" y="21849"/>
                    <a:pt x="10639" y="21522"/>
                    <a:pt x="8184" y="21522"/>
                  </a:cubicBezTo>
                  <a:cubicBezTo>
                    <a:pt x="2726" y="21522"/>
                    <a:pt x="1" y="23139"/>
                    <a:pt x="1" y="28350"/>
                  </a:cubicBezTo>
                  <a:cubicBezTo>
                    <a:pt x="1" y="35837"/>
                    <a:pt x="15362" y="43346"/>
                    <a:pt x="15613" y="43460"/>
                  </a:cubicBezTo>
                  <a:cubicBezTo>
                    <a:pt x="15476" y="43392"/>
                    <a:pt x="16891" y="40584"/>
                    <a:pt x="17051" y="40333"/>
                  </a:cubicBezTo>
                  <a:cubicBezTo>
                    <a:pt x="17941" y="38872"/>
                    <a:pt x="19037" y="37069"/>
                    <a:pt x="20726" y="36978"/>
                  </a:cubicBezTo>
                  <a:cubicBezTo>
                    <a:pt x="19995" y="35837"/>
                    <a:pt x="18535" y="35060"/>
                    <a:pt x="17644" y="34558"/>
                  </a:cubicBezTo>
                  <a:cubicBezTo>
                    <a:pt x="17944" y="34558"/>
                    <a:pt x="18250" y="34556"/>
                    <a:pt x="18559" y="34556"/>
                  </a:cubicBezTo>
                  <a:cubicBezTo>
                    <a:pt x="19642" y="34556"/>
                    <a:pt x="20764" y="34584"/>
                    <a:pt x="21776" y="34832"/>
                  </a:cubicBezTo>
                  <a:cubicBezTo>
                    <a:pt x="23739" y="35334"/>
                    <a:pt x="25519" y="35289"/>
                    <a:pt x="27459" y="35471"/>
                  </a:cubicBezTo>
                  <a:cubicBezTo>
                    <a:pt x="28555" y="35585"/>
                    <a:pt x="29628" y="35837"/>
                    <a:pt x="30723" y="35974"/>
                  </a:cubicBezTo>
                  <a:cubicBezTo>
                    <a:pt x="31565" y="36081"/>
                    <a:pt x="32434" y="36399"/>
                    <a:pt x="33299" y="36399"/>
                  </a:cubicBezTo>
                  <a:cubicBezTo>
                    <a:pt x="33537" y="36399"/>
                    <a:pt x="33774" y="36375"/>
                    <a:pt x="34010" y="36316"/>
                  </a:cubicBezTo>
                  <a:lnTo>
                    <a:pt x="34010" y="36316"/>
                  </a:lnTo>
                  <a:cubicBezTo>
                    <a:pt x="32915" y="37183"/>
                    <a:pt x="31294" y="37343"/>
                    <a:pt x="30449" y="38690"/>
                  </a:cubicBezTo>
                  <a:cubicBezTo>
                    <a:pt x="31614" y="39329"/>
                    <a:pt x="33211" y="40082"/>
                    <a:pt x="34193" y="41041"/>
                  </a:cubicBezTo>
                  <a:cubicBezTo>
                    <a:pt x="34467" y="41292"/>
                    <a:pt x="36087" y="44122"/>
                    <a:pt x="35791" y="44236"/>
                  </a:cubicBezTo>
                  <a:cubicBezTo>
                    <a:pt x="35791" y="44236"/>
                    <a:pt x="50878" y="38986"/>
                    <a:pt x="52613" y="37754"/>
                  </a:cubicBezTo>
                  <a:cubicBezTo>
                    <a:pt x="54348" y="36521"/>
                    <a:pt x="56082" y="32824"/>
                    <a:pt x="54211" y="28647"/>
                  </a:cubicBezTo>
                  <a:cubicBezTo>
                    <a:pt x="52991" y="25907"/>
                    <a:pt x="47346" y="25441"/>
                    <a:pt x="43641" y="25441"/>
                  </a:cubicBezTo>
                  <a:cubicBezTo>
                    <a:pt x="41728" y="25441"/>
                    <a:pt x="40333" y="25565"/>
                    <a:pt x="40333" y="25565"/>
                  </a:cubicBezTo>
                  <a:cubicBezTo>
                    <a:pt x="40721" y="23785"/>
                    <a:pt x="40972" y="21571"/>
                    <a:pt x="41063" y="19197"/>
                  </a:cubicBezTo>
                  <a:lnTo>
                    <a:pt x="41063" y="19197"/>
                  </a:lnTo>
                  <a:cubicBezTo>
                    <a:pt x="40541" y="19683"/>
                    <a:pt x="39947" y="20028"/>
                    <a:pt x="39316" y="20028"/>
                  </a:cubicBezTo>
                  <a:cubicBezTo>
                    <a:pt x="39148" y="20028"/>
                    <a:pt x="38977" y="20003"/>
                    <a:pt x="38804" y="19950"/>
                  </a:cubicBezTo>
                  <a:cubicBezTo>
                    <a:pt x="34923" y="18763"/>
                    <a:pt x="37776" y="4634"/>
                    <a:pt x="39625" y="2169"/>
                  </a:cubicBezTo>
                  <a:cubicBezTo>
                    <a:pt x="39499" y="1897"/>
                    <a:pt x="37179" y="912"/>
                    <a:pt x="36624" y="912"/>
                  </a:cubicBezTo>
                  <a:cubicBezTo>
                    <a:pt x="36575" y="912"/>
                    <a:pt x="36540" y="920"/>
                    <a:pt x="36521" y="937"/>
                  </a:cubicBezTo>
                  <a:cubicBezTo>
                    <a:pt x="33462" y="3836"/>
                    <a:pt x="33097" y="15111"/>
                    <a:pt x="33097" y="15111"/>
                  </a:cubicBezTo>
                  <a:lnTo>
                    <a:pt x="23830" y="14084"/>
                  </a:lnTo>
                  <a:cubicBezTo>
                    <a:pt x="23739" y="14084"/>
                    <a:pt x="24515" y="9314"/>
                    <a:pt x="24583" y="9040"/>
                  </a:cubicBezTo>
                  <a:cubicBezTo>
                    <a:pt x="25108" y="6985"/>
                    <a:pt x="25725" y="4977"/>
                    <a:pt x="26524" y="3059"/>
                  </a:cubicBezTo>
                  <a:cubicBezTo>
                    <a:pt x="26752" y="2512"/>
                    <a:pt x="26912" y="1895"/>
                    <a:pt x="27277" y="1416"/>
                  </a:cubicBezTo>
                  <a:cubicBezTo>
                    <a:pt x="27619" y="937"/>
                    <a:pt x="28053" y="526"/>
                    <a:pt x="28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8" name="Google Shape;3648;p43"/>
            <p:cNvSpPr/>
            <p:nvPr/>
          </p:nvSpPr>
          <p:spPr>
            <a:xfrm>
              <a:off x="6723899" y="3084637"/>
              <a:ext cx="230511" cy="284493"/>
            </a:xfrm>
            <a:custGeom>
              <a:avLst/>
              <a:gdLst/>
              <a:ahLst/>
              <a:cxnLst/>
              <a:rect l="l" t="t" r="r" b="b"/>
              <a:pathLst>
                <a:path w="8566" h="10572" extrusionOk="0">
                  <a:moveTo>
                    <a:pt x="5531" y="0"/>
                  </a:moveTo>
                  <a:cubicBezTo>
                    <a:pt x="5172" y="0"/>
                    <a:pt x="4762" y="63"/>
                    <a:pt x="4291" y="213"/>
                  </a:cubicBezTo>
                  <a:cubicBezTo>
                    <a:pt x="0" y="1583"/>
                    <a:pt x="2146" y="9617"/>
                    <a:pt x="4269" y="10507"/>
                  </a:cubicBezTo>
                  <a:cubicBezTo>
                    <a:pt x="4372" y="10551"/>
                    <a:pt x="4476" y="10571"/>
                    <a:pt x="4579" y="10571"/>
                  </a:cubicBezTo>
                  <a:cubicBezTo>
                    <a:pt x="6600" y="10571"/>
                    <a:pt x="8565" y="2686"/>
                    <a:pt x="7784" y="1514"/>
                  </a:cubicBezTo>
                  <a:cubicBezTo>
                    <a:pt x="7784" y="1514"/>
                    <a:pt x="7295" y="0"/>
                    <a:pt x="553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9" name="Google Shape;3649;p43"/>
            <p:cNvSpPr/>
            <p:nvPr/>
          </p:nvSpPr>
          <p:spPr>
            <a:xfrm>
              <a:off x="6723899" y="3084637"/>
              <a:ext cx="230296" cy="285273"/>
            </a:xfrm>
            <a:custGeom>
              <a:avLst/>
              <a:gdLst/>
              <a:ahLst/>
              <a:cxnLst/>
              <a:rect l="l" t="t" r="r" b="b"/>
              <a:pathLst>
                <a:path w="8558" h="10601" extrusionOk="0">
                  <a:moveTo>
                    <a:pt x="5531" y="0"/>
                  </a:moveTo>
                  <a:cubicBezTo>
                    <a:pt x="5172" y="0"/>
                    <a:pt x="4762" y="63"/>
                    <a:pt x="4291" y="213"/>
                  </a:cubicBezTo>
                  <a:cubicBezTo>
                    <a:pt x="0" y="1583"/>
                    <a:pt x="2077" y="9800"/>
                    <a:pt x="4269" y="10507"/>
                  </a:cubicBezTo>
                  <a:cubicBezTo>
                    <a:pt x="4463" y="10571"/>
                    <a:pt x="4650" y="10601"/>
                    <a:pt x="4829" y="10601"/>
                  </a:cubicBezTo>
                  <a:cubicBezTo>
                    <a:pt x="7732" y="10601"/>
                    <a:pt x="8558" y="2675"/>
                    <a:pt x="7784" y="1514"/>
                  </a:cubicBezTo>
                  <a:cubicBezTo>
                    <a:pt x="7784" y="1514"/>
                    <a:pt x="7295" y="0"/>
                    <a:pt x="5531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0" name="Google Shape;3650;p43"/>
            <p:cNvSpPr/>
            <p:nvPr/>
          </p:nvSpPr>
          <p:spPr>
            <a:xfrm>
              <a:off x="6831378" y="3129361"/>
              <a:ext cx="86650" cy="182853"/>
            </a:xfrm>
            <a:custGeom>
              <a:avLst/>
              <a:gdLst/>
              <a:ahLst/>
              <a:cxnLst/>
              <a:rect l="l" t="t" r="r" b="b"/>
              <a:pathLst>
                <a:path w="3220" h="6795" extrusionOk="0">
                  <a:moveTo>
                    <a:pt x="146" y="1"/>
                  </a:moveTo>
                  <a:cubicBezTo>
                    <a:pt x="126" y="1"/>
                    <a:pt x="115" y="4"/>
                    <a:pt x="115" y="12"/>
                  </a:cubicBezTo>
                  <a:cubicBezTo>
                    <a:pt x="92" y="35"/>
                    <a:pt x="434" y="194"/>
                    <a:pt x="822" y="491"/>
                  </a:cubicBezTo>
                  <a:cubicBezTo>
                    <a:pt x="1233" y="788"/>
                    <a:pt x="1667" y="1267"/>
                    <a:pt x="1941" y="1792"/>
                  </a:cubicBezTo>
                  <a:cubicBezTo>
                    <a:pt x="2238" y="2317"/>
                    <a:pt x="2375" y="2865"/>
                    <a:pt x="2397" y="3299"/>
                  </a:cubicBezTo>
                  <a:cubicBezTo>
                    <a:pt x="2397" y="3502"/>
                    <a:pt x="2387" y="3534"/>
                    <a:pt x="2380" y="3534"/>
                  </a:cubicBezTo>
                  <a:cubicBezTo>
                    <a:pt x="2377" y="3534"/>
                    <a:pt x="2375" y="3527"/>
                    <a:pt x="2375" y="3527"/>
                  </a:cubicBezTo>
                  <a:cubicBezTo>
                    <a:pt x="2367" y="3535"/>
                    <a:pt x="2362" y="3537"/>
                    <a:pt x="2358" y="3537"/>
                  </a:cubicBezTo>
                  <a:cubicBezTo>
                    <a:pt x="2349" y="3537"/>
                    <a:pt x="2344" y="3527"/>
                    <a:pt x="2329" y="3527"/>
                  </a:cubicBezTo>
                  <a:cubicBezTo>
                    <a:pt x="2329" y="3515"/>
                    <a:pt x="2335" y="3515"/>
                    <a:pt x="2335" y="3515"/>
                  </a:cubicBezTo>
                  <a:cubicBezTo>
                    <a:pt x="2335" y="3515"/>
                    <a:pt x="2329" y="3515"/>
                    <a:pt x="2306" y="3504"/>
                  </a:cubicBezTo>
                  <a:cubicBezTo>
                    <a:pt x="2283" y="3481"/>
                    <a:pt x="2260" y="3481"/>
                    <a:pt x="2238" y="3458"/>
                  </a:cubicBezTo>
                  <a:cubicBezTo>
                    <a:pt x="2238" y="3458"/>
                    <a:pt x="2146" y="3413"/>
                    <a:pt x="2101" y="3413"/>
                  </a:cubicBezTo>
                  <a:cubicBezTo>
                    <a:pt x="1918" y="3344"/>
                    <a:pt x="1895" y="3321"/>
                    <a:pt x="1895" y="3321"/>
                  </a:cubicBezTo>
                  <a:cubicBezTo>
                    <a:pt x="1895" y="3321"/>
                    <a:pt x="1827" y="3321"/>
                    <a:pt x="1576" y="3276"/>
                  </a:cubicBezTo>
                  <a:cubicBezTo>
                    <a:pt x="1528" y="3266"/>
                    <a:pt x="1469" y="3261"/>
                    <a:pt x="1400" y="3261"/>
                  </a:cubicBezTo>
                  <a:cubicBezTo>
                    <a:pt x="1302" y="3261"/>
                    <a:pt x="1184" y="3272"/>
                    <a:pt x="1051" y="3299"/>
                  </a:cubicBezTo>
                  <a:cubicBezTo>
                    <a:pt x="959" y="3321"/>
                    <a:pt x="845" y="3367"/>
                    <a:pt x="731" y="3436"/>
                  </a:cubicBezTo>
                  <a:cubicBezTo>
                    <a:pt x="640" y="3504"/>
                    <a:pt x="548" y="3573"/>
                    <a:pt x="480" y="3664"/>
                  </a:cubicBezTo>
                  <a:cubicBezTo>
                    <a:pt x="480" y="3664"/>
                    <a:pt x="480" y="3664"/>
                    <a:pt x="503" y="3641"/>
                  </a:cubicBezTo>
                  <a:lnTo>
                    <a:pt x="503" y="3641"/>
                  </a:lnTo>
                  <a:cubicBezTo>
                    <a:pt x="457" y="3732"/>
                    <a:pt x="275" y="3869"/>
                    <a:pt x="320" y="4189"/>
                  </a:cubicBezTo>
                  <a:cubicBezTo>
                    <a:pt x="389" y="4508"/>
                    <a:pt x="731" y="4759"/>
                    <a:pt x="982" y="4942"/>
                  </a:cubicBezTo>
                  <a:cubicBezTo>
                    <a:pt x="1256" y="5125"/>
                    <a:pt x="1507" y="5307"/>
                    <a:pt x="1621" y="5467"/>
                  </a:cubicBezTo>
                  <a:cubicBezTo>
                    <a:pt x="1758" y="5695"/>
                    <a:pt x="1827" y="5924"/>
                    <a:pt x="1758" y="6106"/>
                  </a:cubicBezTo>
                  <a:cubicBezTo>
                    <a:pt x="1713" y="6289"/>
                    <a:pt x="1507" y="6426"/>
                    <a:pt x="1233" y="6471"/>
                  </a:cubicBezTo>
                  <a:cubicBezTo>
                    <a:pt x="1166" y="6484"/>
                    <a:pt x="1097" y="6489"/>
                    <a:pt x="1028" y="6489"/>
                  </a:cubicBezTo>
                  <a:cubicBezTo>
                    <a:pt x="840" y="6489"/>
                    <a:pt x="653" y="6447"/>
                    <a:pt x="503" y="6380"/>
                  </a:cubicBezTo>
                  <a:cubicBezTo>
                    <a:pt x="106" y="6182"/>
                    <a:pt x="135" y="5877"/>
                    <a:pt x="55" y="5877"/>
                  </a:cubicBezTo>
                  <a:cubicBezTo>
                    <a:pt x="52" y="5877"/>
                    <a:pt x="49" y="5877"/>
                    <a:pt x="46" y="5878"/>
                  </a:cubicBezTo>
                  <a:cubicBezTo>
                    <a:pt x="24" y="5878"/>
                    <a:pt x="1" y="5924"/>
                    <a:pt x="1" y="6038"/>
                  </a:cubicBezTo>
                  <a:cubicBezTo>
                    <a:pt x="1" y="6152"/>
                    <a:pt x="69" y="6380"/>
                    <a:pt x="343" y="6540"/>
                  </a:cubicBezTo>
                  <a:cubicBezTo>
                    <a:pt x="569" y="6704"/>
                    <a:pt x="924" y="6794"/>
                    <a:pt x="1275" y="6794"/>
                  </a:cubicBezTo>
                  <a:cubicBezTo>
                    <a:pt x="1314" y="6794"/>
                    <a:pt x="1354" y="6793"/>
                    <a:pt x="1393" y="6791"/>
                  </a:cubicBezTo>
                  <a:cubicBezTo>
                    <a:pt x="1781" y="6791"/>
                    <a:pt x="2192" y="6608"/>
                    <a:pt x="2329" y="6312"/>
                  </a:cubicBezTo>
                  <a:cubicBezTo>
                    <a:pt x="2489" y="6015"/>
                    <a:pt x="2397" y="5672"/>
                    <a:pt x="2260" y="5376"/>
                  </a:cubicBezTo>
                  <a:cubicBezTo>
                    <a:pt x="2078" y="5011"/>
                    <a:pt x="1713" y="4782"/>
                    <a:pt x="1507" y="4600"/>
                  </a:cubicBezTo>
                  <a:cubicBezTo>
                    <a:pt x="1256" y="4417"/>
                    <a:pt x="1165" y="4280"/>
                    <a:pt x="1188" y="4234"/>
                  </a:cubicBezTo>
                  <a:cubicBezTo>
                    <a:pt x="1188" y="4212"/>
                    <a:pt x="1256" y="4143"/>
                    <a:pt x="1302" y="4098"/>
                  </a:cubicBezTo>
                  <a:lnTo>
                    <a:pt x="1325" y="4052"/>
                  </a:lnTo>
                  <a:cubicBezTo>
                    <a:pt x="1409" y="3954"/>
                    <a:pt x="1467" y="3942"/>
                    <a:pt x="1520" y="3942"/>
                  </a:cubicBezTo>
                  <a:cubicBezTo>
                    <a:pt x="1538" y="3942"/>
                    <a:pt x="1555" y="3943"/>
                    <a:pt x="1572" y="3943"/>
                  </a:cubicBezTo>
                  <a:cubicBezTo>
                    <a:pt x="1588" y="3943"/>
                    <a:pt x="1604" y="3942"/>
                    <a:pt x="1621" y="3938"/>
                  </a:cubicBezTo>
                  <a:cubicBezTo>
                    <a:pt x="1690" y="3961"/>
                    <a:pt x="1713" y="3961"/>
                    <a:pt x="1713" y="3961"/>
                  </a:cubicBezTo>
                  <a:cubicBezTo>
                    <a:pt x="1713" y="3961"/>
                    <a:pt x="1735" y="3961"/>
                    <a:pt x="1804" y="4006"/>
                  </a:cubicBezTo>
                  <a:cubicBezTo>
                    <a:pt x="1813" y="4006"/>
                    <a:pt x="1818" y="4003"/>
                    <a:pt x="1826" y="4003"/>
                  </a:cubicBezTo>
                  <a:cubicBezTo>
                    <a:pt x="1838" y="4003"/>
                    <a:pt x="1854" y="4011"/>
                    <a:pt x="1895" y="4052"/>
                  </a:cubicBezTo>
                  <a:cubicBezTo>
                    <a:pt x="1964" y="4075"/>
                    <a:pt x="2055" y="4143"/>
                    <a:pt x="2146" y="4189"/>
                  </a:cubicBezTo>
                  <a:cubicBezTo>
                    <a:pt x="2192" y="4234"/>
                    <a:pt x="2238" y="4234"/>
                    <a:pt x="2306" y="4303"/>
                  </a:cubicBezTo>
                  <a:cubicBezTo>
                    <a:pt x="2375" y="4371"/>
                    <a:pt x="2443" y="4440"/>
                    <a:pt x="2534" y="4508"/>
                  </a:cubicBezTo>
                  <a:cubicBezTo>
                    <a:pt x="2671" y="4645"/>
                    <a:pt x="2831" y="4782"/>
                    <a:pt x="3036" y="4965"/>
                  </a:cubicBezTo>
                  <a:cubicBezTo>
                    <a:pt x="3059" y="4828"/>
                    <a:pt x="3105" y="4600"/>
                    <a:pt x="3151" y="4326"/>
                  </a:cubicBezTo>
                  <a:cubicBezTo>
                    <a:pt x="3173" y="4166"/>
                    <a:pt x="3219" y="4006"/>
                    <a:pt x="3219" y="3824"/>
                  </a:cubicBezTo>
                  <a:cubicBezTo>
                    <a:pt x="3219" y="3595"/>
                    <a:pt x="3219" y="3527"/>
                    <a:pt x="3196" y="3367"/>
                  </a:cubicBezTo>
                  <a:cubicBezTo>
                    <a:pt x="3128" y="2865"/>
                    <a:pt x="2899" y="2249"/>
                    <a:pt x="2489" y="1678"/>
                  </a:cubicBezTo>
                  <a:cubicBezTo>
                    <a:pt x="2101" y="1107"/>
                    <a:pt x="1530" y="628"/>
                    <a:pt x="1028" y="331"/>
                  </a:cubicBezTo>
                  <a:cubicBezTo>
                    <a:pt x="607" y="102"/>
                    <a:pt x="251" y="1"/>
                    <a:pt x="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1" name="Google Shape;3651;p43"/>
            <p:cNvSpPr/>
            <p:nvPr/>
          </p:nvSpPr>
          <p:spPr>
            <a:xfrm>
              <a:off x="6787783" y="3133963"/>
              <a:ext cx="134738" cy="177633"/>
            </a:xfrm>
            <a:custGeom>
              <a:avLst/>
              <a:gdLst/>
              <a:ahLst/>
              <a:cxnLst/>
              <a:rect l="l" t="t" r="r" b="b"/>
              <a:pathLst>
                <a:path w="5007" h="6601" extrusionOk="0">
                  <a:moveTo>
                    <a:pt x="2071" y="1"/>
                  </a:moveTo>
                  <a:cubicBezTo>
                    <a:pt x="1969" y="1"/>
                    <a:pt x="1865" y="15"/>
                    <a:pt x="1758" y="46"/>
                  </a:cubicBezTo>
                  <a:cubicBezTo>
                    <a:pt x="342" y="457"/>
                    <a:pt x="0" y="5821"/>
                    <a:pt x="2579" y="6529"/>
                  </a:cubicBezTo>
                  <a:cubicBezTo>
                    <a:pt x="2750" y="6577"/>
                    <a:pt x="2904" y="6600"/>
                    <a:pt x="3045" y="6600"/>
                  </a:cubicBezTo>
                  <a:cubicBezTo>
                    <a:pt x="5006" y="6600"/>
                    <a:pt x="4131" y="2146"/>
                    <a:pt x="4131" y="2146"/>
                  </a:cubicBezTo>
                  <a:cubicBezTo>
                    <a:pt x="4131" y="2146"/>
                    <a:pt x="3312" y="1"/>
                    <a:pt x="207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2" name="Google Shape;3652;p43"/>
            <p:cNvSpPr/>
            <p:nvPr/>
          </p:nvSpPr>
          <p:spPr>
            <a:xfrm>
              <a:off x="7238015" y="3705208"/>
              <a:ext cx="191653" cy="189339"/>
            </a:xfrm>
            <a:custGeom>
              <a:avLst/>
              <a:gdLst/>
              <a:ahLst/>
              <a:cxnLst/>
              <a:rect l="l" t="t" r="r" b="b"/>
              <a:pathLst>
                <a:path w="7122" h="7036" extrusionOk="0">
                  <a:moveTo>
                    <a:pt x="7122" y="0"/>
                  </a:moveTo>
                  <a:lnTo>
                    <a:pt x="0" y="1643"/>
                  </a:lnTo>
                  <a:lnTo>
                    <a:pt x="251" y="5935"/>
                  </a:lnTo>
                  <a:cubicBezTo>
                    <a:pt x="251" y="5935"/>
                    <a:pt x="1644" y="7035"/>
                    <a:pt x="3564" y="7035"/>
                  </a:cubicBezTo>
                  <a:cubicBezTo>
                    <a:pt x="4583" y="7035"/>
                    <a:pt x="5751" y="6725"/>
                    <a:pt x="6939" y="5775"/>
                  </a:cubicBezTo>
                  <a:lnTo>
                    <a:pt x="7122" y="0"/>
                  </a:ln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3" name="Google Shape;3653;p43"/>
            <p:cNvSpPr/>
            <p:nvPr/>
          </p:nvSpPr>
          <p:spPr>
            <a:xfrm>
              <a:off x="7238015" y="3705208"/>
              <a:ext cx="191653" cy="181831"/>
            </a:xfrm>
            <a:custGeom>
              <a:avLst/>
              <a:gdLst/>
              <a:ahLst/>
              <a:cxnLst/>
              <a:rect l="l" t="t" r="r" b="b"/>
              <a:pathLst>
                <a:path w="7122" h="6757" extrusionOk="0">
                  <a:moveTo>
                    <a:pt x="7122" y="0"/>
                  </a:moveTo>
                  <a:lnTo>
                    <a:pt x="0" y="1643"/>
                  </a:lnTo>
                  <a:lnTo>
                    <a:pt x="69" y="3150"/>
                  </a:lnTo>
                  <a:cubicBezTo>
                    <a:pt x="685" y="3127"/>
                    <a:pt x="1301" y="3127"/>
                    <a:pt x="1917" y="3104"/>
                  </a:cubicBezTo>
                  <a:cubicBezTo>
                    <a:pt x="2585" y="3085"/>
                    <a:pt x="3270" y="3031"/>
                    <a:pt x="3942" y="3031"/>
                  </a:cubicBezTo>
                  <a:cubicBezTo>
                    <a:pt x="4051" y="3031"/>
                    <a:pt x="4160" y="3033"/>
                    <a:pt x="4268" y="3036"/>
                  </a:cubicBezTo>
                  <a:cubicBezTo>
                    <a:pt x="6026" y="3127"/>
                    <a:pt x="5706" y="5113"/>
                    <a:pt x="5204" y="6756"/>
                  </a:cubicBezTo>
                  <a:cubicBezTo>
                    <a:pt x="5775" y="6551"/>
                    <a:pt x="6345" y="6231"/>
                    <a:pt x="6939" y="5775"/>
                  </a:cubicBezTo>
                  <a:lnTo>
                    <a:pt x="712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4" name="Google Shape;3654;p43"/>
            <p:cNvSpPr/>
            <p:nvPr/>
          </p:nvSpPr>
          <p:spPr>
            <a:xfrm>
              <a:off x="6724518" y="2765403"/>
              <a:ext cx="1255486" cy="982942"/>
            </a:xfrm>
            <a:custGeom>
              <a:avLst/>
              <a:gdLst/>
              <a:ahLst/>
              <a:cxnLst/>
              <a:rect l="l" t="t" r="r" b="b"/>
              <a:pathLst>
                <a:path w="46655" h="36527" extrusionOk="0">
                  <a:moveTo>
                    <a:pt x="23779" y="1"/>
                  </a:moveTo>
                  <a:cubicBezTo>
                    <a:pt x="21924" y="1"/>
                    <a:pt x="19866" y="229"/>
                    <a:pt x="17621" y="800"/>
                  </a:cubicBezTo>
                  <a:cubicBezTo>
                    <a:pt x="8194" y="3174"/>
                    <a:pt x="8080" y="11574"/>
                    <a:pt x="6985" y="17326"/>
                  </a:cubicBezTo>
                  <a:cubicBezTo>
                    <a:pt x="0" y="27118"/>
                    <a:pt x="7122" y="34262"/>
                    <a:pt x="15019" y="36043"/>
                  </a:cubicBezTo>
                  <a:cubicBezTo>
                    <a:pt x="16515" y="36376"/>
                    <a:pt x="18019" y="36527"/>
                    <a:pt x="19495" y="36527"/>
                  </a:cubicBezTo>
                  <a:cubicBezTo>
                    <a:pt x="26307" y="36527"/>
                    <a:pt x="32511" y="33311"/>
                    <a:pt x="34443" y="29971"/>
                  </a:cubicBezTo>
                  <a:cubicBezTo>
                    <a:pt x="34443" y="29971"/>
                    <a:pt x="34988" y="32534"/>
                    <a:pt x="37781" y="32534"/>
                  </a:cubicBezTo>
                  <a:cubicBezTo>
                    <a:pt x="38322" y="32534"/>
                    <a:pt x="38948" y="32438"/>
                    <a:pt x="39670" y="32208"/>
                  </a:cubicBezTo>
                  <a:cubicBezTo>
                    <a:pt x="43186" y="31112"/>
                    <a:pt x="46655" y="25885"/>
                    <a:pt x="44418" y="23329"/>
                  </a:cubicBezTo>
                  <a:cubicBezTo>
                    <a:pt x="43390" y="22136"/>
                    <a:pt x="42296" y="21767"/>
                    <a:pt x="41336" y="21767"/>
                  </a:cubicBezTo>
                  <a:cubicBezTo>
                    <a:pt x="39779" y="21767"/>
                    <a:pt x="38575" y="22735"/>
                    <a:pt x="38575" y="22735"/>
                  </a:cubicBezTo>
                  <a:cubicBezTo>
                    <a:pt x="38575" y="22735"/>
                    <a:pt x="45674" y="11597"/>
                    <a:pt x="35265" y="3562"/>
                  </a:cubicBezTo>
                  <a:cubicBezTo>
                    <a:pt x="35265" y="3562"/>
                    <a:pt x="31108" y="1"/>
                    <a:pt x="23779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5" name="Google Shape;3655;p43"/>
            <p:cNvSpPr/>
            <p:nvPr/>
          </p:nvSpPr>
          <p:spPr>
            <a:xfrm>
              <a:off x="6724518" y="2872317"/>
              <a:ext cx="910904" cy="876243"/>
            </a:xfrm>
            <a:custGeom>
              <a:avLst/>
              <a:gdLst/>
              <a:ahLst/>
              <a:cxnLst/>
              <a:rect l="l" t="t" r="r" b="b"/>
              <a:pathLst>
                <a:path w="33850" h="32562" extrusionOk="0">
                  <a:moveTo>
                    <a:pt x="11709" y="0"/>
                  </a:moveTo>
                  <a:lnTo>
                    <a:pt x="11709" y="0"/>
                  </a:lnTo>
                  <a:cubicBezTo>
                    <a:pt x="8057" y="3652"/>
                    <a:pt x="7761" y="9199"/>
                    <a:pt x="6985" y="13353"/>
                  </a:cubicBezTo>
                  <a:cubicBezTo>
                    <a:pt x="0" y="23145"/>
                    <a:pt x="7122" y="30289"/>
                    <a:pt x="15019" y="32070"/>
                  </a:cubicBezTo>
                  <a:cubicBezTo>
                    <a:pt x="16518" y="32408"/>
                    <a:pt x="18026" y="32561"/>
                    <a:pt x="19506" y="32561"/>
                  </a:cubicBezTo>
                  <a:cubicBezTo>
                    <a:pt x="25711" y="32561"/>
                    <a:pt x="31417" y="29869"/>
                    <a:pt x="33850" y="26865"/>
                  </a:cubicBezTo>
                  <a:lnTo>
                    <a:pt x="33850" y="26865"/>
                  </a:lnTo>
                  <a:cubicBezTo>
                    <a:pt x="31130" y="29549"/>
                    <a:pt x="25861" y="31800"/>
                    <a:pt x="20170" y="31800"/>
                  </a:cubicBezTo>
                  <a:cubicBezTo>
                    <a:pt x="18697" y="31800"/>
                    <a:pt x="17196" y="31649"/>
                    <a:pt x="15704" y="31316"/>
                  </a:cubicBezTo>
                  <a:cubicBezTo>
                    <a:pt x="7806" y="29536"/>
                    <a:pt x="685" y="22392"/>
                    <a:pt x="7669" y="12600"/>
                  </a:cubicBezTo>
                  <a:cubicBezTo>
                    <a:pt x="8400" y="8719"/>
                    <a:pt x="8697" y="3629"/>
                    <a:pt x="1170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6" name="Google Shape;3656;p43"/>
            <p:cNvSpPr/>
            <p:nvPr/>
          </p:nvSpPr>
          <p:spPr>
            <a:xfrm>
              <a:off x="7652617" y="3551633"/>
              <a:ext cx="238342" cy="89180"/>
            </a:xfrm>
            <a:custGeom>
              <a:avLst/>
              <a:gdLst/>
              <a:ahLst/>
              <a:cxnLst/>
              <a:rect l="l" t="t" r="r" b="b"/>
              <a:pathLst>
                <a:path w="8857" h="3314" extrusionOk="0">
                  <a:moveTo>
                    <a:pt x="639" y="1"/>
                  </a:moveTo>
                  <a:cubicBezTo>
                    <a:pt x="479" y="297"/>
                    <a:pt x="251" y="594"/>
                    <a:pt x="0" y="891"/>
                  </a:cubicBezTo>
                  <a:cubicBezTo>
                    <a:pt x="168" y="1449"/>
                    <a:pt x="912" y="3314"/>
                    <a:pt x="3298" y="3314"/>
                  </a:cubicBezTo>
                  <a:cubicBezTo>
                    <a:pt x="3838" y="3314"/>
                    <a:pt x="4462" y="3218"/>
                    <a:pt x="5181" y="2991"/>
                  </a:cubicBezTo>
                  <a:cubicBezTo>
                    <a:pt x="6528" y="2580"/>
                    <a:pt x="7852" y="1553"/>
                    <a:pt x="8856" y="320"/>
                  </a:cubicBezTo>
                  <a:lnTo>
                    <a:pt x="8856" y="320"/>
                  </a:lnTo>
                  <a:cubicBezTo>
                    <a:pt x="7966" y="1211"/>
                    <a:pt x="6916" y="1918"/>
                    <a:pt x="5866" y="2238"/>
                  </a:cubicBezTo>
                  <a:cubicBezTo>
                    <a:pt x="5144" y="2467"/>
                    <a:pt x="4518" y="2564"/>
                    <a:pt x="3977" y="2564"/>
                  </a:cubicBezTo>
                  <a:cubicBezTo>
                    <a:pt x="1184" y="2564"/>
                    <a:pt x="639" y="1"/>
                    <a:pt x="63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7" name="Google Shape;3657;p43"/>
            <p:cNvSpPr/>
            <p:nvPr/>
          </p:nvSpPr>
          <p:spPr>
            <a:xfrm>
              <a:off x="7718331" y="3410974"/>
              <a:ext cx="171955" cy="190846"/>
            </a:xfrm>
            <a:custGeom>
              <a:avLst/>
              <a:gdLst/>
              <a:ahLst/>
              <a:cxnLst/>
              <a:rect l="l" t="t" r="r" b="b"/>
              <a:pathLst>
                <a:path w="6390" h="7092" extrusionOk="0">
                  <a:moveTo>
                    <a:pt x="5133" y="1"/>
                  </a:moveTo>
                  <a:cubicBezTo>
                    <a:pt x="5126" y="1"/>
                    <a:pt x="5120" y="1"/>
                    <a:pt x="5113" y="1"/>
                  </a:cubicBezTo>
                  <a:cubicBezTo>
                    <a:pt x="3812" y="46"/>
                    <a:pt x="982" y="2694"/>
                    <a:pt x="982" y="2694"/>
                  </a:cubicBezTo>
                  <a:cubicBezTo>
                    <a:pt x="982" y="2694"/>
                    <a:pt x="997" y="2694"/>
                    <a:pt x="1024" y="2694"/>
                  </a:cubicBezTo>
                  <a:cubicBezTo>
                    <a:pt x="1276" y="2694"/>
                    <a:pt x="2558" y="2749"/>
                    <a:pt x="2146" y="3904"/>
                  </a:cubicBezTo>
                  <a:cubicBezTo>
                    <a:pt x="1667" y="5159"/>
                    <a:pt x="0" y="5707"/>
                    <a:pt x="0" y="5707"/>
                  </a:cubicBezTo>
                  <a:cubicBezTo>
                    <a:pt x="0" y="5707"/>
                    <a:pt x="184" y="7092"/>
                    <a:pt x="1339" y="7092"/>
                  </a:cubicBezTo>
                  <a:cubicBezTo>
                    <a:pt x="1406" y="7092"/>
                    <a:pt x="1478" y="7087"/>
                    <a:pt x="1553" y="7077"/>
                  </a:cubicBezTo>
                  <a:cubicBezTo>
                    <a:pt x="2922" y="6894"/>
                    <a:pt x="6140" y="4360"/>
                    <a:pt x="6209" y="2192"/>
                  </a:cubicBezTo>
                  <a:cubicBezTo>
                    <a:pt x="6209" y="2192"/>
                    <a:pt x="6390" y="1"/>
                    <a:pt x="513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8" name="Google Shape;3658;p43"/>
            <p:cNvSpPr/>
            <p:nvPr/>
          </p:nvSpPr>
          <p:spPr>
            <a:xfrm>
              <a:off x="7706033" y="3410893"/>
              <a:ext cx="178171" cy="191841"/>
            </a:xfrm>
            <a:custGeom>
              <a:avLst/>
              <a:gdLst/>
              <a:ahLst/>
              <a:cxnLst/>
              <a:rect l="l" t="t" r="r" b="b"/>
              <a:pathLst>
                <a:path w="6621" h="7129" extrusionOk="0">
                  <a:moveTo>
                    <a:pt x="5443" y="0"/>
                  </a:moveTo>
                  <a:cubicBezTo>
                    <a:pt x="5075" y="0"/>
                    <a:pt x="4709" y="86"/>
                    <a:pt x="4361" y="209"/>
                  </a:cubicBezTo>
                  <a:cubicBezTo>
                    <a:pt x="3562" y="506"/>
                    <a:pt x="2808" y="962"/>
                    <a:pt x="2146" y="1465"/>
                  </a:cubicBezTo>
                  <a:cubicBezTo>
                    <a:pt x="1987" y="1579"/>
                    <a:pt x="1827" y="1693"/>
                    <a:pt x="1667" y="1830"/>
                  </a:cubicBezTo>
                  <a:cubicBezTo>
                    <a:pt x="1576" y="1898"/>
                    <a:pt x="1530" y="1944"/>
                    <a:pt x="1416" y="2035"/>
                  </a:cubicBezTo>
                  <a:cubicBezTo>
                    <a:pt x="1302" y="2149"/>
                    <a:pt x="1188" y="2286"/>
                    <a:pt x="1074" y="2400"/>
                  </a:cubicBezTo>
                  <a:cubicBezTo>
                    <a:pt x="845" y="2629"/>
                    <a:pt x="709" y="2834"/>
                    <a:pt x="549" y="3040"/>
                  </a:cubicBezTo>
                  <a:cubicBezTo>
                    <a:pt x="366" y="3313"/>
                    <a:pt x="298" y="3405"/>
                    <a:pt x="206" y="3542"/>
                  </a:cubicBezTo>
                  <a:cubicBezTo>
                    <a:pt x="503" y="3473"/>
                    <a:pt x="800" y="3382"/>
                    <a:pt x="1074" y="3313"/>
                  </a:cubicBezTo>
                  <a:cubicBezTo>
                    <a:pt x="1233" y="3268"/>
                    <a:pt x="1370" y="3222"/>
                    <a:pt x="1530" y="3199"/>
                  </a:cubicBezTo>
                  <a:cubicBezTo>
                    <a:pt x="1587" y="3188"/>
                    <a:pt x="1633" y="3188"/>
                    <a:pt x="1676" y="3188"/>
                  </a:cubicBezTo>
                  <a:cubicBezTo>
                    <a:pt x="1719" y="3188"/>
                    <a:pt x="1758" y="3188"/>
                    <a:pt x="1804" y="3176"/>
                  </a:cubicBezTo>
                  <a:cubicBezTo>
                    <a:pt x="1941" y="3176"/>
                    <a:pt x="1895" y="3199"/>
                    <a:pt x="1941" y="3199"/>
                  </a:cubicBezTo>
                  <a:cubicBezTo>
                    <a:pt x="1964" y="3199"/>
                    <a:pt x="1987" y="3199"/>
                    <a:pt x="1987" y="3222"/>
                  </a:cubicBezTo>
                  <a:cubicBezTo>
                    <a:pt x="2010" y="3245"/>
                    <a:pt x="2055" y="3245"/>
                    <a:pt x="2055" y="3245"/>
                  </a:cubicBezTo>
                  <a:cubicBezTo>
                    <a:pt x="2124" y="3313"/>
                    <a:pt x="2146" y="3382"/>
                    <a:pt x="2146" y="3382"/>
                  </a:cubicBezTo>
                  <a:cubicBezTo>
                    <a:pt x="2146" y="3382"/>
                    <a:pt x="2146" y="3405"/>
                    <a:pt x="2169" y="3428"/>
                  </a:cubicBezTo>
                  <a:cubicBezTo>
                    <a:pt x="2169" y="3473"/>
                    <a:pt x="2192" y="3542"/>
                    <a:pt x="2192" y="3610"/>
                  </a:cubicBezTo>
                  <a:cubicBezTo>
                    <a:pt x="2215" y="3770"/>
                    <a:pt x="2169" y="4044"/>
                    <a:pt x="1987" y="4341"/>
                  </a:cubicBezTo>
                  <a:cubicBezTo>
                    <a:pt x="1827" y="4614"/>
                    <a:pt x="1530" y="4934"/>
                    <a:pt x="1119" y="5139"/>
                  </a:cubicBezTo>
                  <a:cubicBezTo>
                    <a:pt x="1028" y="5208"/>
                    <a:pt x="914" y="5231"/>
                    <a:pt x="800" y="5299"/>
                  </a:cubicBezTo>
                  <a:cubicBezTo>
                    <a:pt x="731" y="5322"/>
                    <a:pt x="686" y="5322"/>
                    <a:pt x="617" y="5345"/>
                  </a:cubicBezTo>
                  <a:lnTo>
                    <a:pt x="275" y="5436"/>
                  </a:lnTo>
                  <a:lnTo>
                    <a:pt x="115" y="5459"/>
                  </a:lnTo>
                  <a:lnTo>
                    <a:pt x="24" y="5482"/>
                  </a:lnTo>
                  <a:cubicBezTo>
                    <a:pt x="1" y="5505"/>
                    <a:pt x="24" y="5550"/>
                    <a:pt x="24" y="5573"/>
                  </a:cubicBezTo>
                  <a:lnTo>
                    <a:pt x="92" y="5916"/>
                  </a:lnTo>
                  <a:cubicBezTo>
                    <a:pt x="115" y="6167"/>
                    <a:pt x="184" y="6281"/>
                    <a:pt x="252" y="6418"/>
                  </a:cubicBezTo>
                  <a:cubicBezTo>
                    <a:pt x="435" y="6714"/>
                    <a:pt x="731" y="6988"/>
                    <a:pt x="1074" y="7057"/>
                  </a:cubicBezTo>
                  <a:cubicBezTo>
                    <a:pt x="1257" y="7106"/>
                    <a:pt x="1434" y="7128"/>
                    <a:pt x="1601" y="7128"/>
                  </a:cubicBezTo>
                  <a:cubicBezTo>
                    <a:pt x="1745" y="7128"/>
                    <a:pt x="1882" y="7111"/>
                    <a:pt x="2010" y="7080"/>
                  </a:cubicBezTo>
                  <a:cubicBezTo>
                    <a:pt x="2580" y="6988"/>
                    <a:pt x="3060" y="6760"/>
                    <a:pt x="3425" y="6555"/>
                  </a:cubicBezTo>
                  <a:cubicBezTo>
                    <a:pt x="4178" y="6144"/>
                    <a:pt x="4520" y="5710"/>
                    <a:pt x="4498" y="5664"/>
                  </a:cubicBezTo>
                  <a:cubicBezTo>
                    <a:pt x="4496" y="5664"/>
                    <a:pt x="4494" y="5663"/>
                    <a:pt x="4492" y="5663"/>
                  </a:cubicBezTo>
                  <a:cubicBezTo>
                    <a:pt x="4425" y="5663"/>
                    <a:pt x="4016" y="5994"/>
                    <a:pt x="3265" y="6304"/>
                  </a:cubicBezTo>
                  <a:cubicBezTo>
                    <a:pt x="2900" y="6463"/>
                    <a:pt x="2420" y="6623"/>
                    <a:pt x="1941" y="6669"/>
                  </a:cubicBezTo>
                  <a:cubicBezTo>
                    <a:pt x="1852" y="6685"/>
                    <a:pt x="1763" y="6693"/>
                    <a:pt x="1676" y="6693"/>
                  </a:cubicBezTo>
                  <a:cubicBezTo>
                    <a:pt x="1518" y="6693"/>
                    <a:pt x="1366" y="6667"/>
                    <a:pt x="1233" y="6623"/>
                  </a:cubicBezTo>
                  <a:cubicBezTo>
                    <a:pt x="1005" y="6555"/>
                    <a:pt x="868" y="6395"/>
                    <a:pt x="777" y="6212"/>
                  </a:cubicBezTo>
                  <a:cubicBezTo>
                    <a:pt x="754" y="6121"/>
                    <a:pt x="686" y="5984"/>
                    <a:pt x="709" y="5984"/>
                  </a:cubicBezTo>
                  <a:cubicBezTo>
                    <a:pt x="709" y="5938"/>
                    <a:pt x="686" y="5916"/>
                    <a:pt x="754" y="5916"/>
                  </a:cubicBezTo>
                  <a:cubicBezTo>
                    <a:pt x="777" y="5916"/>
                    <a:pt x="777" y="5916"/>
                    <a:pt x="823" y="5893"/>
                  </a:cubicBezTo>
                  <a:cubicBezTo>
                    <a:pt x="891" y="5893"/>
                    <a:pt x="982" y="5870"/>
                    <a:pt x="1051" y="5847"/>
                  </a:cubicBezTo>
                  <a:cubicBezTo>
                    <a:pt x="1188" y="5801"/>
                    <a:pt x="1325" y="5756"/>
                    <a:pt x="1462" y="5687"/>
                  </a:cubicBezTo>
                  <a:cubicBezTo>
                    <a:pt x="2010" y="5436"/>
                    <a:pt x="2398" y="5071"/>
                    <a:pt x="2649" y="4683"/>
                  </a:cubicBezTo>
                  <a:cubicBezTo>
                    <a:pt x="2900" y="4295"/>
                    <a:pt x="2991" y="3930"/>
                    <a:pt x="2991" y="3633"/>
                  </a:cubicBezTo>
                  <a:cubicBezTo>
                    <a:pt x="2991" y="3473"/>
                    <a:pt x="2968" y="3359"/>
                    <a:pt x="2968" y="3268"/>
                  </a:cubicBezTo>
                  <a:cubicBezTo>
                    <a:pt x="2923" y="3199"/>
                    <a:pt x="2900" y="3154"/>
                    <a:pt x="2900" y="3154"/>
                  </a:cubicBezTo>
                  <a:cubicBezTo>
                    <a:pt x="2900" y="3154"/>
                    <a:pt x="2877" y="3108"/>
                    <a:pt x="2854" y="3017"/>
                  </a:cubicBezTo>
                  <a:cubicBezTo>
                    <a:pt x="2831" y="2948"/>
                    <a:pt x="2694" y="2834"/>
                    <a:pt x="2580" y="2720"/>
                  </a:cubicBezTo>
                  <a:cubicBezTo>
                    <a:pt x="2512" y="2652"/>
                    <a:pt x="2420" y="2629"/>
                    <a:pt x="2306" y="2560"/>
                  </a:cubicBezTo>
                  <a:cubicBezTo>
                    <a:pt x="2261" y="2537"/>
                    <a:pt x="2192" y="2515"/>
                    <a:pt x="2146" y="2515"/>
                  </a:cubicBezTo>
                  <a:cubicBezTo>
                    <a:pt x="2101" y="2515"/>
                    <a:pt x="2010" y="2492"/>
                    <a:pt x="2032" y="2492"/>
                  </a:cubicBezTo>
                  <a:cubicBezTo>
                    <a:pt x="2010" y="2492"/>
                    <a:pt x="1987" y="2492"/>
                    <a:pt x="1964" y="2515"/>
                  </a:cubicBezTo>
                  <a:cubicBezTo>
                    <a:pt x="1952" y="2521"/>
                    <a:pt x="1943" y="2524"/>
                    <a:pt x="1937" y="2524"/>
                  </a:cubicBezTo>
                  <a:cubicBezTo>
                    <a:pt x="1920" y="2524"/>
                    <a:pt x="1924" y="2502"/>
                    <a:pt x="1941" y="2469"/>
                  </a:cubicBezTo>
                  <a:lnTo>
                    <a:pt x="1964" y="2446"/>
                  </a:lnTo>
                  <a:cubicBezTo>
                    <a:pt x="1987" y="2423"/>
                    <a:pt x="2078" y="2332"/>
                    <a:pt x="2146" y="2263"/>
                  </a:cubicBezTo>
                  <a:cubicBezTo>
                    <a:pt x="2283" y="2149"/>
                    <a:pt x="2420" y="2012"/>
                    <a:pt x="2580" y="1898"/>
                  </a:cubicBezTo>
                  <a:cubicBezTo>
                    <a:pt x="3174" y="1396"/>
                    <a:pt x="3858" y="917"/>
                    <a:pt x="4543" y="597"/>
                  </a:cubicBezTo>
                  <a:cubicBezTo>
                    <a:pt x="4886" y="460"/>
                    <a:pt x="5251" y="346"/>
                    <a:pt x="5547" y="323"/>
                  </a:cubicBezTo>
                  <a:cubicBezTo>
                    <a:pt x="5867" y="323"/>
                    <a:pt x="6095" y="460"/>
                    <a:pt x="6232" y="643"/>
                  </a:cubicBezTo>
                  <a:cubicBezTo>
                    <a:pt x="6506" y="1031"/>
                    <a:pt x="6506" y="1350"/>
                    <a:pt x="6575" y="1350"/>
                  </a:cubicBezTo>
                  <a:cubicBezTo>
                    <a:pt x="6597" y="1350"/>
                    <a:pt x="6620" y="1282"/>
                    <a:pt x="6620" y="1122"/>
                  </a:cubicBezTo>
                  <a:cubicBezTo>
                    <a:pt x="6597" y="985"/>
                    <a:pt x="6597" y="780"/>
                    <a:pt x="6460" y="529"/>
                  </a:cubicBezTo>
                  <a:cubicBezTo>
                    <a:pt x="6392" y="415"/>
                    <a:pt x="6278" y="278"/>
                    <a:pt x="6118" y="186"/>
                  </a:cubicBezTo>
                  <a:cubicBezTo>
                    <a:pt x="5958" y="95"/>
                    <a:pt x="5753" y="27"/>
                    <a:pt x="5570" y="4"/>
                  </a:cubicBezTo>
                  <a:cubicBezTo>
                    <a:pt x="5528" y="1"/>
                    <a:pt x="5485" y="0"/>
                    <a:pt x="5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9" name="Google Shape;3659;p43"/>
            <p:cNvSpPr/>
            <p:nvPr/>
          </p:nvSpPr>
          <p:spPr>
            <a:xfrm>
              <a:off x="7829496" y="3369156"/>
              <a:ext cx="42410" cy="19752"/>
            </a:xfrm>
            <a:custGeom>
              <a:avLst/>
              <a:gdLst/>
              <a:ahLst/>
              <a:cxnLst/>
              <a:rect l="l" t="t" r="r" b="b"/>
              <a:pathLst>
                <a:path w="1576" h="734" extrusionOk="0">
                  <a:moveTo>
                    <a:pt x="787" y="0"/>
                  </a:moveTo>
                  <a:cubicBezTo>
                    <a:pt x="761" y="0"/>
                    <a:pt x="735" y="1"/>
                    <a:pt x="708" y="3"/>
                  </a:cubicBezTo>
                  <a:cubicBezTo>
                    <a:pt x="298" y="3"/>
                    <a:pt x="1" y="185"/>
                    <a:pt x="46" y="391"/>
                  </a:cubicBezTo>
                  <a:cubicBezTo>
                    <a:pt x="69" y="596"/>
                    <a:pt x="434" y="733"/>
                    <a:pt x="845" y="733"/>
                  </a:cubicBezTo>
                  <a:cubicBezTo>
                    <a:pt x="1256" y="710"/>
                    <a:pt x="1576" y="528"/>
                    <a:pt x="1530" y="322"/>
                  </a:cubicBezTo>
                  <a:cubicBezTo>
                    <a:pt x="1487" y="151"/>
                    <a:pt x="1165" y="0"/>
                    <a:pt x="78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0" name="Google Shape;3660;p43"/>
            <p:cNvSpPr/>
            <p:nvPr/>
          </p:nvSpPr>
          <p:spPr>
            <a:xfrm>
              <a:off x="6952392" y="3080196"/>
              <a:ext cx="533060" cy="151073"/>
            </a:xfrm>
            <a:custGeom>
              <a:avLst/>
              <a:gdLst/>
              <a:ahLst/>
              <a:cxnLst/>
              <a:rect l="l" t="t" r="r" b="b"/>
              <a:pathLst>
                <a:path w="19809" h="5614" extrusionOk="0">
                  <a:moveTo>
                    <a:pt x="2443" y="1405"/>
                  </a:moveTo>
                  <a:cubicBezTo>
                    <a:pt x="2427" y="1405"/>
                    <a:pt x="2413" y="1405"/>
                    <a:pt x="2401" y="1405"/>
                  </a:cubicBezTo>
                  <a:lnTo>
                    <a:pt x="2401" y="1405"/>
                  </a:lnTo>
                  <a:cubicBezTo>
                    <a:pt x="2401" y="1405"/>
                    <a:pt x="2401" y="1405"/>
                    <a:pt x="2401" y="1405"/>
                  </a:cubicBezTo>
                  <a:close/>
                  <a:moveTo>
                    <a:pt x="1815" y="1"/>
                  </a:moveTo>
                  <a:cubicBezTo>
                    <a:pt x="1182" y="1"/>
                    <a:pt x="450" y="117"/>
                    <a:pt x="183" y="538"/>
                  </a:cubicBezTo>
                  <a:cubicBezTo>
                    <a:pt x="0" y="857"/>
                    <a:pt x="46" y="1291"/>
                    <a:pt x="571" y="1451"/>
                  </a:cubicBezTo>
                  <a:cubicBezTo>
                    <a:pt x="778" y="1506"/>
                    <a:pt x="986" y="1536"/>
                    <a:pt x="1198" y="1536"/>
                  </a:cubicBezTo>
                  <a:cubicBezTo>
                    <a:pt x="1336" y="1536"/>
                    <a:pt x="1477" y="1523"/>
                    <a:pt x="1621" y="1496"/>
                  </a:cubicBezTo>
                  <a:cubicBezTo>
                    <a:pt x="1712" y="1474"/>
                    <a:pt x="1803" y="1451"/>
                    <a:pt x="1872" y="1428"/>
                  </a:cubicBezTo>
                  <a:cubicBezTo>
                    <a:pt x="1872" y="1428"/>
                    <a:pt x="1872" y="1428"/>
                    <a:pt x="1872" y="1428"/>
                  </a:cubicBezTo>
                  <a:lnTo>
                    <a:pt x="1872" y="1428"/>
                  </a:lnTo>
                  <a:cubicBezTo>
                    <a:pt x="1924" y="1428"/>
                    <a:pt x="2011" y="1427"/>
                    <a:pt x="2019" y="1422"/>
                  </a:cubicBezTo>
                  <a:lnTo>
                    <a:pt x="2019" y="1422"/>
                  </a:lnTo>
                  <a:cubicBezTo>
                    <a:pt x="2092" y="1428"/>
                    <a:pt x="2165" y="1428"/>
                    <a:pt x="2237" y="1428"/>
                  </a:cubicBezTo>
                  <a:cubicBezTo>
                    <a:pt x="2277" y="1422"/>
                    <a:pt x="2313" y="1417"/>
                    <a:pt x="2345" y="1413"/>
                  </a:cubicBezTo>
                  <a:lnTo>
                    <a:pt x="2345" y="1413"/>
                  </a:lnTo>
                  <a:cubicBezTo>
                    <a:pt x="2352" y="1416"/>
                    <a:pt x="2369" y="1421"/>
                    <a:pt x="2397" y="1428"/>
                  </a:cubicBezTo>
                  <a:cubicBezTo>
                    <a:pt x="2447" y="1435"/>
                    <a:pt x="2497" y="1439"/>
                    <a:pt x="2547" y="1439"/>
                  </a:cubicBezTo>
                  <a:cubicBezTo>
                    <a:pt x="2971" y="1439"/>
                    <a:pt x="3353" y="1189"/>
                    <a:pt x="3333" y="903"/>
                  </a:cubicBezTo>
                  <a:cubicBezTo>
                    <a:pt x="3310" y="446"/>
                    <a:pt x="2853" y="58"/>
                    <a:pt x="2169" y="13"/>
                  </a:cubicBezTo>
                  <a:cubicBezTo>
                    <a:pt x="2057" y="5"/>
                    <a:pt x="1938" y="1"/>
                    <a:pt x="1815" y="1"/>
                  </a:cubicBezTo>
                  <a:close/>
                  <a:moveTo>
                    <a:pt x="17386" y="4807"/>
                  </a:moveTo>
                  <a:cubicBezTo>
                    <a:pt x="17388" y="4808"/>
                    <a:pt x="17390" y="4809"/>
                    <a:pt x="17391" y="4811"/>
                  </a:cubicBezTo>
                  <a:lnTo>
                    <a:pt x="17391" y="4811"/>
                  </a:lnTo>
                  <a:cubicBezTo>
                    <a:pt x="17394" y="4811"/>
                    <a:pt x="17396" y="4812"/>
                    <a:pt x="17398" y="4812"/>
                  </a:cubicBezTo>
                  <a:lnTo>
                    <a:pt x="17398" y="4812"/>
                  </a:lnTo>
                  <a:cubicBezTo>
                    <a:pt x="17394" y="4809"/>
                    <a:pt x="17391" y="4807"/>
                    <a:pt x="17386" y="4807"/>
                  </a:cubicBezTo>
                  <a:close/>
                  <a:moveTo>
                    <a:pt x="17333" y="4768"/>
                  </a:moveTo>
                  <a:lnTo>
                    <a:pt x="17333" y="4768"/>
                  </a:lnTo>
                  <a:cubicBezTo>
                    <a:pt x="17349" y="4779"/>
                    <a:pt x="17371" y="4794"/>
                    <a:pt x="17399" y="4812"/>
                  </a:cubicBezTo>
                  <a:lnTo>
                    <a:pt x="17399" y="4812"/>
                  </a:lnTo>
                  <a:cubicBezTo>
                    <a:pt x="17399" y="4812"/>
                    <a:pt x="17399" y="4812"/>
                    <a:pt x="17398" y="4812"/>
                  </a:cubicBezTo>
                  <a:lnTo>
                    <a:pt x="17398" y="4812"/>
                  </a:lnTo>
                  <a:cubicBezTo>
                    <a:pt x="17403" y="4816"/>
                    <a:pt x="17408" y="4821"/>
                    <a:pt x="17416" y="4829"/>
                  </a:cubicBezTo>
                  <a:cubicBezTo>
                    <a:pt x="17407" y="4822"/>
                    <a:pt x="17399" y="4816"/>
                    <a:pt x="17391" y="4811"/>
                  </a:cubicBezTo>
                  <a:lnTo>
                    <a:pt x="17391" y="4811"/>
                  </a:lnTo>
                  <a:cubicBezTo>
                    <a:pt x="17385" y="4809"/>
                    <a:pt x="17378" y="4808"/>
                    <a:pt x="17370" y="4806"/>
                  </a:cubicBezTo>
                  <a:cubicBezTo>
                    <a:pt x="17377" y="4806"/>
                    <a:pt x="17382" y="4806"/>
                    <a:pt x="17386" y="4807"/>
                  </a:cubicBezTo>
                  <a:lnTo>
                    <a:pt x="17386" y="4807"/>
                  </a:lnTo>
                  <a:cubicBezTo>
                    <a:pt x="17364" y="4790"/>
                    <a:pt x="17346" y="4777"/>
                    <a:pt x="17333" y="4768"/>
                  </a:cubicBezTo>
                  <a:close/>
                  <a:moveTo>
                    <a:pt x="17747" y="4995"/>
                  </a:moveTo>
                  <a:cubicBezTo>
                    <a:pt x="17738" y="4995"/>
                    <a:pt x="17864" y="5042"/>
                    <a:pt x="17895" y="5057"/>
                  </a:cubicBezTo>
                  <a:cubicBezTo>
                    <a:pt x="17874" y="5044"/>
                    <a:pt x="17856" y="5033"/>
                    <a:pt x="17841" y="5024"/>
                  </a:cubicBezTo>
                  <a:lnTo>
                    <a:pt x="17841" y="5024"/>
                  </a:lnTo>
                  <a:cubicBezTo>
                    <a:pt x="17851" y="5027"/>
                    <a:pt x="17861" y="5031"/>
                    <a:pt x="17872" y="5034"/>
                  </a:cubicBezTo>
                  <a:cubicBezTo>
                    <a:pt x="17859" y="5029"/>
                    <a:pt x="17846" y="5024"/>
                    <a:pt x="17833" y="5018"/>
                  </a:cubicBezTo>
                  <a:lnTo>
                    <a:pt x="17833" y="5018"/>
                  </a:lnTo>
                  <a:cubicBezTo>
                    <a:pt x="17835" y="5020"/>
                    <a:pt x="17838" y="5022"/>
                    <a:pt x="17841" y="5024"/>
                  </a:cubicBezTo>
                  <a:lnTo>
                    <a:pt x="17841" y="5024"/>
                  </a:lnTo>
                  <a:cubicBezTo>
                    <a:pt x="17776" y="5003"/>
                    <a:pt x="17750" y="4995"/>
                    <a:pt x="17747" y="4995"/>
                  </a:cubicBezTo>
                  <a:close/>
                  <a:moveTo>
                    <a:pt x="17599" y="3532"/>
                  </a:moveTo>
                  <a:cubicBezTo>
                    <a:pt x="17217" y="3532"/>
                    <a:pt x="16908" y="3685"/>
                    <a:pt x="16754" y="3962"/>
                  </a:cubicBezTo>
                  <a:cubicBezTo>
                    <a:pt x="16617" y="4235"/>
                    <a:pt x="16937" y="4692"/>
                    <a:pt x="17393" y="4829"/>
                  </a:cubicBezTo>
                  <a:cubicBezTo>
                    <a:pt x="17412" y="4834"/>
                    <a:pt x="17427" y="4836"/>
                    <a:pt x="17437" y="4838"/>
                  </a:cubicBezTo>
                  <a:lnTo>
                    <a:pt x="17437" y="4838"/>
                  </a:lnTo>
                  <a:cubicBezTo>
                    <a:pt x="17464" y="4855"/>
                    <a:pt x="17495" y="4875"/>
                    <a:pt x="17530" y="4897"/>
                  </a:cubicBezTo>
                  <a:cubicBezTo>
                    <a:pt x="17631" y="4938"/>
                    <a:pt x="17732" y="4978"/>
                    <a:pt x="17833" y="5018"/>
                  </a:cubicBezTo>
                  <a:lnTo>
                    <a:pt x="17833" y="5018"/>
                  </a:lnTo>
                  <a:cubicBezTo>
                    <a:pt x="17807" y="5002"/>
                    <a:pt x="17795" y="4993"/>
                    <a:pt x="17798" y="4993"/>
                  </a:cubicBezTo>
                  <a:lnTo>
                    <a:pt x="17798" y="4993"/>
                  </a:lnTo>
                  <a:cubicBezTo>
                    <a:pt x="17801" y="4993"/>
                    <a:pt x="17825" y="5006"/>
                    <a:pt x="17872" y="5034"/>
                  </a:cubicBezTo>
                  <a:cubicBezTo>
                    <a:pt x="17941" y="5103"/>
                    <a:pt x="18009" y="5148"/>
                    <a:pt x="18078" y="5194"/>
                  </a:cubicBezTo>
                  <a:cubicBezTo>
                    <a:pt x="18375" y="5422"/>
                    <a:pt x="18694" y="5536"/>
                    <a:pt x="19037" y="5605"/>
                  </a:cubicBezTo>
                  <a:cubicBezTo>
                    <a:pt x="19082" y="5611"/>
                    <a:pt x="19125" y="5613"/>
                    <a:pt x="19165" y="5613"/>
                  </a:cubicBezTo>
                  <a:cubicBezTo>
                    <a:pt x="19620" y="5613"/>
                    <a:pt x="19809" y="5278"/>
                    <a:pt x="19767" y="4943"/>
                  </a:cubicBezTo>
                  <a:cubicBezTo>
                    <a:pt x="19699" y="4350"/>
                    <a:pt x="18831" y="3870"/>
                    <a:pt x="18192" y="3642"/>
                  </a:cubicBezTo>
                  <a:cubicBezTo>
                    <a:pt x="17984" y="3568"/>
                    <a:pt x="17783" y="3532"/>
                    <a:pt x="17599" y="3532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1" name="Google Shape;3661;p43"/>
            <p:cNvSpPr/>
            <p:nvPr/>
          </p:nvSpPr>
          <p:spPr>
            <a:xfrm>
              <a:off x="6952392" y="3080196"/>
              <a:ext cx="533060" cy="151073"/>
            </a:xfrm>
            <a:custGeom>
              <a:avLst/>
              <a:gdLst/>
              <a:ahLst/>
              <a:cxnLst/>
              <a:rect l="l" t="t" r="r" b="b"/>
              <a:pathLst>
                <a:path w="19809" h="5614" extrusionOk="0">
                  <a:moveTo>
                    <a:pt x="2443" y="1405"/>
                  </a:moveTo>
                  <a:cubicBezTo>
                    <a:pt x="2427" y="1405"/>
                    <a:pt x="2413" y="1405"/>
                    <a:pt x="2401" y="1405"/>
                  </a:cubicBezTo>
                  <a:lnTo>
                    <a:pt x="2401" y="1405"/>
                  </a:lnTo>
                  <a:cubicBezTo>
                    <a:pt x="2401" y="1405"/>
                    <a:pt x="2401" y="1405"/>
                    <a:pt x="2401" y="1405"/>
                  </a:cubicBezTo>
                  <a:close/>
                  <a:moveTo>
                    <a:pt x="1815" y="1"/>
                  </a:moveTo>
                  <a:cubicBezTo>
                    <a:pt x="1182" y="1"/>
                    <a:pt x="450" y="117"/>
                    <a:pt x="183" y="538"/>
                  </a:cubicBezTo>
                  <a:cubicBezTo>
                    <a:pt x="0" y="857"/>
                    <a:pt x="46" y="1291"/>
                    <a:pt x="571" y="1451"/>
                  </a:cubicBezTo>
                  <a:cubicBezTo>
                    <a:pt x="778" y="1506"/>
                    <a:pt x="986" y="1536"/>
                    <a:pt x="1198" y="1536"/>
                  </a:cubicBezTo>
                  <a:cubicBezTo>
                    <a:pt x="1336" y="1536"/>
                    <a:pt x="1477" y="1523"/>
                    <a:pt x="1621" y="1496"/>
                  </a:cubicBezTo>
                  <a:cubicBezTo>
                    <a:pt x="1712" y="1474"/>
                    <a:pt x="1803" y="1451"/>
                    <a:pt x="1872" y="1428"/>
                  </a:cubicBezTo>
                  <a:cubicBezTo>
                    <a:pt x="1872" y="1428"/>
                    <a:pt x="1872" y="1428"/>
                    <a:pt x="1872" y="1428"/>
                  </a:cubicBezTo>
                  <a:lnTo>
                    <a:pt x="1872" y="1428"/>
                  </a:lnTo>
                  <a:cubicBezTo>
                    <a:pt x="1924" y="1428"/>
                    <a:pt x="2011" y="1427"/>
                    <a:pt x="2019" y="1422"/>
                  </a:cubicBezTo>
                  <a:lnTo>
                    <a:pt x="2019" y="1422"/>
                  </a:lnTo>
                  <a:cubicBezTo>
                    <a:pt x="2092" y="1428"/>
                    <a:pt x="2165" y="1428"/>
                    <a:pt x="2237" y="1428"/>
                  </a:cubicBezTo>
                  <a:cubicBezTo>
                    <a:pt x="2277" y="1422"/>
                    <a:pt x="2313" y="1417"/>
                    <a:pt x="2345" y="1413"/>
                  </a:cubicBezTo>
                  <a:lnTo>
                    <a:pt x="2345" y="1413"/>
                  </a:lnTo>
                  <a:cubicBezTo>
                    <a:pt x="2352" y="1416"/>
                    <a:pt x="2369" y="1421"/>
                    <a:pt x="2397" y="1428"/>
                  </a:cubicBezTo>
                  <a:cubicBezTo>
                    <a:pt x="2447" y="1435"/>
                    <a:pt x="2497" y="1439"/>
                    <a:pt x="2547" y="1439"/>
                  </a:cubicBezTo>
                  <a:cubicBezTo>
                    <a:pt x="2971" y="1439"/>
                    <a:pt x="3353" y="1189"/>
                    <a:pt x="3333" y="903"/>
                  </a:cubicBezTo>
                  <a:cubicBezTo>
                    <a:pt x="3310" y="446"/>
                    <a:pt x="2853" y="58"/>
                    <a:pt x="2169" y="13"/>
                  </a:cubicBezTo>
                  <a:cubicBezTo>
                    <a:pt x="2057" y="5"/>
                    <a:pt x="1938" y="1"/>
                    <a:pt x="1815" y="1"/>
                  </a:cubicBezTo>
                  <a:close/>
                  <a:moveTo>
                    <a:pt x="17386" y="4807"/>
                  </a:moveTo>
                  <a:cubicBezTo>
                    <a:pt x="17388" y="4808"/>
                    <a:pt x="17390" y="4809"/>
                    <a:pt x="17391" y="4811"/>
                  </a:cubicBezTo>
                  <a:lnTo>
                    <a:pt x="17391" y="4811"/>
                  </a:lnTo>
                  <a:cubicBezTo>
                    <a:pt x="17394" y="4811"/>
                    <a:pt x="17396" y="4812"/>
                    <a:pt x="17398" y="4812"/>
                  </a:cubicBezTo>
                  <a:lnTo>
                    <a:pt x="17398" y="4812"/>
                  </a:lnTo>
                  <a:cubicBezTo>
                    <a:pt x="17394" y="4809"/>
                    <a:pt x="17391" y="4807"/>
                    <a:pt x="17386" y="4807"/>
                  </a:cubicBezTo>
                  <a:close/>
                  <a:moveTo>
                    <a:pt x="17333" y="4768"/>
                  </a:moveTo>
                  <a:lnTo>
                    <a:pt x="17333" y="4768"/>
                  </a:lnTo>
                  <a:cubicBezTo>
                    <a:pt x="17349" y="4779"/>
                    <a:pt x="17371" y="4794"/>
                    <a:pt x="17399" y="4812"/>
                  </a:cubicBezTo>
                  <a:lnTo>
                    <a:pt x="17399" y="4812"/>
                  </a:lnTo>
                  <a:cubicBezTo>
                    <a:pt x="17399" y="4812"/>
                    <a:pt x="17399" y="4812"/>
                    <a:pt x="17398" y="4812"/>
                  </a:cubicBezTo>
                  <a:lnTo>
                    <a:pt x="17398" y="4812"/>
                  </a:lnTo>
                  <a:cubicBezTo>
                    <a:pt x="17403" y="4816"/>
                    <a:pt x="17408" y="4821"/>
                    <a:pt x="17416" y="4829"/>
                  </a:cubicBezTo>
                  <a:cubicBezTo>
                    <a:pt x="17407" y="4822"/>
                    <a:pt x="17399" y="4816"/>
                    <a:pt x="17391" y="4811"/>
                  </a:cubicBezTo>
                  <a:lnTo>
                    <a:pt x="17391" y="4811"/>
                  </a:lnTo>
                  <a:cubicBezTo>
                    <a:pt x="17385" y="4809"/>
                    <a:pt x="17378" y="4808"/>
                    <a:pt x="17370" y="4806"/>
                  </a:cubicBezTo>
                  <a:cubicBezTo>
                    <a:pt x="17377" y="4806"/>
                    <a:pt x="17382" y="4806"/>
                    <a:pt x="17386" y="4807"/>
                  </a:cubicBezTo>
                  <a:lnTo>
                    <a:pt x="17386" y="4807"/>
                  </a:lnTo>
                  <a:cubicBezTo>
                    <a:pt x="17364" y="4790"/>
                    <a:pt x="17346" y="4777"/>
                    <a:pt x="17333" y="4768"/>
                  </a:cubicBezTo>
                  <a:close/>
                  <a:moveTo>
                    <a:pt x="17747" y="4995"/>
                  </a:moveTo>
                  <a:cubicBezTo>
                    <a:pt x="17738" y="4995"/>
                    <a:pt x="17864" y="5042"/>
                    <a:pt x="17895" y="5057"/>
                  </a:cubicBezTo>
                  <a:cubicBezTo>
                    <a:pt x="17874" y="5044"/>
                    <a:pt x="17856" y="5033"/>
                    <a:pt x="17841" y="5024"/>
                  </a:cubicBezTo>
                  <a:lnTo>
                    <a:pt x="17841" y="5024"/>
                  </a:lnTo>
                  <a:cubicBezTo>
                    <a:pt x="17851" y="5027"/>
                    <a:pt x="17861" y="5031"/>
                    <a:pt x="17872" y="5034"/>
                  </a:cubicBezTo>
                  <a:cubicBezTo>
                    <a:pt x="17859" y="5029"/>
                    <a:pt x="17846" y="5024"/>
                    <a:pt x="17833" y="5018"/>
                  </a:cubicBezTo>
                  <a:lnTo>
                    <a:pt x="17833" y="5018"/>
                  </a:lnTo>
                  <a:cubicBezTo>
                    <a:pt x="17835" y="5020"/>
                    <a:pt x="17838" y="5022"/>
                    <a:pt x="17841" y="5024"/>
                  </a:cubicBezTo>
                  <a:lnTo>
                    <a:pt x="17841" y="5024"/>
                  </a:lnTo>
                  <a:cubicBezTo>
                    <a:pt x="17776" y="5003"/>
                    <a:pt x="17750" y="4995"/>
                    <a:pt x="17747" y="4995"/>
                  </a:cubicBezTo>
                  <a:close/>
                  <a:moveTo>
                    <a:pt x="17599" y="3532"/>
                  </a:moveTo>
                  <a:cubicBezTo>
                    <a:pt x="17217" y="3532"/>
                    <a:pt x="16908" y="3685"/>
                    <a:pt x="16754" y="3962"/>
                  </a:cubicBezTo>
                  <a:cubicBezTo>
                    <a:pt x="16617" y="4235"/>
                    <a:pt x="16937" y="4692"/>
                    <a:pt x="17393" y="4829"/>
                  </a:cubicBezTo>
                  <a:cubicBezTo>
                    <a:pt x="17412" y="4834"/>
                    <a:pt x="17427" y="4836"/>
                    <a:pt x="17437" y="4838"/>
                  </a:cubicBezTo>
                  <a:lnTo>
                    <a:pt x="17437" y="4838"/>
                  </a:lnTo>
                  <a:cubicBezTo>
                    <a:pt x="17464" y="4855"/>
                    <a:pt x="17495" y="4875"/>
                    <a:pt x="17530" y="4897"/>
                  </a:cubicBezTo>
                  <a:cubicBezTo>
                    <a:pt x="17631" y="4938"/>
                    <a:pt x="17732" y="4978"/>
                    <a:pt x="17833" y="5018"/>
                  </a:cubicBezTo>
                  <a:lnTo>
                    <a:pt x="17833" y="5018"/>
                  </a:lnTo>
                  <a:cubicBezTo>
                    <a:pt x="17807" y="5002"/>
                    <a:pt x="17795" y="4993"/>
                    <a:pt x="17798" y="4993"/>
                  </a:cubicBezTo>
                  <a:lnTo>
                    <a:pt x="17798" y="4993"/>
                  </a:lnTo>
                  <a:cubicBezTo>
                    <a:pt x="17801" y="4993"/>
                    <a:pt x="17825" y="5006"/>
                    <a:pt x="17872" y="5034"/>
                  </a:cubicBezTo>
                  <a:cubicBezTo>
                    <a:pt x="17941" y="5103"/>
                    <a:pt x="18009" y="5148"/>
                    <a:pt x="18078" y="5194"/>
                  </a:cubicBezTo>
                  <a:cubicBezTo>
                    <a:pt x="18375" y="5422"/>
                    <a:pt x="18694" y="5536"/>
                    <a:pt x="19037" y="5605"/>
                  </a:cubicBezTo>
                  <a:cubicBezTo>
                    <a:pt x="19082" y="5611"/>
                    <a:pt x="19125" y="5613"/>
                    <a:pt x="19165" y="5613"/>
                  </a:cubicBezTo>
                  <a:cubicBezTo>
                    <a:pt x="19620" y="5613"/>
                    <a:pt x="19809" y="5278"/>
                    <a:pt x="19767" y="4943"/>
                  </a:cubicBezTo>
                  <a:cubicBezTo>
                    <a:pt x="19699" y="4350"/>
                    <a:pt x="18831" y="3870"/>
                    <a:pt x="18192" y="3642"/>
                  </a:cubicBezTo>
                  <a:cubicBezTo>
                    <a:pt x="17984" y="3568"/>
                    <a:pt x="17783" y="3532"/>
                    <a:pt x="17599" y="3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2" name="Google Shape;3662;p43"/>
            <p:cNvSpPr/>
            <p:nvPr/>
          </p:nvSpPr>
          <p:spPr>
            <a:xfrm>
              <a:off x="7018106" y="3098495"/>
              <a:ext cx="3418" cy="484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123" y="0"/>
                  </a:moveTo>
                  <a:cubicBezTo>
                    <a:pt x="120" y="0"/>
                    <a:pt x="80" y="6"/>
                    <a:pt x="1" y="18"/>
                  </a:cubicBezTo>
                  <a:lnTo>
                    <a:pt x="23" y="18"/>
                  </a:lnTo>
                  <a:cubicBezTo>
                    <a:pt x="92" y="6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3" name="Google Shape;3663;p43"/>
            <p:cNvSpPr/>
            <p:nvPr/>
          </p:nvSpPr>
          <p:spPr>
            <a:xfrm>
              <a:off x="7419415" y="3188859"/>
              <a:ext cx="2879" cy="1642"/>
            </a:xfrm>
            <a:custGeom>
              <a:avLst/>
              <a:gdLst/>
              <a:ahLst/>
              <a:cxnLst/>
              <a:rect l="l" t="t" r="r" b="b"/>
              <a:pathLst>
                <a:path w="107" h="61" extrusionOk="0">
                  <a:moveTo>
                    <a:pt x="1" y="0"/>
                  </a:moveTo>
                  <a:cubicBezTo>
                    <a:pt x="0" y="0"/>
                    <a:pt x="9" y="7"/>
                    <a:pt x="28" y="18"/>
                  </a:cubicBezTo>
                  <a:lnTo>
                    <a:pt x="28" y="18"/>
                  </a:lnTo>
                  <a:cubicBezTo>
                    <a:pt x="11" y="6"/>
                    <a:pt x="2" y="0"/>
                    <a:pt x="1" y="0"/>
                  </a:cubicBezTo>
                  <a:close/>
                  <a:moveTo>
                    <a:pt x="28" y="18"/>
                  </a:moveTo>
                  <a:cubicBezTo>
                    <a:pt x="42" y="28"/>
                    <a:pt x="60" y="42"/>
                    <a:pt x="84" y="61"/>
                  </a:cubicBezTo>
                  <a:lnTo>
                    <a:pt x="107" y="61"/>
                  </a:lnTo>
                  <a:cubicBezTo>
                    <a:pt x="72" y="43"/>
                    <a:pt x="46" y="29"/>
                    <a:pt x="28" y="18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4" name="Google Shape;3664;p43"/>
            <p:cNvSpPr/>
            <p:nvPr/>
          </p:nvSpPr>
          <p:spPr>
            <a:xfrm>
              <a:off x="7433327" y="3195990"/>
              <a:ext cx="1265" cy="646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0" y="1"/>
                  </a:moveTo>
                  <a:cubicBezTo>
                    <a:pt x="23" y="1"/>
                    <a:pt x="23" y="1"/>
                    <a:pt x="46" y="24"/>
                  </a:cubicBezTo>
                  <a:cubicBezTo>
                    <a:pt x="23" y="1"/>
                    <a:pt x="2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5" name="Google Shape;3665;p43"/>
            <p:cNvSpPr/>
            <p:nvPr/>
          </p:nvSpPr>
          <p:spPr>
            <a:xfrm>
              <a:off x="7004597" y="3098953"/>
              <a:ext cx="1265" cy="27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1"/>
                  </a:moveTo>
                  <a:cubicBezTo>
                    <a:pt x="23" y="1"/>
                    <a:pt x="23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6" name="Google Shape;3666;p43"/>
            <p:cNvSpPr/>
            <p:nvPr/>
          </p:nvSpPr>
          <p:spPr>
            <a:xfrm>
              <a:off x="7062938" y="3420204"/>
              <a:ext cx="157612" cy="91682"/>
            </a:xfrm>
            <a:custGeom>
              <a:avLst/>
              <a:gdLst/>
              <a:ahLst/>
              <a:cxnLst/>
              <a:rect l="l" t="t" r="r" b="b"/>
              <a:pathLst>
                <a:path w="5857" h="3407" extrusionOk="0">
                  <a:moveTo>
                    <a:pt x="937" y="0"/>
                  </a:moveTo>
                  <a:cubicBezTo>
                    <a:pt x="1" y="160"/>
                    <a:pt x="891" y="3310"/>
                    <a:pt x="2283" y="3401"/>
                  </a:cubicBezTo>
                  <a:cubicBezTo>
                    <a:pt x="2327" y="3405"/>
                    <a:pt x="2371" y="3406"/>
                    <a:pt x="2416" y="3406"/>
                  </a:cubicBezTo>
                  <a:cubicBezTo>
                    <a:pt x="3810" y="3406"/>
                    <a:pt x="5856" y="1738"/>
                    <a:pt x="5525" y="1119"/>
                  </a:cubicBezTo>
                  <a:cubicBezTo>
                    <a:pt x="5387" y="879"/>
                    <a:pt x="5045" y="812"/>
                    <a:pt x="4613" y="812"/>
                  </a:cubicBezTo>
                  <a:cubicBezTo>
                    <a:pt x="4081" y="812"/>
                    <a:pt x="3414" y="913"/>
                    <a:pt x="2831" y="913"/>
                  </a:cubicBezTo>
                  <a:cubicBezTo>
                    <a:pt x="2628" y="913"/>
                    <a:pt x="2434" y="901"/>
                    <a:pt x="2261" y="868"/>
                  </a:cubicBezTo>
                  <a:cubicBezTo>
                    <a:pt x="1188" y="639"/>
                    <a:pt x="937" y="0"/>
                    <a:pt x="937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7" name="Google Shape;3667;p43"/>
            <p:cNvSpPr/>
            <p:nvPr/>
          </p:nvSpPr>
          <p:spPr>
            <a:xfrm>
              <a:off x="7073379" y="3390523"/>
              <a:ext cx="144372" cy="83394"/>
            </a:xfrm>
            <a:custGeom>
              <a:avLst/>
              <a:gdLst/>
              <a:ahLst/>
              <a:cxnLst/>
              <a:rect l="l" t="t" r="r" b="b"/>
              <a:pathLst>
                <a:path w="5365" h="3099" extrusionOk="0">
                  <a:moveTo>
                    <a:pt x="1692" y="1"/>
                  </a:moveTo>
                  <a:cubicBezTo>
                    <a:pt x="1595" y="1"/>
                    <a:pt x="1188" y="171"/>
                    <a:pt x="800" y="396"/>
                  </a:cubicBezTo>
                  <a:cubicBezTo>
                    <a:pt x="571" y="533"/>
                    <a:pt x="366" y="692"/>
                    <a:pt x="229" y="875"/>
                  </a:cubicBezTo>
                  <a:cubicBezTo>
                    <a:pt x="161" y="943"/>
                    <a:pt x="115" y="1035"/>
                    <a:pt x="92" y="1103"/>
                  </a:cubicBezTo>
                  <a:cubicBezTo>
                    <a:pt x="47" y="1149"/>
                    <a:pt x="47" y="1194"/>
                    <a:pt x="47" y="1194"/>
                  </a:cubicBezTo>
                  <a:cubicBezTo>
                    <a:pt x="47" y="1194"/>
                    <a:pt x="47" y="1240"/>
                    <a:pt x="24" y="1309"/>
                  </a:cubicBezTo>
                  <a:cubicBezTo>
                    <a:pt x="1" y="1377"/>
                    <a:pt x="24" y="1468"/>
                    <a:pt x="24" y="1582"/>
                  </a:cubicBezTo>
                  <a:cubicBezTo>
                    <a:pt x="69" y="1788"/>
                    <a:pt x="161" y="2039"/>
                    <a:pt x="320" y="2267"/>
                  </a:cubicBezTo>
                  <a:cubicBezTo>
                    <a:pt x="585" y="2686"/>
                    <a:pt x="956" y="2999"/>
                    <a:pt x="1002" y="2999"/>
                  </a:cubicBezTo>
                  <a:cubicBezTo>
                    <a:pt x="1003" y="2999"/>
                    <a:pt x="1004" y="2998"/>
                    <a:pt x="1005" y="2998"/>
                  </a:cubicBezTo>
                  <a:cubicBezTo>
                    <a:pt x="1074" y="2952"/>
                    <a:pt x="777" y="2541"/>
                    <a:pt x="571" y="2130"/>
                  </a:cubicBezTo>
                  <a:cubicBezTo>
                    <a:pt x="480" y="1902"/>
                    <a:pt x="412" y="1697"/>
                    <a:pt x="412" y="1537"/>
                  </a:cubicBezTo>
                  <a:cubicBezTo>
                    <a:pt x="412" y="1400"/>
                    <a:pt x="457" y="1309"/>
                    <a:pt x="457" y="1309"/>
                  </a:cubicBezTo>
                  <a:cubicBezTo>
                    <a:pt x="457" y="1309"/>
                    <a:pt x="457" y="1286"/>
                    <a:pt x="480" y="1263"/>
                  </a:cubicBezTo>
                  <a:cubicBezTo>
                    <a:pt x="480" y="1217"/>
                    <a:pt x="503" y="1149"/>
                    <a:pt x="549" y="1103"/>
                  </a:cubicBezTo>
                  <a:cubicBezTo>
                    <a:pt x="617" y="966"/>
                    <a:pt x="777" y="784"/>
                    <a:pt x="960" y="647"/>
                  </a:cubicBezTo>
                  <a:cubicBezTo>
                    <a:pt x="1325" y="350"/>
                    <a:pt x="1758" y="76"/>
                    <a:pt x="1713" y="8"/>
                  </a:cubicBezTo>
                  <a:cubicBezTo>
                    <a:pt x="1710" y="3"/>
                    <a:pt x="1703" y="1"/>
                    <a:pt x="1692" y="1"/>
                  </a:cubicBezTo>
                  <a:close/>
                  <a:moveTo>
                    <a:pt x="3562" y="2381"/>
                  </a:moveTo>
                  <a:cubicBezTo>
                    <a:pt x="3402" y="2381"/>
                    <a:pt x="3219" y="2427"/>
                    <a:pt x="3219" y="2427"/>
                  </a:cubicBezTo>
                  <a:cubicBezTo>
                    <a:pt x="3219" y="2427"/>
                    <a:pt x="3037" y="2518"/>
                    <a:pt x="2945" y="2678"/>
                  </a:cubicBezTo>
                  <a:cubicBezTo>
                    <a:pt x="2831" y="2838"/>
                    <a:pt x="2808" y="3020"/>
                    <a:pt x="2854" y="3043"/>
                  </a:cubicBezTo>
                  <a:cubicBezTo>
                    <a:pt x="2860" y="3045"/>
                    <a:pt x="2866" y="3046"/>
                    <a:pt x="2873" y="3046"/>
                  </a:cubicBezTo>
                  <a:cubicBezTo>
                    <a:pt x="2939" y="3046"/>
                    <a:pt x="3026" y="2948"/>
                    <a:pt x="3151" y="2906"/>
                  </a:cubicBezTo>
                  <a:cubicBezTo>
                    <a:pt x="3265" y="2838"/>
                    <a:pt x="3379" y="2815"/>
                    <a:pt x="3379" y="2815"/>
                  </a:cubicBezTo>
                  <a:cubicBezTo>
                    <a:pt x="3379" y="2815"/>
                    <a:pt x="3493" y="2747"/>
                    <a:pt x="3607" y="2678"/>
                  </a:cubicBezTo>
                  <a:cubicBezTo>
                    <a:pt x="3744" y="2632"/>
                    <a:pt x="3904" y="2587"/>
                    <a:pt x="3904" y="2518"/>
                  </a:cubicBezTo>
                  <a:cubicBezTo>
                    <a:pt x="3904" y="2473"/>
                    <a:pt x="3744" y="2404"/>
                    <a:pt x="3562" y="2381"/>
                  </a:cubicBezTo>
                  <a:close/>
                  <a:moveTo>
                    <a:pt x="4712" y="1352"/>
                  </a:moveTo>
                  <a:cubicBezTo>
                    <a:pt x="4708" y="1352"/>
                    <a:pt x="4705" y="1353"/>
                    <a:pt x="4703" y="1354"/>
                  </a:cubicBezTo>
                  <a:cubicBezTo>
                    <a:pt x="4634" y="1377"/>
                    <a:pt x="4703" y="1628"/>
                    <a:pt x="4794" y="1856"/>
                  </a:cubicBezTo>
                  <a:cubicBezTo>
                    <a:pt x="4840" y="1971"/>
                    <a:pt x="4885" y="2085"/>
                    <a:pt x="4908" y="2153"/>
                  </a:cubicBezTo>
                  <a:cubicBezTo>
                    <a:pt x="4908" y="2244"/>
                    <a:pt x="4931" y="2290"/>
                    <a:pt x="4931" y="2290"/>
                  </a:cubicBezTo>
                  <a:cubicBezTo>
                    <a:pt x="4931" y="2290"/>
                    <a:pt x="4954" y="2336"/>
                    <a:pt x="4954" y="2404"/>
                  </a:cubicBezTo>
                  <a:cubicBezTo>
                    <a:pt x="4977" y="2450"/>
                    <a:pt x="5000" y="2541"/>
                    <a:pt x="4977" y="2632"/>
                  </a:cubicBezTo>
                  <a:cubicBezTo>
                    <a:pt x="4931" y="2838"/>
                    <a:pt x="4794" y="3043"/>
                    <a:pt x="4840" y="3089"/>
                  </a:cubicBezTo>
                  <a:cubicBezTo>
                    <a:pt x="4843" y="3095"/>
                    <a:pt x="4851" y="3099"/>
                    <a:pt x="4861" y="3099"/>
                  </a:cubicBezTo>
                  <a:cubicBezTo>
                    <a:pt x="4926" y="3099"/>
                    <a:pt x="5114" y="2981"/>
                    <a:pt x="5251" y="2747"/>
                  </a:cubicBezTo>
                  <a:cubicBezTo>
                    <a:pt x="5319" y="2632"/>
                    <a:pt x="5365" y="2473"/>
                    <a:pt x="5342" y="2359"/>
                  </a:cubicBezTo>
                  <a:cubicBezTo>
                    <a:pt x="5342" y="2290"/>
                    <a:pt x="5342" y="2244"/>
                    <a:pt x="5342" y="2222"/>
                  </a:cubicBezTo>
                  <a:cubicBezTo>
                    <a:pt x="5342" y="2176"/>
                    <a:pt x="5319" y="2176"/>
                    <a:pt x="5319" y="2176"/>
                  </a:cubicBezTo>
                  <a:cubicBezTo>
                    <a:pt x="5319" y="2176"/>
                    <a:pt x="5296" y="2107"/>
                    <a:pt x="5251" y="2016"/>
                  </a:cubicBezTo>
                  <a:cubicBezTo>
                    <a:pt x="5205" y="1925"/>
                    <a:pt x="5137" y="1811"/>
                    <a:pt x="5045" y="1719"/>
                  </a:cubicBezTo>
                  <a:cubicBezTo>
                    <a:pt x="4895" y="1526"/>
                    <a:pt x="4764" y="1352"/>
                    <a:pt x="4712" y="13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8" name="Google Shape;3668;p43"/>
            <p:cNvSpPr/>
            <p:nvPr/>
          </p:nvSpPr>
          <p:spPr>
            <a:xfrm>
              <a:off x="7029785" y="3492619"/>
              <a:ext cx="221765" cy="127688"/>
            </a:xfrm>
            <a:custGeom>
              <a:avLst/>
              <a:gdLst/>
              <a:ahLst/>
              <a:cxnLst/>
              <a:rect l="l" t="t" r="r" b="b"/>
              <a:pathLst>
                <a:path w="8241" h="4745" extrusionOk="0">
                  <a:moveTo>
                    <a:pt x="967" y="0"/>
                  </a:moveTo>
                  <a:cubicBezTo>
                    <a:pt x="777" y="0"/>
                    <a:pt x="595" y="74"/>
                    <a:pt x="434" y="254"/>
                  </a:cubicBezTo>
                  <a:cubicBezTo>
                    <a:pt x="388" y="299"/>
                    <a:pt x="343" y="368"/>
                    <a:pt x="320" y="413"/>
                  </a:cubicBezTo>
                  <a:cubicBezTo>
                    <a:pt x="0" y="893"/>
                    <a:pt x="69" y="1737"/>
                    <a:pt x="320" y="2239"/>
                  </a:cubicBezTo>
                  <a:cubicBezTo>
                    <a:pt x="776" y="3221"/>
                    <a:pt x="1781" y="4134"/>
                    <a:pt x="2831" y="4476"/>
                  </a:cubicBezTo>
                  <a:cubicBezTo>
                    <a:pt x="3372" y="4655"/>
                    <a:pt x="3948" y="4745"/>
                    <a:pt x="4514" y="4745"/>
                  </a:cubicBezTo>
                  <a:cubicBezTo>
                    <a:pt x="6265" y="4745"/>
                    <a:pt x="7919" y="3885"/>
                    <a:pt x="8126" y="2125"/>
                  </a:cubicBezTo>
                  <a:cubicBezTo>
                    <a:pt x="8240" y="1252"/>
                    <a:pt x="7548" y="552"/>
                    <a:pt x="6760" y="552"/>
                  </a:cubicBezTo>
                  <a:cubicBezTo>
                    <a:pt x="6601" y="552"/>
                    <a:pt x="6438" y="580"/>
                    <a:pt x="6277" y="642"/>
                  </a:cubicBezTo>
                  <a:cubicBezTo>
                    <a:pt x="5501" y="938"/>
                    <a:pt x="4953" y="1988"/>
                    <a:pt x="4063" y="2011"/>
                  </a:cubicBezTo>
                  <a:cubicBezTo>
                    <a:pt x="4049" y="2012"/>
                    <a:pt x="4035" y="2012"/>
                    <a:pt x="4021" y="2012"/>
                  </a:cubicBezTo>
                  <a:cubicBezTo>
                    <a:pt x="3268" y="2012"/>
                    <a:pt x="2754" y="1408"/>
                    <a:pt x="2306" y="870"/>
                  </a:cubicBezTo>
                  <a:cubicBezTo>
                    <a:pt x="1978" y="476"/>
                    <a:pt x="1450" y="0"/>
                    <a:pt x="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9" name="Google Shape;3669;p43"/>
            <p:cNvSpPr/>
            <p:nvPr/>
          </p:nvSpPr>
          <p:spPr>
            <a:xfrm>
              <a:off x="7091194" y="3572246"/>
              <a:ext cx="142542" cy="48196"/>
            </a:xfrm>
            <a:custGeom>
              <a:avLst/>
              <a:gdLst/>
              <a:ahLst/>
              <a:cxnLst/>
              <a:rect l="l" t="t" r="r" b="b"/>
              <a:pathLst>
                <a:path w="5297" h="1791" extrusionOk="0">
                  <a:moveTo>
                    <a:pt x="3082" y="1"/>
                  </a:moveTo>
                  <a:cubicBezTo>
                    <a:pt x="1700" y="1"/>
                    <a:pt x="528" y="508"/>
                    <a:pt x="1" y="1289"/>
                  </a:cubicBezTo>
                  <a:cubicBezTo>
                    <a:pt x="183" y="1380"/>
                    <a:pt x="366" y="1472"/>
                    <a:pt x="549" y="1517"/>
                  </a:cubicBezTo>
                  <a:cubicBezTo>
                    <a:pt x="1093" y="1699"/>
                    <a:pt x="1672" y="1790"/>
                    <a:pt x="2240" y="1790"/>
                  </a:cubicBezTo>
                  <a:cubicBezTo>
                    <a:pt x="3458" y="1790"/>
                    <a:pt x="4627" y="1369"/>
                    <a:pt x="5296" y="513"/>
                  </a:cubicBezTo>
                  <a:cubicBezTo>
                    <a:pt x="4771" y="239"/>
                    <a:pt x="4132" y="56"/>
                    <a:pt x="3425" y="11"/>
                  </a:cubicBezTo>
                  <a:cubicBezTo>
                    <a:pt x="3309" y="4"/>
                    <a:pt x="3195" y="1"/>
                    <a:pt x="3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0" name="Google Shape;3670;p43"/>
            <p:cNvSpPr/>
            <p:nvPr/>
          </p:nvSpPr>
          <p:spPr>
            <a:xfrm>
              <a:off x="7326441" y="3288130"/>
              <a:ext cx="223622" cy="159980"/>
            </a:xfrm>
            <a:custGeom>
              <a:avLst/>
              <a:gdLst/>
              <a:ahLst/>
              <a:cxnLst/>
              <a:rect l="l" t="t" r="r" b="b"/>
              <a:pathLst>
                <a:path w="8310" h="5945" extrusionOk="0">
                  <a:moveTo>
                    <a:pt x="3448" y="1"/>
                  </a:moveTo>
                  <a:cubicBezTo>
                    <a:pt x="3242" y="24"/>
                    <a:pt x="3014" y="46"/>
                    <a:pt x="2786" y="115"/>
                  </a:cubicBezTo>
                  <a:cubicBezTo>
                    <a:pt x="2557" y="206"/>
                    <a:pt x="2329" y="297"/>
                    <a:pt x="2101" y="434"/>
                  </a:cubicBezTo>
                  <a:cubicBezTo>
                    <a:pt x="1918" y="594"/>
                    <a:pt x="1690" y="754"/>
                    <a:pt x="1507" y="959"/>
                  </a:cubicBezTo>
                  <a:cubicBezTo>
                    <a:pt x="1348" y="1165"/>
                    <a:pt x="1142" y="1347"/>
                    <a:pt x="1005" y="1576"/>
                  </a:cubicBezTo>
                  <a:cubicBezTo>
                    <a:pt x="412" y="2489"/>
                    <a:pt x="206" y="3516"/>
                    <a:pt x="69" y="4246"/>
                  </a:cubicBezTo>
                  <a:cubicBezTo>
                    <a:pt x="1" y="4999"/>
                    <a:pt x="1" y="5479"/>
                    <a:pt x="92" y="5502"/>
                  </a:cubicBezTo>
                  <a:cubicBezTo>
                    <a:pt x="95" y="5502"/>
                    <a:pt x="98" y="5502"/>
                    <a:pt x="101" y="5502"/>
                  </a:cubicBezTo>
                  <a:cubicBezTo>
                    <a:pt x="216" y="5502"/>
                    <a:pt x="417" y="5053"/>
                    <a:pt x="640" y="4429"/>
                  </a:cubicBezTo>
                  <a:cubicBezTo>
                    <a:pt x="937" y="3813"/>
                    <a:pt x="1279" y="2945"/>
                    <a:pt x="1827" y="2375"/>
                  </a:cubicBezTo>
                  <a:cubicBezTo>
                    <a:pt x="2292" y="1849"/>
                    <a:pt x="2829" y="1610"/>
                    <a:pt x="3247" y="1610"/>
                  </a:cubicBezTo>
                  <a:cubicBezTo>
                    <a:pt x="3301" y="1610"/>
                    <a:pt x="3352" y="1614"/>
                    <a:pt x="3402" y="1621"/>
                  </a:cubicBezTo>
                  <a:cubicBezTo>
                    <a:pt x="3791" y="1686"/>
                    <a:pt x="4058" y="1874"/>
                    <a:pt x="4084" y="1874"/>
                  </a:cubicBezTo>
                  <a:cubicBezTo>
                    <a:pt x="4086" y="1874"/>
                    <a:pt x="4087" y="1874"/>
                    <a:pt x="4087" y="1872"/>
                  </a:cubicBezTo>
                  <a:cubicBezTo>
                    <a:pt x="4087" y="1872"/>
                    <a:pt x="4155" y="1895"/>
                    <a:pt x="4269" y="1987"/>
                  </a:cubicBezTo>
                  <a:cubicBezTo>
                    <a:pt x="4338" y="2009"/>
                    <a:pt x="4406" y="2055"/>
                    <a:pt x="4497" y="2123"/>
                  </a:cubicBezTo>
                  <a:cubicBezTo>
                    <a:pt x="4589" y="2169"/>
                    <a:pt x="4680" y="2260"/>
                    <a:pt x="4771" y="2352"/>
                  </a:cubicBezTo>
                  <a:cubicBezTo>
                    <a:pt x="4817" y="2397"/>
                    <a:pt x="4885" y="2443"/>
                    <a:pt x="4931" y="2489"/>
                  </a:cubicBezTo>
                  <a:cubicBezTo>
                    <a:pt x="4977" y="2557"/>
                    <a:pt x="5022" y="2603"/>
                    <a:pt x="5091" y="2671"/>
                  </a:cubicBezTo>
                  <a:cubicBezTo>
                    <a:pt x="5182" y="2808"/>
                    <a:pt x="5319" y="2922"/>
                    <a:pt x="5410" y="3082"/>
                  </a:cubicBezTo>
                  <a:cubicBezTo>
                    <a:pt x="5502" y="3242"/>
                    <a:pt x="5616" y="3425"/>
                    <a:pt x="5707" y="3584"/>
                  </a:cubicBezTo>
                  <a:lnTo>
                    <a:pt x="5844" y="3881"/>
                  </a:lnTo>
                  <a:cubicBezTo>
                    <a:pt x="5867" y="3927"/>
                    <a:pt x="5890" y="3949"/>
                    <a:pt x="5913" y="4018"/>
                  </a:cubicBezTo>
                  <a:lnTo>
                    <a:pt x="6027" y="4315"/>
                  </a:lnTo>
                  <a:cubicBezTo>
                    <a:pt x="6141" y="4657"/>
                    <a:pt x="6278" y="4999"/>
                    <a:pt x="6392" y="5342"/>
                  </a:cubicBezTo>
                  <a:cubicBezTo>
                    <a:pt x="6460" y="5502"/>
                    <a:pt x="6506" y="5661"/>
                    <a:pt x="6575" y="5821"/>
                  </a:cubicBezTo>
                  <a:lnTo>
                    <a:pt x="6597" y="5935"/>
                  </a:lnTo>
                  <a:cubicBezTo>
                    <a:pt x="6604" y="5942"/>
                    <a:pt x="6609" y="5945"/>
                    <a:pt x="6613" y="5945"/>
                  </a:cubicBezTo>
                  <a:cubicBezTo>
                    <a:pt x="6622" y="5945"/>
                    <a:pt x="6627" y="5929"/>
                    <a:pt x="6643" y="5912"/>
                  </a:cubicBezTo>
                  <a:lnTo>
                    <a:pt x="6689" y="5867"/>
                  </a:lnTo>
                  <a:lnTo>
                    <a:pt x="6848" y="5639"/>
                  </a:lnTo>
                  <a:cubicBezTo>
                    <a:pt x="7282" y="5068"/>
                    <a:pt x="7670" y="4589"/>
                    <a:pt x="7898" y="4178"/>
                  </a:cubicBezTo>
                  <a:cubicBezTo>
                    <a:pt x="8127" y="3790"/>
                    <a:pt x="8195" y="3516"/>
                    <a:pt x="8241" y="3310"/>
                  </a:cubicBezTo>
                  <a:cubicBezTo>
                    <a:pt x="8309" y="3082"/>
                    <a:pt x="8309" y="2945"/>
                    <a:pt x="8264" y="2922"/>
                  </a:cubicBezTo>
                  <a:cubicBezTo>
                    <a:pt x="8258" y="2920"/>
                    <a:pt x="8252" y="2918"/>
                    <a:pt x="8244" y="2918"/>
                  </a:cubicBezTo>
                  <a:cubicBezTo>
                    <a:pt x="8194" y="2918"/>
                    <a:pt x="8110" y="2988"/>
                    <a:pt x="7990" y="3128"/>
                  </a:cubicBezTo>
                  <a:cubicBezTo>
                    <a:pt x="7853" y="3265"/>
                    <a:pt x="7670" y="3516"/>
                    <a:pt x="7465" y="3721"/>
                  </a:cubicBezTo>
                  <a:cubicBezTo>
                    <a:pt x="7328" y="3858"/>
                    <a:pt x="7168" y="3949"/>
                    <a:pt x="7054" y="4018"/>
                  </a:cubicBezTo>
                  <a:cubicBezTo>
                    <a:pt x="7038" y="4034"/>
                    <a:pt x="7025" y="4041"/>
                    <a:pt x="7016" y="4041"/>
                  </a:cubicBezTo>
                  <a:cubicBezTo>
                    <a:pt x="6969" y="4041"/>
                    <a:pt x="6981" y="3888"/>
                    <a:pt x="6963" y="3813"/>
                  </a:cubicBezTo>
                  <a:cubicBezTo>
                    <a:pt x="6963" y="3698"/>
                    <a:pt x="6940" y="3607"/>
                    <a:pt x="6940" y="3516"/>
                  </a:cubicBezTo>
                  <a:lnTo>
                    <a:pt x="6940" y="3470"/>
                  </a:lnTo>
                  <a:lnTo>
                    <a:pt x="6894" y="3310"/>
                  </a:lnTo>
                  <a:lnTo>
                    <a:pt x="6780" y="2945"/>
                  </a:lnTo>
                  <a:cubicBezTo>
                    <a:pt x="6689" y="2717"/>
                    <a:pt x="6575" y="2512"/>
                    <a:pt x="6483" y="2306"/>
                  </a:cubicBezTo>
                  <a:cubicBezTo>
                    <a:pt x="6529" y="2283"/>
                    <a:pt x="6552" y="2283"/>
                    <a:pt x="6575" y="2260"/>
                  </a:cubicBezTo>
                  <a:cubicBezTo>
                    <a:pt x="6848" y="2146"/>
                    <a:pt x="7054" y="1918"/>
                    <a:pt x="7054" y="1918"/>
                  </a:cubicBezTo>
                  <a:cubicBezTo>
                    <a:pt x="7054" y="1918"/>
                    <a:pt x="7100" y="1850"/>
                    <a:pt x="7145" y="1735"/>
                  </a:cubicBezTo>
                  <a:cubicBezTo>
                    <a:pt x="7214" y="1621"/>
                    <a:pt x="7237" y="1462"/>
                    <a:pt x="7282" y="1302"/>
                  </a:cubicBezTo>
                  <a:cubicBezTo>
                    <a:pt x="7305" y="959"/>
                    <a:pt x="7214" y="685"/>
                    <a:pt x="7168" y="685"/>
                  </a:cubicBezTo>
                  <a:cubicBezTo>
                    <a:pt x="7077" y="708"/>
                    <a:pt x="7031" y="982"/>
                    <a:pt x="6940" y="1188"/>
                  </a:cubicBezTo>
                  <a:cubicBezTo>
                    <a:pt x="6826" y="1393"/>
                    <a:pt x="6666" y="1530"/>
                    <a:pt x="6666" y="1530"/>
                  </a:cubicBezTo>
                  <a:cubicBezTo>
                    <a:pt x="6666" y="1530"/>
                    <a:pt x="6575" y="1735"/>
                    <a:pt x="6392" y="1918"/>
                  </a:cubicBezTo>
                  <a:cubicBezTo>
                    <a:pt x="6369" y="1941"/>
                    <a:pt x="6346" y="1964"/>
                    <a:pt x="6323" y="1987"/>
                  </a:cubicBezTo>
                  <a:cubicBezTo>
                    <a:pt x="6255" y="1872"/>
                    <a:pt x="6187" y="1758"/>
                    <a:pt x="6118" y="1644"/>
                  </a:cubicBezTo>
                  <a:cubicBezTo>
                    <a:pt x="6072" y="1553"/>
                    <a:pt x="6004" y="1462"/>
                    <a:pt x="5958" y="1370"/>
                  </a:cubicBezTo>
                  <a:cubicBezTo>
                    <a:pt x="5890" y="1302"/>
                    <a:pt x="5821" y="1210"/>
                    <a:pt x="5753" y="1142"/>
                  </a:cubicBezTo>
                  <a:cubicBezTo>
                    <a:pt x="5616" y="1005"/>
                    <a:pt x="5502" y="845"/>
                    <a:pt x="5388" y="754"/>
                  </a:cubicBezTo>
                  <a:cubicBezTo>
                    <a:pt x="5251" y="640"/>
                    <a:pt x="5137" y="549"/>
                    <a:pt x="5045" y="480"/>
                  </a:cubicBezTo>
                  <a:cubicBezTo>
                    <a:pt x="4954" y="412"/>
                    <a:pt x="4885" y="343"/>
                    <a:pt x="4840" y="320"/>
                  </a:cubicBezTo>
                  <a:cubicBezTo>
                    <a:pt x="4771" y="297"/>
                    <a:pt x="4749" y="275"/>
                    <a:pt x="4749" y="275"/>
                  </a:cubicBezTo>
                  <a:cubicBezTo>
                    <a:pt x="4749" y="275"/>
                    <a:pt x="4634" y="229"/>
                    <a:pt x="4406" y="138"/>
                  </a:cubicBezTo>
                  <a:cubicBezTo>
                    <a:pt x="4201" y="46"/>
                    <a:pt x="3836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1" name="Google Shape;3671;p43"/>
            <p:cNvSpPr/>
            <p:nvPr/>
          </p:nvSpPr>
          <p:spPr>
            <a:xfrm>
              <a:off x="6863939" y="3217114"/>
              <a:ext cx="194748" cy="160733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4340" y="0"/>
                  </a:moveTo>
                  <a:cubicBezTo>
                    <a:pt x="4282" y="0"/>
                    <a:pt x="4227" y="5"/>
                    <a:pt x="4177" y="15"/>
                  </a:cubicBezTo>
                  <a:cubicBezTo>
                    <a:pt x="3972" y="38"/>
                    <a:pt x="3858" y="38"/>
                    <a:pt x="3858" y="38"/>
                  </a:cubicBezTo>
                  <a:cubicBezTo>
                    <a:pt x="3858" y="38"/>
                    <a:pt x="3812" y="38"/>
                    <a:pt x="3767" y="60"/>
                  </a:cubicBezTo>
                  <a:cubicBezTo>
                    <a:pt x="3698" y="83"/>
                    <a:pt x="3630" y="106"/>
                    <a:pt x="3516" y="152"/>
                  </a:cubicBezTo>
                  <a:cubicBezTo>
                    <a:pt x="3424" y="197"/>
                    <a:pt x="3310" y="243"/>
                    <a:pt x="3173" y="312"/>
                  </a:cubicBezTo>
                  <a:cubicBezTo>
                    <a:pt x="3036" y="380"/>
                    <a:pt x="2899" y="471"/>
                    <a:pt x="2739" y="585"/>
                  </a:cubicBezTo>
                  <a:cubicBezTo>
                    <a:pt x="2671" y="631"/>
                    <a:pt x="2603" y="677"/>
                    <a:pt x="2511" y="745"/>
                  </a:cubicBezTo>
                  <a:cubicBezTo>
                    <a:pt x="2443" y="814"/>
                    <a:pt x="2374" y="882"/>
                    <a:pt x="2283" y="951"/>
                  </a:cubicBezTo>
                  <a:cubicBezTo>
                    <a:pt x="2146" y="1088"/>
                    <a:pt x="1963" y="1225"/>
                    <a:pt x="1849" y="1407"/>
                  </a:cubicBezTo>
                  <a:cubicBezTo>
                    <a:pt x="1758" y="1521"/>
                    <a:pt x="1667" y="1635"/>
                    <a:pt x="1575" y="1750"/>
                  </a:cubicBezTo>
                  <a:cubicBezTo>
                    <a:pt x="1553" y="1727"/>
                    <a:pt x="1530" y="1681"/>
                    <a:pt x="1507" y="1658"/>
                  </a:cubicBezTo>
                  <a:cubicBezTo>
                    <a:pt x="1461" y="1544"/>
                    <a:pt x="1416" y="1453"/>
                    <a:pt x="1393" y="1362"/>
                  </a:cubicBezTo>
                  <a:cubicBezTo>
                    <a:pt x="1370" y="1293"/>
                    <a:pt x="1370" y="1247"/>
                    <a:pt x="1370" y="1247"/>
                  </a:cubicBezTo>
                  <a:cubicBezTo>
                    <a:pt x="1370" y="1247"/>
                    <a:pt x="1279" y="1042"/>
                    <a:pt x="1210" y="791"/>
                  </a:cubicBezTo>
                  <a:cubicBezTo>
                    <a:pt x="1142" y="563"/>
                    <a:pt x="1119" y="266"/>
                    <a:pt x="1050" y="266"/>
                  </a:cubicBezTo>
                  <a:cubicBezTo>
                    <a:pt x="982" y="266"/>
                    <a:pt x="891" y="540"/>
                    <a:pt x="868" y="837"/>
                  </a:cubicBezTo>
                  <a:cubicBezTo>
                    <a:pt x="845" y="1133"/>
                    <a:pt x="913" y="1453"/>
                    <a:pt x="913" y="1453"/>
                  </a:cubicBezTo>
                  <a:cubicBezTo>
                    <a:pt x="913" y="1453"/>
                    <a:pt x="959" y="1521"/>
                    <a:pt x="1005" y="1635"/>
                  </a:cubicBezTo>
                  <a:cubicBezTo>
                    <a:pt x="1073" y="1727"/>
                    <a:pt x="1165" y="1841"/>
                    <a:pt x="1279" y="1932"/>
                  </a:cubicBezTo>
                  <a:cubicBezTo>
                    <a:pt x="1301" y="1955"/>
                    <a:pt x="1347" y="1978"/>
                    <a:pt x="1393" y="2001"/>
                  </a:cubicBezTo>
                  <a:lnTo>
                    <a:pt x="1233" y="2252"/>
                  </a:lnTo>
                  <a:lnTo>
                    <a:pt x="1142" y="2411"/>
                  </a:lnTo>
                  <a:lnTo>
                    <a:pt x="1119" y="2457"/>
                  </a:lnTo>
                  <a:cubicBezTo>
                    <a:pt x="1096" y="2503"/>
                    <a:pt x="1073" y="2594"/>
                    <a:pt x="1028" y="2708"/>
                  </a:cubicBezTo>
                  <a:cubicBezTo>
                    <a:pt x="1010" y="2762"/>
                    <a:pt x="977" y="2902"/>
                    <a:pt x="942" y="2902"/>
                  </a:cubicBezTo>
                  <a:cubicBezTo>
                    <a:pt x="933" y="2902"/>
                    <a:pt x="923" y="2892"/>
                    <a:pt x="913" y="2868"/>
                  </a:cubicBezTo>
                  <a:cubicBezTo>
                    <a:pt x="822" y="2777"/>
                    <a:pt x="708" y="2663"/>
                    <a:pt x="617" y="2480"/>
                  </a:cubicBezTo>
                  <a:cubicBezTo>
                    <a:pt x="480" y="2252"/>
                    <a:pt x="366" y="1978"/>
                    <a:pt x="274" y="1818"/>
                  </a:cubicBezTo>
                  <a:cubicBezTo>
                    <a:pt x="192" y="1654"/>
                    <a:pt x="129" y="1563"/>
                    <a:pt x="83" y="1563"/>
                  </a:cubicBezTo>
                  <a:cubicBezTo>
                    <a:pt x="78" y="1563"/>
                    <a:pt x="74" y="1565"/>
                    <a:pt x="69" y="1567"/>
                  </a:cubicBezTo>
                  <a:cubicBezTo>
                    <a:pt x="23" y="1590"/>
                    <a:pt x="0" y="1704"/>
                    <a:pt x="0" y="1909"/>
                  </a:cubicBezTo>
                  <a:cubicBezTo>
                    <a:pt x="0" y="2138"/>
                    <a:pt x="0" y="2389"/>
                    <a:pt x="115" y="2777"/>
                  </a:cubicBezTo>
                  <a:cubicBezTo>
                    <a:pt x="229" y="3233"/>
                    <a:pt x="457" y="3758"/>
                    <a:pt x="708" y="4397"/>
                  </a:cubicBezTo>
                  <a:lnTo>
                    <a:pt x="822" y="4626"/>
                  </a:lnTo>
                  <a:lnTo>
                    <a:pt x="845" y="4694"/>
                  </a:lnTo>
                  <a:cubicBezTo>
                    <a:pt x="845" y="4710"/>
                    <a:pt x="856" y="4726"/>
                    <a:pt x="863" y="4726"/>
                  </a:cubicBezTo>
                  <a:cubicBezTo>
                    <a:pt x="866" y="4726"/>
                    <a:pt x="868" y="4724"/>
                    <a:pt x="868" y="4717"/>
                  </a:cubicBezTo>
                  <a:lnTo>
                    <a:pt x="936" y="4626"/>
                  </a:lnTo>
                  <a:cubicBezTo>
                    <a:pt x="1005" y="4489"/>
                    <a:pt x="1096" y="4374"/>
                    <a:pt x="1187" y="4237"/>
                  </a:cubicBezTo>
                  <a:cubicBezTo>
                    <a:pt x="1370" y="3964"/>
                    <a:pt x="1575" y="3690"/>
                    <a:pt x="1758" y="3393"/>
                  </a:cubicBezTo>
                  <a:lnTo>
                    <a:pt x="1918" y="3165"/>
                  </a:lnTo>
                  <a:cubicBezTo>
                    <a:pt x="1963" y="3096"/>
                    <a:pt x="1986" y="3073"/>
                    <a:pt x="2032" y="3028"/>
                  </a:cubicBezTo>
                  <a:lnTo>
                    <a:pt x="2214" y="2822"/>
                  </a:lnTo>
                  <a:cubicBezTo>
                    <a:pt x="2351" y="2685"/>
                    <a:pt x="2488" y="2548"/>
                    <a:pt x="2603" y="2434"/>
                  </a:cubicBezTo>
                  <a:cubicBezTo>
                    <a:pt x="3152" y="1925"/>
                    <a:pt x="3738" y="1598"/>
                    <a:pt x="4474" y="1598"/>
                  </a:cubicBezTo>
                  <a:cubicBezTo>
                    <a:pt x="4563" y="1598"/>
                    <a:pt x="4654" y="1603"/>
                    <a:pt x="4748" y="1613"/>
                  </a:cubicBezTo>
                  <a:cubicBezTo>
                    <a:pt x="5159" y="1658"/>
                    <a:pt x="5661" y="2023"/>
                    <a:pt x="5981" y="2685"/>
                  </a:cubicBezTo>
                  <a:cubicBezTo>
                    <a:pt x="6346" y="3347"/>
                    <a:pt x="6460" y="4215"/>
                    <a:pt x="6574" y="4854"/>
                  </a:cubicBezTo>
                  <a:cubicBezTo>
                    <a:pt x="6643" y="5516"/>
                    <a:pt x="6711" y="5972"/>
                    <a:pt x="6802" y="5972"/>
                  </a:cubicBezTo>
                  <a:cubicBezTo>
                    <a:pt x="6916" y="5972"/>
                    <a:pt x="7031" y="5539"/>
                    <a:pt x="7122" y="4831"/>
                  </a:cubicBezTo>
                  <a:cubicBezTo>
                    <a:pt x="7168" y="4123"/>
                    <a:pt x="7236" y="3142"/>
                    <a:pt x="6894" y="2183"/>
                  </a:cubicBezTo>
                  <a:cubicBezTo>
                    <a:pt x="6825" y="1932"/>
                    <a:pt x="6711" y="1704"/>
                    <a:pt x="6597" y="1476"/>
                  </a:cubicBezTo>
                  <a:cubicBezTo>
                    <a:pt x="6483" y="1247"/>
                    <a:pt x="6323" y="1065"/>
                    <a:pt x="6186" y="859"/>
                  </a:cubicBezTo>
                  <a:cubicBezTo>
                    <a:pt x="6003" y="677"/>
                    <a:pt x="5821" y="540"/>
                    <a:pt x="5638" y="403"/>
                  </a:cubicBezTo>
                  <a:cubicBezTo>
                    <a:pt x="5456" y="289"/>
                    <a:pt x="5273" y="197"/>
                    <a:pt x="5090" y="129"/>
                  </a:cubicBezTo>
                  <a:cubicBezTo>
                    <a:pt x="4805" y="58"/>
                    <a:pt x="4548" y="0"/>
                    <a:pt x="4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2" name="Google Shape;3672;p43"/>
            <p:cNvSpPr/>
            <p:nvPr/>
          </p:nvSpPr>
          <p:spPr>
            <a:xfrm>
              <a:off x="7637251" y="3579000"/>
              <a:ext cx="5543" cy="13832"/>
            </a:xfrm>
            <a:custGeom>
              <a:avLst/>
              <a:gdLst/>
              <a:ahLst/>
              <a:cxnLst/>
              <a:rect l="l" t="t" r="r" b="b"/>
              <a:pathLst>
                <a:path w="206" h="514" extrusionOk="0">
                  <a:moveTo>
                    <a:pt x="146" y="1"/>
                  </a:moveTo>
                  <a:cubicBezTo>
                    <a:pt x="101" y="1"/>
                    <a:pt x="46" y="257"/>
                    <a:pt x="0" y="513"/>
                  </a:cubicBezTo>
                  <a:cubicBezTo>
                    <a:pt x="69" y="422"/>
                    <a:pt x="137" y="330"/>
                    <a:pt x="206" y="239"/>
                  </a:cubicBezTo>
                  <a:cubicBezTo>
                    <a:pt x="190" y="69"/>
                    <a:pt x="170" y="1"/>
                    <a:pt x="146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3" name="Google Shape;3673;p43"/>
            <p:cNvSpPr/>
            <p:nvPr/>
          </p:nvSpPr>
          <p:spPr>
            <a:xfrm>
              <a:off x="6884821" y="3253739"/>
              <a:ext cx="12917" cy="20290"/>
            </a:xfrm>
            <a:custGeom>
              <a:avLst/>
              <a:gdLst/>
              <a:ahLst/>
              <a:cxnLst/>
              <a:rect l="l" t="t" r="r" b="b"/>
              <a:pathLst>
                <a:path w="480" h="754" extrusionOk="0">
                  <a:moveTo>
                    <a:pt x="480" y="1"/>
                  </a:moveTo>
                  <a:lnTo>
                    <a:pt x="480" y="1"/>
                  </a:lnTo>
                  <a:cubicBezTo>
                    <a:pt x="297" y="252"/>
                    <a:pt x="160" y="503"/>
                    <a:pt x="0" y="754"/>
                  </a:cubicBezTo>
                  <a:cubicBezTo>
                    <a:pt x="183" y="548"/>
                    <a:pt x="343" y="274"/>
                    <a:pt x="48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4" name="Google Shape;3674;p43"/>
            <p:cNvSpPr/>
            <p:nvPr/>
          </p:nvSpPr>
          <p:spPr>
            <a:xfrm>
              <a:off x="6943781" y="2765403"/>
              <a:ext cx="1015960" cy="806520"/>
            </a:xfrm>
            <a:custGeom>
              <a:avLst/>
              <a:gdLst/>
              <a:ahLst/>
              <a:cxnLst/>
              <a:rect l="l" t="t" r="r" b="b"/>
              <a:pathLst>
                <a:path w="37754" h="29971" extrusionOk="0">
                  <a:moveTo>
                    <a:pt x="15631" y="1"/>
                  </a:moveTo>
                  <a:cubicBezTo>
                    <a:pt x="13776" y="1"/>
                    <a:pt x="11718" y="229"/>
                    <a:pt x="9473" y="800"/>
                  </a:cubicBezTo>
                  <a:cubicBezTo>
                    <a:pt x="3242" y="2375"/>
                    <a:pt x="1073" y="6575"/>
                    <a:pt x="1" y="10912"/>
                  </a:cubicBezTo>
                  <a:cubicBezTo>
                    <a:pt x="183" y="10524"/>
                    <a:pt x="412" y="10136"/>
                    <a:pt x="685" y="9793"/>
                  </a:cubicBezTo>
                  <a:cubicBezTo>
                    <a:pt x="1553" y="8675"/>
                    <a:pt x="2626" y="7716"/>
                    <a:pt x="3767" y="6917"/>
                  </a:cubicBezTo>
                  <a:cubicBezTo>
                    <a:pt x="6529" y="5023"/>
                    <a:pt x="9785" y="4241"/>
                    <a:pt x="13066" y="4241"/>
                  </a:cubicBezTo>
                  <a:cubicBezTo>
                    <a:pt x="14016" y="4241"/>
                    <a:pt x="14968" y="4307"/>
                    <a:pt x="15910" y="4430"/>
                  </a:cubicBezTo>
                  <a:cubicBezTo>
                    <a:pt x="15910" y="4430"/>
                    <a:pt x="15339" y="15751"/>
                    <a:pt x="27414" y="19175"/>
                  </a:cubicBezTo>
                  <a:cubicBezTo>
                    <a:pt x="27414" y="19175"/>
                    <a:pt x="25223" y="22872"/>
                    <a:pt x="25976" y="24790"/>
                  </a:cubicBezTo>
                  <a:cubicBezTo>
                    <a:pt x="26168" y="25260"/>
                    <a:pt x="26589" y="25443"/>
                    <a:pt x="27140" y="25443"/>
                  </a:cubicBezTo>
                  <a:cubicBezTo>
                    <a:pt x="28813" y="25443"/>
                    <a:pt x="31696" y="23758"/>
                    <a:pt x="33120" y="23260"/>
                  </a:cubicBezTo>
                  <a:cubicBezTo>
                    <a:pt x="33312" y="23194"/>
                    <a:pt x="33496" y="23163"/>
                    <a:pt x="33673" y="23163"/>
                  </a:cubicBezTo>
                  <a:cubicBezTo>
                    <a:pt x="35435" y="23163"/>
                    <a:pt x="36434" y="26228"/>
                    <a:pt x="36019" y="27597"/>
                  </a:cubicBezTo>
                  <a:cubicBezTo>
                    <a:pt x="35791" y="28328"/>
                    <a:pt x="35380" y="29172"/>
                    <a:pt x="34832" y="29971"/>
                  </a:cubicBezTo>
                  <a:cubicBezTo>
                    <a:pt x="36727" y="27917"/>
                    <a:pt x="37754" y="25041"/>
                    <a:pt x="36270" y="23329"/>
                  </a:cubicBezTo>
                  <a:cubicBezTo>
                    <a:pt x="35242" y="22136"/>
                    <a:pt x="34148" y="21767"/>
                    <a:pt x="33188" y="21767"/>
                  </a:cubicBezTo>
                  <a:cubicBezTo>
                    <a:pt x="31631" y="21767"/>
                    <a:pt x="30427" y="22735"/>
                    <a:pt x="30427" y="22735"/>
                  </a:cubicBezTo>
                  <a:cubicBezTo>
                    <a:pt x="30427" y="22735"/>
                    <a:pt x="37526" y="11597"/>
                    <a:pt x="27117" y="3562"/>
                  </a:cubicBezTo>
                  <a:cubicBezTo>
                    <a:pt x="27117" y="3562"/>
                    <a:pt x="22960" y="1"/>
                    <a:pt x="15631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5" name="Google Shape;3675;p43"/>
            <p:cNvSpPr/>
            <p:nvPr/>
          </p:nvSpPr>
          <p:spPr>
            <a:xfrm>
              <a:off x="6803122" y="2636935"/>
              <a:ext cx="1853157" cy="1072202"/>
            </a:xfrm>
            <a:custGeom>
              <a:avLst/>
              <a:gdLst/>
              <a:ahLst/>
              <a:cxnLst/>
              <a:rect l="l" t="t" r="r" b="b"/>
              <a:pathLst>
                <a:path w="68865" h="39844" extrusionOk="0">
                  <a:moveTo>
                    <a:pt x="15558" y="1"/>
                  </a:moveTo>
                  <a:cubicBezTo>
                    <a:pt x="14688" y="1"/>
                    <a:pt x="13754" y="77"/>
                    <a:pt x="12760" y="256"/>
                  </a:cubicBezTo>
                  <a:cubicBezTo>
                    <a:pt x="6072" y="1466"/>
                    <a:pt x="1" y="10984"/>
                    <a:pt x="4474" y="17170"/>
                  </a:cubicBezTo>
                  <a:cubicBezTo>
                    <a:pt x="4459" y="17148"/>
                    <a:pt x="4440" y="17139"/>
                    <a:pt x="4417" y="17139"/>
                  </a:cubicBezTo>
                  <a:cubicBezTo>
                    <a:pt x="4073" y="17139"/>
                    <a:pt x="2965" y="19443"/>
                    <a:pt x="2922" y="19657"/>
                  </a:cubicBezTo>
                  <a:cubicBezTo>
                    <a:pt x="2740" y="20502"/>
                    <a:pt x="2375" y="22260"/>
                    <a:pt x="2991" y="22990"/>
                  </a:cubicBezTo>
                  <a:cubicBezTo>
                    <a:pt x="4315" y="22716"/>
                    <a:pt x="4611" y="20228"/>
                    <a:pt x="4840" y="19110"/>
                  </a:cubicBezTo>
                  <a:cubicBezTo>
                    <a:pt x="5022" y="18220"/>
                    <a:pt x="5136" y="17329"/>
                    <a:pt x="5319" y="16439"/>
                  </a:cubicBezTo>
                  <a:cubicBezTo>
                    <a:pt x="5524" y="15366"/>
                    <a:pt x="5867" y="14339"/>
                    <a:pt x="6574" y="13426"/>
                  </a:cubicBezTo>
                  <a:cubicBezTo>
                    <a:pt x="7442" y="12308"/>
                    <a:pt x="8515" y="11349"/>
                    <a:pt x="9679" y="10550"/>
                  </a:cubicBezTo>
                  <a:cubicBezTo>
                    <a:pt x="12423" y="8656"/>
                    <a:pt x="15675" y="7874"/>
                    <a:pt x="18956" y="7874"/>
                  </a:cubicBezTo>
                  <a:cubicBezTo>
                    <a:pt x="19905" y="7874"/>
                    <a:pt x="20856" y="7939"/>
                    <a:pt x="21799" y="8062"/>
                  </a:cubicBezTo>
                  <a:cubicBezTo>
                    <a:pt x="21799" y="8062"/>
                    <a:pt x="21228" y="19384"/>
                    <a:pt x="33303" y="22807"/>
                  </a:cubicBezTo>
                  <a:cubicBezTo>
                    <a:pt x="33303" y="22807"/>
                    <a:pt x="31112" y="26505"/>
                    <a:pt x="31888" y="28422"/>
                  </a:cubicBezTo>
                  <a:cubicBezTo>
                    <a:pt x="32073" y="28888"/>
                    <a:pt x="32481" y="29070"/>
                    <a:pt x="33020" y="29070"/>
                  </a:cubicBezTo>
                  <a:cubicBezTo>
                    <a:pt x="34675" y="29070"/>
                    <a:pt x="37563" y="27358"/>
                    <a:pt x="39009" y="26893"/>
                  </a:cubicBezTo>
                  <a:cubicBezTo>
                    <a:pt x="39146" y="26850"/>
                    <a:pt x="39282" y="26829"/>
                    <a:pt x="39416" y="26829"/>
                  </a:cubicBezTo>
                  <a:cubicBezTo>
                    <a:pt x="41037" y="26829"/>
                    <a:pt x="42330" y="29838"/>
                    <a:pt x="41908" y="31230"/>
                  </a:cubicBezTo>
                  <a:cubicBezTo>
                    <a:pt x="41315" y="33239"/>
                    <a:pt x="39215" y="35978"/>
                    <a:pt x="37206" y="36685"/>
                  </a:cubicBezTo>
                  <a:cubicBezTo>
                    <a:pt x="36397" y="36970"/>
                    <a:pt x="35660" y="37096"/>
                    <a:pt x="35010" y="37096"/>
                  </a:cubicBezTo>
                  <a:cubicBezTo>
                    <a:pt x="33057" y="37096"/>
                    <a:pt x="31888" y="35961"/>
                    <a:pt x="31888" y="34608"/>
                  </a:cubicBezTo>
                  <a:cubicBezTo>
                    <a:pt x="31888" y="34055"/>
                    <a:pt x="31858" y="33862"/>
                    <a:pt x="31817" y="33862"/>
                  </a:cubicBezTo>
                  <a:cubicBezTo>
                    <a:pt x="31723" y="33862"/>
                    <a:pt x="31568" y="34882"/>
                    <a:pt x="31568" y="34882"/>
                  </a:cubicBezTo>
                  <a:lnTo>
                    <a:pt x="28555" y="37553"/>
                  </a:lnTo>
                  <a:cubicBezTo>
                    <a:pt x="28555" y="37553"/>
                    <a:pt x="30919" y="39843"/>
                    <a:pt x="34892" y="39843"/>
                  </a:cubicBezTo>
                  <a:cubicBezTo>
                    <a:pt x="35353" y="39843"/>
                    <a:pt x="35836" y="39813"/>
                    <a:pt x="36339" y="39744"/>
                  </a:cubicBezTo>
                  <a:cubicBezTo>
                    <a:pt x="41200" y="39059"/>
                    <a:pt x="42616" y="34882"/>
                    <a:pt x="42616" y="34882"/>
                  </a:cubicBezTo>
                  <a:cubicBezTo>
                    <a:pt x="42616" y="34882"/>
                    <a:pt x="44362" y="38128"/>
                    <a:pt x="48202" y="38128"/>
                  </a:cubicBezTo>
                  <a:cubicBezTo>
                    <a:pt x="48572" y="38128"/>
                    <a:pt x="48962" y="38098"/>
                    <a:pt x="49372" y="38032"/>
                  </a:cubicBezTo>
                  <a:cubicBezTo>
                    <a:pt x="54028" y="37256"/>
                    <a:pt x="54599" y="35270"/>
                    <a:pt x="54599" y="35270"/>
                  </a:cubicBezTo>
                  <a:cubicBezTo>
                    <a:pt x="54599" y="35270"/>
                    <a:pt x="57249" y="36883"/>
                    <a:pt x="60387" y="36883"/>
                  </a:cubicBezTo>
                  <a:cubicBezTo>
                    <a:pt x="61199" y="36883"/>
                    <a:pt x="62044" y="36775"/>
                    <a:pt x="62884" y="36503"/>
                  </a:cubicBezTo>
                  <a:cubicBezTo>
                    <a:pt x="66970" y="35179"/>
                    <a:pt x="68865" y="29084"/>
                    <a:pt x="68865" y="29084"/>
                  </a:cubicBezTo>
                  <a:lnTo>
                    <a:pt x="68865" y="29084"/>
                  </a:lnTo>
                  <a:lnTo>
                    <a:pt x="65167" y="29472"/>
                  </a:lnTo>
                  <a:lnTo>
                    <a:pt x="65167" y="29472"/>
                  </a:lnTo>
                  <a:lnTo>
                    <a:pt x="67449" y="27943"/>
                  </a:lnTo>
                  <a:cubicBezTo>
                    <a:pt x="67449" y="27943"/>
                    <a:pt x="65829" y="27943"/>
                    <a:pt x="65167" y="27760"/>
                  </a:cubicBezTo>
                  <a:cubicBezTo>
                    <a:pt x="64595" y="27583"/>
                    <a:pt x="63511" y="25291"/>
                    <a:pt x="60649" y="25291"/>
                  </a:cubicBezTo>
                  <a:cubicBezTo>
                    <a:pt x="60200" y="25291"/>
                    <a:pt x="59706" y="25348"/>
                    <a:pt x="59164" y="25478"/>
                  </a:cubicBezTo>
                  <a:cubicBezTo>
                    <a:pt x="55169" y="26414"/>
                    <a:pt x="55169" y="30888"/>
                    <a:pt x="55169" y="30888"/>
                  </a:cubicBezTo>
                  <a:cubicBezTo>
                    <a:pt x="55169" y="30888"/>
                    <a:pt x="53208" y="23560"/>
                    <a:pt x="47582" y="23560"/>
                  </a:cubicBezTo>
                  <a:cubicBezTo>
                    <a:pt x="47547" y="23560"/>
                    <a:pt x="47512" y="23560"/>
                    <a:pt x="47477" y="23561"/>
                  </a:cubicBezTo>
                  <a:cubicBezTo>
                    <a:pt x="47477" y="23561"/>
                    <a:pt x="49098" y="17375"/>
                    <a:pt x="45195" y="14910"/>
                  </a:cubicBezTo>
                  <a:cubicBezTo>
                    <a:pt x="45195" y="14910"/>
                    <a:pt x="46336" y="6738"/>
                    <a:pt x="37868" y="2173"/>
                  </a:cubicBezTo>
                  <a:cubicBezTo>
                    <a:pt x="35230" y="751"/>
                    <a:pt x="32851" y="262"/>
                    <a:pt x="30826" y="262"/>
                  </a:cubicBezTo>
                  <a:cubicBezTo>
                    <a:pt x="26350" y="262"/>
                    <a:pt x="23602" y="2653"/>
                    <a:pt x="23602" y="2653"/>
                  </a:cubicBezTo>
                  <a:cubicBezTo>
                    <a:pt x="23602" y="2653"/>
                    <a:pt x="20683" y="1"/>
                    <a:pt x="1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6" name="Google Shape;3676;p43"/>
            <p:cNvSpPr/>
            <p:nvPr/>
          </p:nvSpPr>
          <p:spPr>
            <a:xfrm>
              <a:off x="6864558" y="2648721"/>
              <a:ext cx="1791722" cy="1060415"/>
            </a:xfrm>
            <a:custGeom>
              <a:avLst/>
              <a:gdLst/>
              <a:ahLst/>
              <a:cxnLst/>
              <a:rect l="l" t="t" r="r" b="b"/>
              <a:pathLst>
                <a:path w="66582" h="39406" extrusionOk="0">
                  <a:moveTo>
                    <a:pt x="26455" y="1"/>
                  </a:moveTo>
                  <a:cubicBezTo>
                    <a:pt x="23236" y="548"/>
                    <a:pt x="21319" y="2215"/>
                    <a:pt x="21319" y="2215"/>
                  </a:cubicBezTo>
                  <a:cubicBezTo>
                    <a:pt x="21319" y="2215"/>
                    <a:pt x="20246" y="1233"/>
                    <a:pt x="18238" y="457"/>
                  </a:cubicBezTo>
                  <a:lnTo>
                    <a:pt x="18238" y="457"/>
                  </a:lnTo>
                  <a:cubicBezTo>
                    <a:pt x="18991" y="2032"/>
                    <a:pt x="18922" y="4200"/>
                    <a:pt x="16480" y="4703"/>
                  </a:cubicBezTo>
                  <a:cubicBezTo>
                    <a:pt x="12851" y="5479"/>
                    <a:pt x="9747" y="8902"/>
                    <a:pt x="4542" y="9039"/>
                  </a:cubicBezTo>
                  <a:cubicBezTo>
                    <a:pt x="4501" y="9040"/>
                    <a:pt x="4460" y="9041"/>
                    <a:pt x="4420" y="9041"/>
                  </a:cubicBezTo>
                  <a:cubicBezTo>
                    <a:pt x="2467" y="9041"/>
                    <a:pt x="1965" y="7962"/>
                    <a:pt x="2032" y="6620"/>
                  </a:cubicBezTo>
                  <a:lnTo>
                    <a:pt x="2032" y="6620"/>
                  </a:lnTo>
                  <a:cubicBezTo>
                    <a:pt x="343" y="9884"/>
                    <a:pt x="0" y="13719"/>
                    <a:pt x="2191" y="16732"/>
                  </a:cubicBezTo>
                  <a:cubicBezTo>
                    <a:pt x="2176" y="16710"/>
                    <a:pt x="2157" y="16701"/>
                    <a:pt x="2134" y="16701"/>
                  </a:cubicBezTo>
                  <a:cubicBezTo>
                    <a:pt x="1790" y="16701"/>
                    <a:pt x="682" y="19005"/>
                    <a:pt x="639" y="19219"/>
                  </a:cubicBezTo>
                  <a:cubicBezTo>
                    <a:pt x="457" y="20064"/>
                    <a:pt x="92" y="21822"/>
                    <a:pt x="708" y="22552"/>
                  </a:cubicBezTo>
                  <a:cubicBezTo>
                    <a:pt x="2032" y="22278"/>
                    <a:pt x="2328" y="19790"/>
                    <a:pt x="2557" y="18672"/>
                  </a:cubicBezTo>
                  <a:cubicBezTo>
                    <a:pt x="2739" y="17782"/>
                    <a:pt x="2853" y="16891"/>
                    <a:pt x="3036" y="16001"/>
                  </a:cubicBezTo>
                  <a:cubicBezTo>
                    <a:pt x="3241" y="14928"/>
                    <a:pt x="3584" y="13901"/>
                    <a:pt x="4291" y="12988"/>
                  </a:cubicBezTo>
                  <a:cubicBezTo>
                    <a:pt x="5159" y="11870"/>
                    <a:pt x="6232" y="10911"/>
                    <a:pt x="7396" y="10112"/>
                  </a:cubicBezTo>
                  <a:cubicBezTo>
                    <a:pt x="10140" y="8218"/>
                    <a:pt x="13392" y="7436"/>
                    <a:pt x="16673" y="7436"/>
                  </a:cubicBezTo>
                  <a:cubicBezTo>
                    <a:pt x="17622" y="7436"/>
                    <a:pt x="18573" y="7501"/>
                    <a:pt x="19516" y="7624"/>
                  </a:cubicBezTo>
                  <a:cubicBezTo>
                    <a:pt x="19516" y="7624"/>
                    <a:pt x="18945" y="18946"/>
                    <a:pt x="31020" y="22369"/>
                  </a:cubicBezTo>
                  <a:cubicBezTo>
                    <a:pt x="31020" y="22369"/>
                    <a:pt x="28829" y="26067"/>
                    <a:pt x="29605" y="27984"/>
                  </a:cubicBezTo>
                  <a:cubicBezTo>
                    <a:pt x="29790" y="28450"/>
                    <a:pt x="30198" y="28632"/>
                    <a:pt x="30737" y="28632"/>
                  </a:cubicBezTo>
                  <a:cubicBezTo>
                    <a:pt x="32392" y="28632"/>
                    <a:pt x="35280" y="26920"/>
                    <a:pt x="36726" y="26455"/>
                  </a:cubicBezTo>
                  <a:cubicBezTo>
                    <a:pt x="36863" y="26412"/>
                    <a:pt x="36999" y="26391"/>
                    <a:pt x="37133" y="26391"/>
                  </a:cubicBezTo>
                  <a:cubicBezTo>
                    <a:pt x="38754" y="26391"/>
                    <a:pt x="40047" y="29400"/>
                    <a:pt x="39625" y="30792"/>
                  </a:cubicBezTo>
                  <a:cubicBezTo>
                    <a:pt x="39032" y="32801"/>
                    <a:pt x="36932" y="35540"/>
                    <a:pt x="34923" y="36247"/>
                  </a:cubicBezTo>
                  <a:cubicBezTo>
                    <a:pt x="34114" y="36532"/>
                    <a:pt x="33377" y="36658"/>
                    <a:pt x="32727" y="36658"/>
                  </a:cubicBezTo>
                  <a:cubicBezTo>
                    <a:pt x="30774" y="36658"/>
                    <a:pt x="29605" y="35523"/>
                    <a:pt x="29605" y="34170"/>
                  </a:cubicBezTo>
                  <a:cubicBezTo>
                    <a:pt x="29605" y="33617"/>
                    <a:pt x="29575" y="33424"/>
                    <a:pt x="29534" y="33424"/>
                  </a:cubicBezTo>
                  <a:cubicBezTo>
                    <a:pt x="29440" y="33424"/>
                    <a:pt x="29285" y="34444"/>
                    <a:pt x="29285" y="34444"/>
                  </a:cubicBezTo>
                  <a:lnTo>
                    <a:pt x="26272" y="37115"/>
                  </a:lnTo>
                  <a:cubicBezTo>
                    <a:pt x="26272" y="37115"/>
                    <a:pt x="28636" y="39405"/>
                    <a:pt x="32609" y="39405"/>
                  </a:cubicBezTo>
                  <a:cubicBezTo>
                    <a:pt x="33070" y="39405"/>
                    <a:pt x="33553" y="39375"/>
                    <a:pt x="34056" y="39306"/>
                  </a:cubicBezTo>
                  <a:cubicBezTo>
                    <a:pt x="38917" y="38621"/>
                    <a:pt x="40333" y="34444"/>
                    <a:pt x="40333" y="34444"/>
                  </a:cubicBezTo>
                  <a:cubicBezTo>
                    <a:pt x="40333" y="34444"/>
                    <a:pt x="42079" y="37690"/>
                    <a:pt x="45919" y="37690"/>
                  </a:cubicBezTo>
                  <a:cubicBezTo>
                    <a:pt x="46289" y="37690"/>
                    <a:pt x="46679" y="37660"/>
                    <a:pt x="47089" y="37594"/>
                  </a:cubicBezTo>
                  <a:cubicBezTo>
                    <a:pt x="51745" y="36818"/>
                    <a:pt x="52316" y="34832"/>
                    <a:pt x="52316" y="34832"/>
                  </a:cubicBezTo>
                  <a:cubicBezTo>
                    <a:pt x="52316" y="34832"/>
                    <a:pt x="54966" y="36445"/>
                    <a:pt x="58104" y="36445"/>
                  </a:cubicBezTo>
                  <a:cubicBezTo>
                    <a:pt x="58916" y="36445"/>
                    <a:pt x="59761" y="36337"/>
                    <a:pt x="60601" y="36065"/>
                  </a:cubicBezTo>
                  <a:cubicBezTo>
                    <a:pt x="64687" y="34741"/>
                    <a:pt x="66582" y="28646"/>
                    <a:pt x="66582" y="28646"/>
                  </a:cubicBezTo>
                  <a:lnTo>
                    <a:pt x="66582" y="28646"/>
                  </a:lnTo>
                  <a:lnTo>
                    <a:pt x="65669" y="28738"/>
                  </a:lnTo>
                  <a:cubicBezTo>
                    <a:pt x="63815" y="30362"/>
                    <a:pt x="61029" y="31856"/>
                    <a:pt x="58524" y="31856"/>
                  </a:cubicBezTo>
                  <a:cubicBezTo>
                    <a:pt x="57544" y="31856"/>
                    <a:pt x="56607" y="31628"/>
                    <a:pt x="55785" y="31089"/>
                  </a:cubicBezTo>
                  <a:cubicBezTo>
                    <a:pt x="53982" y="29902"/>
                    <a:pt x="54507" y="27596"/>
                    <a:pt x="55466" y="25611"/>
                  </a:cubicBezTo>
                  <a:lnTo>
                    <a:pt x="55466" y="25611"/>
                  </a:lnTo>
                  <a:cubicBezTo>
                    <a:pt x="52909" y="27117"/>
                    <a:pt x="52886" y="30450"/>
                    <a:pt x="52886" y="30450"/>
                  </a:cubicBezTo>
                  <a:cubicBezTo>
                    <a:pt x="52886" y="30450"/>
                    <a:pt x="52544" y="29126"/>
                    <a:pt x="51700" y="27619"/>
                  </a:cubicBezTo>
                  <a:lnTo>
                    <a:pt x="51700" y="27619"/>
                  </a:lnTo>
                  <a:cubicBezTo>
                    <a:pt x="51814" y="28281"/>
                    <a:pt x="51859" y="28966"/>
                    <a:pt x="51859" y="29628"/>
                  </a:cubicBezTo>
                  <a:cubicBezTo>
                    <a:pt x="51803" y="31786"/>
                    <a:pt x="49171" y="33457"/>
                    <a:pt x="47376" y="33457"/>
                  </a:cubicBezTo>
                  <a:cubicBezTo>
                    <a:pt x="47007" y="33457"/>
                    <a:pt x="46673" y="33386"/>
                    <a:pt x="46404" y="33234"/>
                  </a:cubicBezTo>
                  <a:cubicBezTo>
                    <a:pt x="44806" y="32344"/>
                    <a:pt x="46655" y="30335"/>
                    <a:pt x="47911" y="30061"/>
                  </a:cubicBezTo>
                  <a:cubicBezTo>
                    <a:pt x="49189" y="29810"/>
                    <a:pt x="50604" y="28783"/>
                    <a:pt x="50604" y="28783"/>
                  </a:cubicBezTo>
                  <a:lnTo>
                    <a:pt x="50604" y="28783"/>
                  </a:lnTo>
                  <a:cubicBezTo>
                    <a:pt x="50604" y="28783"/>
                    <a:pt x="50319" y="28808"/>
                    <a:pt x="49900" y="28808"/>
                  </a:cubicBezTo>
                  <a:cubicBezTo>
                    <a:pt x="49341" y="28808"/>
                    <a:pt x="48543" y="28764"/>
                    <a:pt x="47865" y="28555"/>
                  </a:cubicBezTo>
                  <a:cubicBezTo>
                    <a:pt x="46655" y="28167"/>
                    <a:pt x="46085" y="27345"/>
                    <a:pt x="46085" y="25884"/>
                  </a:cubicBezTo>
                  <a:cubicBezTo>
                    <a:pt x="46085" y="25063"/>
                    <a:pt x="46564" y="24081"/>
                    <a:pt x="46998" y="23374"/>
                  </a:cubicBezTo>
                  <a:cubicBezTo>
                    <a:pt x="46541" y="23237"/>
                    <a:pt x="46085" y="23168"/>
                    <a:pt x="45582" y="23145"/>
                  </a:cubicBezTo>
                  <a:cubicBezTo>
                    <a:pt x="44578" y="25474"/>
                    <a:pt x="41748" y="29696"/>
                    <a:pt x="40766" y="29765"/>
                  </a:cubicBezTo>
                  <a:cubicBezTo>
                    <a:pt x="40760" y="29765"/>
                    <a:pt x="40755" y="29765"/>
                    <a:pt x="40749" y="29765"/>
                  </a:cubicBezTo>
                  <a:cubicBezTo>
                    <a:pt x="39675" y="29765"/>
                    <a:pt x="40052" y="25492"/>
                    <a:pt x="38849" y="24561"/>
                  </a:cubicBezTo>
                  <a:cubicBezTo>
                    <a:pt x="38611" y="24380"/>
                    <a:pt x="38270" y="24314"/>
                    <a:pt x="37873" y="24314"/>
                  </a:cubicBezTo>
                  <a:cubicBezTo>
                    <a:pt x="36809" y="24314"/>
                    <a:pt x="35334" y="24785"/>
                    <a:pt x="34304" y="24785"/>
                  </a:cubicBezTo>
                  <a:cubicBezTo>
                    <a:pt x="33726" y="24785"/>
                    <a:pt x="33288" y="24636"/>
                    <a:pt x="33143" y="24173"/>
                  </a:cubicBezTo>
                  <a:cubicBezTo>
                    <a:pt x="32640" y="22598"/>
                    <a:pt x="38096" y="20680"/>
                    <a:pt x="39054" y="20680"/>
                  </a:cubicBezTo>
                  <a:cubicBezTo>
                    <a:pt x="39990" y="20680"/>
                    <a:pt x="40196" y="23488"/>
                    <a:pt x="40196" y="23488"/>
                  </a:cubicBezTo>
                  <a:cubicBezTo>
                    <a:pt x="40196" y="23488"/>
                    <a:pt x="41588" y="20247"/>
                    <a:pt x="43049" y="18398"/>
                  </a:cubicBezTo>
                  <a:cubicBezTo>
                    <a:pt x="43296" y="18082"/>
                    <a:pt x="43553" y="17952"/>
                    <a:pt x="43811" y="17952"/>
                  </a:cubicBezTo>
                  <a:cubicBezTo>
                    <a:pt x="44411" y="17952"/>
                    <a:pt x="45012" y="18654"/>
                    <a:pt x="45491" y="19356"/>
                  </a:cubicBezTo>
                  <a:cubicBezTo>
                    <a:pt x="45354" y="17599"/>
                    <a:pt x="44738" y="15636"/>
                    <a:pt x="42912" y="14472"/>
                  </a:cubicBezTo>
                  <a:cubicBezTo>
                    <a:pt x="42912" y="14472"/>
                    <a:pt x="43049" y="13399"/>
                    <a:pt x="42843" y="11801"/>
                  </a:cubicBezTo>
                  <a:cubicBezTo>
                    <a:pt x="42684" y="12463"/>
                    <a:pt x="42455" y="13011"/>
                    <a:pt x="42159" y="13331"/>
                  </a:cubicBezTo>
                  <a:cubicBezTo>
                    <a:pt x="41997" y="13498"/>
                    <a:pt x="41836" y="13571"/>
                    <a:pt x="41679" y="13571"/>
                  </a:cubicBezTo>
                  <a:cubicBezTo>
                    <a:pt x="40594" y="13571"/>
                    <a:pt x="39671" y="10090"/>
                    <a:pt x="39671" y="10089"/>
                  </a:cubicBezTo>
                  <a:lnTo>
                    <a:pt x="39671" y="10089"/>
                  </a:lnTo>
                  <a:cubicBezTo>
                    <a:pt x="39671" y="10091"/>
                    <a:pt x="41200" y="17576"/>
                    <a:pt x="37776" y="18603"/>
                  </a:cubicBezTo>
                  <a:cubicBezTo>
                    <a:pt x="37153" y="18786"/>
                    <a:pt x="36449" y="18887"/>
                    <a:pt x="35686" y="18887"/>
                  </a:cubicBezTo>
                  <a:cubicBezTo>
                    <a:pt x="32259" y="18887"/>
                    <a:pt x="27666" y="16843"/>
                    <a:pt x="24081" y="10980"/>
                  </a:cubicBezTo>
                  <a:cubicBezTo>
                    <a:pt x="20612" y="5296"/>
                    <a:pt x="24629" y="1370"/>
                    <a:pt x="2645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7" name="Google Shape;3677;p43"/>
            <p:cNvSpPr/>
            <p:nvPr/>
          </p:nvSpPr>
          <p:spPr>
            <a:xfrm>
              <a:off x="7642768" y="3242679"/>
              <a:ext cx="256506" cy="189823"/>
            </a:xfrm>
            <a:custGeom>
              <a:avLst/>
              <a:gdLst/>
              <a:ahLst/>
              <a:cxnLst/>
              <a:rect l="l" t="t" r="r" b="b"/>
              <a:pathLst>
                <a:path w="9532" h="7054" extrusionOk="0">
                  <a:moveTo>
                    <a:pt x="2101" y="1"/>
                  </a:moveTo>
                  <a:cubicBezTo>
                    <a:pt x="2078" y="1"/>
                    <a:pt x="1781" y="412"/>
                    <a:pt x="1393" y="1096"/>
                  </a:cubicBezTo>
                  <a:cubicBezTo>
                    <a:pt x="1028" y="1758"/>
                    <a:pt x="549" y="2694"/>
                    <a:pt x="252" y="3698"/>
                  </a:cubicBezTo>
                  <a:cubicBezTo>
                    <a:pt x="92" y="4201"/>
                    <a:pt x="1" y="4725"/>
                    <a:pt x="47" y="5250"/>
                  </a:cubicBezTo>
                  <a:cubicBezTo>
                    <a:pt x="69" y="5775"/>
                    <a:pt x="320" y="6300"/>
                    <a:pt x="686" y="6574"/>
                  </a:cubicBezTo>
                  <a:cubicBezTo>
                    <a:pt x="1028" y="6848"/>
                    <a:pt x="1370" y="6962"/>
                    <a:pt x="1622" y="7008"/>
                  </a:cubicBezTo>
                  <a:cubicBezTo>
                    <a:pt x="1736" y="7054"/>
                    <a:pt x="1850" y="7054"/>
                    <a:pt x="1918" y="7054"/>
                  </a:cubicBezTo>
                  <a:lnTo>
                    <a:pt x="2124" y="7054"/>
                  </a:lnTo>
                  <a:cubicBezTo>
                    <a:pt x="2192" y="7054"/>
                    <a:pt x="2283" y="7054"/>
                    <a:pt x="2398" y="7031"/>
                  </a:cubicBezTo>
                  <a:cubicBezTo>
                    <a:pt x="2649" y="7008"/>
                    <a:pt x="2991" y="6917"/>
                    <a:pt x="3356" y="6780"/>
                  </a:cubicBezTo>
                  <a:cubicBezTo>
                    <a:pt x="4109" y="6483"/>
                    <a:pt x="4977" y="5890"/>
                    <a:pt x="5844" y="5342"/>
                  </a:cubicBezTo>
                  <a:cubicBezTo>
                    <a:pt x="6689" y="4771"/>
                    <a:pt x="7579" y="4246"/>
                    <a:pt x="8286" y="3995"/>
                  </a:cubicBezTo>
                  <a:cubicBezTo>
                    <a:pt x="8994" y="3721"/>
                    <a:pt x="9519" y="3767"/>
                    <a:pt x="9519" y="3721"/>
                  </a:cubicBezTo>
                  <a:cubicBezTo>
                    <a:pt x="9532" y="3709"/>
                    <a:pt x="9374" y="3669"/>
                    <a:pt x="9102" y="3669"/>
                  </a:cubicBezTo>
                  <a:cubicBezTo>
                    <a:pt x="8875" y="3669"/>
                    <a:pt x="8570" y="3696"/>
                    <a:pt x="8218" y="3790"/>
                  </a:cubicBezTo>
                  <a:cubicBezTo>
                    <a:pt x="7465" y="3995"/>
                    <a:pt x="6529" y="4497"/>
                    <a:pt x="5639" y="5022"/>
                  </a:cubicBezTo>
                  <a:cubicBezTo>
                    <a:pt x="4749" y="5547"/>
                    <a:pt x="3881" y="6072"/>
                    <a:pt x="3174" y="6300"/>
                  </a:cubicBezTo>
                  <a:cubicBezTo>
                    <a:pt x="2831" y="6437"/>
                    <a:pt x="2535" y="6506"/>
                    <a:pt x="2352" y="6506"/>
                  </a:cubicBezTo>
                  <a:cubicBezTo>
                    <a:pt x="2238" y="6529"/>
                    <a:pt x="2169" y="6529"/>
                    <a:pt x="2101" y="6529"/>
                  </a:cubicBezTo>
                  <a:lnTo>
                    <a:pt x="2032" y="6529"/>
                  </a:lnTo>
                  <a:cubicBezTo>
                    <a:pt x="2032" y="6529"/>
                    <a:pt x="1918" y="6529"/>
                    <a:pt x="1713" y="6506"/>
                  </a:cubicBezTo>
                  <a:cubicBezTo>
                    <a:pt x="1530" y="6460"/>
                    <a:pt x="1256" y="6392"/>
                    <a:pt x="982" y="6186"/>
                  </a:cubicBezTo>
                  <a:cubicBezTo>
                    <a:pt x="731" y="6004"/>
                    <a:pt x="526" y="5638"/>
                    <a:pt x="480" y="5205"/>
                  </a:cubicBezTo>
                  <a:cubicBezTo>
                    <a:pt x="435" y="4771"/>
                    <a:pt x="503" y="4269"/>
                    <a:pt x="617" y="3790"/>
                  </a:cubicBezTo>
                  <a:cubicBezTo>
                    <a:pt x="845" y="2831"/>
                    <a:pt x="1279" y="1872"/>
                    <a:pt x="1599" y="1188"/>
                  </a:cubicBezTo>
                  <a:cubicBezTo>
                    <a:pt x="1918" y="503"/>
                    <a:pt x="2146" y="23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8" name="Google Shape;3678;p43"/>
            <p:cNvSpPr/>
            <p:nvPr/>
          </p:nvSpPr>
          <p:spPr>
            <a:xfrm>
              <a:off x="6870074" y="3092736"/>
              <a:ext cx="46097" cy="148812"/>
            </a:xfrm>
            <a:custGeom>
              <a:avLst/>
              <a:gdLst/>
              <a:ahLst/>
              <a:cxnLst/>
              <a:rect l="l" t="t" r="r" b="b"/>
              <a:pathLst>
                <a:path w="1713" h="5530" extrusionOk="0">
                  <a:moveTo>
                    <a:pt x="1682" y="1"/>
                  </a:moveTo>
                  <a:cubicBezTo>
                    <a:pt x="1641" y="1"/>
                    <a:pt x="1473" y="137"/>
                    <a:pt x="1325" y="391"/>
                  </a:cubicBezTo>
                  <a:cubicBezTo>
                    <a:pt x="1165" y="642"/>
                    <a:pt x="959" y="1008"/>
                    <a:pt x="800" y="1373"/>
                  </a:cubicBezTo>
                  <a:cubicBezTo>
                    <a:pt x="434" y="2126"/>
                    <a:pt x="206" y="2925"/>
                    <a:pt x="206" y="2925"/>
                  </a:cubicBezTo>
                  <a:cubicBezTo>
                    <a:pt x="206" y="2925"/>
                    <a:pt x="160" y="3130"/>
                    <a:pt x="92" y="3427"/>
                  </a:cubicBezTo>
                  <a:cubicBezTo>
                    <a:pt x="46" y="3747"/>
                    <a:pt x="1" y="4157"/>
                    <a:pt x="23" y="4591"/>
                  </a:cubicBezTo>
                  <a:cubicBezTo>
                    <a:pt x="46" y="4797"/>
                    <a:pt x="92" y="5025"/>
                    <a:pt x="206" y="5230"/>
                  </a:cubicBezTo>
                  <a:cubicBezTo>
                    <a:pt x="311" y="5418"/>
                    <a:pt x="530" y="5530"/>
                    <a:pt x="689" y="5530"/>
                  </a:cubicBezTo>
                  <a:cubicBezTo>
                    <a:pt x="703" y="5530"/>
                    <a:pt x="718" y="5529"/>
                    <a:pt x="731" y="5527"/>
                  </a:cubicBezTo>
                  <a:cubicBezTo>
                    <a:pt x="1096" y="5504"/>
                    <a:pt x="1256" y="5344"/>
                    <a:pt x="1233" y="5322"/>
                  </a:cubicBezTo>
                  <a:cubicBezTo>
                    <a:pt x="1233" y="5312"/>
                    <a:pt x="1224" y="5308"/>
                    <a:pt x="1207" y="5308"/>
                  </a:cubicBezTo>
                  <a:cubicBezTo>
                    <a:pt x="1160" y="5308"/>
                    <a:pt x="1055" y="5335"/>
                    <a:pt x="917" y="5335"/>
                  </a:cubicBezTo>
                  <a:cubicBezTo>
                    <a:pt x="867" y="5335"/>
                    <a:pt x="812" y="5331"/>
                    <a:pt x="754" y="5322"/>
                  </a:cubicBezTo>
                  <a:cubicBezTo>
                    <a:pt x="617" y="5299"/>
                    <a:pt x="526" y="5230"/>
                    <a:pt x="480" y="5093"/>
                  </a:cubicBezTo>
                  <a:cubicBezTo>
                    <a:pt x="412" y="4956"/>
                    <a:pt x="389" y="4774"/>
                    <a:pt x="412" y="4591"/>
                  </a:cubicBezTo>
                  <a:cubicBezTo>
                    <a:pt x="412" y="4203"/>
                    <a:pt x="503" y="3815"/>
                    <a:pt x="594" y="3541"/>
                  </a:cubicBezTo>
                  <a:cubicBezTo>
                    <a:pt x="663" y="3244"/>
                    <a:pt x="731" y="3062"/>
                    <a:pt x="731" y="3062"/>
                  </a:cubicBezTo>
                  <a:cubicBezTo>
                    <a:pt x="731" y="3062"/>
                    <a:pt x="891" y="2286"/>
                    <a:pt x="1142" y="1510"/>
                  </a:cubicBezTo>
                  <a:cubicBezTo>
                    <a:pt x="1279" y="1145"/>
                    <a:pt x="1393" y="757"/>
                    <a:pt x="1507" y="483"/>
                  </a:cubicBezTo>
                  <a:cubicBezTo>
                    <a:pt x="1621" y="209"/>
                    <a:pt x="1713" y="26"/>
                    <a:pt x="1690" y="3"/>
                  </a:cubicBezTo>
                  <a:cubicBezTo>
                    <a:pt x="1688" y="2"/>
                    <a:pt x="1686" y="1"/>
                    <a:pt x="16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9" name="Google Shape;3679;p43"/>
            <p:cNvSpPr/>
            <p:nvPr/>
          </p:nvSpPr>
          <p:spPr>
            <a:xfrm>
              <a:off x="6924136" y="2780580"/>
              <a:ext cx="127177" cy="151961"/>
            </a:xfrm>
            <a:custGeom>
              <a:avLst/>
              <a:gdLst/>
              <a:ahLst/>
              <a:cxnLst/>
              <a:rect l="l" t="t" r="r" b="b"/>
              <a:pathLst>
                <a:path w="4726" h="5647" extrusionOk="0">
                  <a:moveTo>
                    <a:pt x="4660" y="0"/>
                  </a:moveTo>
                  <a:cubicBezTo>
                    <a:pt x="4524" y="0"/>
                    <a:pt x="3728" y="371"/>
                    <a:pt x="2990" y="898"/>
                  </a:cubicBezTo>
                  <a:cubicBezTo>
                    <a:pt x="2808" y="1035"/>
                    <a:pt x="2625" y="1195"/>
                    <a:pt x="2443" y="1332"/>
                  </a:cubicBezTo>
                  <a:cubicBezTo>
                    <a:pt x="2351" y="1400"/>
                    <a:pt x="2283" y="1469"/>
                    <a:pt x="2192" y="1537"/>
                  </a:cubicBezTo>
                  <a:cubicBezTo>
                    <a:pt x="2123" y="1606"/>
                    <a:pt x="2055" y="1674"/>
                    <a:pt x="1986" y="1743"/>
                  </a:cubicBezTo>
                  <a:cubicBezTo>
                    <a:pt x="1735" y="1994"/>
                    <a:pt x="1575" y="2176"/>
                    <a:pt x="1575" y="2176"/>
                  </a:cubicBezTo>
                  <a:cubicBezTo>
                    <a:pt x="1575" y="2176"/>
                    <a:pt x="1438" y="2382"/>
                    <a:pt x="1233" y="2679"/>
                  </a:cubicBezTo>
                  <a:cubicBezTo>
                    <a:pt x="1119" y="2816"/>
                    <a:pt x="1005" y="2998"/>
                    <a:pt x="913" y="3204"/>
                  </a:cubicBezTo>
                  <a:cubicBezTo>
                    <a:pt x="799" y="3409"/>
                    <a:pt x="685" y="3614"/>
                    <a:pt x="594" y="3820"/>
                  </a:cubicBezTo>
                  <a:cubicBezTo>
                    <a:pt x="206" y="4710"/>
                    <a:pt x="0" y="5623"/>
                    <a:pt x="46" y="5646"/>
                  </a:cubicBezTo>
                  <a:cubicBezTo>
                    <a:pt x="47" y="5646"/>
                    <a:pt x="48" y="5646"/>
                    <a:pt x="50" y="5646"/>
                  </a:cubicBezTo>
                  <a:cubicBezTo>
                    <a:pt x="146" y="5646"/>
                    <a:pt x="486" y="4791"/>
                    <a:pt x="936" y="4002"/>
                  </a:cubicBezTo>
                  <a:cubicBezTo>
                    <a:pt x="1050" y="3797"/>
                    <a:pt x="1187" y="3614"/>
                    <a:pt x="1301" y="3432"/>
                  </a:cubicBezTo>
                  <a:cubicBezTo>
                    <a:pt x="1393" y="3249"/>
                    <a:pt x="1530" y="3089"/>
                    <a:pt x="1644" y="2953"/>
                  </a:cubicBezTo>
                  <a:cubicBezTo>
                    <a:pt x="1849" y="2701"/>
                    <a:pt x="1986" y="2519"/>
                    <a:pt x="1986" y="2519"/>
                  </a:cubicBezTo>
                  <a:cubicBezTo>
                    <a:pt x="1986" y="2519"/>
                    <a:pt x="2123" y="2336"/>
                    <a:pt x="2351" y="2085"/>
                  </a:cubicBezTo>
                  <a:cubicBezTo>
                    <a:pt x="2420" y="2017"/>
                    <a:pt x="2465" y="1948"/>
                    <a:pt x="2534" y="1880"/>
                  </a:cubicBezTo>
                  <a:cubicBezTo>
                    <a:pt x="2602" y="1811"/>
                    <a:pt x="2671" y="1720"/>
                    <a:pt x="2762" y="1651"/>
                  </a:cubicBezTo>
                  <a:cubicBezTo>
                    <a:pt x="2899" y="1515"/>
                    <a:pt x="3059" y="1332"/>
                    <a:pt x="3241" y="1195"/>
                  </a:cubicBezTo>
                  <a:cubicBezTo>
                    <a:pt x="3926" y="579"/>
                    <a:pt x="4725" y="77"/>
                    <a:pt x="4679" y="8"/>
                  </a:cubicBezTo>
                  <a:cubicBezTo>
                    <a:pt x="4678" y="3"/>
                    <a:pt x="4671" y="0"/>
                    <a:pt x="46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0" name="Google Shape;3680;p43"/>
            <p:cNvSpPr/>
            <p:nvPr/>
          </p:nvSpPr>
          <p:spPr>
            <a:xfrm>
              <a:off x="6946256" y="2875788"/>
              <a:ext cx="54062" cy="56780"/>
            </a:xfrm>
            <a:custGeom>
              <a:avLst/>
              <a:gdLst/>
              <a:ahLst/>
              <a:cxnLst/>
              <a:rect l="l" t="t" r="r" b="b"/>
              <a:pathLst>
                <a:path w="2009" h="2110" extrusionOk="0">
                  <a:moveTo>
                    <a:pt x="1936" y="0"/>
                  </a:moveTo>
                  <a:cubicBezTo>
                    <a:pt x="1842" y="0"/>
                    <a:pt x="1560" y="144"/>
                    <a:pt x="1278" y="305"/>
                  </a:cubicBezTo>
                  <a:cubicBezTo>
                    <a:pt x="959" y="510"/>
                    <a:pt x="685" y="761"/>
                    <a:pt x="685" y="761"/>
                  </a:cubicBezTo>
                  <a:cubicBezTo>
                    <a:pt x="685" y="761"/>
                    <a:pt x="457" y="1058"/>
                    <a:pt x="274" y="1377"/>
                  </a:cubicBezTo>
                  <a:cubicBezTo>
                    <a:pt x="114" y="1743"/>
                    <a:pt x="0" y="2085"/>
                    <a:pt x="68" y="2108"/>
                  </a:cubicBezTo>
                  <a:cubicBezTo>
                    <a:pt x="70" y="2109"/>
                    <a:pt x="72" y="2109"/>
                    <a:pt x="75" y="2109"/>
                  </a:cubicBezTo>
                  <a:cubicBezTo>
                    <a:pt x="134" y="2109"/>
                    <a:pt x="373" y="1847"/>
                    <a:pt x="571" y="1606"/>
                  </a:cubicBezTo>
                  <a:cubicBezTo>
                    <a:pt x="822" y="1355"/>
                    <a:pt x="1073" y="1126"/>
                    <a:pt x="1073" y="1126"/>
                  </a:cubicBezTo>
                  <a:cubicBezTo>
                    <a:pt x="1073" y="1126"/>
                    <a:pt x="1301" y="875"/>
                    <a:pt x="1506" y="601"/>
                  </a:cubicBezTo>
                  <a:cubicBezTo>
                    <a:pt x="1758" y="350"/>
                    <a:pt x="2009" y="76"/>
                    <a:pt x="1963" y="8"/>
                  </a:cubicBezTo>
                  <a:cubicBezTo>
                    <a:pt x="1958" y="3"/>
                    <a:pt x="1949" y="0"/>
                    <a:pt x="1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1" name="Google Shape;3681;p43"/>
            <p:cNvSpPr/>
            <p:nvPr/>
          </p:nvSpPr>
          <p:spPr>
            <a:xfrm>
              <a:off x="7171063" y="2689033"/>
              <a:ext cx="216222" cy="71042"/>
            </a:xfrm>
            <a:custGeom>
              <a:avLst/>
              <a:gdLst/>
              <a:ahLst/>
              <a:cxnLst/>
              <a:rect l="l" t="t" r="r" b="b"/>
              <a:pathLst>
                <a:path w="8035" h="2640" extrusionOk="0">
                  <a:moveTo>
                    <a:pt x="1763" y="1"/>
                  </a:moveTo>
                  <a:cubicBezTo>
                    <a:pt x="1356" y="1"/>
                    <a:pt x="976" y="31"/>
                    <a:pt x="662" y="100"/>
                  </a:cubicBezTo>
                  <a:cubicBezTo>
                    <a:pt x="251" y="169"/>
                    <a:pt x="0" y="260"/>
                    <a:pt x="0" y="306"/>
                  </a:cubicBezTo>
                  <a:cubicBezTo>
                    <a:pt x="8" y="313"/>
                    <a:pt x="43" y="316"/>
                    <a:pt x="102" y="316"/>
                  </a:cubicBezTo>
                  <a:cubicBezTo>
                    <a:pt x="218" y="316"/>
                    <a:pt x="426" y="306"/>
                    <a:pt x="685" y="306"/>
                  </a:cubicBezTo>
                  <a:cubicBezTo>
                    <a:pt x="782" y="300"/>
                    <a:pt x="887" y="297"/>
                    <a:pt x="999" y="297"/>
                  </a:cubicBezTo>
                  <a:cubicBezTo>
                    <a:pt x="1335" y="297"/>
                    <a:pt x="1729" y="323"/>
                    <a:pt x="2123" y="374"/>
                  </a:cubicBezTo>
                  <a:cubicBezTo>
                    <a:pt x="2648" y="466"/>
                    <a:pt x="3150" y="580"/>
                    <a:pt x="3515" y="694"/>
                  </a:cubicBezTo>
                  <a:cubicBezTo>
                    <a:pt x="3721" y="740"/>
                    <a:pt x="3858" y="808"/>
                    <a:pt x="3972" y="831"/>
                  </a:cubicBezTo>
                  <a:cubicBezTo>
                    <a:pt x="4086" y="876"/>
                    <a:pt x="4154" y="899"/>
                    <a:pt x="4154" y="899"/>
                  </a:cubicBezTo>
                  <a:cubicBezTo>
                    <a:pt x="4154" y="899"/>
                    <a:pt x="4405" y="968"/>
                    <a:pt x="4771" y="1105"/>
                  </a:cubicBezTo>
                  <a:cubicBezTo>
                    <a:pt x="5136" y="1219"/>
                    <a:pt x="5615" y="1424"/>
                    <a:pt x="6094" y="1653"/>
                  </a:cubicBezTo>
                  <a:cubicBezTo>
                    <a:pt x="7002" y="2085"/>
                    <a:pt x="7848" y="2639"/>
                    <a:pt x="7974" y="2639"/>
                  </a:cubicBezTo>
                  <a:cubicBezTo>
                    <a:pt x="7982" y="2639"/>
                    <a:pt x="7986" y="2638"/>
                    <a:pt x="7989" y="2634"/>
                  </a:cubicBezTo>
                  <a:cubicBezTo>
                    <a:pt x="8035" y="2588"/>
                    <a:pt x="7213" y="1881"/>
                    <a:pt x="6277" y="1333"/>
                  </a:cubicBezTo>
                  <a:cubicBezTo>
                    <a:pt x="5821" y="1036"/>
                    <a:pt x="5318" y="808"/>
                    <a:pt x="4953" y="625"/>
                  </a:cubicBezTo>
                  <a:cubicBezTo>
                    <a:pt x="4565" y="466"/>
                    <a:pt x="4314" y="374"/>
                    <a:pt x="4314" y="374"/>
                  </a:cubicBezTo>
                  <a:cubicBezTo>
                    <a:pt x="4314" y="374"/>
                    <a:pt x="4246" y="351"/>
                    <a:pt x="4131" y="329"/>
                  </a:cubicBezTo>
                  <a:cubicBezTo>
                    <a:pt x="4017" y="306"/>
                    <a:pt x="3858" y="237"/>
                    <a:pt x="3652" y="215"/>
                  </a:cubicBezTo>
                  <a:cubicBezTo>
                    <a:pt x="3241" y="123"/>
                    <a:pt x="2693" y="32"/>
                    <a:pt x="2146" y="9"/>
                  </a:cubicBezTo>
                  <a:cubicBezTo>
                    <a:pt x="2016" y="4"/>
                    <a:pt x="1888" y="1"/>
                    <a:pt x="1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2" name="Google Shape;3682;p43"/>
            <p:cNvSpPr/>
            <p:nvPr/>
          </p:nvSpPr>
          <p:spPr>
            <a:xfrm>
              <a:off x="7300042" y="2757438"/>
              <a:ext cx="55300" cy="23627"/>
            </a:xfrm>
            <a:custGeom>
              <a:avLst/>
              <a:gdLst/>
              <a:ahLst/>
              <a:cxnLst/>
              <a:rect l="l" t="t" r="r" b="b"/>
              <a:pathLst>
                <a:path w="2055" h="878" extrusionOk="0">
                  <a:moveTo>
                    <a:pt x="226" y="1"/>
                  </a:moveTo>
                  <a:cubicBezTo>
                    <a:pt x="126" y="1"/>
                    <a:pt x="57" y="12"/>
                    <a:pt x="46" y="46"/>
                  </a:cubicBezTo>
                  <a:cubicBezTo>
                    <a:pt x="0" y="115"/>
                    <a:pt x="251" y="275"/>
                    <a:pt x="503" y="389"/>
                  </a:cubicBezTo>
                  <a:cubicBezTo>
                    <a:pt x="731" y="503"/>
                    <a:pt x="982" y="617"/>
                    <a:pt x="982" y="617"/>
                  </a:cubicBezTo>
                  <a:cubicBezTo>
                    <a:pt x="982" y="617"/>
                    <a:pt x="1233" y="663"/>
                    <a:pt x="1484" y="731"/>
                  </a:cubicBezTo>
                  <a:cubicBezTo>
                    <a:pt x="1680" y="770"/>
                    <a:pt x="1877" y="877"/>
                    <a:pt x="1971" y="877"/>
                  </a:cubicBezTo>
                  <a:cubicBezTo>
                    <a:pt x="1987" y="877"/>
                    <a:pt x="1999" y="874"/>
                    <a:pt x="2009" y="868"/>
                  </a:cubicBezTo>
                  <a:cubicBezTo>
                    <a:pt x="2055" y="822"/>
                    <a:pt x="1895" y="571"/>
                    <a:pt x="1644" y="389"/>
                  </a:cubicBezTo>
                  <a:cubicBezTo>
                    <a:pt x="1416" y="206"/>
                    <a:pt x="1142" y="92"/>
                    <a:pt x="1142" y="92"/>
                  </a:cubicBezTo>
                  <a:cubicBezTo>
                    <a:pt x="1142" y="92"/>
                    <a:pt x="868" y="46"/>
                    <a:pt x="594" y="24"/>
                  </a:cubicBezTo>
                  <a:cubicBezTo>
                    <a:pt x="457" y="12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3" name="Google Shape;3683;p43"/>
            <p:cNvSpPr/>
            <p:nvPr/>
          </p:nvSpPr>
          <p:spPr>
            <a:xfrm>
              <a:off x="8306153" y="3406319"/>
              <a:ext cx="72496" cy="85762"/>
            </a:xfrm>
            <a:custGeom>
              <a:avLst/>
              <a:gdLst/>
              <a:ahLst/>
              <a:cxnLst/>
              <a:rect l="l" t="t" r="r" b="b"/>
              <a:pathLst>
                <a:path w="2694" h="3187" extrusionOk="0">
                  <a:moveTo>
                    <a:pt x="2616" y="1"/>
                  </a:moveTo>
                  <a:cubicBezTo>
                    <a:pt x="2494" y="1"/>
                    <a:pt x="2060" y="190"/>
                    <a:pt x="1644" y="448"/>
                  </a:cubicBezTo>
                  <a:cubicBezTo>
                    <a:pt x="1415" y="607"/>
                    <a:pt x="1187" y="744"/>
                    <a:pt x="1027" y="904"/>
                  </a:cubicBezTo>
                  <a:cubicBezTo>
                    <a:pt x="890" y="1041"/>
                    <a:pt x="776" y="1132"/>
                    <a:pt x="776" y="1132"/>
                  </a:cubicBezTo>
                  <a:cubicBezTo>
                    <a:pt x="776" y="1132"/>
                    <a:pt x="708" y="1247"/>
                    <a:pt x="571" y="1429"/>
                  </a:cubicBezTo>
                  <a:cubicBezTo>
                    <a:pt x="457" y="1589"/>
                    <a:pt x="343" y="1840"/>
                    <a:pt x="206" y="2091"/>
                  </a:cubicBezTo>
                  <a:cubicBezTo>
                    <a:pt x="0" y="2616"/>
                    <a:pt x="0" y="3187"/>
                    <a:pt x="46" y="3187"/>
                  </a:cubicBezTo>
                  <a:cubicBezTo>
                    <a:pt x="137" y="3187"/>
                    <a:pt x="274" y="2685"/>
                    <a:pt x="548" y="2274"/>
                  </a:cubicBezTo>
                  <a:cubicBezTo>
                    <a:pt x="708" y="2068"/>
                    <a:pt x="822" y="1863"/>
                    <a:pt x="982" y="1726"/>
                  </a:cubicBezTo>
                  <a:cubicBezTo>
                    <a:pt x="1096" y="1589"/>
                    <a:pt x="1187" y="1498"/>
                    <a:pt x="1187" y="1498"/>
                  </a:cubicBezTo>
                  <a:cubicBezTo>
                    <a:pt x="1187" y="1498"/>
                    <a:pt x="1256" y="1384"/>
                    <a:pt x="1393" y="1247"/>
                  </a:cubicBezTo>
                  <a:cubicBezTo>
                    <a:pt x="1507" y="1087"/>
                    <a:pt x="1689" y="927"/>
                    <a:pt x="1872" y="744"/>
                  </a:cubicBezTo>
                  <a:cubicBezTo>
                    <a:pt x="2260" y="402"/>
                    <a:pt x="2694" y="82"/>
                    <a:pt x="2648" y="14"/>
                  </a:cubicBezTo>
                  <a:cubicBezTo>
                    <a:pt x="2645" y="5"/>
                    <a:pt x="2634" y="1"/>
                    <a:pt x="2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4" name="Google Shape;3684;p43"/>
            <p:cNvSpPr/>
            <p:nvPr/>
          </p:nvSpPr>
          <p:spPr>
            <a:xfrm>
              <a:off x="8305534" y="3516004"/>
              <a:ext cx="213773" cy="47335"/>
            </a:xfrm>
            <a:custGeom>
              <a:avLst/>
              <a:gdLst/>
              <a:ahLst/>
              <a:cxnLst/>
              <a:rect l="l" t="t" r="r" b="b"/>
              <a:pathLst>
                <a:path w="7944" h="1759" extrusionOk="0">
                  <a:moveTo>
                    <a:pt x="23" y="1"/>
                  </a:moveTo>
                  <a:cubicBezTo>
                    <a:pt x="0" y="1"/>
                    <a:pt x="23" y="69"/>
                    <a:pt x="69" y="184"/>
                  </a:cubicBezTo>
                  <a:cubicBezTo>
                    <a:pt x="137" y="275"/>
                    <a:pt x="206" y="457"/>
                    <a:pt x="366" y="594"/>
                  </a:cubicBezTo>
                  <a:cubicBezTo>
                    <a:pt x="617" y="914"/>
                    <a:pt x="1119" y="1211"/>
                    <a:pt x="1644" y="1416"/>
                  </a:cubicBezTo>
                  <a:cubicBezTo>
                    <a:pt x="2169" y="1621"/>
                    <a:pt x="2717" y="1667"/>
                    <a:pt x="3127" y="1736"/>
                  </a:cubicBezTo>
                  <a:cubicBezTo>
                    <a:pt x="3538" y="1758"/>
                    <a:pt x="3812" y="1758"/>
                    <a:pt x="3812" y="1758"/>
                  </a:cubicBezTo>
                  <a:cubicBezTo>
                    <a:pt x="3812" y="1758"/>
                    <a:pt x="4086" y="1758"/>
                    <a:pt x="4497" y="1713"/>
                  </a:cubicBezTo>
                  <a:cubicBezTo>
                    <a:pt x="4885" y="1644"/>
                    <a:pt x="5433" y="1576"/>
                    <a:pt x="5958" y="1439"/>
                  </a:cubicBezTo>
                  <a:cubicBezTo>
                    <a:pt x="6483" y="1302"/>
                    <a:pt x="7008" y="1119"/>
                    <a:pt x="7373" y="937"/>
                  </a:cubicBezTo>
                  <a:cubicBezTo>
                    <a:pt x="7738" y="754"/>
                    <a:pt x="7944" y="594"/>
                    <a:pt x="7944" y="572"/>
                  </a:cubicBezTo>
                  <a:cubicBezTo>
                    <a:pt x="7940" y="564"/>
                    <a:pt x="7931" y="561"/>
                    <a:pt x="7916" y="561"/>
                  </a:cubicBezTo>
                  <a:cubicBezTo>
                    <a:pt x="7839" y="561"/>
                    <a:pt x="7609" y="654"/>
                    <a:pt x="7282" y="731"/>
                  </a:cubicBezTo>
                  <a:cubicBezTo>
                    <a:pt x="6916" y="845"/>
                    <a:pt x="6392" y="982"/>
                    <a:pt x="5889" y="1051"/>
                  </a:cubicBezTo>
                  <a:cubicBezTo>
                    <a:pt x="5364" y="1142"/>
                    <a:pt x="4839" y="1188"/>
                    <a:pt x="4451" y="1211"/>
                  </a:cubicBezTo>
                  <a:lnTo>
                    <a:pt x="3789" y="1233"/>
                  </a:lnTo>
                  <a:lnTo>
                    <a:pt x="3150" y="1233"/>
                  </a:lnTo>
                  <a:cubicBezTo>
                    <a:pt x="2762" y="1211"/>
                    <a:pt x="2237" y="1188"/>
                    <a:pt x="1758" y="1051"/>
                  </a:cubicBezTo>
                  <a:cubicBezTo>
                    <a:pt x="1279" y="914"/>
                    <a:pt x="799" y="708"/>
                    <a:pt x="503" y="435"/>
                  </a:cubicBezTo>
                  <a:cubicBezTo>
                    <a:pt x="343" y="320"/>
                    <a:pt x="251" y="184"/>
                    <a:pt x="160" y="115"/>
                  </a:cubicBezTo>
                  <a:cubicBezTo>
                    <a:pt x="92" y="24"/>
                    <a:pt x="23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5" name="Google Shape;3685;p43"/>
            <p:cNvSpPr/>
            <p:nvPr/>
          </p:nvSpPr>
          <p:spPr>
            <a:xfrm>
              <a:off x="8051854" y="3418966"/>
              <a:ext cx="177552" cy="132747"/>
            </a:xfrm>
            <a:custGeom>
              <a:avLst/>
              <a:gdLst/>
              <a:ahLst/>
              <a:cxnLst/>
              <a:rect l="l" t="t" r="r" b="b"/>
              <a:pathLst>
                <a:path w="6598" h="4933" extrusionOk="0">
                  <a:moveTo>
                    <a:pt x="6597" y="1"/>
                  </a:moveTo>
                  <a:cubicBezTo>
                    <a:pt x="6574" y="1"/>
                    <a:pt x="6529" y="46"/>
                    <a:pt x="6483" y="160"/>
                  </a:cubicBezTo>
                  <a:cubicBezTo>
                    <a:pt x="6460" y="206"/>
                    <a:pt x="6414" y="252"/>
                    <a:pt x="6369" y="297"/>
                  </a:cubicBezTo>
                  <a:cubicBezTo>
                    <a:pt x="6300" y="366"/>
                    <a:pt x="6232" y="411"/>
                    <a:pt x="6141" y="457"/>
                  </a:cubicBezTo>
                  <a:cubicBezTo>
                    <a:pt x="5821" y="685"/>
                    <a:pt x="5296" y="822"/>
                    <a:pt x="4748" y="959"/>
                  </a:cubicBezTo>
                  <a:cubicBezTo>
                    <a:pt x="4223" y="1073"/>
                    <a:pt x="3675" y="1165"/>
                    <a:pt x="3265" y="1279"/>
                  </a:cubicBezTo>
                  <a:cubicBezTo>
                    <a:pt x="3059" y="1324"/>
                    <a:pt x="2877" y="1393"/>
                    <a:pt x="2740" y="1438"/>
                  </a:cubicBezTo>
                  <a:cubicBezTo>
                    <a:pt x="2625" y="1484"/>
                    <a:pt x="2557" y="1507"/>
                    <a:pt x="2557" y="1507"/>
                  </a:cubicBezTo>
                  <a:cubicBezTo>
                    <a:pt x="2557" y="1507"/>
                    <a:pt x="1530" y="2032"/>
                    <a:pt x="731" y="2876"/>
                  </a:cubicBezTo>
                  <a:cubicBezTo>
                    <a:pt x="343" y="3287"/>
                    <a:pt x="1" y="3812"/>
                    <a:pt x="1" y="4292"/>
                  </a:cubicBezTo>
                  <a:cubicBezTo>
                    <a:pt x="22" y="4745"/>
                    <a:pt x="268" y="4933"/>
                    <a:pt x="295" y="4933"/>
                  </a:cubicBezTo>
                  <a:cubicBezTo>
                    <a:pt x="296" y="4933"/>
                    <a:pt x="297" y="4932"/>
                    <a:pt x="297" y="4931"/>
                  </a:cubicBezTo>
                  <a:cubicBezTo>
                    <a:pt x="343" y="4908"/>
                    <a:pt x="160" y="4680"/>
                    <a:pt x="206" y="4292"/>
                  </a:cubicBezTo>
                  <a:cubicBezTo>
                    <a:pt x="252" y="3926"/>
                    <a:pt x="617" y="3493"/>
                    <a:pt x="1005" y="3150"/>
                  </a:cubicBezTo>
                  <a:cubicBezTo>
                    <a:pt x="1393" y="2785"/>
                    <a:pt x="1849" y="2488"/>
                    <a:pt x="2215" y="2306"/>
                  </a:cubicBezTo>
                  <a:cubicBezTo>
                    <a:pt x="2557" y="2100"/>
                    <a:pt x="2808" y="1986"/>
                    <a:pt x="2808" y="1986"/>
                  </a:cubicBezTo>
                  <a:cubicBezTo>
                    <a:pt x="2808" y="1986"/>
                    <a:pt x="2854" y="1963"/>
                    <a:pt x="2968" y="1918"/>
                  </a:cubicBezTo>
                  <a:cubicBezTo>
                    <a:pt x="3059" y="1872"/>
                    <a:pt x="3196" y="1804"/>
                    <a:pt x="3402" y="1758"/>
                  </a:cubicBezTo>
                  <a:cubicBezTo>
                    <a:pt x="3790" y="1621"/>
                    <a:pt x="4315" y="1484"/>
                    <a:pt x="4862" y="1324"/>
                  </a:cubicBezTo>
                  <a:cubicBezTo>
                    <a:pt x="5387" y="1142"/>
                    <a:pt x="5935" y="936"/>
                    <a:pt x="6278" y="640"/>
                  </a:cubicBezTo>
                  <a:cubicBezTo>
                    <a:pt x="6369" y="571"/>
                    <a:pt x="6414" y="480"/>
                    <a:pt x="6483" y="411"/>
                  </a:cubicBezTo>
                  <a:cubicBezTo>
                    <a:pt x="6529" y="320"/>
                    <a:pt x="6551" y="252"/>
                    <a:pt x="6597" y="206"/>
                  </a:cubicBezTo>
                  <a:cubicBezTo>
                    <a:pt x="6597" y="69"/>
                    <a:pt x="6597" y="1"/>
                    <a:pt x="6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6" name="Google Shape;3686;p43"/>
            <p:cNvSpPr/>
            <p:nvPr/>
          </p:nvSpPr>
          <p:spPr>
            <a:xfrm>
              <a:off x="8097305" y="3355674"/>
              <a:ext cx="43648" cy="105918"/>
            </a:xfrm>
            <a:custGeom>
              <a:avLst/>
              <a:gdLst/>
              <a:ahLst/>
              <a:cxnLst/>
              <a:rect l="l" t="t" r="r" b="b"/>
              <a:pathLst>
                <a:path w="1622" h="3936" extrusionOk="0">
                  <a:moveTo>
                    <a:pt x="452" y="1"/>
                  </a:moveTo>
                  <a:cubicBezTo>
                    <a:pt x="378" y="1"/>
                    <a:pt x="136" y="494"/>
                    <a:pt x="69" y="1074"/>
                  </a:cubicBezTo>
                  <a:cubicBezTo>
                    <a:pt x="1" y="1645"/>
                    <a:pt x="115" y="2238"/>
                    <a:pt x="115" y="2238"/>
                  </a:cubicBezTo>
                  <a:cubicBezTo>
                    <a:pt x="115" y="2238"/>
                    <a:pt x="138" y="2375"/>
                    <a:pt x="229" y="2581"/>
                  </a:cubicBezTo>
                  <a:cubicBezTo>
                    <a:pt x="320" y="2786"/>
                    <a:pt x="457" y="3060"/>
                    <a:pt x="640" y="3288"/>
                  </a:cubicBezTo>
                  <a:cubicBezTo>
                    <a:pt x="822" y="3517"/>
                    <a:pt x="1051" y="3722"/>
                    <a:pt x="1256" y="3813"/>
                  </a:cubicBezTo>
                  <a:cubicBezTo>
                    <a:pt x="1398" y="3902"/>
                    <a:pt x="1525" y="3935"/>
                    <a:pt x="1576" y="3935"/>
                  </a:cubicBezTo>
                  <a:cubicBezTo>
                    <a:pt x="1590" y="3935"/>
                    <a:pt x="1598" y="3933"/>
                    <a:pt x="1598" y="3927"/>
                  </a:cubicBezTo>
                  <a:cubicBezTo>
                    <a:pt x="1621" y="3882"/>
                    <a:pt x="1507" y="3790"/>
                    <a:pt x="1370" y="3654"/>
                  </a:cubicBezTo>
                  <a:cubicBezTo>
                    <a:pt x="1233" y="3517"/>
                    <a:pt x="1073" y="3311"/>
                    <a:pt x="959" y="3083"/>
                  </a:cubicBezTo>
                  <a:cubicBezTo>
                    <a:pt x="822" y="2855"/>
                    <a:pt x="754" y="2604"/>
                    <a:pt x="708" y="2421"/>
                  </a:cubicBezTo>
                  <a:cubicBezTo>
                    <a:pt x="640" y="2238"/>
                    <a:pt x="617" y="2124"/>
                    <a:pt x="617" y="2124"/>
                  </a:cubicBezTo>
                  <a:cubicBezTo>
                    <a:pt x="617" y="2124"/>
                    <a:pt x="480" y="1622"/>
                    <a:pt x="457" y="1097"/>
                  </a:cubicBezTo>
                  <a:cubicBezTo>
                    <a:pt x="411" y="549"/>
                    <a:pt x="526" y="24"/>
                    <a:pt x="457" y="2"/>
                  </a:cubicBezTo>
                  <a:cubicBezTo>
                    <a:pt x="456" y="1"/>
                    <a:pt x="454" y="1"/>
                    <a:pt x="4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7" name="Google Shape;3687;p43"/>
            <p:cNvSpPr/>
            <p:nvPr/>
          </p:nvSpPr>
          <p:spPr>
            <a:xfrm>
              <a:off x="7456066" y="2810262"/>
              <a:ext cx="299750" cy="340492"/>
            </a:xfrm>
            <a:custGeom>
              <a:avLst/>
              <a:gdLst/>
              <a:ahLst/>
              <a:cxnLst/>
              <a:rect l="l" t="t" r="r" b="b"/>
              <a:pathLst>
                <a:path w="11139" h="12653" extrusionOk="0">
                  <a:moveTo>
                    <a:pt x="205" y="1"/>
                  </a:moveTo>
                  <a:cubicBezTo>
                    <a:pt x="183" y="1"/>
                    <a:pt x="137" y="138"/>
                    <a:pt x="91" y="389"/>
                  </a:cubicBezTo>
                  <a:cubicBezTo>
                    <a:pt x="46" y="640"/>
                    <a:pt x="0" y="982"/>
                    <a:pt x="0" y="1416"/>
                  </a:cubicBezTo>
                  <a:cubicBezTo>
                    <a:pt x="23" y="2283"/>
                    <a:pt x="274" y="3424"/>
                    <a:pt x="708" y="4497"/>
                  </a:cubicBezTo>
                  <a:cubicBezTo>
                    <a:pt x="1141" y="5547"/>
                    <a:pt x="1689" y="6552"/>
                    <a:pt x="2191" y="7282"/>
                  </a:cubicBezTo>
                  <a:cubicBezTo>
                    <a:pt x="2693" y="7990"/>
                    <a:pt x="3104" y="8400"/>
                    <a:pt x="3104" y="8400"/>
                  </a:cubicBezTo>
                  <a:cubicBezTo>
                    <a:pt x="3104" y="8400"/>
                    <a:pt x="3492" y="8834"/>
                    <a:pt x="4177" y="9359"/>
                  </a:cubicBezTo>
                  <a:cubicBezTo>
                    <a:pt x="4862" y="9907"/>
                    <a:pt x="5866" y="10523"/>
                    <a:pt x="6893" y="11002"/>
                  </a:cubicBezTo>
                  <a:cubicBezTo>
                    <a:pt x="7920" y="11482"/>
                    <a:pt x="8993" y="11893"/>
                    <a:pt x="9792" y="12189"/>
                  </a:cubicBezTo>
                  <a:cubicBezTo>
                    <a:pt x="10509" y="12476"/>
                    <a:pt x="11006" y="12653"/>
                    <a:pt x="11116" y="12653"/>
                  </a:cubicBezTo>
                  <a:cubicBezTo>
                    <a:pt x="11129" y="12653"/>
                    <a:pt x="11136" y="12651"/>
                    <a:pt x="11139" y="12646"/>
                  </a:cubicBezTo>
                  <a:cubicBezTo>
                    <a:pt x="11139" y="12623"/>
                    <a:pt x="10637" y="12372"/>
                    <a:pt x="9861" y="12007"/>
                  </a:cubicBezTo>
                  <a:cubicBezTo>
                    <a:pt x="9107" y="11642"/>
                    <a:pt x="8057" y="11185"/>
                    <a:pt x="7076" y="10660"/>
                  </a:cubicBezTo>
                  <a:cubicBezTo>
                    <a:pt x="6072" y="10135"/>
                    <a:pt x="5136" y="9519"/>
                    <a:pt x="4497" y="8971"/>
                  </a:cubicBezTo>
                  <a:cubicBezTo>
                    <a:pt x="3857" y="8446"/>
                    <a:pt x="3492" y="8035"/>
                    <a:pt x="3492" y="8035"/>
                  </a:cubicBezTo>
                  <a:cubicBezTo>
                    <a:pt x="3492" y="8035"/>
                    <a:pt x="3081" y="7647"/>
                    <a:pt x="2602" y="6985"/>
                  </a:cubicBezTo>
                  <a:cubicBezTo>
                    <a:pt x="2100" y="6323"/>
                    <a:pt x="1506" y="5365"/>
                    <a:pt x="1050" y="4337"/>
                  </a:cubicBezTo>
                  <a:cubicBezTo>
                    <a:pt x="593" y="3333"/>
                    <a:pt x="274" y="2238"/>
                    <a:pt x="205" y="1416"/>
                  </a:cubicBezTo>
                  <a:cubicBezTo>
                    <a:pt x="114" y="571"/>
                    <a:pt x="251" y="23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8" name="Google Shape;3688;p43"/>
            <p:cNvSpPr/>
            <p:nvPr/>
          </p:nvSpPr>
          <p:spPr>
            <a:xfrm>
              <a:off x="7499661" y="2700927"/>
              <a:ext cx="310218" cy="99567"/>
            </a:xfrm>
            <a:custGeom>
              <a:avLst/>
              <a:gdLst/>
              <a:ahLst/>
              <a:cxnLst/>
              <a:rect l="l" t="t" r="r" b="b"/>
              <a:pathLst>
                <a:path w="11528" h="3700" extrusionOk="0">
                  <a:moveTo>
                    <a:pt x="4200" y="1"/>
                  </a:moveTo>
                  <a:cubicBezTo>
                    <a:pt x="4018" y="24"/>
                    <a:pt x="3812" y="46"/>
                    <a:pt x="3607" y="46"/>
                  </a:cubicBezTo>
                  <a:cubicBezTo>
                    <a:pt x="3424" y="92"/>
                    <a:pt x="3219" y="115"/>
                    <a:pt x="3014" y="161"/>
                  </a:cubicBezTo>
                  <a:cubicBezTo>
                    <a:pt x="2237" y="320"/>
                    <a:pt x="1507" y="549"/>
                    <a:pt x="936" y="708"/>
                  </a:cubicBezTo>
                  <a:cubicBezTo>
                    <a:pt x="366" y="891"/>
                    <a:pt x="1" y="982"/>
                    <a:pt x="1" y="1028"/>
                  </a:cubicBezTo>
                  <a:cubicBezTo>
                    <a:pt x="1" y="1033"/>
                    <a:pt x="21" y="1036"/>
                    <a:pt x="60" y="1036"/>
                  </a:cubicBezTo>
                  <a:cubicBezTo>
                    <a:pt x="193" y="1036"/>
                    <a:pt x="540" y="1002"/>
                    <a:pt x="982" y="914"/>
                  </a:cubicBezTo>
                  <a:cubicBezTo>
                    <a:pt x="1576" y="822"/>
                    <a:pt x="2329" y="640"/>
                    <a:pt x="3082" y="526"/>
                  </a:cubicBezTo>
                  <a:cubicBezTo>
                    <a:pt x="3417" y="476"/>
                    <a:pt x="3749" y="453"/>
                    <a:pt x="4061" y="453"/>
                  </a:cubicBezTo>
                  <a:cubicBezTo>
                    <a:pt x="4471" y="453"/>
                    <a:pt x="4848" y="494"/>
                    <a:pt x="5159" y="571"/>
                  </a:cubicBezTo>
                  <a:cubicBezTo>
                    <a:pt x="5707" y="663"/>
                    <a:pt x="6072" y="800"/>
                    <a:pt x="6072" y="800"/>
                  </a:cubicBezTo>
                  <a:cubicBezTo>
                    <a:pt x="6072" y="800"/>
                    <a:pt x="6163" y="822"/>
                    <a:pt x="6323" y="868"/>
                  </a:cubicBezTo>
                  <a:cubicBezTo>
                    <a:pt x="6415" y="891"/>
                    <a:pt x="6506" y="914"/>
                    <a:pt x="6620" y="937"/>
                  </a:cubicBezTo>
                  <a:cubicBezTo>
                    <a:pt x="6734" y="982"/>
                    <a:pt x="6848" y="1028"/>
                    <a:pt x="6985" y="1074"/>
                  </a:cubicBezTo>
                  <a:cubicBezTo>
                    <a:pt x="7122" y="1142"/>
                    <a:pt x="7259" y="1188"/>
                    <a:pt x="7419" y="1233"/>
                  </a:cubicBezTo>
                  <a:cubicBezTo>
                    <a:pt x="7579" y="1302"/>
                    <a:pt x="7738" y="1393"/>
                    <a:pt x="7898" y="1462"/>
                  </a:cubicBezTo>
                  <a:cubicBezTo>
                    <a:pt x="8058" y="1530"/>
                    <a:pt x="8241" y="1599"/>
                    <a:pt x="8400" y="1690"/>
                  </a:cubicBezTo>
                  <a:cubicBezTo>
                    <a:pt x="8560" y="1781"/>
                    <a:pt x="8743" y="1895"/>
                    <a:pt x="8902" y="1987"/>
                  </a:cubicBezTo>
                  <a:cubicBezTo>
                    <a:pt x="10242" y="2701"/>
                    <a:pt x="11408" y="3700"/>
                    <a:pt x="11500" y="3700"/>
                  </a:cubicBezTo>
                  <a:cubicBezTo>
                    <a:pt x="11502" y="3700"/>
                    <a:pt x="11504" y="3699"/>
                    <a:pt x="11505" y="3698"/>
                  </a:cubicBezTo>
                  <a:cubicBezTo>
                    <a:pt x="11527" y="3653"/>
                    <a:pt x="11253" y="3379"/>
                    <a:pt x="10820" y="2968"/>
                  </a:cubicBezTo>
                  <a:cubicBezTo>
                    <a:pt x="10592" y="2785"/>
                    <a:pt x="10340" y="2557"/>
                    <a:pt x="10044" y="2329"/>
                  </a:cubicBezTo>
                  <a:cubicBezTo>
                    <a:pt x="9747" y="2124"/>
                    <a:pt x="9450" y="1850"/>
                    <a:pt x="9108" y="1644"/>
                  </a:cubicBezTo>
                  <a:cubicBezTo>
                    <a:pt x="8925" y="1553"/>
                    <a:pt x="8766" y="1439"/>
                    <a:pt x="8606" y="1347"/>
                  </a:cubicBezTo>
                  <a:cubicBezTo>
                    <a:pt x="8423" y="1233"/>
                    <a:pt x="8263" y="1142"/>
                    <a:pt x="8081" y="1051"/>
                  </a:cubicBezTo>
                  <a:cubicBezTo>
                    <a:pt x="7921" y="982"/>
                    <a:pt x="7761" y="891"/>
                    <a:pt x="7601" y="822"/>
                  </a:cubicBezTo>
                  <a:cubicBezTo>
                    <a:pt x="7464" y="754"/>
                    <a:pt x="7305" y="686"/>
                    <a:pt x="7168" y="617"/>
                  </a:cubicBezTo>
                  <a:cubicBezTo>
                    <a:pt x="7031" y="571"/>
                    <a:pt x="6894" y="503"/>
                    <a:pt x="6780" y="457"/>
                  </a:cubicBezTo>
                  <a:cubicBezTo>
                    <a:pt x="6666" y="412"/>
                    <a:pt x="6574" y="389"/>
                    <a:pt x="6483" y="366"/>
                  </a:cubicBezTo>
                  <a:cubicBezTo>
                    <a:pt x="6323" y="320"/>
                    <a:pt x="6232" y="275"/>
                    <a:pt x="6232" y="275"/>
                  </a:cubicBezTo>
                  <a:cubicBezTo>
                    <a:pt x="6209" y="275"/>
                    <a:pt x="5844" y="161"/>
                    <a:pt x="5228" y="92"/>
                  </a:cubicBezTo>
                  <a:cubicBezTo>
                    <a:pt x="4931" y="24"/>
                    <a:pt x="4589" y="24"/>
                    <a:pt x="4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9" name="Google Shape;3689;p43"/>
            <p:cNvSpPr/>
            <p:nvPr/>
          </p:nvSpPr>
          <p:spPr>
            <a:xfrm>
              <a:off x="7532222" y="2748854"/>
              <a:ext cx="88480" cy="14397"/>
            </a:xfrm>
            <a:custGeom>
              <a:avLst/>
              <a:gdLst/>
              <a:ahLst/>
              <a:cxnLst/>
              <a:rect l="l" t="t" r="r" b="b"/>
              <a:pathLst>
                <a:path w="3288" h="535" extrusionOk="0">
                  <a:moveTo>
                    <a:pt x="1644" y="0"/>
                  </a:moveTo>
                  <a:cubicBezTo>
                    <a:pt x="1644" y="0"/>
                    <a:pt x="1210" y="46"/>
                    <a:pt x="799" y="137"/>
                  </a:cubicBezTo>
                  <a:cubicBezTo>
                    <a:pt x="388" y="274"/>
                    <a:pt x="0" y="411"/>
                    <a:pt x="23" y="479"/>
                  </a:cubicBezTo>
                  <a:cubicBezTo>
                    <a:pt x="36" y="517"/>
                    <a:pt x="166" y="534"/>
                    <a:pt x="345" y="534"/>
                  </a:cubicBezTo>
                  <a:cubicBezTo>
                    <a:pt x="491" y="534"/>
                    <a:pt x="670" y="523"/>
                    <a:pt x="845" y="502"/>
                  </a:cubicBezTo>
                  <a:cubicBezTo>
                    <a:pt x="1256" y="525"/>
                    <a:pt x="1644" y="525"/>
                    <a:pt x="1644" y="525"/>
                  </a:cubicBezTo>
                  <a:cubicBezTo>
                    <a:pt x="1644" y="525"/>
                    <a:pt x="2032" y="502"/>
                    <a:pt x="2443" y="479"/>
                  </a:cubicBezTo>
                  <a:cubicBezTo>
                    <a:pt x="2831" y="479"/>
                    <a:pt x="3242" y="457"/>
                    <a:pt x="3264" y="388"/>
                  </a:cubicBezTo>
                  <a:cubicBezTo>
                    <a:pt x="3287" y="320"/>
                    <a:pt x="2876" y="183"/>
                    <a:pt x="2465" y="91"/>
                  </a:cubicBezTo>
                  <a:cubicBezTo>
                    <a:pt x="2055" y="23"/>
                    <a:pt x="1644" y="0"/>
                    <a:pt x="1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0" name="Google Shape;3690;p43"/>
            <p:cNvSpPr/>
            <p:nvPr/>
          </p:nvSpPr>
          <p:spPr>
            <a:xfrm>
              <a:off x="7909957" y="2897451"/>
              <a:ext cx="68836" cy="271549"/>
            </a:xfrm>
            <a:custGeom>
              <a:avLst/>
              <a:gdLst/>
              <a:ahLst/>
              <a:cxnLst/>
              <a:rect l="l" t="t" r="r" b="b"/>
              <a:pathLst>
                <a:path w="2558" h="10091" extrusionOk="0">
                  <a:moveTo>
                    <a:pt x="73" y="0"/>
                  </a:moveTo>
                  <a:cubicBezTo>
                    <a:pt x="72" y="0"/>
                    <a:pt x="70" y="1"/>
                    <a:pt x="69" y="2"/>
                  </a:cubicBezTo>
                  <a:cubicBezTo>
                    <a:pt x="1" y="48"/>
                    <a:pt x="754" y="1143"/>
                    <a:pt x="1256" y="2376"/>
                  </a:cubicBezTo>
                  <a:cubicBezTo>
                    <a:pt x="1485" y="2969"/>
                    <a:pt x="1690" y="3608"/>
                    <a:pt x="1781" y="4065"/>
                  </a:cubicBezTo>
                  <a:cubicBezTo>
                    <a:pt x="1873" y="4544"/>
                    <a:pt x="1918" y="4864"/>
                    <a:pt x="1918" y="4864"/>
                  </a:cubicBezTo>
                  <a:cubicBezTo>
                    <a:pt x="1918" y="4864"/>
                    <a:pt x="1941" y="4955"/>
                    <a:pt x="1964" y="5092"/>
                  </a:cubicBezTo>
                  <a:cubicBezTo>
                    <a:pt x="1987" y="5229"/>
                    <a:pt x="2010" y="5434"/>
                    <a:pt x="2032" y="5685"/>
                  </a:cubicBezTo>
                  <a:cubicBezTo>
                    <a:pt x="2078" y="6165"/>
                    <a:pt x="2078" y="6804"/>
                    <a:pt x="2032" y="7466"/>
                  </a:cubicBezTo>
                  <a:cubicBezTo>
                    <a:pt x="1918" y="8790"/>
                    <a:pt x="1507" y="10068"/>
                    <a:pt x="1599" y="10091"/>
                  </a:cubicBezTo>
                  <a:cubicBezTo>
                    <a:pt x="1599" y="10091"/>
                    <a:pt x="1600" y="10091"/>
                    <a:pt x="1600" y="10091"/>
                  </a:cubicBezTo>
                  <a:cubicBezTo>
                    <a:pt x="1654" y="10091"/>
                    <a:pt x="2194" y="8846"/>
                    <a:pt x="2398" y="7511"/>
                  </a:cubicBezTo>
                  <a:cubicBezTo>
                    <a:pt x="2512" y="6849"/>
                    <a:pt x="2557" y="6165"/>
                    <a:pt x="2512" y="5640"/>
                  </a:cubicBezTo>
                  <a:cubicBezTo>
                    <a:pt x="2512" y="5389"/>
                    <a:pt x="2489" y="5183"/>
                    <a:pt x="2489" y="5023"/>
                  </a:cubicBezTo>
                  <a:cubicBezTo>
                    <a:pt x="2466" y="4886"/>
                    <a:pt x="2466" y="4795"/>
                    <a:pt x="2466" y="4795"/>
                  </a:cubicBezTo>
                  <a:cubicBezTo>
                    <a:pt x="2466" y="4795"/>
                    <a:pt x="2398" y="4453"/>
                    <a:pt x="2261" y="3951"/>
                  </a:cubicBezTo>
                  <a:cubicBezTo>
                    <a:pt x="2124" y="3471"/>
                    <a:pt x="1895" y="2832"/>
                    <a:pt x="1599" y="2216"/>
                  </a:cubicBezTo>
                  <a:cubicBezTo>
                    <a:pt x="996" y="1010"/>
                    <a:pt x="152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1" name="Google Shape;3691;p43"/>
            <p:cNvSpPr/>
            <p:nvPr/>
          </p:nvSpPr>
          <p:spPr>
            <a:xfrm>
              <a:off x="7730010" y="3306160"/>
              <a:ext cx="194721" cy="58475"/>
            </a:xfrm>
            <a:custGeom>
              <a:avLst/>
              <a:gdLst/>
              <a:ahLst/>
              <a:cxnLst/>
              <a:rect l="l" t="t" r="r" b="b"/>
              <a:pathLst>
                <a:path w="7236" h="2173" extrusionOk="0">
                  <a:moveTo>
                    <a:pt x="5756" y="0"/>
                  </a:moveTo>
                  <a:cubicBezTo>
                    <a:pt x="5613" y="0"/>
                    <a:pt x="5465" y="12"/>
                    <a:pt x="5318" y="38"/>
                  </a:cubicBezTo>
                  <a:cubicBezTo>
                    <a:pt x="4816" y="130"/>
                    <a:pt x="4337" y="289"/>
                    <a:pt x="4017" y="449"/>
                  </a:cubicBezTo>
                  <a:cubicBezTo>
                    <a:pt x="3835" y="518"/>
                    <a:pt x="3698" y="586"/>
                    <a:pt x="3607" y="632"/>
                  </a:cubicBezTo>
                  <a:cubicBezTo>
                    <a:pt x="3515" y="677"/>
                    <a:pt x="3447" y="700"/>
                    <a:pt x="3447" y="700"/>
                  </a:cubicBezTo>
                  <a:cubicBezTo>
                    <a:pt x="3447" y="700"/>
                    <a:pt x="3241" y="814"/>
                    <a:pt x="2945" y="997"/>
                  </a:cubicBezTo>
                  <a:cubicBezTo>
                    <a:pt x="2625" y="1180"/>
                    <a:pt x="2214" y="1431"/>
                    <a:pt x="1803" y="1613"/>
                  </a:cubicBezTo>
                  <a:cubicBezTo>
                    <a:pt x="1392" y="1796"/>
                    <a:pt x="936" y="1933"/>
                    <a:pt x="594" y="1956"/>
                  </a:cubicBezTo>
                  <a:cubicBezTo>
                    <a:pt x="251" y="2001"/>
                    <a:pt x="0" y="1978"/>
                    <a:pt x="0" y="2024"/>
                  </a:cubicBezTo>
                  <a:cubicBezTo>
                    <a:pt x="0" y="2047"/>
                    <a:pt x="228" y="2138"/>
                    <a:pt x="594" y="2161"/>
                  </a:cubicBezTo>
                  <a:cubicBezTo>
                    <a:pt x="662" y="2169"/>
                    <a:pt x="734" y="2173"/>
                    <a:pt x="808" y="2173"/>
                  </a:cubicBezTo>
                  <a:cubicBezTo>
                    <a:pt x="1151" y="2173"/>
                    <a:pt x="1546" y="2091"/>
                    <a:pt x="1940" y="1978"/>
                  </a:cubicBezTo>
                  <a:cubicBezTo>
                    <a:pt x="2420" y="1819"/>
                    <a:pt x="2853" y="1590"/>
                    <a:pt x="3173" y="1431"/>
                  </a:cubicBezTo>
                  <a:lnTo>
                    <a:pt x="3698" y="1180"/>
                  </a:lnTo>
                  <a:cubicBezTo>
                    <a:pt x="3698" y="1180"/>
                    <a:pt x="3766" y="1134"/>
                    <a:pt x="3835" y="1088"/>
                  </a:cubicBezTo>
                  <a:cubicBezTo>
                    <a:pt x="3926" y="1043"/>
                    <a:pt x="4063" y="974"/>
                    <a:pt x="4223" y="883"/>
                  </a:cubicBezTo>
                  <a:cubicBezTo>
                    <a:pt x="4520" y="723"/>
                    <a:pt x="4953" y="540"/>
                    <a:pt x="5387" y="426"/>
                  </a:cubicBezTo>
                  <a:cubicBezTo>
                    <a:pt x="5657" y="341"/>
                    <a:pt x="5944" y="318"/>
                    <a:pt x="6205" y="318"/>
                  </a:cubicBezTo>
                  <a:cubicBezTo>
                    <a:pt x="6364" y="318"/>
                    <a:pt x="6513" y="326"/>
                    <a:pt x="6642" y="335"/>
                  </a:cubicBezTo>
                  <a:cubicBezTo>
                    <a:pt x="6889" y="384"/>
                    <a:pt x="7077" y="422"/>
                    <a:pt x="7171" y="422"/>
                  </a:cubicBezTo>
                  <a:cubicBezTo>
                    <a:pt x="7207" y="422"/>
                    <a:pt x="7229" y="416"/>
                    <a:pt x="7236" y="404"/>
                  </a:cubicBezTo>
                  <a:cubicBezTo>
                    <a:pt x="7236" y="381"/>
                    <a:pt x="7030" y="267"/>
                    <a:pt x="6688" y="130"/>
                  </a:cubicBezTo>
                  <a:cubicBezTo>
                    <a:pt x="6430" y="65"/>
                    <a:pt x="6103" y="0"/>
                    <a:pt x="57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2" name="Google Shape;3692;p43"/>
            <p:cNvSpPr/>
            <p:nvPr/>
          </p:nvSpPr>
          <p:spPr>
            <a:xfrm>
              <a:off x="7971393" y="3173897"/>
              <a:ext cx="69428" cy="215011"/>
            </a:xfrm>
            <a:custGeom>
              <a:avLst/>
              <a:gdLst/>
              <a:ahLst/>
              <a:cxnLst/>
              <a:rect l="l" t="t" r="r" b="b"/>
              <a:pathLst>
                <a:path w="2580" h="7990" extrusionOk="0">
                  <a:moveTo>
                    <a:pt x="2351" y="0"/>
                  </a:moveTo>
                  <a:cubicBezTo>
                    <a:pt x="2260" y="0"/>
                    <a:pt x="2306" y="1073"/>
                    <a:pt x="2192" y="2100"/>
                  </a:cubicBezTo>
                  <a:cubicBezTo>
                    <a:pt x="2078" y="3150"/>
                    <a:pt x="1758" y="4132"/>
                    <a:pt x="1758" y="4132"/>
                  </a:cubicBezTo>
                  <a:lnTo>
                    <a:pt x="1553" y="4748"/>
                  </a:lnTo>
                  <a:cubicBezTo>
                    <a:pt x="1507" y="4930"/>
                    <a:pt x="1393" y="5136"/>
                    <a:pt x="1301" y="5364"/>
                  </a:cubicBezTo>
                  <a:cubicBezTo>
                    <a:pt x="1210" y="5592"/>
                    <a:pt x="1119" y="5843"/>
                    <a:pt x="982" y="6072"/>
                  </a:cubicBezTo>
                  <a:cubicBezTo>
                    <a:pt x="548" y="7030"/>
                    <a:pt x="0" y="7943"/>
                    <a:pt x="69" y="7989"/>
                  </a:cubicBezTo>
                  <a:cubicBezTo>
                    <a:pt x="70" y="7989"/>
                    <a:pt x="70" y="7990"/>
                    <a:pt x="71" y="7990"/>
                  </a:cubicBezTo>
                  <a:cubicBezTo>
                    <a:pt x="132" y="7990"/>
                    <a:pt x="784" y="7155"/>
                    <a:pt x="1324" y="6254"/>
                  </a:cubicBezTo>
                  <a:cubicBezTo>
                    <a:pt x="1484" y="6026"/>
                    <a:pt x="1575" y="5775"/>
                    <a:pt x="1712" y="5547"/>
                  </a:cubicBezTo>
                  <a:cubicBezTo>
                    <a:pt x="1826" y="5319"/>
                    <a:pt x="1941" y="5113"/>
                    <a:pt x="2009" y="4930"/>
                  </a:cubicBezTo>
                  <a:cubicBezTo>
                    <a:pt x="2169" y="4542"/>
                    <a:pt x="2260" y="4291"/>
                    <a:pt x="2260" y="4291"/>
                  </a:cubicBezTo>
                  <a:cubicBezTo>
                    <a:pt x="2260" y="4291"/>
                    <a:pt x="2283" y="4223"/>
                    <a:pt x="2306" y="4109"/>
                  </a:cubicBezTo>
                  <a:cubicBezTo>
                    <a:pt x="2329" y="3995"/>
                    <a:pt x="2374" y="3812"/>
                    <a:pt x="2420" y="3629"/>
                  </a:cubicBezTo>
                  <a:cubicBezTo>
                    <a:pt x="2420" y="3515"/>
                    <a:pt x="2443" y="3401"/>
                    <a:pt x="2488" y="3287"/>
                  </a:cubicBezTo>
                  <a:cubicBezTo>
                    <a:pt x="2488" y="3173"/>
                    <a:pt x="2511" y="3059"/>
                    <a:pt x="2511" y="2922"/>
                  </a:cubicBezTo>
                  <a:cubicBezTo>
                    <a:pt x="2534" y="2671"/>
                    <a:pt x="2580" y="2397"/>
                    <a:pt x="2580" y="2146"/>
                  </a:cubicBezTo>
                  <a:cubicBezTo>
                    <a:pt x="2580" y="1598"/>
                    <a:pt x="2557" y="1050"/>
                    <a:pt x="2488" y="662"/>
                  </a:cubicBezTo>
                  <a:cubicBezTo>
                    <a:pt x="2443" y="251"/>
                    <a:pt x="2397" y="0"/>
                    <a:pt x="23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3" name="Google Shape;3693;p43"/>
            <p:cNvSpPr/>
            <p:nvPr/>
          </p:nvSpPr>
          <p:spPr>
            <a:xfrm>
              <a:off x="7650141" y="3626496"/>
              <a:ext cx="213800" cy="43110"/>
            </a:xfrm>
            <a:custGeom>
              <a:avLst/>
              <a:gdLst/>
              <a:ahLst/>
              <a:cxnLst/>
              <a:rect l="l" t="t" r="r" b="b"/>
              <a:pathLst>
                <a:path w="7945" h="1602" extrusionOk="0">
                  <a:moveTo>
                    <a:pt x="7913" y="1"/>
                  </a:moveTo>
                  <a:cubicBezTo>
                    <a:pt x="7864" y="1"/>
                    <a:pt x="7645" y="131"/>
                    <a:pt x="7328" y="300"/>
                  </a:cubicBezTo>
                  <a:cubicBezTo>
                    <a:pt x="6985" y="460"/>
                    <a:pt x="6529" y="688"/>
                    <a:pt x="6027" y="825"/>
                  </a:cubicBezTo>
                  <a:cubicBezTo>
                    <a:pt x="5547" y="939"/>
                    <a:pt x="5068" y="1031"/>
                    <a:pt x="4680" y="1031"/>
                  </a:cubicBezTo>
                  <a:cubicBezTo>
                    <a:pt x="4497" y="1053"/>
                    <a:pt x="4338" y="1053"/>
                    <a:pt x="4223" y="1053"/>
                  </a:cubicBezTo>
                  <a:lnTo>
                    <a:pt x="3425" y="1053"/>
                  </a:lnTo>
                  <a:cubicBezTo>
                    <a:pt x="3059" y="1031"/>
                    <a:pt x="2557" y="985"/>
                    <a:pt x="2055" y="894"/>
                  </a:cubicBezTo>
                  <a:cubicBezTo>
                    <a:pt x="1152" y="729"/>
                    <a:pt x="248" y="473"/>
                    <a:pt x="59" y="473"/>
                  </a:cubicBezTo>
                  <a:cubicBezTo>
                    <a:pt x="38" y="473"/>
                    <a:pt x="26" y="476"/>
                    <a:pt x="24" y="483"/>
                  </a:cubicBezTo>
                  <a:cubicBezTo>
                    <a:pt x="1" y="551"/>
                    <a:pt x="959" y="985"/>
                    <a:pt x="1964" y="1259"/>
                  </a:cubicBezTo>
                  <a:cubicBezTo>
                    <a:pt x="2466" y="1396"/>
                    <a:pt x="2991" y="1510"/>
                    <a:pt x="3402" y="1533"/>
                  </a:cubicBezTo>
                  <a:cubicBezTo>
                    <a:pt x="3790" y="1578"/>
                    <a:pt x="4064" y="1601"/>
                    <a:pt x="4064" y="1601"/>
                  </a:cubicBezTo>
                  <a:cubicBezTo>
                    <a:pt x="4064" y="1601"/>
                    <a:pt x="4132" y="1578"/>
                    <a:pt x="4246" y="1578"/>
                  </a:cubicBezTo>
                  <a:cubicBezTo>
                    <a:pt x="4360" y="1578"/>
                    <a:pt x="4520" y="1578"/>
                    <a:pt x="4726" y="1533"/>
                  </a:cubicBezTo>
                  <a:cubicBezTo>
                    <a:pt x="5137" y="1487"/>
                    <a:pt x="5661" y="1373"/>
                    <a:pt x="6164" y="1168"/>
                  </a:cubicBezTo>
                  <a:cubicBezTo>
                    <a:pt x="6666" y="985"/>
                    <a:pt x="7122" y="711"/>
                    <a:pt x="7442" y="460"/>
                  </a:cubicBezTo>
                  <a:cubicBezTo>
                    <a:pt x="7761" y="232"/>
                    <a:pt x="7944" y="49"/>
                    <a:pt x="7921" y="3"/>
                  </a:cubicBezTo>
                  <a:cubicBezTo>
                    <a:pt x="7920" y="2"/>
                    <a:pt x="7917" y="1"/>
                    <a:pt x="7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4" name="Google Shape;3694;p43"/>
            <p:cNvSpPr/>
            <p:nvPr/>
          </p:nvSpPr>
          <p:spPr>
            <a:xfrm>
              <a:off x="8252710" y="3434305"/>
              <a:ext cx="27045" cy="124190"/>
            </a:xfrm>
            <a:custGeom>
              <a:avLst/>
              <a:gdLst/>
              <a:ahLst/>
              <a:cxnLst/>
              <a:rect l="l" t="t" r="r" b="b"/>
              <a:pathLst>
                <a:path w="1005" h="4615" extrusionOk="0">
                  <a:moveTo>
                    <a:pt x="75" y="0"/>
                  </a:moveTo>
                  <a:cubicBezTo>
                    <a:pt x="73" y="0"/>
                    <a:pt x="71" y="1"/>
                    <a:pt x="69" y="1"/>
                  </a:cubicBezTo>
                  <a:cubicBezTo>
                    <a:pt x="0" y="1"/>
                    <a:pt x="92" y="617"/>
                    <a:pt x="229" y="1188"/>
                  </a:cubicBezTo>
                  <a:cubicBezTo>
                    <a:pt x="366" y="1782"/>
                    <a:pt x="434" y="2329"/>
                    <a:pt x="434" y="2329"/>
                  </a:cubicBezTo>
                  <a:cubicBezTo>
                    <a:pt x="434" y="2329"/>
                    <a:pt x="457" y="2489"/>
                    <a:pt x="480" y="2695"/>
                  </a:cubicBezTo>
                  <a:cubicBezTo>
                    <a:pt x="503" y="2786"/>
                    <a:pt x="525" y="2923"/>
                    <a:pt x="525" y="3037"/>
                  </a:cubicBezTo>
                  <a:cubicBezTo>
                    <a:pt x="525" y="3174"/>
                    <a:pt x="548" y="3311"/>
                    <a:pt x="525" y="3471"/>
                  </a:cubicBezTo>
                  <a:cubicBezTo>
                    <a:pt x="503" y="3608"/>
                    <a:pt x="480" y="3744"/>
                    <a:pt x="480" y="3881"/>
                  </a:cubicBezTo>
                  <a:cubicBezTo>
                    <a:pt x="457" y="4018"/>
                    <a:pt x="411" y="4133"/>
                    <a:pt x="388" y="4247"/>
                  </a:cubicBezTo>
                  <a:cubicBezTo>
                    <a:pt x="320" y="4452"/>
                    <a:pt x="297" y="4612"/>
                    <a:pt x="320" y="4612"/>
                  </a:cubicBezTo>
                  <a:cubicBezTo>
                    <a:pt x="324" y="4614"/>
                    <a:pt x="328" y="4615"/>
                    <a:pt x="333" y="4615"/>
                  </a:cubicBezTo>
                  <a:cubicBezTo>
                    <a:pt x="381" y="4615"/>
                    <a:pt x="467" y="4503"/>
                    <a:pt x="571" y="4315"/>
                  </a:cubicBezTo>
                  <a:cubicBezTo>
                    <a:pt x="617" y="4224"/>
                    <a:pt x="731" y="4110"/>
                    <a:pt x="754" y="3973"/>
                  </a:cubicBezTo>
                  <a:cubicBezTo>
                    <a:pt x="799" y="3813"/>
                    <a:pt x="845" y="3676"/>
                    <a:pt x="891" y="3516"/>
                  </a:cubicBezTo>
                  <a:cubicBezTo>
                    <a:pt x="936" y="3356"/>
                    <a:pt x="936" y="3197"/>
                    <a:pt x="959" y="3060"/>
                  </a:cubicBezTo>
                  <a:cubicBezTo>
                    <a:pt x="1005" y="2900"/>
                    <a:pt x="982" y="2763"/>
                    <a:pt x="982" y="2649"/>
                  </a:cubicBezTo>
                  <a:cubicBezTo>
                    <a:pt x="982" y="2421"/>
                    <a:pt x="959" y="2261"/>
                    <a:pt x="959" y="2261"/>
                  </a:cubicBezTo>
                  <a:cubicBezTo>
                    <a:pt x="959" y="2261"/>
                    <a:pt x="822" y="1645"/>
                    <a:pt x="594" y="1074"/>
                  </a:cubicBezTo>
                  <a:cubicBezTo>
                    <a:pt x="370" y="537"/>
                    <a:pt x="169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5" name="Google Shape;3695;p43"/>
            <p:cNvSpPr/>
            <p:nvPr/>
          </p:nvSpPr>
          <p:spPr>
            <a:xfrm>
              <a:off x="8298780" y="3355916"/>
              <a:ext cx="147440" cy="101827"/>
            </a:xfrm>
            <a:custGeom>
              <a:avLst/>
              <a:gdLst/>
              <a:ahLst/>
              <a:cxnLst/>
              <a:rect l="l" t="t" r="r" b="b"/>
              <a:pathLst>
                <a:path w="5479" h="3784" extrusionOk="0">
                  <a:moveTo>
                    <a:pt x="4393" y="1"/>
                  </a:moveTo>
                  <a:cubicBezTo>
                    <a:pt x="4165" y="1"/>
                    <a:pt x="3920" y="23"/>
                    <a:pt x="3675" y="84"/>
                  </a:cubicBezTo>
                  <a:cubicBezTo>
                    <a:pt x="3219" y="175"/>
                    <a:pt x="2785" y="335"/>
                    <a:pt x="2488" y="517"/>
                  </a:cubicBezTo>
                  <a:cubicBezTo>
                    <a:pt x="2192" y="677"/>
                    <a:pt x="1986" y="814"/>
                    <a:pt x="1986" y="814"/>
                  </a:cubicBezTo>
                  <a:cubicBezTo>
                    <a:pt x="1986" y="814"/>
                    <a:pt x="1963" y="860"/>
                    <a:pt x="1872" y="906"/>
                  </a:cubicBezTo>
                  <a:cubicBezTo>
                    <a:pt x="1804" y="974"/>
                    <a:pt x="1689" y="1065"/>
                    <a:pt x="1575" y="1202"/>
                  </a:cubicBezTo>
                  <a:cubicBezTo>
                    <a:pt x="1324" y="1430"/>
                    <a:pt x="1050" y="1796"/>
                    <a:pt x="799" y="2161"/>
                  </a:cubicBezTo>
                  <a:cubicBezTo>
                    <a:pt x="297" y="2914"/>
                    <a:pt x="0" y="3759"/>
                    <a:pt x="69" y="3781"/>
                  </a:cubicBezTo>
                  <a:cubicBezTo>
                    <a:pt x="71" y="3783"/>
                    <a:pt x="73" y="3783"/>
                    <a:pt x="75" y="3783"/>
                  </a:cubicBezTo>
                  <a:cubicBezTo>
                    <a:pt x="161" y="3783"/>
                    <a:pt x="564" y="3032"/>
                    <a:pt x="1096" y="2389"/>
                  </a:cubicBezTo>
                  <a:cubicBezTo>
                    <a:pt x="1370" y="2070"/>
                    <a:pt x="1667" y="1750"/>
                    <a:pt x="1918" y="1567"/>
                  </a:cubicBezTo>
                  <a:cubicBezTo>
                    <a:pt x="2032" y="1453"/>
                    <a:pt x="2146" y="1385"/>
                    <a:pt x="2214" y="1316"/>
                  </a:cubicBezTo>
                  <a:cubicBezTo>
                    <a:pt x="2283" y="1271"/>
                    <a:pt x="2329" y="1248"/>
                    <a:pt x="2329" y="1248"/>
                  </a:cubicBezTo>
                  <a:cubicBezTo>
                    <a:pt x="2329" y="1248"/>
                    <a:pt x="2488" y="1111"/>
                    <a:pt x="2739" y="928"/>
                  </a:cubicBezTo>
                  <a:cubicBezTo>
                    <a:pt x="2990" y="769"/>
                    <a:pt x="3378" y="586"/>
                    <a:pt x="3767" y="449"/>
                  </a:cubicBezTo>
                  <a:cubicBezTo>
                    <a:pt x="4177" y="312"/>
                    <a:pt x="4588" y="266"/>
                    <a:pt x="4908" y="244"/>
                  </a:cubicBezTo>
                  <a:cubicBezTo>
                    <a:pt x="5227" y="221"/>
                    <a:pt x="5456" y="221"/>
                    <a:pt x="5456" y="175"/>
                  </a:cubicBezTo>
                  <a:cubicBezTo>
                    <a:pt x="5478" y="152"/>
                    <a:pt x="5250" y="84"/>
                    <a:pt x="4931" y="38"/>
                  </a:cubicBezTo>
                  <a:cubicBezTo>
                    <a:pt x="4772" y="17"/>
                    <a:pt x="4589" y="1"/>
                    <a:pt x="4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6" name="Google Shape;3696;p43"/>
            <p:cNvSpPr/>
            <p:nvPr/>
          </p:nvSpPr>
          <p:spPr>
            <a:xfrm>
              <a:off x="8404429" y="3555077"/>
              <a:ext cx="129625" cy="47577"/>
            </a:xfrm>
            <a:custGeom>
              <a:avLst/>
              <a:gdLst/>
              <a:ahLst/>
              <a:cxnLst/>
              <a:rect l="l" t="t" r="r" b="b"/>
              <a:pathLst>
                <a:path w="4817" h="1768" extrusionOk="0">
                  <a:moveTo>
                    <a:pt x="4745" y="0"/>
                  </a:moveTo>
                  <a:cubicBezTo>
                    <a:pt x="4619" y="0"/>
                    <a:pt x="4101" y="286"/>
                    <a:pt x="3584" y="535"/>
                  </a:cubicBezTo>
                  <a:cubicBezTo>
                    <a:pt x="3013" y="809"/>
                    <a:pt x="2443" y="1014"/>
                    <a:pt x="2443" y="1014"/>
                  </a:cubicBezTo>
                  <a:cubicBezTo>
                    <a:pt x="2443" y="1014"/>
                    <a:pt x="2283" y="1083"/>
                    <a:pt x="2077" y="1151"/>
                  </a:cubicBezTo>
                  <a:cubicBezTo>
                    <a:pt x="1872" y="1242"/>
                    <a:pt x="1575" y="1334"/>
                    <a:pt x="1279" y="1379"/>
                  </a:cubicBezTo>
                  <a:cubicBezTo>
                    <a:pt x="959" y="1448"/>
                    <a:pt x="662" y="1448"/>
                    <a:pt x="434" y="1448"/>
                  </a:cubicBezTo>
                  <a:cubicBezTo>
                    <a:pt x="308" y="1448"/>
                    <a:pt x="206" y="1442"/>
                    <a:pt x="134" y="1442"/>
                  </a:cubicBezTo>
                  <a:cubicBezTo>
                    <a:pt x="63" y="1442"/>
                    <a:pt x="23" y="1448"/>
                    <a:pt x="23" y="1471"/>
                  </a:cubicBezTo>
                  <a:cubicBezTo>
                    <a:pt x="0" y="1493"/>
                    <a:pt x="160" y="1585"/>
                    <a:pt x="388" y="1653"/>
                  </a:cubicBezTo>
                  <a:cubicBezTo>
                    <a:pt x="639" y="1722"/>
                    <a:pt x="959" y="1767"/>
                    <a:pt x="1301" y="1767"/>
                  </a:cubicBezTo>
                  <a:cubicBezTo>
                    <a:pt x="1644" y="1744"/>
                    <a:pt x="1986" y="1699"/>
                    <a:pt x="2214" y="1630"/>
                  </a:cubicBezTo>
                  <a:cubicBezTo>
                    <a:pt x="2465" y="1562"/>
                    <a:pt x="2625" y="1516"/>
                    <a:pt x="2625" y="1516"/>
                  </a:cubicBezTo>
                  <a:cubicBezTo>
                    <a:pt x="2625" y="1516"/>
                    <a:pt x="2785" y="1448"/>
                    <a:pt x="3013" y="1334"/>
                  </a:cubicBezTo>
                  <a:cubicBezTo>
                    <a:pt x="3219" y="1219"/>
                    <a:pt x="3515" y="1037"/>
                    <a:pt x="3789" y="854"/>
                  </a:cubicBezTo>
                  <a:cubicBezTo>
                    <a:pt x="4314" y="489"/>
                    <a:pt x="4816" y="55"/>
                    <a:pt x="4771" y="10"/>
                  </a:cubicBezTo>
                  <a:cubicBezTo>
                    <a:pt x="4767" y="3"/>
                    <a:pt x="4758" y="0"/>
                    <a:pt x="4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7" name="Google Shape;3697;p43"/>
            <p:cNvSpPr/>
            <p:nvPr/>
          </p:nvSpPr>
          <p:spPr>
            <a:xfrm>
              <a:off x="7984283" y="3555292"/>
              <a:ext cx="205808" cy="78308"/>
            </a:xfrm>
            <a:custGeom>
              <a:avLst/>
              <a:gdLst/>
              <a:ahLst/>
              <a:cxnLst/>
              <a:rect l="l" t="t" r="r" b="b"/>
              <a:pathLst>
                <a:path w="7648" h="2910" extrusionOk="0">
                  <a:moveTo>
                    <a:pt x="31" y="0"/>
                  </a:moveTo>
                  <a:cubicBezTo>
                    <a:pt x="28" y="0"/>
                    <a:pt x="26" y="1"/>
                    <a:pt x="24" y="2"/>
                  </a:cubicBezTo>
                  <a:cubicBezTo>
                    <a:pt x="1" y="2"/>
                    <a:pt x="92" y="276"/>
                    <a:pt x="298" y="618"/>
                  </a:cubicBezTo>
                  <a:cubicBezTo>
                    <a:pt x="503" y="983"/>
                    <a:pt x="868" y="1417"/>
                    <a:pt x="1302" y="1759"/>
                  </a:cubicBezTo>
                  <a:cubicBezTo>
                    <a:pt x="1758" y="2102"/>
                    <a:pt x="2260" y="2353"/>
                    <a:pt x="2649" y="2512"/>
                  </a:cubicBezTo>
                  <a:cubicBezTo>
                    <a:pt x="3037" y="2649"/>
                    <a:pt x="3310" y="2718"/>
                    <a:pt x="3310" y="2718"/>
                  </a:cubicBezTo>
                  <a:cubicBezTo>
                    <a:pt x="3310" y="2718"/>
                    <a:pt x="3379" y="2741"/>
                    <a:pt x="3493" y="2764"/>
                  </a:cubicBezTo>
                  <a:cubicBezTo>
                    <a:pt x="3607" y="2786"/>
                    <a:pt x="3790" y="2809"/>
                    <a:pt x="3995" y="2832"/>
                  </a:cubicBezTo>
                  <a:cubicBezTo>
                    <a:pt x="4303" y="2883"/>
                    <a:pt x="4689" y="2909"/>
                    <a:pt x="5093" y="2909"/>
                  </a:cubicBezTo>
                  <a:cubicBezTo>
                    <a:pt x="5228" y="2909"/>
                    <a:pt x="5365" y="2906"/>
                    <a:pt x="5502" y="2901"/>
                  </a:cubicBezTo>
                  <a:cubicBezTo>
                    <a:pt x="6597" y="2855"/>
                    <a:pt x="7647" y="2604"/>
                    <a:pt x="7647" y="2535"/>
                  </a:cubicBezTo>
                  <a:cubicBezTo>
                    <a:pt x="7642" y="2518"/>
                    <a:pt x="7570" y="2512"/>
                    <a:pt x="7450" y="2512"/>
                  </a:cubicBezTo>
                  <a:cubicBezTo>
                    <a:pt x="7210" y="2512"/>
                    <a:pt x="6774" y="2535"/>
                    <a:pt x="6277" y="2535"/>
                  </a:cubicBezTo>
                  <a:cubicBezTo>
                    <a:pt x="6028" y="2535"/>
                    <a:pt x="5764" y="2530"/>
                    <a:pt x="5502" y="2512"/>
                  </a:cubicBezTo>
                  <a:cubicBezTo>
                    <a:pt x="4977" y="2490"/>
                    <a:pt x="4452" y="2421"/>
                    <a:pt x="4064" y="2353"/>
                  </a:cubicBezTo>
                  <a:cubicBezTo>
                    <a:pt x="3881" y="2307"/>
                    <a:pt x="3721" y="2261"/>
                    <a:pt x="3607" y="2239"/>
                  </a:cubicBezTo>
                  <a:cubicBezTo>
                    <a:pt x="3493" y="2216"/>
                    <a:pt x="3447" y="2193"/>
                    <a:pt x="3447" y="2193"/>
                  </a:cubicBezTo>
                  <a:cubicBezTo>
                    <a:pt x="3447" y="2193"/>
                    <a:pt x="3196" y="2147"/>
                    <a:pt x="2808" y="2033"/>
                  </a:cubicBezTo>
                  <a:cubicBezTo>
                    <a:pt x="2443" y="1919"/>
                    <a:pt x="1964" y="1714"/>
                    <a:pt x="1530" y="1440"/>
                  </a:cubicBezTo>
                  <a:cubicBezTo>
                    <a:pt x="1096" y="1166"/>
                    <a:pt x="731" y="801"/>
                    <a:pt x="480" y="504"/>
                  </a:cubicBezTo>
                  <a:cubicBezTo>
                    <a:pt x="241" y="221"/>
                    <a:pt x="84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8" name="Google Shape;3698;p43"/>
            <p:cNvSpPr/>
            <p:nvPr/>
          </p:nvSpPr>
          <p:spPr>
            <a:xfrm>
              <a:off x="8100373" y="3295692"/>
              <a:ext cx="118592" cy="78550"/>
            </a:xfrm>
            <a:custGeom>
              <a:avLst/>
              <a:gdLst/>
              <a:ahLst/>
              <a:cxnLst/>
              <a:rect l="l" t="t" r="r" b="b"/>
              <a:pathLst>
                <a:path w="4407" h="2919" extrusionOk="0">
                  <a:moveTo>
                    <a:pt x="80" y="0"/>
                  </a:moveTo>
                  <a:cubicBezTo>
                    <a:pt x="47" y="0"/>
                    <a:pt x="27" y="6"/>
                    <a:pt x="24" y="16"/>
                  </a:cubicBezTo>
                  <a:cubicBezTo>
                    <a:pt x="1" y="85"/>
                    <a:pt x="594" y="359"/>
                    <a:pt x="1165" y="678"/>
                  </a:cubicBezTo>
                  <a:cubicBezTo>
                    <a:pt x="1735" y="998"/>
                    <a:pt x="2283" y="1363"/>
                    <a:pt x="2283" y="1363"/>
                  </a:cubicBezTo>
                  <a:cubicBezTo>
                    <a:pt x="2283" y="1363"/>
                    <a:pt x="2420" y="1432"/>
                    <a:pt x="2626" y="1569"/>
                  </a:cubicBezTo>
                  <a:cubicBezTo>
                    <a:pt x="2831" y="1683"/>
                    <a:pt x="3082" y="1888"/>
                    <a:pt x="3333" y="2071"/>
                  </a:cubicBezTo>
                  <a:cubicBezTo>
                    <a:pt x="3813" y="2463"/>
                    <a:pt x="4230" y="2918"/>
                    <a:pt x="4326" y="2918"/>
                  </a:cubicBezTo>
                  <a:cubicBezTo>
                    <a:pt x="4331" y="2918"/>
                    <a:pt x="4335" y="2917"/>
                    <a:pt x="4338" y="2915"/>
                  </a:cubicBezTo>
                  <a:cubicBezTo>
                    <a:pt x="4406" y="2892"/>
                    <a:pt x="4064" y="2299"/>
                    <a:pt x="3607" y="1797"/>
                  </a:cubicBezTo>
                  <a:cubicBezTo>
                    <a:pt x="3356" y="1546"/>
                    <a:pt x="3105" y="1317"/>
                    <a:pt x="2900" y="1158"/>
                  </a:cubicBezTo>
                  <a:cubicBezTo>
                    <a:pt x="2694" y="998"/>
                    <a:pt x="2557" y="907"/>
                    <a:pt x="2557" y="907"/>
                  </a:cubicBezTo>
                  <a:cubicBezTo>
                    <a:pt x="2557" y="907"/>
                    <a:pt x="1964" y="564"/>
                    <a:pt x="1325" y="336"/>
                  </a:cubicBezTo>
                  <a:cubicBezTo>
                    <a:pt x="806" y="144"/>
                    <a:pt x="256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9" name="Google Shape;3699;p43"/>
            <p:cNvSpPr/>
            <p:nvPr/>
          </p:nvSpPr>
          <p:spPr>
            <a:xfrm>
              <a:off x="7545731" y="3115502"/>
              <a:ext cx="122252" cy="76263"/>
            </a:xfrm>
            <a:custGeom>
              <a:avLst/>
              <a:gdLst/>
              <a:ahLst/>
              <a:cxnLst/>
              <a:rect l="l" t="t" r="r" b="b"/>
              <a:pathLst>
                <a:path w="4543" h="2834" extrusionOk="0">
                  <a:moveTo>
                    <a:pt x="632" y="1"/>
                  </a:moveTo>
                  <a:cubicBezTo>
                    <a:pt x="379" y="1"/>
                    <a:pt x="188" y="92"/>
                    <a:pt x="115" y="276"/>
                  </a:cubicBezTo>
                  <a:cubicBezTo>
                    <a:pt x="1" y="595"/>
                    <a:pt x="389" y="1120"/>
                    <a:pt x="982" y="1417"/>
                  </a:cubicBezTo>
                  <a:cubicBezTo>
                    <a:pt x="1251" y="1552"/>
                    <a:pt x="1516" y="1616"/>
                    <a:pt x="1736" y="1616"/>
                  </a:cubicBezTo>
                  <a:cubicBezTo>
                    <a:pt x="1999" y="1616"/>
                    <a:pt x="2198" y="1523"/>
                    <a:pt x="2260" y="1349"/>
                  </a:cubicBezTo>
                  <a:cubicBezTo>
                    <a:pt x="2374" y="1006"/>
                    <a:pt x="1986" y="504"/>
                    <a:pt x="1393" y="207"/>
                  </a:cubicBezTo>
                  <a:cubicBezTo>
                    <a:pt x="1117" y="69"/>
                    <a:pt x="852" y="1"/>
                    <a:pt x="632" y="1"/>
                  </a:cubicBezTo>
                  <a:close/>
                  <a:moveTo>
                    <a:pt x="3295" y="1670"/>
                  </a:moveTo>
                  <a:cubicBezTo>
                    <a:pt x="3112" y="1670"/>
                    <a:pt x="2971" y="1739"/>
                    <a:pt x="2922" y="1873"/>
                  </a:cubicBezTo>
                  <a:cubicBezTo>
                    <a:pt x="2831" y="2102"/>
                    <a:pt x="3105" y="2467"/>
                    <a:pt x="3538" y="2695"/>
                  </a:cubicBezTo>
                  <a:cubicBezTo>
                    <a:pt x="3734" y="2788"/>
                    <a:pt x="3920" y="2834"/>
                    <a:pt x="4073" y="2834"/>
                  </a:cubicBezTo>
                  <a:cubicBezTo>
                    <a:pt x="4261" y="2834"/>
                    <a:pt x="4401" y="2765"/>
                    <a:pt x="4451" y="2627"/>
                  </a:cubicBezTo>
                  <a:cubicBezTo>
                    <a:pt x="4543" y="2398"/>
                    <a:pt x="4269" y="2033"/>
                    <a:pt x="3835" y="1828"/>
                  </a:cubicBezTo>
                  <a:cubicBezTo>
                    <a:pt x="3644" y="1722"/>
                    <a:pt x="3454" y="1670"/>
                    <a:pt x="3295" y="1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0" name="Google Shape;3700;p43"/>
            <p:cNvSpPr/>
            <p:nvPr/>
          </p:nvSpPr>
          <p:spPr>
            <a:xfrm>
              <a:off x="6997224" y="2684216"/>
              <a:ext cx="122871" cy="77689"/>
            </a:xfrm>
            <a:custGeom>
              <a:avLst/>
              <a:gdLst/>
              <a:ahLst/>
              <a:cxnLst/>
              <a:rect l="l" t="t" r="r" b="b"/>
              <a:pathLst>
                <a:path w="4566" h="2887" extrusionOk="0">
                  <a:moveTo>
                    <a:pt x="3925" y="1"/>
                  </a:moveTo>
                  <a:cubicBezTo>
                    <a:pt x="3635" y="1"/>
                    <a:pt x="3261" y="122"/>
                    <a:pt x="2922" y="348"/>
                  </a:cubicBezTo>
                  <a:cubicBezTo>
                    <a:pt x="2374" y="713"/>
                    <a:pt x="2123" y="1238"/>
                    <a:pt x="2352" y="1512"/>
                  </a:cubicBezTo>
                  <a:cubicBezTo>
                    <a:pt x="2447" y="1608"/>
                    <a:pt x="2599" y="1654"/>
                    <a:pt x="2780" y="1654"/>
                  </a:cubicBezTo>
                  <a:cubicBezTo>
                    <a:pt x="3073" y="1654"/>
                    <a:pt x="3442" y="1533"/>
                    <a:pt x="3767" y="1307"/>
                  </a:cubicBezTo>
                  <a:cubicBezTo>
                    <a:pt x="4314" y="941"/>
                    <a:pt x="4566" y="416"/>
                    <a:pt x="4337" y="142"/>
                  </a:cubicBezTo>
                  <a:cubicBezTo>
                    <a:pt x="4250" y="47"/>
                    <a:pt x="4104" y="1"/>
                    <a:pt x="3925" y="1"/>
                  </a:cubicBezTo>
                  <a:close/>
                  <a:moveTo>
                    <a:pt x="1281" y="1706"/>
                  </a:moveTo>
                  <a:cubicBezTo>
                    <a:pt x="1075" y="1706"/>
                    <a:pt x="810" y="1791"/>
                    <a:pt x="571" y="1946"/>
                  </a:cubicBezTo>
                  <a:cubicBezTo>
                    <a:pt x="183" y="2220"/>
                    <a:pt x="1" y="2585"/>
                    <a:pt x="160" y="2767"/>
                  </a:cubicBezTo>
                  <a:cubicBezTo>
                    <a:pt x="223" y="2848"/>
                    <a:pt x="333" y="2887"/>
                    <a:pt x="465" y="2887"/>
                  </a:cubicBezTo>
                  <a:cubicBezTo>
                    <a:pt x="670" y="2887"/>
                    <a:pt x="930" y="2796"/>
                    <a:pt x="1165" y="2630"/>
                  </a:cubicBezTo>
                  <a:cubicBezTo>
                    <a:pt x="1575" y="2379"/>
                    <a:pt x="1735" y="1991"/>
                    <a:pt x="1575" y="1809"/>
                  </a:cubicBezTo>
                  <a:cubicBezTo>
                    <a:pt x="1514" y="1739"/>
                    <a:pt x="1409" y="1706"/>
                    <a:pt x="1281" y="170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1" name="Google Shape;3701;p43"/>
            <p:cNvSpPr/>
            <p:nvPr/>
          </p:nvSpPr>
          <p:spPr>
            <a:xfrm>
              <a:off x="6599198" y="3850764"/>
              <a:ext cx="1342109" cy="1147415"/>
            </a:xfrm>
            <a:custGeom>
              <a:avLst/>
              <a:gdLst/>
              <a:ahLst/>
              <a:cxnLst/>
              <a:rect l="l" t="t" r="r" b="b"/>
              <a:pathLst>
                <a:path w="49874" h="42639" extrusionOk="0">
                  <a:moveTo>
                    <a:pt x="34513" y="1"/>
                  </a:moveTo>
                  <a:cubicBezTo>
                    <a:pt x="34490" y="1279"/>
                    <a:pt x="33394" y="3607"/>
                    <a:pt x="32504" y="5661"/>
                  </a:cubicBezTo>
                  <a:cubicBezTo>
                    <a:pt x="31363" y="8332"/>
                    <a:pt x="31363" y="14312"/>
                    <a:pt x="30336" y="15750"/>
                  </a:cubicBezTo>
                  <a:cubicBezTo>
                    <a:pt x="30180" y="15957"/>
                    <a:pt x="30030" y="16045"/>
                    <a:pt x="29888" y="16045"/>
                  </a:cubicBezTo>
                  <a:cubicBezTo>
                    <a:pt x="29261" y="16045"/>
                    <a:pt x="28787" y="14324"/>
                    <a:pt x="28601" y="13468"/>
                  </a:cubicBezTo>
                  <a:lnTo>
                    <a:pt x="28441" y="13468"/>
                  </a:lnTo>
                  <a:cubicBezTo>
                    <a:pt x="28190" y="16001"/>
                    <a:pt x="30609" y="18307"/>
                    <a:pt x="30609" y="18307"/>
                  </a:cubicBezTo>
                  <a:cubicBezTo>
                    <a:pt x="30609" y="18307"/>
                    <a:pt x="29468" y="25907"/>
                    <a:pt x="21776" y="25907"/>
                  </a:cubicBezTo>
                  <a:cubicBezTo>
                    <a:pt x="14860" y="25907"/>
                    <a:pt x="14221" y="16709"/>
                    <a:pt x="14175" y="14837"/>
                  </a:cubicBezTo>
                  <a:cubicBezTo>
                    <a:pt x="13719" y="17048"/>
                    <a:pt x="13013" y="20715"/>
                    <a:pt x="13057" y="20726"/>
                  </a:cubicBezTo>
                  <a:lnTo>
                    <a:pt x="13057" y="20726"/>
                  </a:lnTo>
                  <a:cubicBezTo>
                    <a:pt x="9488" y="20250"/>
                    <a:pt x="6469" y="19920"/>
                    <a:pt x="4004" y="19920"/>
                  </a:cubicBezTo>
                  <a:cubicBezTo>
                    <a:pt x="2448" y="19920"/>
                    <a:pt x="1113" y="20052"/>
                    <a:pt x="1" y="20361"/>
                  </a:cubicBezTo>
                  <a:cubicBezTo>
                    <a:pt x="2078" y="20817"/>
                    <a:pt x="3721" y="23351"/>
                    <a:pt x="4657" y="24675"/>
                  </a:cubicBezTo>
                  <a:cubicBezTo>
                    <a:pt x="5798" y="26295"/>
                    <a:pt x="10158" y="30290"/>
                    <a:pt x="9793" y="34764"/>
                  </a:cubicBezTo>
                  <a:cubicBezTo>
                    <a:pt x="9678" y="36098"/>
                    <a:pt x="8640" y="36577"/>
                    <a:pt x="7234" y="36577"/>
                  </a:cubicBezTo>
                  <a:cubicBezTo>
                    <a:pt x="5273" y="36577"/>
                    <a:pt x="2596" y="35647"/>
                    <a:pt x="708" y="34809"/>
                  </a:cubicBezTo>
                  <a:lnTo>
                    <a:pt x="708" y="34809"/>
                  </a:lnTo>
                  <a:cubicBezTo>
                    <a:pt x="5251" y="38826"/>
                    <a:pt x="11299" y="41794"/>
                    <a:pt x="11459" y="41862"/>
                  </a:cubicBezTo>
                  <a:cubicBezTo>
                    <a:pt x="11322" y="41794"/>
                    <a:pt x="12737" y="38986"/>
                    <a:pt x="12897" y="38735"/>
                  </a:cubicBezTo>
                  <a:cubicBezTo>
                    <a:pt x="13787" y="37274"/>
                    <a:pt x="14883" y="35471"/>
                    <a:pt x="16572" y="35380"/>
                  </a:cubicBezTo>
                  <a:cubicBezTo>
                    <a:pt x="15841" y="34239"/>
                    <a:pt x="14381" y="33462"/>
                    <a:pt x="13490" y="32960"/>
                  </a:cubicBezTo>
                  <a:cubicBezTo>
                    <a:pt x="13790" y="32960"/>
                    <a:pt x="14096" y="32958"/>
                    <a:pt x="14405" y="32958"/>
                  </a:cubicBezTo>
                  <a:cubicBezTo>
                    <a:pt x="15488" y="32958"/>
                    <a:pt x="16610" y="32986"/>
                    <a:pt x="17622" y="33234"/>
                  </a:cubicBezTo>
                  <a:cubicBezTo>
                    <a:pt x="19585" y="33736"/>
                    <a:pt x="21365" y="33691"/>
                    <a:pt x="23305" y="33873"/>
                  </a:cubicBezTo>
                  <a:cubicBezTo>
                    <a:pt x="24401" y="33987"/>
                    <a:pt x="25474" y="34239"/>
                    <a:pt x="26569" y="34376"/>
                  </a:cubicBezTo>
                  <a:cubicBezTo>
                    <a:pt x="27411" y="34483"/>
                    <a:pt x="28280" y="34801"/>
                    <a:pt x="29145" y="34801"/>
                  </a:cubicBezTo>
                  <a:cubicBezTo>
                    <a:pt x="29383" y="34801"/>
                    <a:pt x="29620" y="34777"/>
                    <a:pt x="29856" y="34718"/>
                  </a:cubicBezTo>
                  <a:lnTo>
                    <a:pt x="29856" y="34718"/>
                  </a:lnTo>
                  <a:cubicBezTo>
                    <a:pt x="28761" y="35585"/>
                    <a:pt x="27140" y="35745"/>
                    <a:pt x="26295" y="37092"/>
                  </a:cubicBezTo>
                  <a:cubicBezTo>
                    <a:pt x="27460" y="37731"/>
                    <a:pt x="29057" y="38484"/>
                    <a:pt x="30039" y="39443"/>
                  </a:cubicBezTo>
                  <a:cubicBezTo>
                    <a:pt x="30313" y="39694"/>
                    <a:pt x="31933" y="42524"/>
                    <a:pt x="31637" y="42638"/>
                  </a:cubicBezTo>
                  <a:cubicBezTo>
                    <a:pt x="31637" y="42638"/>
                    <a:pt x="37001" y="40767"/>
                    <a:pt x="41703" y="39009"/>
                  </a:cubicBezTo>
                  <a:lnTo>
                    <a:pt x="41703" y="39009"/>
                  </a:lnTo>
                  <a:cubicBezTo>
                    <a:pt x="41050" y="39043"/>
                    <a:pt x="40362" y="39067"/>
                    <a:pt x="39671" y="39067"/>
                  </a:cubicBezTo>
                  <a:cubicBezTo>
                    <a:pt x="37125" y="39067"/>
                    <a:pt x="34541" y="38745"/>
                    <a:pt x="33554" y="37434"/>
                  </a:cubicBezTo>
                  <a:cubicBezTo>
                    <a:pt x="31363" y="34467"/>
                    <a:pt x="43163" y="28669"/>
                    <a:pt x="43163" y="28669"/>
                  </a:cubicBezTo>
                  <a:lnTo>
                    <a:pt x="43163" y="28669"/>
                  </a:lnTo>
                  <a:cubicBezTo>
                    <a:pt x="43163" y="28669"/>
                    <a:pt x="41178" y="28875"/>
                    <a:pt x="40493" y="28875"/>
                  </a:cubicBezTo>
                  <a:cubicBezTo>
                    <a:pt x="39831" y="28875"/>
                    <a:pt x="39922" y="28760"/>
                    <a:pt x="41543" y="26957"/>
                  </a:cubicBezTo>
                  <a:cubicBezTo>
                    <a:pt x="42051" y="26396"/>
                    <a:pt x="43271" y="26203"/>
                    <a:pt x="44715" y="26203"/>
                  </a:cubicBezTo>
                  <a:cubicBezTo>
                    <a:pt x="46385" y="26203"/>
                    <a:pt x="48356" y="26461"/>
                    <a:pt x="49874" y="26706"/>
                  </a:cubicBezTo>
                  <a:cubicBezTo>
                    <a:pt x="48329" y="24270"/>
                    <a:pt x="42995" y="23845"/>
                    <a:pt x="39457" y="23845"/>
                  </a:cubicBezTo>
                  <a:cubicBezTo>
                    <a:pt x="37559" y="23845"/>
                    <a:pt x="36179" y="23967"/>
                    <a:pt x="36179" y="23967"/>
                  </a:cubicBezTo>
                  <a:cubicBezTo>
                    <a:pt x="36567" y="22187"/>
                    <a:pt x="36818" y="19973"/>
                    <a:pt x="36909" y="17599"/>
                  </a:cubicBezTo>
                  <a:lnTo>
                    <a:pt x="36909" y="17599"/>
                  </a:lnTo>
                  <a:cubicBezTo>
                    <a:pt x="36387" y="18085"/>
                    <a:pt x="35793" y="18430"/>
                    <a:pt x="35162" y="18430"/>
                  </a:cubicBezTo>
                  <a:cubicBezTo>
                    <a:pt x="34994" y="18430"/>
                    <a:pt x="34823" y="18405"/>
                    <a:pt x="34650" y="18352"/>
                  </a:cubicBezTo>
                  <a:cubicBezTo>
                    <a:pt x="30769" y="17165"/>
                    <a:pt x="33622" y="3036"/>
                    <a:pt x="35471" y="571"/>
                  </a:cubicBezTo>
                  <a:cubicBezTo>
                    <a:pt x="35426" y="457"/>
                    <a:pt x="35015" y="229"/>
                    <a:pt x="3451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2" name="Google Shape;3702;p43"/>
            <p:cNvSpPr/>
            <p:nvPr/>
          </p:nvSpPr>
          <p:spPr>
            <a:xfrm>
              <a:off x="7105321" y="4275808"/>
              <a:ext cx="297059" cy="193187"/>
            </a:xfrm>
            <a:custGeom>
              <a:avLst/>
              <a:gdLst/>
              <a:ahLst/>
              <a:cxnLst/>
              <a:rect l="l" t="t" r="r" b="b"/>
              <a:pathLst>
                <a:path w="11039" h="7179" extrusionOk="0">
                  <a:moveTo>
                    <a:pt x="5930" y="0"/>
                  </a:moveTo>
                  <a:cubicBezTo>
                    <a:pt x="5612" y="0"/>
                    <a:pt x="5456" y="35"/>
                    <a:pt x="5570" y="115"/>
                  </a:cubicBezTo>
                  <a:cubicBezTo>
                    <a:pt x="6095" y="480"/>
                    <a:pt x="8857" y="3173"/>
                    <a:pt x="5616" y="5182"/>
                  </a:cubicBezTo>
                  <a:cubicBezTo>
                    <a:pt x="5192" y="5443"/>
                    <a:pt x="4801" y="5557"/>
                    <a:pt x="4441" y="5557"/>
                  </a:cubicBezTo>
                  <a:cubicBezTo>
                    <a:pt x="2066" y="5557"/>
                    <a:pt x="1051" y="617"/>
                    <a:pt x="1051" y="617"/>
                  </a:cubicBezTo>
                  <a:lnTo>
                    <a:pt x="1051" y="617"/>
                  </a:lnTo>
                  <a:cubicBezTo>
                    <a:pt x="1" y="4794"/>
                    <a:pt x="2968" y="6894"/>
                    <a:pt x="5433" y="7168"/>
                  </a:cubicBezTo>
                  <a:cubicBezTo>
                    <a:pt x="5493" y="7175"/>
                    <a:pt x="5554" y="7179"/>
                    <a:pt x="5615" y="7179"/>
                  </a:cubicBezTo>
                  <a:cubicBezTo>
                    <a:pt x="8050" y="7179"/>
                    <a:pt x="11038" y="1538"/>
                    <a:pt x="10637" y="937"/>
                  </a:cubicBezTo>
                  <a:cubicBezTo>
                    <a:pt x="10316" y="454"/>
                    <a:pt x="7075" y="0"/>
                    <a:pt x="593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3" name="Google Shape;3703;p43"/>
            <p:cNvSpPr/>
            <p:nvPr/>
          </p:nvSpPr>
          <p:spPr>
            <a:xfrm>
              <a:off x="6990470" y="3807762"/>
              <a:ext cx="259843" cy="469553"/>
            </a:xfrm>
            <a:custGeom>
              <a:avLst/>
              <a:gdLst/>
              <a:ahLst/>
              <a:cxnLst/>
              <a:rect l="l" t="t" r="r" b="b"/>
              <a:pathLst>
                <a:path w="9656" h="17449" extrusionOk="0">
                  <a:moveTo>
                    <a:pt x="9656" y="1"/>
                  </a:moveTo>
                  <a:cubicBezTo>
                    <a:pt x="9655" y="1"/>
                    <a:pt x="8286" y="343"/>
                    <a:pt x="8126" y="389"/>
                  </a:cubicBezTo>
                  <a:cubicBezTo>
                    <a:pt x="8058" y="412"/>
                    <a:pt x="7966" y="435"/>
                    <a:pt x="7898" y="480"/>
                  </a:cubicBezTo>
                  <a:cubicBezTo>
                    <a:pt x="7944" y="549"/>
                    <a:pt x="7989" y="594"/>
                    <a:pt x="8035" y="640"/>
                  </a:cubicBezTo>
                  <a:cubicBezTo>
                    <a:pt x="8423" y="982"/>
                    <a:pt x="7031" y="3082"/>
                    <a:pt x="5752" y="5319"/>
                  </a:cubicBezTo>
                  <a:cubicBezTo>
                    <a:pt x="4474" y="7533"/>
                    <a:pt x="3652" y="15066"/>
                    <a:pt x="1712" y="15476"/>
                  </a:cubicBezTo>
                  <a:cubicBezTo>
                    <a:pt x="1617" y="15498"/>
                    <a:pt x="1529" y="15508"/>
                    <a:pt x="1447" y="15508"/>
                  </a:cubicBezTo>
                  <a:cubicBezTo>
                    <a:pt x="489" y="15508"/>
                    <a:pt x="418" y="14103"/>
                    <a:pt x="503" y="12988"/>
                  </a:cubicBezTo>
                  <a:lnTo>
                    <a:pt x="503" y="12988"/>
                  </a:lnTo>
                  <a:cubicBezTo>
                    <a:pt x="320" y="13559"/>
                    <a:pt x="137" y="14153"/>
                    <a:pt x="0" y="14746"/>
                  </a:cubicBezTo>
                  <a:cubicBezTo>
                    <a:pt x="86" y="16780"/>
                    <a:pt x="1637" y="17448"/>
                    <a:pt x="2752" y="17448"/>
                  </a:cubicBezTo>
                  <a:cubicBezTo>
                    <a:pt x="2826" y="17448"/>
                    <a:pt x="2898" y="17445"/>
                    <a:pt x="2968" y="17439"/>
                  </a:cubicBezTo>
                  <a:cubicBezTo>
                    <a:pt x="4497" y="17280"/>
                    <a:pt x="4954" y="13924"/>
                    <a:pt x="4954" y="13924"/>
                  </a:cubicBezTo>
                  <a:cubicBezTo>
                    <a:pt x="4954" y="13924"/>
                    <a:pt x="5022" y="13765"/>
                    <a:pt x="5182" y="13491"/>
                  </a:cubicBezTo>
                  <a:cubicBezTo>
                    <a:pt x="5342" y="12212"/>
                    <a:pt x="5844" y="9268"/>
                    <a:pt x="5889" y="9040"/>
                  </a:cubicBezTo>
                  <a:cubicBezTo>
                    <a:pt x="6414" y="6985"/>
                    <a:pt x="7031" y="4977"/>
                    <a:pt x="7830" y="3059"/>
                  </a:cubicBezTo>
                  <a:cubicBezTo>
                    <a:pt x="8058" y="2512"/>
                    <a:pt x="8218" y="1895"/>
                    <a:pt x="8583" y="1416"/>
                  </a:cubicBezTo>
                  <a:cubicBezTo>
                    <a:pt x="8925" y="937"/>
                    <a:pt x="9359" y="526"/>
                    <a:pt x="9656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4" name="Google Shape;3704;p43"/>
            <p:cNvSpPr/>
            <p:nvPr/>
          </p:nvSpPr>
          <p:spPr>
            <a:xfrm>
              <a:off x="6952392" y="4415094"/>
              <a:ext cx="143753" cy="167299"/>
            </a:xfrm>
            <a:custGeom>
              <a:avLst/>
              <a:gdLst/>
              <a:ahLst/>
              <a:cxnLst/>
              <a:rect l="l" t="t" r="r" b="b"/>
              <a:pathLst>
                <a:path w="5342" h="6217" extrusionOk="0">
                  <a:moveTo>
                    <a:pt x="44" y="0"/>
                  </a:moveTo>
                  <a:cubicBezTo>
                    <a:pt x="30" y="0"/>
                    <a:pt x="23" y="2"/>
                    <a:pt x="23" y="6"/>
                  </a:cubicBezTo>
                  <a:cubicBezTo>
                    <a:pt x="0" y="52"/>
                    <a:pt x="251" y="166"/>
                    <a:pt x="571" y="348"/>
                  </a:cubicBezTo>
                  <a:cubicBezTo>
                    <a:pt x="890" y="554"/>
                    <a:pt x="1278" y="873"/>
                    <a:pt x="1644" y="1216"/>
                  </a:cubicBezTo>
                  <a:cubicBezTo>
                    <a:pt x="2009" y="1581"/>
                    <a:pt x="2328" y="1969"/>
                    <a:pt x="2557" y="2266"/>
                  </a:cubicBezTo>
                  <a:cubicBezTo>
                    <a:pt x="2785" y="2585"/>
                    <a:pt x="2945" y="2791"/>
                    <a:pt x="2945" y="2791"/>
                  </a:cubicBezTo>
                  <a:cubicBezTo>
                    <a:pt x="2945" y="2791"/>
                    <a:pt x="3082" y="2996"/>
                    <a:pt x="3310" y="3316"/>
                  </a:cubicBezTo>
                  <a:cubicBezTo>
                    <a:pt x="3538" y="3635"/>
                    <a:pt x="3835" y="4046"/>
                    <a:pt x="4109" y="4480"/>
                  </a:cubicBezTo>
                  <a:cubicBezTo>
                    <a:pt x="4643" y="5348"/>
                    <a:pt x="5177" y="6216"/>
                    <a:pt x="5267" y="6216"/>
                  </a:cubicBezTo>
                  <a:cubicBezTo>
                    <a:pt x="5269" y="6216"/>
                    <a:pt x="5271" y="6216"/>
                    <a:pt x="5273" y="6215"/>
                  </a:cubicBezTo>
                  <a:cubicBezTo>
                    <a:pt x="5341" y="6192"/>
                    <a:pt x="4908" y="5233"/>
                    <a:pt x="4428" y="4297"/>
                  </a:cubicBezTo>
                  <a:cubicBezTo>
                    <a:pt x="4200" y="3841"/>
                    <a:pt x="3926" y="3384"/>
                    <a:pt x="3721" y="3042"/>
                  </a:cubicBezTo>
                  <a:cubicBezTo>
                    <a:pt x="3515" y="2699"/>
                    <a:pt x="3378" y="2471"/>
                    <a:pt x="3378" y="2471"/>
                  </a:cubicBezTo>
                  <a:cubicBezTo>
                    <a:pt x="3378" y="2471"/>
                    <a:pt x="3219" y="2266"/>
                    <a:pt x="2945" y="1969"/>
                  </a:cubicBezTo>
                  <a:cubicBezTo>
                    <a:pt x="2694" y="1672"/>
                    <a:pt x="2328" y="1284"/>
                    <a:pt x="1918" y="942"/>
                  </a:cubicBezTo>
                  <a:cubicBezTo>
                    <a:pt x="1484" y="600"/>
                    <a:pt x="1027" y="326"/>
                    <a:pt x="662" y="166"/>
                  </a:cubicBezTo>
                  <a:cubicBezTo>
                    <a:pt x="356" y="51"/>
                    <a:pt x="114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5" name="Google Shape;3705;p43"/>
            <p:cNvSpPr/>
            <p:nvPr/>
          </p:nvSpPr>
          <p:spPr>
            <a:xfrm>
              <a:off x="7349180" y="4492595"/>
              <a:ext cx="229758" cy="122360"/>
            </a:xfrm>
            <a:custGeom>
              <a:avLst/>
              <a:gdLst/>
              <a:ahLst/>
              <a:cxnLst/>
              <a:rect l="l" t="t" r="r" b="b"/>
              <a:pathLst>
                <a:path w="8538" h="4547" extrusionOk="0">
                  <a:moveTo>
                    <a:pt x="8224" y="0"/>
                  </a:moveTo>
                  <a:cubicBezTo>
                    <a:pt x="8101" y="0"/>
                    <a:pt x="7944" y="7"/>
                    <a:pt x="7761" y="25"/>
                  </a:cubicBezTo>
                  <a:cubicBezTo>
                    <a:pt x="7305" y="71"/>
                    <a:pt x="6688" y="207"/>
                    <a:pt x="6095" y="390"/>
                  </a:cubicBezTo>
                  <a:cubicBezTo>
                    <a:pt x="5501" y="573"/>
                    <a:pt x="4931" y="824"/>
                    <a:pt x="4497" y="1029"/>
                  </a:cubicBezTo>
                  <a:cubicBezTo>
                    <a:pt x="4086" y="1235"/>
                    <a:pt x="3812" y="1372"/>
                    <a:pt x="3812" y="1372"/>
                  </a:cubicBezTo>
                  <a:cubicBezTo>
                    <a:pt x="3812" y="1372"/>
                    <a:pt x="2739" y="2034"/>
                    <a:pt x="1804" y="2810"/>
                  </a:cubicBezTo>
                  <a:cubicBezTo>
                    <a:pt x="845" y="3608"/>
                    <a:pt x="0" y="4499"/>
                    <a:pt x="46" y="4544"/>
                  </a:cubicBezTo>
                  <a:cubicBezTo>
                    <a:pt x="47" y="4546"/>
                    <a:pt x="49" y="4546"/>
                    <a:pt x="52" y="4546"/>
                  </a:cubicBezTo>
                  <a:cubicBezTo>
                    <a:pt x="145" y="4546"/>
                    <a:pt x="1056" y="3795"/>
                    <a:pt x="2032" y="3129"/>
                  </a:cubicBezTo>
                  <a:cubicBezTo>
                    <a:pt x="3013" y="2422"/>
                    <a:pt x="4086" y="1851"/>
                    <a:pt x="4086" y="1851"/>
                  </a:cubicBezTo>
                  <a:cubicBezTo>
                    <a:pt x="4086" y="1851"/>
                    <a:pt x="4337" y="1691"/>
                    <a:pt x="4725" y="1463"/>
                  </a:cubicBezTo>
                  <a:cubicBezTo>
                    <a:pt x="5136" y="1235"/>
                    <a:pt x="5661" y="984"/>
                    <a:pt x="6232" y="755"/>
                  </a:cubicBezTo>
                  <a:cubicBezTo>
                    <a:pt x="6780" y="527"/>
                    <a:pt x="7350" y="344"/>
                    <a:pt x="7807" y="253"/>
                  </a:cubicBezTo>
                  <a:cubicBezTo>
                    <a:pt x="8240" y="139"/>
                    <a:pt x="8537" y="71"/>
                    <a:pt x="8537" y="48"/>
                  </a:cubicBezTo>
                  <a:cubicBezTo>
                    <a:pt x="8537" y="19"/>
                    <a:pt x="8424" y="0"/>
                    <a:pt x="82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6" name="Google Shape;3706;p43"/>
            <p:cNvSpPr/>
            <p:nvPr/>
          </p:nvSpPr>
          <p:spPr>
            <a:xfrm>
              <a:off x="7317857" y="4622247"/>
              <a:ext cx="453945" cy="221200"/>
            </a:xfrm>
            <a:custGeom>
              <a:avLst/>
              <a:gdLst/>
              <a:ahLst/>
              <a:cxnLst/>
              <a:rect l="l" t="t" r="r" b="b"/>
              <a:pathLst>
                <a:path w="16869" h="8220" extrusionOk="0">
                  <a:moveTo>
                    <a:pt x="16457" y="0"/>
                  </a:moveTo>
                  <a:cubicBezTo>
                    <a:pt x="16320" y="0"/>
                    <a:pt x="16161" y="0"/>
                    <a:pt x="15978" y="23"/>
                  </a:cubicBezTo>
                  <a:cubicBezTo>
                    <a:pt x="15795" y="46"/>
                    <a:pt x="15590" y="46"/>
                    <a:pt x="15385" y="114"/>
                  </a:cubicBezTo>
                  <a:cubicBezTo>
                    <a:pt x="14494" y="251"/>
                    <a:pt x="13353" y="685"/>
                    <a:pt x="12280" y="1233"/>
                  </a:cubicBezTo>
                  <a:cubicBezTo>
                    <a:pt x="11755" y="1484"/>
                    <a:pt x="11208" y="1735"/>
                    <a:pt x="10728" y="1986"/>
                  </a:cubicBezTo>
                  <a:cubicBezTo>
                    <a:pt x="10203" y="2214"/>
                    <a:pt x="9724" y="2420"/>
                    <a:pt x="9336" y="2602"/>
                  </a:cubicBezTo>
                  <a:cubicBezTo>
                    <a:pt x="8925" y="2785"/>
                    <a:pt x="8583" y="2945"/>
                    <a:pt x="8354" y="3059"/>
                  </a:cubicBezTo>
                  <a:cubicBezTo>
                    <a:pt x="8103" y="3173"/>
                    <a:pt x="7966" y="3241"/>
                    <a:pt x="7966" y="3241"/>
                  </a:cubicBezTo>
                  <a:cubicBezTo>
                    <a:pt x="7966" y="3241"/>
                    <a:pt x="7852" y="3310"/>
                    <a:pt x="7624" y="3447"/>
                  </a:cubicBezTo>
                  <a:cubicBezTo>
                    <a:pt x="7487" y="3515"/>
                    <a:pt x="7350" y="3584"/>
                    <a:pt x="7190" y="3675"/>
                  </a:cubicBezTo>
                  <a:cubicBezTo>
                    <a:pt x="7053" y="3766"/>
                    <a:pt x="6871" y="3880"/>
                    <a:pt x="6688" y="3995"/>
                  </a:cubicBezTo>
                  <a:cubicBezTo>
                    <a:pt x="5935" y="4497"/>
                    <a:pt x="4953" y="5136"/>
                    <a:pt x="3903" y="5661"/>
                  </a:cubicBezTo>
                  <a:cubicBezTo>
                    <a:pt x="3378" y="5889"/>
                    <a:pt x="2853" y="6117"/>
                    <a:pt x="2306" y="6323"/>
                  </a:cubicBezTo>
                  <a:cubicBezTo>
                    <a:pt x="1804" y="6528"/>
                    <a:pt x="1324" y="6802"/>
                    <a:pt x="982" y="7076"/>
                  </a:cubicBezTo>
                  <a:cubicBezTo>
                    <a:pt x="776" y="7213"/>
                    <a:pt x="639" y="7373"/>
                    <a:pt x="502" y="7487"/>
                  </a:cubicBezTo>
                  <a:cubicBezTo>
                    <a:pt x="388" y="7624"/>
                    <a:pt x="274" y="7738"/>
                    <a:pt x="206" y="7852"/>
                  </a:cubicBezTo>
                  <a:cubicBezTo>
                    <a:pt x="69" y="8080"/>
                    <a:pt x="0" y="8217"/>
                    <a:pt x="0" y="8217"/>
                  </a:cubicBezTo>
                  <a:cubicBezTo>
                    <a:pt x="2" y="8219"/>
                    <a:pt x="4" y="8220"/>
                    <a:pt x="7" y="8220"/>
                  </a:cubicBezTo>
                  <a:cubicBezTo>
                    <a:pt x="70" y="8220"/>
                    <a:pt x="372" y="7697"/>
                    <a:pt x="1096" y="7259"/>
                  </a:cubicBezTo>
                  <a:cubicBezTo>
                    <a:pt x="1461" y="7008"/>
                    <a:pt x="1918" y="6779"/>
                    <a:pt x="2420" y="6597"/>
                  </a:cubicBezTo>
                  <a:cubicBezTo>
                    <a:pt x="2945" y="6414"/>
                    <a:pt x="3515" y="6209"/>
                    <a:pt x="4063" y="6003"/>
                  </a:cubicBezTo>
                  <a:cubicBezTo>
                    <a:pt x="5159" y="5524"/>
                    <a:pt x="6209" y="4885"/>
                    <a:pt x="6939" y="4428"/>
                  </a:cubicBezTo>
                  <a:cubicBezTo>
                    <a:pt x="7145" y="4314"/>
                    <a:pt x="7304" y="4200"/>
                    <a:pt x="7464" y="4109"/>
                  </a:cubicBezTo>
                  <a:cubicBezTo>
                    <a:pt x="7624" y="4017"/>
                    <a:pt x="7761" y="3949"/>
                    <a:pt x="7875" y="3903"/>
                  </a:cubicBezTo>
                  <a:cubicBezTo>
                    <a:pt x="8103" y="3789"/>
                    <a:pt x="8217" y="3721"/>
                    <a:pt x="8217" y="3721"/>
                  </a:cubicBezTo>
                  <a:cubicBezTo>
                    <a:pt x="8217" y="3721"/>
                    <a:pt x="8354" y="3652"/>
                    <a:pt x="8583" y="3515"/>
                  </a:cubicBezTo>
                  <a:cubicBezTo>
                    <a:pt x="8811" y="3401"/>
                    <a:pt x="9130" y="3241"/>
                    <a:pt x="9541" y="3059"/>
                  </a:cubicBezTo>
                  <a:cubicBezTo>
                    <a:pt x="9929" y="2853"/>
                    <a:pt x="10409" y="2625"/>
                    <a:pt x="10911" y="2374"/>
                  </a:cubicBezTo>
                  <a:cubicBezTo>
                    <a:pt x="11413" y="2123"/>
                    <a:pt x="11938" y="1849"/>
                    <a:pt x="12463" y="1575"/>
                  </a:cubicBezTo>
                  <a:cubicBezTo>
                    <a:pt x="13490" y="1005"/>
                    <a:pt x="14563" y="525"/>
                    <a:pt x="15430" y="320"/>
                  </a:cubicBezTo>
                  <a:cubicBezTo>
                    <a:pt x="16275" y="91"/>
                    <a:pt x="16868" y="91"/>
                    <a:pt x="16868" y="46"/>
                  </a:cubicBezTo>
                  <a:cubicBezTo>
                    <a:pt x="16868" y="23"/>
                    <a:pt x="16731" y="0"/>
                    <a:pt x="16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7" name="Google Shape;3707;p43"/>
            <p:cNvSpPr/>
            <p:nvPr/>
          </p:nvSpPr>
          <p:spPr>
            <a:xfrm>
              <a:off x="6786546" y="4593938"/>
              <a:ext cx="224833" cy="201583"/>
            </a:xfrm>
            <a:custGeom>
              <a:avLst/>
              <a:gdLst/>
              <a:ahLst/>
              <a:cxnLst/>
              <a:rect l="l" t="t" r="r" b="b"/>
              <a:pathLst>
                <a:path w="8355" h="7491" extrusionOk="0">
                  <a:moveTo>
                    <a:pt x="53" y="0"/>
                  </a:moveTo>
                  <a:cubicBezTo>
                    <a:pt x="50" y="0"/>
                    <a:pt x="47" y="1"/>
                    <a:pt x="46" y="2"/>
                  </a:cubicBezTo>
                  <a:cubicBezTo>
                    <a:pt x="0" y="71"/>
                    <a:pt x="1142" y="915"/>
                    <a:pt x="2260" y="1760"/>
                  </a:cubicBezTo>
                  <a:cubicBezTo>
                    <a:pt x="2831" y="2171"/>
                    <a:pt x="3379" y="2604"/>
                    <a:pt x="3789" y="2947"/>
                  </a:cubicBezTo>
                  <a:cubicBezTo>
                    <a:pt x="4200" y="3266"/>
                    <a:pt x="4474" y="3494"/>
                    <a:pt x="4474" y="3494"/>
                  </a:cubicBezTo>
                  <a:lnTo>
                    <a:pt x="5159" y="4042"/>
                  </a:lnTo>
                  <a:cubicBezTo>
                    <a:pt x="5547" y="4362"/>
                    <a:pt x="6072" y="4841"/>
                    <a:pt x="6574" y="5321"/>
                  </a:cubicBezTo>
                  <a:cubicBezTo>
                    <a:pt x="7053" y="5823"/>
                    <a:pt x="7510" y="6370"/>
                    <a:pt x="7807" y="6781"/>
                  </a:cubicBezTo>
                  <a:cubicBezTo>
                    <a:pt x="8115" y="7199"/>
                    <a:pt x="8295" y="7490"/>
                    <a:pt x="8329" y="7490"/>
                  </a:cubicBezTo>
                  <a:cubicBezTo>
                    <a:pt x="8330" y="7490"/>
                    <a:pt x="8331" y="7490"/>
                    <a:pt x="8332" y="7489"/>
                  </a:cubicBezTo>
                  <a:cubicBezTo>
                    <a:pt x="8354" y="7489"/>
                    <a:pt x="8240" y="7147"/>
                    <a:pt x="7989" y="6667"/>
                  </a:cubicBezTo>
                  <a:cubicBezTo>
                    <a:pt x="7738" y="6211"/>
                    <a:pt x="7305" y="5617"/>
                    <a:pt x="6848" y="5069"/>
                  </a:cubicBezTo>
                  <a:cubicBezTo>
                    <a:pt x="6392" y="4522"/>
                    <a:pt x="5867" y="4019"/>
                    <a:pt x="5479" y="3654"/>
                  </a:cubicBezTo>
                  <a:cubicBezTo>
                    <a:pt x="5090" y="3312"/>
                    <a:pt x="4817" y="3084"/>
                    <a:pt x="4817" y="3084"/>
                  </a:cubicBezTo>
                  <a:cubicBezTo>
                    <a:pt x="4817" y="3084"/>
                    <a:pt x="4520" y="2855"/>
                    <a:pt x="4086" y="2536"/>
                  </a:cubicBezTo>
                  <a:cubicBezTo>
                    <a:pt x="3675" y="2239"/>
                    <a:pt x="3082" y="1828"/>
                    <a:pt x="2488" y="1440"/>
                  </a:cubicBezTo>
                  <a:cubicBezTo>
                    <a:pt x="1337" y="709"/>
                    <a:pt x="164" y="0"/>
                    <a:pt x="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8" name="Google Shape;3708;p43"/>
            <p:cNvSpPr/>
            <p:nvPr/>
          </p:nvSpPr>
          <p:spPr>
            <a:xfrm>
              <a:off x="6801292" y="4547841"/>
              <a:ext cx="38723" cy="65337"/>
            </a:xfrm>
            <a:custGeom>
              <a:avLst/>
              <a:gdLst/>
              <a:ahLst/>
              <a:cxnLst/>
              <a:rect l="l" t="t" r="r" b="b"/>
              <a:pathLst>
                <a:path w="1439" h="2428" extrusionOk="0">
                  <a:moveTo>
                    <a:pt x="127" y="0"/>
                  </a:moveTo>
                  <a:cubicBezTo>
                    <a:pt x="123" y="0"/>
                    <a:pt x="118" y="1"/>
                    <a:pt x="114" y="3"/>
                  </a:cubicBezTo>
                  <a:cubicBezTo>
                    <a:pt x="0" y="95"/>
                    <a:pt x="480" y="1327"/>
                    <a:pt x="480" y="1327"/>
                  </a:cubicBezTo>
                  <a:cubicBezTo>
                    <a:pt x="480" y="1327"/>
                    <a:pt x="1136" y="2428"/>
                    <a:pt x="1307" y="2428"/>
                  </a:cubicBezTo>
                  <a:cubicBezTo>
                    <a:pt x="1313" y="2428"/>
                    <a:pt x="1319" y="2426"/>
                    <a:pt x="1324" y="2423"/>
                  </a:cubicBezTo>
                  <a:cubicBezTo>
                    <a:pt x="1438" y="2354"/>
                    <a:pt x="959" y="1099"/>
                    <a:pt x="959" y="1099"/>
                  </a:cubicBezTo>
                  <a:cubicBezTo>
                    <a:pt x="959" y="1099"/>
                    <a:pt x="291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9" name="Google Shape;3709;p43"/>
            <p:cNvSpPr/>
            <p:nvPr/>
          </p:nvSpPr>
          <p:spPr>
            <a:xfrm>
              <a:off x="7624954" y="4617323"/>
              <a:ext cx="63911" cy="50537"/>
            </a:xfrm>
            <a:custGeom>
              <a:avLst/>
              <a:gdLst/>
              <a:ahLst/>
              <a:cxnLst/>
              <a:rect l="l" t="t" r="r" b="b"/>
              <a:pathLst>
                <a:path w="2375" h="1878" extrusionOk="0">
                  <a:moveTo>
                    <a:pt x="2284" y="0"/>
                  </a:moveTo>
                  <a:cubicBezTo>
                    <a:pt x="2154" y="0"/>
                    <a:pt x="1863" y="83"/>
                    <a:pt x="1599" y="206"/>
                  </a:cubicBezTo>
                  <a:cubicBezTo>
                    <a:pt x="1234" y="343"/>
                    <a:pt x="914" y="571"/>
                    <a:pt x="914" y="571"/>
                  </a:cubicBezTo>
                  <a:cubicBezTo>
                    <a:pt x="914" y="571"/>
                    <a:pt x="617" y="845"/>
                    <a:pt x="389" y="1142"/>
                  </a:cubicBezTo>
                  <a:cubicBezTo>
                    <a:pt x="161" y="1461"/>
                    <a:pt x="1" y="1849"/>
                    <a:pt x="69" y="1872"/>
                  </a:cubicBezTo>
                  <a:cubicBezTo>
                    <a:pt x="75" y="1876"/>
                    <a:pt x="81" y="1877"/>
                    <a:pt x="88" y="1877"/>
                  </a:cubicBezTo>
                  <a:cubicBezTo>
                    <a:pt x="176" y="1877"/>
                    <a:pt x="409" y="1627"/>
                    <a:pt x="663" y="1416"/>
                  </a:cubicBezTo>
                  <a:cubicBezTo>
                    <a:pt x="937" y="1188"/>
                    <a:pt x="1234" y="1005"/>
                    <a:pt x="1234" y="1005"/>
                  </a:cubicBezTo>
                  <a:cubicBezTo>
                    <a:pt x="1234" y="1005"/>
                    <a:pt x="1507" y="754"/>
                    <a:pt x="1781" y="526"/>
                  </a:cubicBezTo>
                  <a:cubicBezTo>
                    <a:pt x="2055" y="297"/>
                    <a:pt x="2375" y="115"/>
                    <a:pt x="2352" y="23"/>
                  </a:cubicBezTo>
                  <a:cubicBezTo>
                    <a:pt x="2347" y="8"/>
                    <a:pt x="2322" y="0"/>
                    <a:pt x="2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0" name="Google Shape;3710;p43"/>
            <p:cNvSpPr/>
            <p:nvPr/>
          </p:nvSpPr>
          <p:spPr>
            <a:xfrm>
              <a:off x="7132958" y="4250620"/>
              <a:ext cx="246953" cy="220985"/>
            </a:xfrm>
            <a:custGeom>
              <a:avLst/>
              <a:gdLst/>
              <a:ahLst/>
              <a:cxnLst/>
              <a:rect l="l" t="t" r="r" b="b"/>
              <a:pathLst>
                <a:path w="9177" h="8212" extrusionOk="0">
                  <a:moveTo>
                    <a:pt x="252" y="1"/>
                  </a:moveTo>
                  <a:cubicBezTo>
                    <a:pt x="229" y="275"/>
                    <a:pt x="184" y="526"/>
                    <a:pt x="161" y="800"/>
                  </a:cubicBezTo>
                  <a:cubicBezTo>
                    <a:pt x="69" y="1553"/>
                    <a:pt x="1" y="2261"/>
                    <a:pt x="1" y="2877"/>
                  </a:cubicBezTo>
                  <a:cubicBezTo>
                    <a:pt x="1" y="3516"/>
                    <a:pt x="47" y="4018"/>
                    <a:pt x="92" y="4383"/>
                  </a:cubicBezTo>
                  <a:cubicBezTo>
                    <a:pt x="161" y="4749"/>
                    <a:pt x="206" y="4954"/>
                    <a:pt x="206" y="4954"/>
                  </a:cubicBezTo>
                  <a:cubicBezTo>
                    <a:pt x="206" y="4954"/>
                    <a:pt x="275" y="5159"/>
                    <a:pt x="389" y="5525"/>
                  </a:cubicBezTo>
                  <a:cubicBezTo>
                    <a:pt x="526" y="5867"/>
                    <a:pt x="754" y="6369"/>
                    <a:pt x="1188" y="6848"/>
                  </a:cubicBezTo>
                  <a:cubicBezTo>
                    <a:pt x="1599" y="7351"/>
                    <a:pt x="2238" y="7807"/>
                    <a:pt x="3014" y="8035"/>
                  </a:cubicBezTo>
                  <a:cubicBezTo>
                    <a:pt x="3355" y="8149"/>
                    <a:pt x="3734" y="8211"/>
                    <a:pt x="4119" y="8211"/>
                  </a:cubicBezTo>
                  <a:cubicBezTo>
                    <a:pt x="4583" y="8211"/>
                    <a:pt x="5055" y="8121"/>
                    <a:pt x="5479" y="7921"/>
                  </a:cubicBezTo>
                  <a:cubicBezTo>
                    <a:pt x="6255" y="7556"/>
                    <a:pt x="6871" y="6963"/>
                    <a:pt x="7351" y="6346"/>
                  </a:cubicBezTo>
                  <a:cubicBezTo>
                    <a:pt x="7830" y="5730"/>
                    <a:pt x="8172" y="5114"/>
                    <a:pt x="8446" y="4566"/>
                  </a:cubicBezTo>
                  <a:cubicBezTo>
                    <a:pt x="8720" y="3995"/>
                    <a:pt x="8903" y="3516"/>
                    <a:pt x="9017" y="3196"/>
                  </a:cubicBezTo>
                  <a:cubicBezTo>
                    <a:pt x="9131" y="2854"/>
                    <a:pt x="9177" y="2649"/>
                    <a:pt x="9154" y="2649"/>
                  </a:cubicBezTo>
                  <a:cubicBezTo>
                    <a:pt x="9153" y="2648"/>
                    <a:pt x="9152" y="2648"/>
                    <a:pt x="9152" y="2648"/>
                  </a:cubicBezTo>
                  <a:cubicBezTo>
                    <a:pt x="9101" y="2648"/>
                    <a:pt x="8849" y="3417"/>
                    <a:pt x="8264" y="4452"/>
                  </a:cubicBezTo>
                  <a:cubicBezTo>
                    <a:pt x="7967" y="4977"/>
                    <a:pt x="7602" y="5593"/>
                    <a:pt x="7122" y="6164"/>
                  </a:cubicBezTo>
                  <a:cubicBezTo>
                    <a:pt x="6643" y="6734"/>
                    <a:pt x="6050" y="7282"/>
                    <a:pt x="5319" y="7579"/>
                  </a:cubicBezTo>
                  <a:cubicBezTo>
                    <a:pt x="4958" y="7730"/>
                    <a:pt x="4572" y="7799"/>
                    <a:pt x="4194" y="7799"/>
                  </a:cubicBezTo>
                  <a:cubicBezTo>
                    <a:pt x="3831" y="7799"/>
                    <a:pt x="3475" y="7736"/>
                    <a:pt x="3151" y="7625"/>
                  </a:cubicBezTo>
                  <a:cubicBezTo>
                    <a:pt x="2466" y="7373"/>
                    <a:pt x="1918" y="6963"/>
                    <a:pt x="1553" y="6529"/>
                  </a:cubicBezTo>
                  <a:cubicBezTo>
                    <a:pt x="1188" y="6095"/>
                    <a:pt x="1005" y="5639"/>
                    <a:pt x="891" y="5342"/>
                  </a:cubicBezTo>
                  <a:cubicBezTo>
                    <a:pt x="777" y="5022"/>
                    <a:pt x="731" y="4817"/>
                    <a:pt x="731" y="4817"/>
                  </a:cubicBezTo>
                  <a:cubicBezTo>
                    <a:pt x="731" y="4817"/>
                    <a:pt x="686" y="4634"/>
                    <a:pt x="617" y="4315"/>
                  </a:cubicBezTo>
                  <a:cubicBezTo>
                    <a:pt x="572" y="3973"/>
                    <a:pt x="503" y="3493"/>
                    <a:pt x="503" y="2877"/>
                  </a:cubicBezTo>
                  <a:cubicBezTo>
                    <a:pt x="480" y="2283"/>
                    <a:pt x="526" y="1599"/>
                    <a:pt x="594" y="845"/>
                  </a:cubicBezTo>
                  <a:cubicBezTo>
                    <a:pt x="617" y="754"/>
                    <a:pt x="617" y="663"/>
                    <a:pt x="617" y="549"/>
                  </a:cubicBezTo>
                  <a:lnTo>
                    <a:pt x="640" y="480"/>
                  </a:lnTo>
                  <a:lnTo>
                    <a:pt x="708" y="480"/>
                  </a:lnTo>
                  <a:lnTo>
                    <a:pt x="1005" y="526"/>
                  </a:lnTo>
                  <a:cubicBezTo>
                    <a:pt x="1393" y="549"/>
                    <a:pt x="1781" y="617"/>
                    <a:pt x="2192" y="686"/>
                  </a:cubicBezTo>
                  <a:cubicBezTo>
                    <a:pt x="2580" y="777"/>
                    <a:pt x="2968" y="845"/>
                    <a:pt x="3379" y="914"/>
                  </a:cubicBezTo>
                  <a:cubicBezTo>
                    <a:pt x="3767" y="982"/>
                    <a:pt x="4178" y="1005"/>
                    <a:pt x="4543" y="1051"/>
                  </a:cubicBezTo>
                  <a:cubicBezTo>
                    <a:pt x="5319" y="1097"/>
                    <a:pt x="6027" y="1097"/>
                    <a:pt x="6620" y="1119"/>
                  </a:cubicBezTo>
                  <a:cubicBezTo>
                    <a:pt x="7697" y="1160"/>
                    <a:pt x="8449" y="1309"/>
                    <a:pt x="8601" y="1309"/>
                  </a:cubicBezTo>
                  <a:cubicBezTo>
                    <a:pt x="8619" y="1309"/>
                    <a:pt x="8629" y="1307"/>
                    <a:pt x="8629" y="1302"/>
                  </a:cubicBezTo>
                  <a:cubicBezTo>
                    <a:pt x="8629" y="1279"/>
                    <a:pt x="8446" y="1233"/>
                    <a:pt x="8104" y="1142"/>
                  </a:cubicBezTo>
                  <a:cubicBezTo>
                    <a:pt x="7762" y="1051"/>
                    <a:pt x="7237" y="982"/>
                    <a:pt x="6643" y="914"/>
                  </a:cubicBezTo>
                  <a:cubicBezTo>
                    <a:pt x="6027" y="868"/>
                    <a:pt x="5319" y="823"/>
                    <a:pt x="4566" y="754"/>
                  </a:cubicBezTo>
                  <a:cubicBezTo>
                    <a:pt x="4201" y="686"/>
                    <a:pt x="3813" y="663"/>
                    <a:pt x="3425" y="572"/>
                  </a:cubicBezTo>
                  <a:cubicBezTo>
                    <a:pt x="3037" y="503"/>
                    <a:pt x="2649" y="412"/>
                    <a:pt x="2261" y="320"/>
                  </a:cubicBezTo>
                  <a:cubicBezTo>
                    <a:pt x="1850" y="229"/>
                    <a:pt x="1462" y="138"/>
                    <a:pt x="1051" y="115"/>
                  </a:cubicBezTo>
                  <a:cubicBezTo>
                    <a:pt x="777" y="69"/>
                    <a:pt x="503" y="47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1" name="Google Shape;3711;p43"/>
            <p:cNvSpPr/>
            <p:nvPr/>
          </p:nvSpPr>
          <p:spPr>
            <a:xfrm>
              <a:off x="6990470" y="3823074"/>
              <a:ext cx="254326" cy="457039"/>
            </a:xfrm>
            <a:custGeom>
              <a:avLst/>
              <a:gdLst/>
              <a:ahLst/>
              <a:cxnLst/>
              <a:rect l="l" t="t" r="r" b="b"/>
              <a:pathLst>
                <a:path w="9451" h="16984" extrusionOk="0">
                  <a:moveTo>
                    <a:pt x="9443" y="0"/>
                  </a:moveTo>
                  <a:cubicBezTo>
                    <a:pt x="9407" y="0"/>
                    <a:pt x="9274" y="135"/>
                    <a:pt x="9062" y="368"/>
                  </a:cubicBezTo>
                  <a:cubicBezTo>
                    <a:pt x="8834" y="619"/>
                    <a:pt x="8491" y="938"/>
                    <a:pt x="8172" y="1418"/>
                  </a:cubicBezTo>
                  <a:cubicBezTo>
                    <a:pt x="7464" y="2331"/>
                    <a:pt x="6780" y="3723"/>
                    <a:pt x="6300" y="5184"/>
                  </a:cubicBezTo>
                  <a:cubicBezTo>
                    <a:pt x="5798" y="6622"/>
                    <a:pt x="5433" y="8128"/>
                    <a:pt x="5205" y="9224"/>
                  </a:cubicBezTo>
                  <a:cubicBezTo>
                    <a:pt x="4954" y="10342"/>
                    <a:pt x="4794" y="11073"/>
                    <a:pt x="4794" y="11073"/>
                  </a:cubicBezTo>
                  <a:cubicBezTo>
                    <a:pt x="4794" y="11073"/>
                    <a:pt x="4748" y="11278"/>
                    <a:pt x="4680" y="11598"/>
                  </a:cubicBezTo>
                  <a:cubicBezTo>
                    <a:pt x="4611" y="11917"/>
                    <a:pt x="4520" y="12374"/>
                    <a:pt x="4360" y="12922"/>
                  </a:cubicBezTo>
                  <a:cubicBezTo>
                    <a:pt x="4246" y="13492"/>
                    <a:pt x="4041" y="14109"/>
                    <a:pt x="3835" y="14793"/>
                  </a:cubicBezTo>
                  <a:cubicBezTo>
                    <a:pt x="3721" y="15136"/>
                    <a:pt x="3630" y="15478"/>
                    <a:pt x="3470" y="15798"/>
                  </a:cubicBezTo>
                  <a:cubicBezTo>
                    <a:pt x="3333" y="16117"/>
                    <a:pt x="3128" y="16391"/>
                    <a:pt x="2831" y="16505"/>
                  </a:cubicBezTo>
                  <a:cubicBezTo>
                    <a:pt x="2628" y="16592"/>
                    <a:pt x="2407" y="16624"/>
                    <a:pt x="2185" y="16624"/>
                  </a:cubicBezTo>
                  <a:cubicBezTo>
                    <a:pt x="2057" y="16624"/>
                    <a:pt x="1929" y="16613"/>
                    <a:pt x="1804" y="16596"/>
                  </a:cubicBezTo>
                  <a:cubicBezTo>
                    <a:pt x="1461" y="16528"/>
                    <a:pt x="1119" y="16414"/>
                    <a:pt x="868" y="16231"/>
                  </a:cubicBezTo>
                  <a:lnTo>
                    <a:pt x="708" y="16072"/>
                  </a:lnTo>
                  <a:cubicBezTo>
                    <a:pt x="662" y="16003"/>
                    <a:pt x="617" y="15935"/>
                    <a:pt x="571" y="15866"/>
                  </a:cubicBezTo>
                  <a:cubicBezTo>
                    <a:pt x="480" y="15729"/>
                    <a:pt x="434" y="15569"/>
                    <a:pt x="366" y="15432"/>
                  </a:cubicBezTo>
                  <a:cubicBezTo>
                    <a:pt x="274" y="15136"/>
                    <a:pt x="252" y="14839"/>
                    <a:pt x="252" y="14565"/>
                  </a:cubicBezTo>
                  <a:cubicBezTo>
                    <a:pt x="274" y="13994"/>
                    <a:pt x="388" y="13538"/>
                    <a:pt x="480" y="13218"/>
                  </a:cubicBezTo>
                  <a:cubicBezTo>
                    <a:pt x="548" y="12899"/>
                    <a:pt x="594" y="12716"/>
                    <a:pt x="571" y="12716"/>
                  </a:cubicBezTo>
                  <a:cubicBezTo>
                    <a:pt x="571" y="12715"/>
                    <a:pt x="571" y="12714"/>
                    <a:pt x="570" y="12714"/>
                  </a:cubicBezTo>
                  <a:cubicBezTo>
                    <a:pt x="561" y="12714"/>
                    <a:pt x="473" y="12894"/>
                    <a:pt x="366" y="13196"/>
                  </a:cubicBezTo>
                  <a:cubicBezTo>
                    <a:pt x="252" y="13515"/>
                    <a:pt x="92" y="13972"/>
                    <a:pt x="46" y="14542"/>
                  </a:cubicBezTo>
                  <a:cubicBezTo>
                    <a:pt x="0" y="15136"/>
                    <a:pt x="115" y="15889"/>
                    <a:pt x="685" y="16460"/>
                  </a:cubicBezTo>
                  <a:cubicBezTo>
                    <a:pt x="982" y="16711"/>
                    <a:pt x="1347" y="16848"/>
                    <a:pt x="1758" y="16939"/>
                  </a:cubicBezTo>
                  <a:cubicBezTo>
                    <a:pt x="1919" y="16967"/>
                    <a:pt x="2083" y="16984"/>
                    <a:pt x="2250" y="16984"/>
                  </a:cubicBezTo>
                  <a:cubicBezTo>
                    <a:pt x="2486" y="16984"/>
                    <a:pt x="2727" y="16951"/>
                    <a:pt x="2968" y="16870"/>
                  </a:cubicBezTo>
                  <a:cubicBezTo>
                    <a:pt x="3401" y="16711"/>
                    <a:pt x="3675" y="16323"/>
                    <a:pt x="3858" y="15980"/>
                  </a:cubicBezTo>
                  <a:cubicBezTo>
                    <a:pt x="4041" y="15615"/>
                    <a:pt x="4132" y="15250"/>
                    <a:pt x="4246" y="14930"/>
                  </a:cubicBezTo>
                  <a:cubicBezTo>
                    <a:pt x="4474" y="14245"/>
                    <a:pt x="4702" y="13606"/>
                    <a:pt x="4839" y="13059"/>
                  </a:cubicBezTo>
                  <a:cubicBezTo>
                    <a:pt x="4999" y="12511"/>
                    <a:pt x="5113" y="12031"/>
                    <a:pt x="5182" y="11712"/>
                  </a:cubicBezTo>
                  <a:cubicBezTo>
                    <a:pt x="5273" y="11392"/>
                    <a:pt x="5319" y="11187"/>
                    <a:pt x="5319" y="11187"/>
                  </a:cubicBezTo>
                  <a:cubicBezTo>
                    <a:pt x="5319" y="11187"/>
                    <a:pt x="5456" y="10456"/>
                    <a:pt x="5684" y="9338"/>
                  </a:cubicBezTo>
                  <a:cubicBezTo>
                    <a:pt x="5889" y="8220"/>
                    <a:pt x="6209" y="6736"/>
                    <a:pt x="6643" y="5298"/>
                  </a:cubicBezTo>
                  <a:cubicBezTo>
                    <a:pt x="7099" y="3860"/>
                    <a:pt x="7693" y="2468"/>
                    <a:pt x="8354" y="1532"/>
                  </a:cubicBezTo>
                  <a:cubicBezTo>
                    <a:pt x="8628" y="1052"/>
                    <a:pt x="8948" y="710"/>
                    <a:pt x="9153" y="436"/>
                  </a:cubicBezTo>
                  <a:cubicBezTo>
                    <a:pt x="9359" y="162"/>
                    <a:pt x="9450" y="3"/>
                    <a:pt x="9450" y="3"/>
                  </a:cubicBezTo>
                  <a:cubicBezTo>
                    <a:pt x="9448" y="1"/>
                    <a:pt x="9446" y="0"/>
                    <a:pt x="9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2" name="Google Shape;3712;p43"/>
            <p:cNvSpPr/>
            <p:nvPr/>
          </p:nvSpPr>
          <p:spPr>
            <a:xfrm>
              <a:off x="7366375" y="3836636"/>
              <a:ext cx="116117" cy="494014"/>
            </a:xfrm>
            <a:custGeom>
              <a:avLst/>
              <a:gdLst/>
              <a:ahLst/>
              <a:cxnLst/>
              <a:rect l="l" t="t" r="r" b="b"/>
              <a:pathLst>
                <a:path w="4315" h="18358" extrusionOk="0">
                  <a:moveTo>
                    <a:pt x="3972" y="1"/>
                  </a:moveTo>
                  <a:lnTo>
                    <a:pt x="3972" y="1"/>
                  </a:lnTo>
                  <a:cubicBezTo>
                    <a:pt x="3972" y="1"/>
                    <a:pt x="3812" y="138"/>
                    <a:pt x="3561" y="434"/>
                  </a:cubicBezTo>
                  <a:cubicBezTo>
                    <a:pt x="3333" y="731"/>
                    <a:pt x="3036" y="1188"/>
                    <a:pt x="2740" y="1758"/>
                  </a:cubicBezTo>
                  <a:cubicBezTo>
                    <a:pt x="2169" y="2922"/>
                    <a:pt x="1667" y="4566"/>
                    <a:pt x="1233" y="6209"/>
                  </a:cubicBezTo>
                  <a:cubicBezTo>
                    <a:pt x="1028" y="7031"/>
                    <a:pt x="799" y="7853"/>
                    <a:pt x="617" y="8651"/>
                  </a:cubicBezTo>
                  <a:cubicBezTo>
                    <a:pt x="434" y="9428"/>
                    <a:pt x="297" y="10158"/>
                    <a:pt x="206" y="10797"/>
                  </a:cubicBezTo>
                  <a:cubicBezTo>
                    <a:pt x="1" y="12075"/>
                    <a:pt x="1" y="12943"/>
                    <a:pt x="1" y="12943"/>
                  </a:cubicBezTo>
                  <a:cubicBezTo>
                    <a:pt x="1" y="12943"/>
                    <a:pt x="1" y="13171"/>
                    <a:pt x="1" y="13559"/>
                  </a:cubicBezTo>
                  <a:cubicBezTo>
                    <a:pt x="1" y="13741"/>
                    <a:pt x="23" y="13970"/>
                    <a:pt x="46" y="14244"/>
                  </a:cubicBezTo>
                  <a:cubicBezTo>
                    <a:pt x="46" y="14381"/>
                    <a:pt x="69" y="14518"/>
                    <a:pt x="69" y="14655"/>
                  </a:cubicBezTo>
                  <a:cubicBezTo>
                    <a:pt x="115" y="14814"/>
                    <a:pt x="137" y="14974"/>
                    <a:pt x="160" y="15134"/>
                  </a:cubicBezTo>
                  <a:cubicBezTo>
                    <a:pt x="206" y="15294"/>
                    <a:pt x="229" y="15453"/>
                    <a:pt x="252" y="15636"/>
                  </a:cubicBezTo>
                  <a:cubicBezTo>
                    <a:pt x="297" y="15796"/>
                    <a:pt x="366" y="15978"/>
                    <a:pt x="411" y="16161"/>
                  </a:cubicBezTo>
                  <a:cubicBezTo>
                    <a:pt x="548" y="16526"/>
                    <a:pt x="708" y="16891"/>
                    <a:pt x="936" y="17257"/>
                  </a:cubicBezTo>
                  <a:cubicBezTo>
                    <a:pt x="1165" y="17622"/>
                    <a:pt x="1507" y="17941"/>
                    <a:pt x="1918" y="18147"/>
                  </a:cubicBezTo>
                  <a:cubicBezTo>
                    <a:pt x="2123" y="18261"/>
                    <a:pt x="2352" y="18329"/>
                    <a:pt x="2603" y="18352"/>
                  </a:cubicBezTo>
                  <a:cubicBezTo>
                    <a:pt x="2640" y="18356"/>
                    <a:pt x="2678" y="18358"/>
                    <a:pt x="2717" y="18358"/>
                  </a:cubicBezTo>
                  <a:cubicBezTo>
                    <a:pt x="2919" y="18358"/>
                    <a:pt x="3142" y="18307"/>
                    <a:pt x="3333" y="18192"/>
                  </a:cubicBezTo>
                  <a:cubicBezTo>
                    <a:pt x="3767" y="17896"/>
                    <a:pt x="3926" y="17416"/>
                    <a:pt x="3995" y="16960"/>
                  </a:cubicBezTo>
                  <a:cubicBezTo>
                    <a:pt x="4041" y="16526"/>
                    <a:pt x="4018" y="16115"/>
                    <a:pt x="3995" y="15704"/>
                  </a:cubicBezTo>
                  <a:cubicBezTo>
                    <a:pt x="3972" y="15316"/>
                    <a:pt x="3972" y="14951"/>
                    <a:pt x="4018" y="14586"/>
                  </a:cubicBezTo>
                  <a:cubicBezTo>
                    <a:pt x="4063" y="14221"/>
                    <a:pt x="4086" y="13856"/>
                    <a:pt x="4132" y="13536"/>
                  </a:cubicBezTo>
                  <a:cubicBezTo>
                    <a:pt x="4178" y="12920"/>
                    <a:pt x="4246" y="12372"/>
                    <a:pt x="4269" y="12007"/>
                  </a:cubicBezTo>
                  <a:cubicBezTo>
                    <a:pt x="4292" y="11642"/>
                    <a:pt x="4315" y="11413"/>
                    <a:pt x="4292" y="11413"/>
                  </a:cubicBezTo>
                  <a:cubicBezTo>
                    <a:pt x="4269" y="11413"/>
                    <a:pt x="4223" y="11619"/>
                    <a:pt x="4155" y="11984"/>
                  </a:cubicBezTo>
                  <a:cubicBezTo>
                    <a:pt x="4109" y="12372"/>
                    <a:pt x="4018" y="12897"/>
                    <a:pt x="3926" y="13536"/>
                  </a:cubicBezTo>
                  <a:cubicBezTo>
                    <a:pt x="3881" y="13833"/>
                    <a:pt x="3835" y="14175"/>
                    <a:pt x="3767" y="14540"/>
                  </a:cubicBezTo>
                  <a:cubicBezTo>
                    <a:pt x="3698" y="14906"/>
                    <a:pt x="3675" y="15316"/>
                    <a:pt x="3698" y="15727"/>
                  </a:cubicBezTo>
                  <a:cubicBezTo>
                    <a:pt x="3698" y="16115"/>
                    <a:pt x="3721" y="16526"/>
                    <a:pt x="3653" y="16914"/>
                  </a:cubicBezTo>
                  <a:cubicBezTo>
                    <a:pt x="3607" y="17302"/>
                    <a:pt x="3424" y="17690"/>
                    <a:pt x="3128" y="17873"/>
                  </a:cubicBezTo>
                  <a:cubicBezTo>
                    <a:pt x="3014" y="17943"/>
                    <a:pt x="2888" y="17972"/>
                    <a:pt x="2757" y="17972"/>
                  </a:cubicBezTo>
                  <a:cubicBezTo>
                    <a:pt x="2544" y="17972"/>
                    <a:pt x="2321" y="17894"/>
                    <a:pt x="2123" y="17782"/>
                  </a:cubicBezTo>
                  <a:cubicBezTo>
                    <a:pt x="1781" y="17599"/>
                    <a:pt x="1507" y="17325"/>
                    <a:pt x="1302" y="17006"/>
                  </a:cubicBezTo>
                  <a:cubicBezTo>
                    <a:pt x="1119" y="16709"/>
                    <a:pt x="982" y="16344"/>
                    <a:pt x="868" y="16024"/>
                  </a:cubicBezTo>
                  <a:cubicBezTo>
                    <a:pt x="822" y="15841"/>
                    <a:pt x="777" y="15682"/>
                    <a:pt x="731" y="15522"/>
                  </a:cubicBezTo>
                  <a:cubicBezTo>
                    <a:pt x="708" y="15362"/>
                    <a:pt x="685" y="15202"/>
                    <a:pt x="662" y="15043"/>
                  </a:cubicBezTo>
                  <a:cubicBezTo>
                    <a:pt x="617" y="14883"/>
                    <a:pt x="594" y="14746"/>
                    <a:pt x="571" y="14609"/>
                  </a:cubicBezTo>
                  <a:cubicBezTo>
                    <a:pt x="571" y="14449"/>
                    <a:pt x="571" y="14312"/>
                    <a:pt x="548" y="14198"/>
                  </a:cubicBezTo>
                  <a:cubicBezTo>
                    <a:pt x="548" y="13947"/>
                    <a:pt x="526" y="13719"/>
                    <a:pt x="526" y="13536"/>
                  </a:cubicBezTo>
                  <a:cubicBezTo>
                    <a:pt x="526" y="13171"/>
                    <a:pt x="526" y="12965"/>
                    <a:pt x="526" y="12965"/>
                  </a:cubicBezTo>
                  <a:cubicBezTo>
                    <a:pt x="526" y="12965"/>
                    <a:pt x="526" y="12121"/>
                    <a:pt x="685" y="10866"/>
                  </a:cubicBezTo>
                  <a:cubicBezTo>
                    <a:pt x="754" y="10249"/>
                    <a:pt x="891" y="9519"/>
                    <a:pt x="1050" y="8743"/>
                  </a:cubicBezTo>
                  <a:cubicBezTo>
                    <a:pt x="1210" y="7967"/>
                    <a:pt x="1416" y="7145"/>
                    <a:pt x="1621" y="6300"/>
                  </a:cubicBezTo>
                  <a:cubicBezTo>
                    <a:pt x="1986" y="4657"/>
                    <a:pt x="2420" y="3014"/>
                    <a:pt x="2945" y="1850"/>
                  </a:cubicBezTo>
                  <a:cubicBezTo>
                    <a:pt x="3424" y="663"/>
                    <a:pt x="4018" y="24"/>
                    <a:pt x="3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3" name="Google Shape;3713;p43"/>
            <p:cNvSpPr/>
            <p:nvPr/>
          </p:nvSpPr>
          <p:spPr>
            <a:xfrm>
              <a:off x="7035921" y="4065022"/>
              <a:ext cx="52232" cy="90471"/>
            </a:xfrm>
            <a:custGeom>
              <a:avLst/>
              <a:gdLst/>
              <a:ahLst/>
              <a:cxnLst/>
              <a:rect l="l" t="t" r="r" b="b"/>
              <a:pathLst>
                <a:path w="1941" h="3362" extrusionOk="0">
                  <a:moveTo>
                    <a:pt x="1549" y="0"/>
                  </a:moveTo>
                  <a:cubicBezTo>
                    <a:pt x="1307" y="0"/>
                    <a:pt x="1016" y="308"/>
                    <a:pt x="845" y="735"/>
                  </a:cubicBezTo>
                  <a:cubicBezTo>
                    <a:pt x="685" y="1192"/>
                    <a:pt x="754" y="1602"/>
                    <a:pt x="1005" y="1671"/>
                  </a:cubicBezTo>
                  <a:cubicBezTo>
                    <a:pt x="1021" y="1674"/>
                    <a:pt x="1037" y="1675"/>
                    <a:pt x="1054" y="1675"/>
                  </a:cubicBezTo>
                  <a:cubicBezTo>
                    <a:pt x="1299" y="1675"/>
                    <a:pt x="1608" y="1368"/>
                    <a:pt x="1758" y="941"/>
                  </a:cubicBezTo>
                  <a:cubicBezTo>
                    <a:pt x="1941" y="484"/>
                    <a:pt x="1872" y="73"/>
                    <a:pt x="1598" y="5"/>
                  </a:cubicBezTo>
                  <a:cubicBezTo>
                    <a:pt x="1582" y="2"/>
                    <a:pt x="1566" y="0"/>
                    <a:pt x="1549" y="0"/>
                  </a:cubicBezTo>
                  <a:close/>
                  <a:moveTo>
                    <a:pt x="615" y="2167"/>
                  </a:moveTo>
                  <a:cubicBezTo>
                    <a:pt x="441" y="2167"/>
                    <a:pt x="240" y="2385"/>
                    <a:pt x="115" y="2698"/>
                  </a:cubicBezTo>
                  <a:cubicBezTo>
                    <a:pt x="1" y="3018"/>
                    <a:pt x="46" y="3314"/>
                    <a:pt x="229" y="3360"/>
                  </a:cubicBezTo>
                  <a:cubicBezTo>
                    <a:pt x="237" y="3361"/>
                    <a:pt x="246" y="3362"/>
                    <a:pt x="254" y="3362"/>
                  </a:cubicBezTo>
                  <a:cubicBezTo>
                    <a:pt x="434" y="3362"/>
                    <a:pt x="668" y="3140"/>
                    <a:pt x="777" y="2835"/>
                  </a:cubicBezTo>
                  <a:cubicBezTo>
                    <a:pt x="891" y="2515"/>
                    <a:pt x="845" y="2219"/>
                    <a:pt x="662" y="2173"/>
                  </a:cubicBezTo>
                  <a:cubicBezTo>
                    <a:pt x="647" y="2169"/>
                    <a:pt x="631" y="2167"/>
                    <a:pt x="615" y="216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4" name="Google Shape;3714;p43"/>
            <p:cNvSpPr/>
            <p:nvPr/>
          </p:nvSpPr>
          <p:spPr>
            <a:xfrm>
              <a:off x="6515051" y="4454302"/>
              <a:ext cx="52232" cy="90122"/>
            </a:xfrm>
            <a:custGeom>
              <a:avLst/>
              <a:gdLst/>
              <a:ahLst/>
              <a:cxnLst/>
              <a:rect l="l" t="t" r="r" b="b"/>
              <a:pathLst>
                <a:path w="1941" h="3349" extrusionOk="0">
                  <a:moveTo>
                    <a:pt x="1551" y="1"/>
                  </a:moveTo>
                  <a:cubicBezTo>
                    <a:pt x="1309" y="1"/>
                    <a:pt x="1011" y="302"/>
                    <a:pt x="845" y="717"/>
                  </a:cubicBezTo>
                  <a:cubicBezTo>
                    <a:pt x="685" y="1174"/>
                    <a:pt x="754" y="1585"/>
                    <a:pt x="1005" y="1653"/>
                  </a:cubicBezTo>
                  <a:cubicBezTo>
                    <a:pt x="1021" y="1656"/>
                    <a:pt x="1037" y="1658"/>
                    <a:pt x="1054" y="1658"/>
                  </a:cubicBezTo>
                  <a:cubicBezTo>
                    <a:pt x="1299" y="1658"/>
                    <a:pt x="1609" y="1350"/>
                    <a:pt x="1758" y="923"/>
                  </a:cubicBezTo>
                  <a:cubicBezTo>
                    <a:pt x="1941" y="489"/>
                    <a:pt x="1872" y="78"/>
                    <a:pt x="1621" y="10"/>
                  </a:cubicBezTo>
                  <a:cubicBezTo>
                    <a:pt x="1598" y="4"/>
                    <a:pt x="1575" y="1"/>
                    <a:pt x="1551" y="1"/>
                  </a:cubicBezTo>
                  <a:close/>
                  <a:moveTo>
                    <a:pt x="615" y="2172"/>
                  </a:moveTo>
                  <a:cubicBezTo>
                    <a:pt x="441" y="2172"/>
                    <a:pt x="240" y="2388"/>
                    <a:pt x="115" y="2680"/>
                  </a:cubicBezTo>
                  <a:cubicBezTo>
                    <a:pt x="1" y="3000"/>
                    <a:pt x="46" y="3297"/>
                    <a:pt x="229" y="3342"/>
                  </a:cubicBezTo>
                  <a:cubicBezTo>
                    <a:pt x="245" y="3346"/>
                    <a:pt x="261" y="3348"/>
                    <a:pt x="277" y="3348"/>
                  </a:cubicBezTo>
                  <a:cubicBezTo>
                    <a:pt x="454" y="3348"/>
                    <a:pt x="672" y="3132"/>
                    <a:pt x="777" y="2840"/>
                  </a:cubicBezTo>
                  <a:cubicBezTo>
                    <a:pt x="891" y="2498"/>
                    <a:pt x="845" y="2201"/>
                    <a:pt x="663" y="2178"/>
                  </a:cubicBezTo>
                  <a:cubicBezTo>
                    <a:pt x="647" y="2174"/>
                    <a:pt x="631" y="2172"/>
                    <a:pt x="615" y="217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5" name="Google Shape;3715;p43"/>
            <p:cNvSpPr/>
            <p:nvPr/>
          </p:nvSpPr>
          <p:spPr>
            <a:xfrm>
              <a:off x="8164876" y="4464151"/>
              <a:ext cx="2960" cy="1480"/>
            </a:xfrm>
            <a:custGeom>
              <a:avLst/>
              <a:gdLst/>
              <a:ahLst/>
              <a:cxnLst/>
              <a:rect l="l" t="t" r="r" b="b"/>
              <a:pathLst>
                <a:path w="110" h="55" extrusionOk="0">
                  <a:moveTo>
                    <a:pt x="102" y="0"/>
                  </a:moveTo>
                  <a:cubicBezTo>
                    <a:pt x="96" y="0"/>
                    <a:pt x="62" y="11"/>
                    <a:pt x="0" y="3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76" y="17"/>
                    <a:pt x="110" y="0"/>
                    <a:pt x="102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="" xmlns:a16="http://schemas.microsoft.com/office/drawing/2014/main" id="{2D63E0FA-1807-94AD-45B9-38228C8ED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-1677699" y="3946436"/>
            <a:ext cx="5540814" cy="4211407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="" xmlns:a16="http://schemas.microsoft.com/office/drawing/2014/main" id="{C055A8ED-8C2B-6E48-11CB-854490909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="" xmlns:a16="http://schemas.microsoft.com/office/drawing/2014/main" id="{9749943C-D6C0-8E3D-5ACC-E15D327FC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111" y="4725144"/>
            <a:ext cx="1905561" cy="194435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F116DD46-6140-83DB-C60B-BD4056B8A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-12681"/>
            <a:ext cx="1645784" cy="212123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990D3127-DFE9-068D-E254-84E6D4964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708927"/>
              </p:ext>
            </p:extLst>
          </p:nvPr>
        </p:nvGraphicFramePr>
        <p:xfrm>
          <a:off x="1127448" y="908720"/>
          <a:ext cx="9937104" cy="561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3339249235"/>
                    </a:ext>
                  </a:extLst>
                </a:gridCol>
                <a:gridCol w="8208912">
                  <a:extLst>
                    <a:ext uri="{9D8B030D-6E8A-4147-A177-3AD203B41FA5}">
                      <a16:colId xmlns="" xmlns:a16="http://schemas.microsoft.com/office/drawing/2014/main" val="1573104287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</a:t>
                      </a:r>
                      <a:r>
                        <a:rPr lang="pt-B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t-BR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Hãy </a:t>
                      </a:r>
                      <a:r>
                        <a:rPr lang="pt-B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khái niệm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3468933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Câu 2. Em hiểu thế nào về bố cục của bài thơ?Hãy nêu bố cục thường gặp của thơ thất ngôn bát cú và thơ tứ tuyệt luật Đường.                  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7604191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pPr algn="just"/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3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Câu 3. Luật thơ là gì? Hãy chỉ ra luật bằng trắc trong thơ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03856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just"/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4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Câu 4. Hãy chỉ ra niêm, vần, nhịp và đối trong thơ luật Đường.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0147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19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5" name="Google Shape;4305;p53"/>
          <p:cNvGrpSpPr/>
          <p:nvPr/>
        </p:nvGrpSpPr>
        <p:grpSpPr>
          <a:xfrm flipH="1">
            <a:off x="682318" y="-720170"/>
            <a:ext cx="10558868" cy="3825033"/>
            <a:chOff x="713088" y="-540128"/>
            <a:chExt cx="7919151" cy="2868775"/>
          </a:xfrm>
        </p:grpSpPr>
        <p:grpSp>
          <p:nvGrpSpPr>
            <p:cNvPr id="4306" name="Google Shape;4306;p53"/>
            <p:cNvGrpSpPr/>
            <p:nvPr/>
          </p:nvGrpSpPr>
          <p:grpSpPr>
            <a:xfrm rot="1952464">
              <a:off x="5680324" y="-300764"/>
              <a:ext cx="842019" cy="1773637"/>
              <a:chOff x="4458800" y="2953350"/>
              <a:chExt cx="842025" cy="1773650"/>
            </a:xfrm>
          </p:grpSpPr>
          <p:sp>
            <p:nvSpPr>
              <p:cNvPr id="4307" name="Google Shape;4307;p53"/>
              <p:cNvSpPr/>
              <p:nvPr/>
            </p:nvSpPr>
            <p:spPr>
              <a:xfrm>
                <a:off x="4458800" y="4410300"/>
                <a:ext cx="37490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14996" h="12667" extrusionOk="0">
                    <a:moveTo>
                      <a:pt x="2697" y="0"/>
                    </a:moveTo>
                    <a:lnTo>
                      <a:pt x="1810" y="2278"/>
                    </a:lnTo>
                    <a:cubicBezTo>
                      <a:pt x="0" y="6928"/>
                      <a:pt x="2408" y="11535"/>
                      <a:pt x="5595" y="12479"/>
                    </a:cubicBezTo>
                    <a:cubicBezTo>
                      <a:pt x="6026" y="12607"/>
                      <a:pt x="6467" y="12667"/>
                      <a:pt x="6911" y="12667"/>
                    </a:cubicBezTo>
                    <a:cubicBezTo>
                      <a:pt x="9977" y="12667"/>
                      <a:pt x="13155" y="9816"/>
                      <a:pt x="14087" y="7151"/>
                    </a:cubicBezTo>
                    <a:cubicBezTo>
                      <a:pt x="14101" y="7108"/>
                      <a:pt x="14116" y="7065"/>
                      <a:pt x="14123" y="7029"/>
                    </a:cubicBezTo>
                    <a:lnTo>
                      <a:pt x="14995" y="4809"/>
                    </a:lnTo>
                    <a:lnTo>
                      <a:pt x="2697" y="0"/>
                    </a:lnTo>
                    <a:close/>
                  </a:path>
                </a:pathLst>
              </a:custGeom>
              <a:solidFill>
                <a:srgbClr val="EF88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08" name="Google Shape;4308;p53"/>
              <p:cNvSpPr/>
              <p:nvPr/>
            </p:nvSpPr>
            <p:spPr>
              <a:xfrm>
                <a:off x="4458800" y="2953350"/>
                <a:ext cx="842025" cy="1773625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70945" extrusionOk="0">
                    <a:moveTo>
                      <a:pt x="31821" y="1"/>
                    </a:moveTo>
                    <a:cubicBezTo>
                      <a:pt x="31374" y="1"/>
                      <a:pt x="30920" y="174"/>
                      <a:pt x="30567" y="563"/>
                    </a:cubicBezTo>
                    <a:cubicBezTo>
                      <a:pt x="28317" y="2992"/>
                      <a:pt x="26068" y="5429"/>
                      <a:pt x="23819" y="7866"/>
                    </a:cubicBezTo>
                    <a:cubicBezTo>
                      <a:pt x="22218" y="9596"/>
                      <a:pt x="20957" y="11614"/>
                      <a:pt x="20099" y="13813"/>
                    </a:cubicBezTo>
                    <a:lnTo>
                      <a:pt x="1810" y="60556"/>
                    </a:lnTo>
                    <a:cubicBezTo>
                      <a:pt x="0" y="65206"/>
                      <a:pt x="2408" y="69813"/>
                      <a:pt x="5595" y="70757"/>
                    </a:cubicBezTo>
                    <a:cubicBezTo>
                      <a:pt x="6026" y="70885"/>
                      <a:pt x="6467" y="70945"/>
                      <a:pt x="6911" y="70945"/>
                    </a:cubicBezTo>
                    <a:cubicBezTo>
                      <a:pt x="9977" y="70945"/>
                      <a:pt x="13155" y="68094"/>
                      <a:pt x="14087" y="65429"/>
                    </a:cubicBezTo>
                    <a:cubicBezTo>
                      <a:pt x="14101" y="65386"/>
                      <a:pt x="14116" y="65343"/>
                      <a:pt x="14123" y="65307"/>
                    </a:cubicBezTo>
                    <a:lnTo>
                      <a:pt x="32318" y="18816"/>
                    </a:lnTo>
                    <a:cubicBezTo>
                      <a:pt x="33227" y="16495"/>
                      <a:pt x="33681" y="14015"/>
                      <a:pt x="33659" y="11521"/>
                    </a:cubicBezTo>
                    <a:cubicBezTo>
                      <a:pt x="33623" y="8255"/>
                      <a:pt x="33594" y="4982"/>
                      <a:pt x="33565" y="1716"/>
                    </a:cubicBezTo>
                    <a:cubicBezTo>
                      <a:pt x="33551" y="678"/>
                      <a:pt x="32700" y="1"/>
                      <a:pt x="3182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09" name="Google Shape;4309;p53"/>
              <p:cNvSpPr/>
              <p:nvPr/>
            </p:nvSpPr>
            <p:spPr>
              <a:xfrm>
                <a:off x="4616550" y="4604650"/>
                <a:ext cx="11422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00" extrusionOk="0">
                    <a:moveTo>
                      <a:pt x="2407" y="1"/>
                    </a:moveTo>
                    <a:cubicBezTo>
                      <a:pt x="1221" y="1"/>
                      <a:pt x="0" y="642"/>
                      <a:pt x="27" y="1165"/>
                    </a:cubicBezTo>
                    <a:cubicBezTo>
                      <a:pt x="54" y="1665"/>
                      <a:pt x="1218" y="2099"/>
                      <a:pt x="2242" y="2099"/>
                    </a:cubicBezTo>
                    <a:cubicBezTo>
                      <a:pt x="2297" y="2099"/>
                      <a:pt x="2352" y="2098"/>
                      <a:pt x="2406" y="2095"/>
                    </a:cubicBezTo>
                    <a:cubicBezTo>
                      <a:pt x="3379" y="2045"/>
                      <a:pt x="4569" y="1547"/>
                      <a:pt x="4562" y="1021"/>
                    </a:cubicBezTo>
                    <a:cubicBezTo>
                      <a:pt x="4554" y="524"/>
                      <a:pt x="3516" y="77"/>
                      <a:pt x="2673" y="12"/>
                    </a:cubicBezTo>
                    <a:cubicBezTo>
                      <a:pt x="2585" y="4"/>
                      <a:pt x="2496" y="1"/>
                      <a:pt x="240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0" name="Google Shape;4310;p53"/>
              <p:cNvSpPr/>
              <p:nvPr/>
            </p:nvSpPr>
            <p:spPr>
              <a:xfrm>
                <a:off x="4526200" y="3240450"/>
                <a:ext cx="760925" cy="1290075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51603" extrusionOk="0">
                    <a:moveTo>
                      <a:pt x="18506" y="1"/>
                    </a:moveTo>
                    <a:cubicBezTo>
                      <a:pt x="18081" y="750"/>
                      <a:pt x="17713" y="1529"/>
                      <a:pt x="17403" y="2329"/>
                    </a:cubicBezTo>
                    <a:lnTo>
                      <a:pt x="1" y="46794"/>
                    </a:lnTo>
                    <a:lnTo>
                      <a:pt x="12299" y="51603"/>
                    </a:lnTo>
                    <a:lnTo>
                      <a:pt x="29622" y="7332"/>
                    </a:lnTo>
                    <a:cubicBezTo>
                      <a:pt x="29954" y="6481"/>
                      <a:pt x="30221" y="5609"/>
                      <a:pt x="30437" y="4722"/>
                    </a:cubicBezTo>
                    <a:lnTo>
                      <a:pt x="30437" y="4722"/>
                    </a:lnTo>
                    <a:cubicBezTo>
                      <a:pt x="30241" y="4764"/>
                      <a:pt x="30043" y="4784"/>
                      <a:pt x="29845" y="4784"/>
                    </a:cubicBezTo>
                    <a:cubicBezTo>
                      <a:pt x="29453" y="4784"/>
                      <a:pt x="29064" y="4703"/>
                      <a:pt x="28700" y="4535"/>
                    </a:cubicBezTo>
                    <a:cubicBezTo>
                      <a:pt x="27380" y="3937"/>
                      <a:pt x="27106" y="2560"/>
                      <a:pt x="27085" y="2437"/>
                    </a:cubicBezTo>
                    <a:cubicBezTo>
                      <a:pt x="26999" y="2506"/>
                      <a:pt x="26280" y="3022"/>
                      <a:pt x="25310" y="3022"/>
                    </a:cubicBezTo>
                    <a:cubicBezTo>
                      <a:pt x="25056" y="3022"/>
                      <a:pt x="24785" y="2987"/>
                      <a:pt x="24504" y="2899"/>
                    </a:cubicBezTo>
                    <a:cubicBezTo>
                      <a:pt x="23502" y="2581"/>
                      <a:pt x="22745" y="1716"/>
                      <a:pt x="22543" y="664"/>
                    </a:cubicBezTo>
                    <a:cubicBezTo>
                      <a:pt x="22033" y="1049"/>
                      <a:pt x="21420" y="1250"/>
                      <a:pt x="20804" y="1250"/>
                    </a:cubicBezTo>
                    <a:cubicBezTo>
                      <a:pt x="20418" y="1250"/>
                      <a:pt x="20031" y="1171"/>
                      <a:pt x="19667" y="1010"/>
                    </a:cubicBezTo>
                    <a:cubicBezTo>
                      <a:pt x="19112" y="758"/>
                      <a:pt x="18751" y="375"/>
                      <a:pt x="18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1" name="Google Shape;4311;p53"/>
              <p:cNvSpPr/>
              <p:nvPr/>
            </p:nvSpPr>
            <p:spPr>
              <a:xfrm>
                <a:off x="4622075" y="3257025"/>
                <a:ext cx="581250" cy="1239800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49592" extrusionOk="0">
                    <a:moveTo>
                      <a:pt x="18708" y="1"/>
                    </a:moveTo>
                    <a:lnTo>
                      <a:pt x="1" y="47811"/>
                    </a:lnTo>
                    <a:lnTo>
                      <a:pt x="4542" y="49591"/>
                    </a:lnTo>
                    <a:cubicBezTo>
                      <a:pt x="10778" y="33652"/>
                      <a:pt x="17014" y="17713"/>
                      <a:pt x="23250" y="1774"/>
                    </a:cubicBezTo>
                    <a:lnTo>
                      <a:pt x="23250" y="1774"/>
                    </a:lnTo>
                    <a:cubicBezTo>
                      <a:pt x="23164" y="1843"/>
                      <a:pt x="22445" y="2359"/>
                      <a:pt x="21475" y="2359"/>
                    </a:cubicBezTo>
                    <a:cubicBezTo>
                      <a:pt x="21221" y="2359"/>
                      <a:pt x="20950" y="2324"/>
                      <a:pt x="20669" y="2236"/>
                    </a:cubicBezTo>
                    <a:cubicBezTo>
                      <a:pt x="19667" y="1918"/>
                      <a:pt x="18910" y="1053"/>
                      <a:pt x="1870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2" name="Google Shape;4312;p53"/>
              <p:cNvSpPr/>
              <p:nvPr/>
            </p:nvSpPr>
            <p:spPr>
              <a:xfrm>
                <a:off x="5181500" y="2953350"/>
                <a:ext cx="1170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171" extrusionOk="0">
                    <a:moveTo>
                      <a:pt x="2913" y="1"/>
                    </a:moveTo>
                    <a:cubicBezTo>
                      <a:pt x="2466" y="1"/>
                      <a:pt x="2012" y="174"/>
                      <a:pt x="1659" y="563"/>
                    </a:cubicBezTo>
                    <a:cubicBezTo>
                      <a:pt x="1103" y="1154"/>
                      <a:pt x="556" y="1752"/>
                      <a:pt x="0" y="2351"/>
                    </a:cubicBezTo>
                    <a:cubicBezTo>
                      <a:pt x="519" y="3007"/>
                      <a:pt x="1385" y="3540"/>
                      <a:pt x="2055" y="3800"/>
                    </a:cubicBezTo>
                    <a:cubicBezTo>
                      <a:pt x="2251" y="3878"/>
                      <a:pt x="3046" y="4171"/>
                      <a:pt x="3923" y="4171"/>
                    </a:cubicBezTo>
                    <a:cubicBezTo>
                      <a:pt x="4172" y="4171"/>
                      <a:pt x="4428" y="4147"/>
                      <a:pt x="4679" y="4088"/>
                    </a:cubicBezTo>
                    <a:cubicBezTo>
                      <a:pt x="4672" y="3295"/>
                      <a:pt x="4665" y="2509"/>
                      <a:pt x="4657" y="1716"/>
                    </a:cubicBezTo>
                    <a:cubicBezTo>
                      <a:pt x="4643" y="678"/>
                      <a:pt x="3792" y="1"/>
                      <a:pt x="2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3" name="Google Shape;4313;p53"/>
              <p:cNvSpPr/>
              <p:nvPr/>
            </p:nvSpPr>
            <p:spPr>
              <a:xfrm>
                <a:off x="5075875" y="3076750"/>
                <a:ext cx="145850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195" extrusionOk="0">
                    <a:moveTo>
                      <a:pt x="5131" y="1"/>
                    </a:moveTo>
                    <a:cubicBezTo>
                      <a:pt x="3811" y="1"/>
                      <a:pt x="1" y="3899"/>
                      <a:pt x="765" y="5474"/>
                    </a:cubicBezTo>
                    <a:cubicBezTo>
                      <a:pt x="1026" y="6002"/>
                      <a:pt x="1752" y="6194"/>
                      <a:pt x="2294" y="6194"/>
                    </a:cubicBezTo>
                    <a:cubicBezTo>
                      <a:pt x="2351" y="6194"/>
                      <a:pt x="2407" y="6192"/>
                      <a:pt x="2459" y="6188"/>
                    </a:cubicBezTo>
                    <a:cubicBezTo>
                      <a:pt x="4492" y="6022"/>
                      <a:pt x="5321" y="2555"/>
                      <a:pt x="5372" y="2346"/>
                    </a:cubicBezTo>
                    <a:cubicBezTo>
                      <a:pt x="5530" y="1646"/>
                      <a:pt x="5833" y="327"/>
                      <a:pt x="5357" y="53"/>
                    </a:cubicBezTo>
                    <a:cubicBezTo>
                      <a:pt x="5294" y="18"/>
                      <a:pt x="5218" y="1"/>
                      <a:pt x="5131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4" name="Google Shape;4314;p53"/>
              <p:cNvSpPr/>
              <p:nvPr/>
            </p:nvSpPr>
            <p:spPr>
              <a:xfrm>
                <a:off x="5007775" y="3364575"/>
                <a:ext cx="178800" cy="377900"/>
              </a:xfrm>
              <a:custGeom>
                <a:avLst/>
                <a:gdLst/>
                <a:ahLst/>
                <a:cxnLst/>
                <a:rect l="l" t="t" r="r" b="b"/>
                <a:pathLst>
                  <a:path w="7152" h="15116" extrusionOk="0">
                    <a:moveTo>
                      <a:pt x="6549" y="0"/>
                    </a:moveTo>
                    <a:cubicBezTo>
                      <a:pt x="5335" y="0"/>
                      <a:pt x="0" y="14547"/>
                      <a:pt x="1038" y="15098"/>
                    </a:cubicBezTo>
                    <a:cubicBezTo>
                      <a:pt x="1060" y="15110"/>
                      <a:pt x="1084" y="15115"/>
                      <a:pt x="1112" y="15115"/>
                    </a:cubicBezTo>
                    <a:cubicBezTo>
                      <a:pt x="1837" y="15115"/>
                      <a:pt x="4612" y="11284"/>
                      <a:pt x="5897" y="6945"/>
                    </a:cubicBezTo>
                    <a:cubicBezTo>
                      <a:pt x="6769" y="3989"/>
                      <a:pt x="7151" y="111"/>
                      <a:pt x="6575" y="3"/>
                    </a:cubicBezTo>
                    <a:cubicBezTo>
                      <a:pt x="6566" y="1"/>
                      <a:pt x="6557" y="0"/>
                      <a:pt x="654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5" name="Google Shape;4315;p53"/>
              <p:cNvSpPr/>
              <p:nvPr/>
            </p:nvSpPr>
            <p:spPr>
              <a:xfrm>
                <a:off x="4829150" y="3290550"/>
                <a:ext cx="468975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48215" extrusionOk="0">
                    <a:moveTo>
                      <a:pt x="18759" y="1"/>
                    </a:moveTo>
                    <a:lnTo>
                      <a:pt x="1" y="47933"/>
                    </a:lnTo>
                    <a:lnTo>
                      <a:pt x="722" y="48214"/>
                    </a:lnTo>
                    <a:lnTo>
                      <a:pt x="17504" y="5328"/>
                    </a:lnTo>
                    <a:cubicBezTo>
                      <a:pt x="18175" y="3612"/>
                      <a:pt x="18593" y="1825"/>
                      <a:pt x="18759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6" name="Google Shape;4316;p53"/>
              <p:cNvSpPr/>
              <p:nvPr/>
            </p:nvSpPr>
            <p:spPr>
              <a:xfrm>
                <a:off x="4539725" y="3200450"/>
                <a:ext cx="474000" cy="1179950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47198" extrusionOk="0">
                    <a:moveTo>
                      <a:pt x="18960" y="0"/>
                    </a:moveTo>
                    <a:cubicBezTo>
                      <a:pt x="18109" y="1219"/>
                      <a:pt x="17403" y="2538"/>
                      <a:pt x="16862" y="3929"/>
                    </a:cubicBezTo>
                    <a:lnTo>
                      <a:pt x="0" y="47010"/>
                    </a:lnTo>
                    <a:lnTo>
                      <a:pt x="490" y="47197"/>
                    </a:lnTo>
                    <a:lnTo>
                      <a:pt x="18960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7" name="Google Shape;4317;p53"/>
              <p:cNvSpPr/>
              <p:nvPr/>
            </p:nvSpPr>
            <p:spPr>
              <a:xfrm>
                <a:off x="4511050" y="4189150"/>
                <a:ext cx="423025" cy="347675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13907" extrusionOk="0">
                    <a:moveTo>
                      <a:pt x="3368" y="1"/>
                    </a:moveTo>
                    <a:lnTo>
                      <a:pt x="1" y="8601"/>
                    </a:lnTo>
                    <a:lnTo>
                      <a:pt x="13554" y="13907"/>
                    </a:lnTo>
                    <a:lnTo>
                      <a:pt x="16920" y="5299"/>
                    </a:lnTo>
                    <a:lnTo>
                      <a:pt x="33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8" name="Google Shape;4318;p53"/>
              <p:cNvSpPr/>
              <p:nvPr/>
            </p:nvSpPr>
            <p:spPr>
              <a:xfrm>
                <a:off x="4951400" y="3794075"/>
                <a:ext cx="958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450" extrusionOk="0">
                    <a:moveTo>
                      <a:pt x="2469" y="0"/>
                    </a:moveTo>
                    <a:cubicBezTo>
                      <a:pt x="1613" y="0"/>
                      <a:pt x="0" y="2218"/>
                      <a:pt x="489" y="3029"/>
                    </a:cubicBezTo>
                    <a:cubicBezTo>
                      <a:pt x="652" y="3297"/>
                      <a:pt x="1065" y="3450"/>
                      <a:pt x="1526" y="3450"/>
                    </a:cubicBezTo>
                    <a:cubicBezTo>
                      <a:pt x="1958" y="3450"/>
                      <a:pt x="2432" y="3315"/>
                      <a:pt x="2781" y="3015"/>
                    </a:cubicBezTo>
                    <a:cubicBezTo>
                      <a:pt x="3834" y="2114"/>
                      <a:pt x="3214" y="196"/>
                      <a:pt x="2587" y="16"/>
                    </a:cubicBezTo>
                    <a:cubicBezTo>
                      <a:pt x="2549" y="6"/>
                      <a:pt x="2510" y="0"/>
                      <a:pt x="246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9" name="Google Shape;4319;p53"/>
              <p:cNvSpPr/>
              <p:nvPr/>
            </p:nvSpPr>
            <p:spPr>
              <a:xfrm>
                <a:off x="4499525" y="4414250"/>
                <a:ext cx="3325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3302" h="7448" extrusionOk="0">
                    <a:moveTo>
                      <a:pt x="1010" y="1"/>
                    </a:moveTo>
                    <a:lnTo>
                      <a:pt x="181" y="2120"/>
                    </a:lnTo>
                    <a:cubicBezTo>
                      <a:pt x="109" y="2293"/>
                      <a:pt x="58" y="2473"/>
                      <a:pt x="1" y="2646"/>
                    </a:cubicBezTo>
                    <a:lnTo>
                      <a:pt x="12270" y="7448"/>
                    </a:lnTo>
                    <a:cubicBezTo>
                      <a:pt x="12335" y="7296"/>
                      <a:pt x="12400" y="7145"/>
                      <a:pt x="12458" y="6993"/>
                    </a:cubicBezTo>
                    <a:cubicBezTo>
                      <a:pt x="12472" y="6950"/>
                      <a:pt x="12487" y="6907"/>
                      <a:pt x="12494" y="6871"/>
                    </a:cubicBezTo>
                    <a:lnTo>
                      <a:pt x="13301" y="4809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0" name="Google Shape;4320;p53"/>
              <p:cNvSpPr/>
              <p:nvPr/>
            </p:nvSpPr>
            <p:spPr>
              <a:xfrm>
                <a:off x="4489075" y="4559700"/>
                <a:ext cx="2411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66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6" y="3180"/>
                      <a:pt x="2062" y="5818"/>
                      <a:pt x="4384" y="6503"/>
                    </a:cubicBezTo>
                    <a:cubicBezTo>
                      <a:pt x="4814" y="6632"/>
                      <a:pt x="5253" y="6691"/>
                      <a:pt x="5695" y="6691"/>
                    </a:cubicBezTo>
                    <a:cubicBezTo>
                      <a:pt x="7061" y="6691"/>
                      <a:pt x="8448" y="6122"/>
                      <a:pt x="9646" y="5256"/>
                    </a:cubicBezTo>
                    <a:lnTo>
                      <a:pt x="9646" y="5256"/>
                    </a:lnTo>
                    <a:cubicBezTo>
                      <a:pt x="8954" y="5440"/>
                      <a:pt x="8243" y="5534"/>
                      <a:pt x="7531" y="5534"/>
                    </a:cubicBezTo>
                    <a:cubicBezTo>
                      <a:pt x="6376" y="5534"/>
                      <a:pt x="5221" y="5286"/>
                      <a:pt x="4146" y="4773"/>
                    </a:cubicBezTo>
                    <a:cubicBezTo>
                      <a:pt x="2163" y="3821"/>
                      <a:pt x="685" y="207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1" name="Google Shape;4321;p53"/>
              <p:cNvSpPr/>
              <p:nvPr/>
            </p:nvSpPr>
            <p:spPr>
              <a:xfrm>
                <a:off x="4684625" y="4317275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7" y="0"/>
                    </a:moveTo>
                    <a:cubicBezTo>
                      <a:pt x="1074" y="0"/>
                      <a:pt x="522" y="352"/>
                      <a:pt x="296" y="931"/>
                    </a:cubicBezTo>
                    <a:cubicBezTo>
                      <a:pt x="0" y="1681"/>
                      <a:pt x="375" y="2532"/>
                      <a:pt x="1125" y="2827"/>
                    </a:cubicBezTo>
                    <a:cubicBezTo>
                      <a:pt x="1301" y="2896"/>
                      <a:pt x="1482" y="2928"/>
                      <a:pt x="1659" y="2928"/>
                    </a:cubicBezTo>
                    <a:cubicBezTo>
                      <a:pt x="2247" y="2928"/>
                      <a:pt x="2799" y="2574"/>
                      <a:pt x="3021" y="1998"/>
                    </a:cubicBezTo>
                    <a:cubicBezTo>
                      <a:pt x="3316" y="1241"/>
                      <a:pt x="2949" y="391"/>
                      <a:pt x="2192" y="102"/>
                    </a:cubicBezTo>
                    <a:cubicBezTo>
                      <a:pt x="2016" y="33"/>
                      <a:pt x="1835" y="0"/>
                      <a:pt x="165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2" name="Google Shape;4322;p53"/>
              <p:cNvSpPr/>
              <p:nvPr/>
            </p:nvSpPr>
            <p:spPr>
              <a:xfrm>
                <a:off x="4821600" y="4366300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4" y="0"/>
                    </a:moveTo>
                    <a:cubicBezTo>
                      <a:pt x="1070" y="0"/>
                      <a:pt x="522" y="351"/>
                      <a:pt x="296" y="931"/>
                    </a:cubicBezTo>
                    <a:cubicBezTo>
                      <a:pt x="0" y="1681"/>
                      <a:pt x="368" y="2532"/>
                      <a:pt x="1125" y="2827"/>
                    </a:cubicBezTo>
                    <a:cubicBezTo>
                      <a:pt x="1299" y="2896"/>
                      <a:pt x="1478" y="2928"/>
                      <a:pt x="1655" y="2928"/>
                    </a:cubicBezTo>
                    <a:cubicBezTo>
                      <a:pt x="2240" y="2928"/>
                      <a:pt x="2794" y="2574"/>
                      <a:pt x="3021" y="1998"/>
                    </a:cubicBezTo>
                    <a:cubicBezTo>
                      <a:pt x="3316" y="1241"/>
                      <a:pt x="2941" y="398"/>
                      <a:pt x="2192" y="102"/>
                    </a:cubicBezTo>
                    <a:cubicBezTo>
                      <a:pt x="2014" y="33"/>
                      <a:pt x="1832" y="0"/>
                      <a:pt x="165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3" name="Google Shape;4323;p53"/>
              <p:cNvSpPr/>
              <p:nvPr/>
            </p:nvSpPr>
            <p:spPr>
              <a:xfrm>
                <a:off x="4568375" y="4189150"/>
                <a:ext cx="365700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4628" h="8198" extrusionOk="0">
                    <a:moveTo>
                      <a:pt x="1075" y="1"/>
                    </a:moveTo>
                    <a:lnTo>
                      <a:pt x="0" y="2740"/>
                    </a:lnTo>
                    <a:cubicBezTo>
                      <a:pt x="766" y="2529"/>
                      <a:pt x="1740" y="2348"/>
                      <a:pt x="2865" y="2348"/>
                    </a:cubicBezTo>
                    <a:cubicBezTo>
                      <a:pt x="3202" y="2348"/>
                      <a:pt x="3552" y="2365"/>
                      <a:pt x="3915" y="2401"/>
                    </a:cubicBezTo>
                    <a:cubicBezTo>
                      <a:pt x="6157" y="2618"/>
                      <a:pt x="7721" y="3490"/>
                      <a:pt x="8853" y="4139"/>
                    </a:cubicBezTo>
                    <a:cubicBezTo>
                      <a:pt x="10987" y="5364"/>
                      <a:pt x="12486" y="6900"/>
                      <a:pt x="13496" y="8197"/>
                    </a:cubicBezTo>
                    <a:lnTo>
                      <a:pt x="14627" y="529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4" name="Google Shape;4324;p53"/>
              <p:cNvSpPr/>
              <p:nvPr/>
            </p:nvSpPr>
            <p:spPr>
              <a:xfrm>
                <a:off x="4511050" y="4325775"/>
                <a:ext cx="371475" cy="211050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8442" extrusionOk="0">
                    <a:moveTo>
                      <a:pt x="1227" y="0"/>
                    </a:moveTo>
                    <a:lnTo>
                      <a:pt x="1" y="3136"/>
                    </a:lnTo>
                    <a:lnTo>
                      <a:pt x="13554" y="8442"/>
                    </a:lnTo>
                    <a:lnTo>
                      <a:pt x="14859" y="5111"/>
                    </a:lnTo>
                    <a:lnTo>
                      <a:pt x="14859" y="5111"/>
                    </a:lnTo>
                    <a:cubicBezTo>
                      <a:pt x="14362" y="5162"/>
                      <a:pt x="13797" y="5197"/>
                      <a:pt x="13174" y="5197"/>
                    </a:cubicBezTo>
                    <a:cubicBezTo>
                      <a:pt x="12477" y="5197"/>
                      <a:pt x="11709" y="5153"/>
                      <a:pt x="10887" y="5039"/>
                    </a:cubicBezTo>
                    <a:cubicBezTo>
                      <a:pt x="7671" y="4599"/>
                      <a:pt x="5451" y="3338"/>
                      <a:pt x="4809" y="2949"/>
                    </a:cubicBezTo>
                    <a:cubicBezTo>
                      <a:pt x="3267" y="2026"/>
                      <a:pt x="2092" y="959"/>
                      <a:pt x="122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5" name="Google Shape;4325;p53"/>
              <p:cNvSpPr/>
              <p:nvPr/>
            </p:nvSpPr>
            <p:spPr>
              <a:xfrm>
                <a:off x="4503850" y="4380525"/>
                <a:ext cx="354000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3" extrusionOk="0">
                    <a:moveTo>
                      <a:pt x="1657" y="0"/>
                    </a:moveTo>
                    <a:cubicBezTo>
                      <a:pt x="1071" y="0"/>
                      <a:pt x="507" y="349"/>
                      <a:pt x="275" y="946"/>
                    </a:cubicBezTo>
                    <a:cubicBezTo>
                      <a:pt x="1" y="1645"/>
                      <a:pt x="289" y="2438"/>
                      <a:pt x="952" y="2792"/>
                    </a:cubicBezTo>
                    <a:cubicBezTo>
                      <a:pt x="2574" y="3664"/>
                      <a:pt x="4434" y="4551"/>
                      <a:pt x="6525" y="5358"/>
                    </a:cubicBezTo>
                    <a:cubicBezTo>
                      <a:pt x="8500" y="6122"/>
                      <a:pt x="10367" y="6706"/>
                      <a:pt x="12068" y="7146"/>
                    </a:cubicBezTo>
                    <a:cubicBezTo>
                      <a:pt x="12192" y="7177"/>
                      <a:pt x="12316" y="7193"/>
                      <a:pt x="12438" y="7193"/>
                    </a:cubicBezTo>
                    <a:cubicBezTo>
                      <a:pt x="13039" y="7193"/>
                      <a:pt x="13600" y="6826"/>
                      <a:pt x="13827" y="6245"/>
                    </a:cubicBezTo>
                    <a:cubicBezTo>
                      <a:pt x="14159" y="5401"/>
                      <a:pt x="13654" y="4464"/>
                      <a:pt x="12775" y="4255"/>
                    </a:cubicBezTo>
                    <a:cubicBezTo>
                      <a:pt x="11160" y="3887"/>
                      <a:pt x="9351" y="3361"/>
                      <a:pt x="7419" y="2604"/>
                    </a:cubicBezTo>
                    <a:cubicBezTo>
                      <a:pt x="5501" y="1854"/>
                      <a:pt x="3829" y="1018"/>
                      <a:pt x="2394" y="196"/>
                    </a:cubicBezTo>
                    <a:cubicBezTo>
                      <a:pt x="2160" y="63"/>
                      <a:pt x="1907" y="0"/>
                      <a:pt x="1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6" name="Google Shape;4326;p53"/>
              <p:cNvSpPr/>
              <p:nvPr/>
            </p:nvSpPr>
            <p:spPr>
              <a:xfrm>
                <a:off x="4590175" y="4156075"/>
                <a:ext cx="354000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0" extrusionOk="0">
                    <a:moveTo>
                      <a:pt x="1715" y="0"/>
                    </a:moveTo>
                    <a:cubicBezTo>
                      <a:pt x="1113" y="0"/>
                      <a:pt x="559" y="362"/>
                      <a:pt x="332" y="942"/>
                    </a:cubicBezTo>
                    <a:cubicBezTo>
                      <a:pt x="1" y="1792"/>
                      <a:pt x="498" y="2729"/>
                      <a:pt x="1385" y="2931"/>
                    </a:cubicBezTo>
                    <a:cubicBezTo>
                      <a:pt x="3000" y="3306"/>
                      <a:pt x="4809" y="3832"/>
                      <a:pt x="6741" y="4589"/>
                    </a:cubicBezTo>
                    <a:cubicBezTo>
                      <a:pt x="8659" y="5339"/>
                      <a:pt x="10331" y="6175"/>
                      <a:pt x="11759" y="6990"/>
                    </a:cubicBezTo>
                    <a:cubicBezTo>
                      <a:pt x="11996" y="7126"/>
                      <a:pt x="12251" y="7189"/>
                      <a:pt x="12502" y="7189"/>
                    </a:cubicBezTo>
                    <a:cubicBezTo>
                      <a:pt x="13091" y="7189"/>
                      <a:pt x="13653" y="6839"/>
                      <a:pt x="13885" y="6247"/>
                    </a:cubicBezTo>
                    <a:cubicBezTo>
                      <a:pt x="14159" y="5548"/>
                      <a:pt x="13871" y="4755"/>
                      <a:pt x="13208" y="4395"/>
                    </a:cubicBezTo>
                    <a:cubicBezTo>
                      <a:pt x="11578" y="3522"/>
                      <a:pt x="9726" y="2643"/>
                      <a:pt x="7635" y="1836"/>
                    </a:cubicBezTo>
                    <a:cubicBezTo>
                      <a:pt x="5660" y="1064"/>
                      <a:pt x="3793" y="487"/>
                      <a:pt x="2091" y="48"/>
                    </a:cubicBezTo>
                    <a:cubicBezTo>
                      <a:pt x="1966" y="16"/>
                      <a:pt x="1839" y="0"/>
                      <a:pt x="1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7" name="Google Shape;4327;p53"/>
              <p:cNvSpPr/>
              <p:nvPr/>
            </p:nvSpPr>
            <p:spPr>
              <a:xfrm>
                <a:off x="4549450" y="4255625"/>
                <a:ext cx="7517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29" extrusionOk="0">
                    <a:moveTo>
                      <a:pt x="1348" y="1"/>
                    </a:moveTo>
                    <a:cubicBezTo>
                      <a:pt x="1136" y="1"/>
                      <a:pt x="928" y="48"/>
                      <a:pt x="736" y="139"/>
                    </a:cubicBezTo>
                    <a:lnTo>
                      <a:pt x="0" y="2028"/>
                    </a:lnTo>
                    <a:cubicBezTo>
                      <a:pt x="145" y="2381"/>
                      <a:pt x="426" y="2676"/>
                      <a:pt x="815" y="2828"/>
                    </a:cubicBezTo>
                    <a:cubicBezTo>
                      <a:pt x="989" y="2896"/>
                      <a:pt x="1169" y="2929"/>
                      <a:pt x="1346" y="2929"/>
                    </a:cubicBezTo>
                    <a:cubicBezTo>
                      <a:pt x="1930" y="2929"/>
                      <a:pt x="2484" y="2574"/>
                      <a:pt x="2711" y="1999"/>
                    </a:cubicBezTo>
                    <a:cubicBezTo>
                      <a:pt x="3007" y="1242"/>
                      <a:pt x="2632" y="398"/>
                      <a:pt x="1882" y="103"/>
                    </a:cubicBezTo>
                    <a:cubicBezTo>
                      <a:pt x="1705" y="34"/>
                      <a:pt x="1525" y="1"/>
                      <a:pt x="134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28" name="Google Shape;4328;p53"/>
            <p:cNvGrpSpPr/>
            <p:nvPr/>
          </p:nvGrpSpPr>
          <p:grpSpPr>
            <a:xfrm rot="2166950">
              <a:off x="3058128" y="-243779"/>
              <a:ext cx="1391454" cy="1735017"/>
              <a:chOff x="2386975" y="3180875"/>
              <a:chExt cx="1391500" cy="1735075"/>
            </a:xfrm>
          </p:grpSpPr>
          <p:sp>
            <p:nvSpPr>
              <p:cNvPr id="4329" name="Google Shape;4329;p53"/>
              <p:cNvSpPr/>
              <p:nvPr/>
            </p:nvSpPr>
            <p:spPr>
              <a:xfrm>
                <a:off x="2439225" y="3191275"/>
                <a:ext cx="1339250" cy="1724675"/>
              </a:xfrm>
              <a:custGeom>
                <a:avLst/>
                <a:gdLst/>
                <a:ahLst/>
                <a:cxnLst/>
                <a:rect l="l" t="t" r="r" b="b"/>
                <a:pathLst>
                  <a:path w="53570" h="68987" extrusionOk="0">
                    <a:moveTo>
                      <a:pt x="28691" y="25966"/>
                    </a:moveTo>
                    <a:cubicBezTo>
                      <a:pt x="29503" y="25966"/>
                      <a:pt x="30316" y="26378"/>
                      <a:pt x="30753" y="27221"/>
                    </a:cubicBezTo>
                    <a:lnTo>
                      <a:pt x="38085" y="41408"/>
                    </a:lnTo>
                    <a:cubicBezTo>
                      <a:pt x="38719" y="42641"/>
                      <a:pt x="38149" y="44147"/>
                      <a:pt x="36859" y="44645"/>
                    </a:cubicBezTo>
                    <a:lnTo>
                      <a:pt x="21958" y="50390"/>
                    </a:lnTo>
                    <a:cubicBezTo>
                      <a:pt x="21671" y="50500"/>
                      <a:pt x="21386" y="50551"/>
                      <a:pt x="21110" y="50551"/>
                    </a:cubicBezTo>
                    <a:cubicBezTo>
                      <a:pt x="19574" y="50551"/>
                      <a:pt x="18340" y="48988"/>
                      <a:pt x="18945" y="47399"/>
                    </a:cubicBezTo>
                    <a:lnTo>
                      <a:pt x="26514" y="27466"/>
                    </a:lnTo>
                    <a:cubicBezTo>
                      <a:pt x="26890" y="26475"/>
                      <a:pt x="27789" y="25966"/>
                      <a:pt x="28691" y="25966"/>
                    </a:cubicBezTo>
                    <a:close/>
                    <a:moveTo>
                      <a:pt x="27204" y="0"/>
                    </a:moveTo>
                    <a:cubicBezTo>
                      <a:pt x="26302" y="0"/>
                      <a:pt x="25404" y="509"/>
                      <a:pt x="25029" y="1499"/>
                    </a:cubicBezTo>
                    <a:lnTo>
                      <a:pt x="605" y="65832"/>
                    </a:lnTo>
                    <a:cubicBezTo>
                      <a:pt x="1" y="67425"/>
                      <a:pt x="1231" y="68987"/>
                      <a:pt x="2760" y="68987"/>
                    </a:cubicBezTo>
                    <a:cubicBezTo>
                      <a:pt x="3037" y="68987"/>
                      <a:pt x="3324" y="68935"/>
                      <a:pt x="3611" y="68824"/>
                    </a:cubicBezTo>
                    <a:lnTo>
                      <a:pt x="26442" y="60029"/>
                    </a:lnTo>
                    <a:lnTo>
                      <a:pt x="51702" y="50282"/>
                    </a:lnTo>
                    <a:cubicBezTo>
                      <a:pt x="52993" y="49785"/>
                      <a:pt x="53569" y="48278"/>
                      <a:pt x="52935" y="47045"/>
                    </a:cubicBezTo>
                    <a:lnTo>
                      <a:pt x="29268" y="1261"/>
                    </a:lnTo>
                    <a:cubicBezTo>
                      <a:pt x="28831" y="414"/>
                      <a:pt x="28016" y="0"/>
                      <a:pt x="2720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0" name="Google Shape;4330;p53"/>
              <p:cNvSpPr/>
              <p:nvPr/>
            </p:nvSpPr>
            <p:spPr>
              <a:xfrm>
                <a:off x="2386975" y="3180875"/>
                <a:ext cx="1339225" cy="1724625"/>
              </a:xfrm>
              <a:custGeom>
                <a:avLst/>
                <a:gdLst/>
                <a:ahLst/>
                <a:cxnLst/>
                <a:rect l="l" t="t" r="r" b="b"/>
                <a:pathLst>
                  <a:path w="53569" h="68985" extrusionOk="0">
                    <a:moveTo>
                      <a:pt x="28694" y="25964"/>
                    </a:moveTo>
                    <a:cubicBezTo>
                      <a:pt x="29504" y="25964"/>
                      <a:pt x="30315" y="26376"/>
                      <a:pt x="30752" y="27219"/>
                    </a:cubicBezTo>
                    <a:lnTo>
                      <a:pt x="38084" y="41406"/>
                    </a:lnTo>
                    <a:cubicBezTo>
                      <a:pt x="38726" y="42639"/>
                      <a:pt x="38149" y="44145"/>
                      <a:pt x="36858" y="44643"/>
                    </a:cubicBezTo>
                    <a:lnTo>
                      <a:pt x="21957" y="50388"/>
                    </a:lnTo>
                    <a:cubicBezTo>
                      <a:pt x="21672" y="50498"/>
                      <a:pt x="21387" y="50548"/>
                      <a:pt x="21112" y="50548"/>
                    </a:cubicBezTo>
                    <a:cubicBezTo>
                      <a:pt x="19580" y="50548"/>
                      <a:pt x="18346" y="48985"/>
                      <a:pt x="18951" y="47397"/>
                    </a:cubicBezTo>
                    <a:lnTo>
                      <a:pt x="26521" y="27464"/>
                    </a:lnTo>
                    <a:cubicBezTo>
                      <a:pt x="26896" y="26473"/>
                      <a:pt x="27794" y="25964"/>
                      <a:pt x="28694" y="25964"/>
                    </a:cubicBezTo>
                    <a:close/>
                    <a:moveTo>
                      <a:pt x="27213" y="1"/>
                    </a:moveTo>
                    <a:cubicBezTo>
                      <a:pt x="26311" y="1"/>
                      <a:pt x="25411" y="510"/>
                      <a:pt x="25036" y="1497"/>
                    </a:cubicBezTo>
                    <a:lnTo>
                      <a:pt x="604" y="65830"/>
                    </a:lnTo>
                    <a:cubicBezTo>
                      <a:pt x="0" y="67423"/>
                      <a:pt x="1230" y="68985"/>
                      <a:pt x="2759" y="68985"/>
                    </a:cubicBezTo>
                    <a:cubicBezTo>
                      <a:pt x="3036" y="68985"/>
                      <a:pt x="3323" y="68933"/>
                      <a:pt x="3611" y="68822"/>
                    </a:cubicBezTo>
                    <a:lnTo>
                      <a:pt x="26441" y="60027"/>
                    </a:lnTo>
                    <a:lnTo>
                      <a:pt x="51709" y="50280"/>
                    </a:lnTo>
                    <a:cubicBezTo>
                      <a:pt x="52999" y="49783"/>
                      <a:pt x="53569" y="48276"/>
                      <a:pt x="52934" y="47050"/>
                    </a:cubicBezTo>
                    <a:lnTo>
                      <a:pt x="29275" y="1259"/>
                    </a:lnTo>
                    <a:cubicBezTo>
                      <a:pt x="28838" y="413"/>
                      <a:pt x="28024" y="1"/>
                      <a:pt x="27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1" name="Google Shape;4331;p53"/>
              <p:cNvSpPr/>
              <p:nvPr/>
            </p:nvSpPr>
            <p:spPr>
              <a:xfrm>
                <a:off x="2958250" y="33345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5" y="2671"/>
                      <a:pt x="4698" y="2527"/>
                      <a:pt x="4787" y="2293"/>
                    </a:cubicBezTo>
                    <a:cubicBezTo>
                      <a:pt x="4910" y="1990"/>
                      <a:pt x="4751" y="1644"/>
                      <a:pt x="4448" y="1536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2" name="Google Shape;4332;p53"/>
              <p:cNvSpPr/>
              <p:nvPr/>
            </p:nvSpPr>
            <p:spPr>
              <a:xfrm>
                <a:off x="2995200" y="32370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7" y="2632"/>
                    </a:lnTo>
                    <a:cubicBezTo>
                      <a:pt x="4106" y="2658"/>
                      <a:pt x="4177" y="2671"/>
                      <a:pt x="4246" y="2671"/>
                    </a:cubicBezTo>
                    <a:cubicBezTo>
                      <a:pt x="4483" y="2671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29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3" name="Google Shape;4333;p53"/>
              <p:cNvSpPr/>
              <p:nvPr/>
            </p:nvSpPr>
            <p:spPr>
              <a:xfrm>
                <a:off x="2881650" y="35362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40" y="2671"/>
                    </a:cubicBezTo>
                    <a:cubicBezTo>
                      <a:pt x="4479" y="2671"/>
                      <a:pt x="4705" y="2527"/>
                      <a:pt x="4794" y="2293"/>
                    </a:cubicBezTo>
                    <a:cubicBezTo>
                      <a:pt x="4910" y="1990"/>
                      <a:pt x="4751" y="1644"/>
                      <a:pt x="4448" y="1529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4" name="Google Shape;4334;p53"/>
              <p:cNvSpPr/>
              <p:nvPr/>
            </p:nvSpPr>
            <p:spPr>
              <a:xfrm>
                <a:off x="2918600" y="34387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44"/>
                      <a:pt x="4455" y="1529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5" name="Google Shape;4335;p53"/>
              <p:cNvSpPr/>
              <p:nvPr/>
            </p:nvSpPr>
            <p:spPr>
              <a:xfrm>
                <a:off x="2812625" y="37178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6" name="Google Shape;4336;p53"/>
              <p:cNvSpPr/>
              <p:nvPr/>
            </p:nvSpPr>
            <p:spPr>
              <a:xfrm>
                <a:off x="2849750" y="3620375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7"/>
                      <a:pt x="4787" y="2293"/>
                    </a:cubicBezTo>
                    <a:cubicBezTo>
                      <a:pt x="4903" y="1990"/>
                      <a:pt x="4751" y="1644"/>
                      <a:pt x="4448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7" name="Google Shape;4337;p53"/>
              <p:cNvSpPr/>
              <p:nvPr/>
            </p:nvSpPr>
            <p:spPr>
              <a:xfrm>
                <a:off x="2736025" y="39195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6"/>
                      <a:pt x="4795" y="2293"/>
                    </a:cubicBezTo>
                    <a:cubicBezTo>
                      <a:pt x="4910" y="1990"/>
                      <a:pt x="4759" y="1651"/>
                      <a:pt x="4449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8" name="Google Shape;4338;p53"/>
              <p:cNvSpPr/>
              <p:nvPr/>
            </p:nvSpPr>
            <p:spPr>
              <a:xfrm>
                <a:off x="2773150" y="3822050"/>
                <a:ext cx="1225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0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1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6" y="2670"/>
                      <a:pt x="4698" y="2526"/>
                      <a:pt x="4787" y="2292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9" name="Google Shape;4339;p53"/>
              <p:cNvSpPr/>
              <p:nvPr/>
            </p:nvSpPr>
            <p:spPr>
              <a:xfrm>
                <a:off x="2665925" y="41042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0" y="2632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8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0" name="Google Shape;4340;p53"/>
              <p:cNvSpPr/>
              <p:nvPr/>
            </p:nvSpPr>
            <p:spPr>
              <a:xfrm>
                <a:off x="2702875" y="40067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1" name="Google Shape;4341;p53"/>
              <p:cNvSpPr/>
              <p:nvPr/>
            </p:nvSpPr>
            <p:spPr>
              <a:xfrm>
                <a:off x="2589325" y="43059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9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2" name="Google Shape;4342;p53"/>
              <p:cNvSpPr/>
              <p:nvPr/>
            </p:nvSpPr>
            <p:spPr>
              <a:xfrm>
                <a:off x="2626450" y="420845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6"/>
                      <a:pt x="4787" y="2293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3" name="Google Shape;4343;p53"/>
              <p:cNvSpPr/>
              <p:nvPr/>
            </p:nvSpPr>
            <p:spPr>
              <a:xfrm>
                <a:off x="2520300" y="4487600"/>
                <a:ext cx="12275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4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102" y="2660"/>
                      <a:pt x="4175" y="2674"/>
                      <a:pt x="4247" y="2674"/>
                    </a:cubicBezTo>
                    <a:cubicBezTo>
                      <a:pt x="4485" y="2674"/>
                      <a:pt x="4706" y="2526"/>
                      <a:pt x="4794" y="2293"/>
                    </a:cubicBezTo>
                    <a:cubicBezTo>
                      <a:pt x="4910" y="1990"/>
                      <a:pt x="4758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4" name="Google Shape;4344;p53"/>
              <p:cNvSpPr/>
              <p:nvPr/>
            </p:nvSpPr>
            <p:spPr>
              <a:xfrm>
                <a:off x="2557425" y="439010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1"/>
                    </a:moveTo>
                    <a:lnTo>
                      <a:pt x="1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6" y="2671"/>
                      <a:pt x="4698" y="2527"/>
                      <a:pt x="4787" y="2293"/>
                    </a:cubicBezTo>
                    <a:cubicBezTo>
                      <a:pt x="4903" y="1990"/>
                      <a:pt x="4751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5" name="Google Shape;4345;p53"/>
              <p:cNvSpPr/>
              <p:nvPr/>
            </p:nvSpPr>
            <p:spPr>
              <a:xfrm>
                <a:off x="2482625" y="4586900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7"/>
                    </a:lnTo>
                    <a:lnTo>
                      <a:pt x="3865" y="2567"/>
                    </a:lnTo>
                    <a:cubicBezTo>
                      <a:pt x="3932" y="2593"/>
                      <a:pt x="4001" y="2605"/>
                      <a:pt x="4069" y="2605"/>
                    </a:cubicBezTo>
                    <a:cubicBezTo>
                      <a:pt x="4307" y="2605"/>
                      <a:pt x="4532" y="2457"/>
                      <a:pt x="4622" y="2221"/>
                    </a:cubicBezTo>
                    <a:cubicBezTo>
                      <a:pt x="4737" y="1919"/>
                      <a:pt x="4586" y="1580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6" name="Google Shape;4346;p53"/>
              <p:cNvSpPr/>
              <p:nvPr/>
            </p:nvSpPr>
            <p:spPr>
              <a:xfrm>
                <a:off x="2413600" y="4768575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65" y="2567"/>
                    </a:lnTo>
                    <a:cubicBezTo>
                      <a:pt x="3933" y="2593"/>
                      <a:pt x="4004" y="2606"/>
                      <a:pt x="4073" y="2606"/>
                    </a:cubicBezTo>
                    <a:cubicBezTo>
                      <a:pt x="4310" y="2606"/>
                      <a:pt x="4532" y="2461"/>
                      <a:pt x="4622" y="2221"/>
                    </a:cubicBezTo>
                    <a:cubicBezTo>
                      <a:pt x="4737" y="1918"/>
                      <a:pt x="4586" y="1579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7" name="Google Shape;4347;p53"/>
              <p:cNvSpPr/>
              <p:nvPr/>
            </p:nvSpPr>
            <p:spPr>
              <a:xfrm>
                <a:off x="2450725" y="4671075"/>
                <a:ext cx="1184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5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58" y="2567"/>
                    </a:lnTo>
                    <a:cubicBezTo>
                      <a:pt x="3925" y="2593"/>
                      <a:pt x="3994" y="2605"/>
                      <a:pt x="4063" y="2605"/>
                    </a:cubicBezTo>
                    <a:cubicBezTo>
                      <a:pt x="4303" y="2605"/>
                      <a:pt x="4532" y="2456"/>
                      <a:pt x="4622" y="2221"/>
                    </a:cubicBezTo>
                    <a:cubicBezTo>
                      <a:pt x="4737" y="1918"/>
                      <a:pt x="4579" y="1579"/>
                      <a:pt x="4276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8" name="Google Shape;4348;p53"/>
              <p:cNvSpPr/>
              <p:nvPr/>
            </p:nvSpPr>
            <p:spPr>
              <a:xfrm>
                <a:off x="2390000" y="3180925"/>
                <a:ext cx="695700" cy="1719775"/>
              </a:xfrm>
              <a:custGeom>
                <a:avLst/>
                <a:gdLst/>
                <a:ahLst/>
                <a:cxnLst/>
                <a:rect l="l" t="t" r="r" b="b"/>
                <a:pathLst>
                  <a:path w="27828" h="68791" extrusionOk="0">
                    <a:moveTo>
                      <a:pt x="27088" y="1"/>
                    </a:moveTo>
                    <a:cubicBezTo>
                      <a:pt x="26186" y="1"/>
                      <a:pt x="25287" y="507"/>
                      <a:pt x="24915" y="1495"/>
                    </a:cubicBezTo>
                    <a:lnTo>
                      <a:pt x="483" y="65828"/>
                    </a:lnTo>
                    <a:cubicBezTo>
                      <a:pt x="0" y="67089"/>
                      <a:pt x="685" y="68337"/>
                      <a:pt x="1752" y="68791"/>
                    </a:cubicBezTo>
                    <a:lnTo>
                      <a:pt x="27827" y="118"/>
                    </a:lnTo>
                    <a:cubicBezTo>
                      <a:pt x="27588" y="40"/>
                      <a:pt x="27338" y="1"/>
                      <a:pt x="2708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9" name="Google Shape;4349;p53"/>
              <p:cNvSpPr/>
              <p:nvPr/>
            </p:nvSpPr>
            <p:spPr>
              <a:xfrm>
                <a:off x="2696575" y="4528925"/>
                <a:ext cx="34802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3921" h="7515" extrusionOk="0">
                    <a:moveTo>
                      <a:pt x="9019" y="0"/>
                    </a:moveTo>
                    <a:cubicBezTo>
                      <a:pt x="4336" y="0"/>
                      <a:pt x="1" y="5524"/>
                      <a:pt x="728" y="6919"/>
                    </a:cubicBezTo>
                    <a:cubicBezTo>
                      <a:pt x="946" y="7333"/>
                      <a:pt x="1685" y="7515"/>
                      <a:pt x="2709" y="7515"/>
                    </a:cubicBezTo>
                    <a:cubicBezTo>
                      <a:pt x="6391" y="7515"/>
                      <a:pt x="13761" y="5169"/>
                      <a:pt x="13863" y="2868"/>
                    </a:cubicBezTo>
                    <a:cubicBezTo>
                      <a:pt x="13920" y="1592"/>
                      <a:pt x="11751" y="482"/>
                      <a:pt x="10294" y="143"/>
                    </a:cubicBezTo>
                    <a:cubicBezTo>
                      <a:pt x="9869" y="45"/>
                      <a:pt x="9443" y="0"/>
                      <a:pt x="901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0" name="Google Shape;4350;p53"/>
              <p:cNvSpPr/>
              <p:nvPr/>
            </p:nvSpPr>
            <p:spPr>
              <a:xfrm>
                <a:off x="3119275" y="4467425"/>
                <a:ext cx="10662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3349" extrusionOk="0">
                    <a:moveTo>
                      <a:pt x="2991" y="0"/>
                    </a:moveTo>
                    <a:cubicBezTo>
                      <a:pt x="1867" y="0"/>
                      <a:pt x="1" y="1674"/>
                      <a:pt x="256" y="2480"/>
                    </a:cubicBezTo>
                    <a:cubicBezTo>
                      <a:pt x="393" y="2924"/>
                      <a:pt x="1244" y="3349"/>
                      <a:pt x="2101" y="3349"/>
                    </a:cubicBezTo>
                    <a:cubicBezTo>
                      <a:pt x="2651" y="3349"/>
                      <a:pt x="3204" y="3174"/>
                      <a:pt x="3573" y="2718"/>
                    </a:cubicBezTo>
                    <a:cubicBezTo>
                      <a:pt x="4265" y="1875"/>
                      <a:pt x="4020" y="426"/>
                      <a:pt x="3378" y="87"/>
                    </a:cubicBezTo>
                    <a:cubicBezTo>
                      <a:pt x="3265" y="28"/>
                      <a:pt x="3134" y="0"/>
                      <a:pt x="299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51" name="Google Shape;4351;p53"/>
            <p:cNvGrpSpPr/>
            <p:nvPr/>
          </p:nvGrpSpPr>
          <p:grpSpPr>
            <a:xfrm flipH="1">
              <a:off x="4654700" y="-127475"/>
              <a:ext cx="1288450" cy="1640350"/>
              <a:chOff x="659300" y="3268175"/>
              <a:chExt cx="1288450" cy="1640350"/>
            </a:xfrm>
          </p:grpSpPr>
          <p:sp>
            <p:nvSpPr>
              <p:cNvPr id="4352" name="Google Shape;4352;p53"/>
              <p:cNvSpPr/>
              <p:nvPr/>
            </p:nvSpPr>
            <p:spPr>
              <a:xfrm>
                <a:off x="705625" y="3277550"/>
                <a:ext cx="1242125" cy="163097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39" extrusionOk="0">
                    <a:moveTo>
                      <a:pt x="40750" y="0"/>
                    </a:moveTo>
                    <a:cubicBezTo>
                      <a:pt x="40283" y="0"/>
                      <a:pt x="39824" y="223"/>
                      <a:pt x="39541" y="636"/>
                    </a:cubicBezTo>
                    <a:lnTo>
                      <a:pt x="454" y="57998"/>
                    </a:lnTo>
                    <a:cubicBezTo>
                      <a:pt x="0" y="58668"/>
                      <a:pt x="173" y="59577"/>
                      <a:pt x="836" y="60031"/>
                    </a:cubicBezTo>
                    <a:lnTo>
                      <a:pt x="8110" y="64983"/>
                    </a:lnTo>
                    <a:cubicBezTo>
                      <a:pt x="8365" y="65156"/>
                      <a:pt x="8654" y="65239"/>
                      <a:pt x="8939" y="65239"/>
                    </a:cubicBezTo>
                    <a:cubicBezTo>
                      <a:pt x="9405" y="65239"/>
                      <a:pt x="9861" y="65017"/>
                      <a:pt x="10143" y="64601"/>
                    </a:cubicBezTo>
                    <a:lnTo>
                      <a:pt x="49230" y="7239"/>
                    </a:lnTo>
                    <a:cubicBezTo>
                      <a:pt x="49684" y="6569"/>
                      <a:pt x="49511" y="5661"/>
                      <a:pt x="48848" y="5207"/>
                    </a:cubicBezTo>
                    <a:lnTo>
                      <a:pt x="41574" y="254"/>
                    </a:lnTo>
                    <a:cubicBezTo>
                      <a:pt x="41321" y="82"/>
                      <a:pt x="41034" y="0"/>
                      <a:pt x="4075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3" name="Google Shape;4353;p53"/>
              <p:cNvSpPr/>
              <p:nvPr/>
            </p:nvSpPr>
            <p:spPr>
              <a:xfrm>
                <a:off x="659300" y="3268175"/>
                <a:ext cx="1242125" cy="163112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45" extrusionOk="0">
                    <a:moveTo>
                      <a:pt x="40753" y="1"/>
                    </a:moveTo>
                    <a:cubicBezTo>
                      <a:pt x="40284" y="1"/>
                      <a:pt x="39825" y="226"/>
                      <a:pt x="39542" y="643"/>
                    </a:cubicBezTo>
                    <a:lnTo>
                      <a:pt x="455" y="58005"/>
                    </a:lnTo>
                    <a:cubicBezTo>
                      <a:pt x="0" y="58669"/>
                      <a:pt x="173" y="59584"/>
                      <a:pt x="837" y="60038"/>
                    </a:cubicBezTo>
                    <a:lnTo>
                      <a:pt x="8111" y="64991"/>
                    </a:lnTo>
                    <a:cubicBezTo>
                      <a:pt x="8364" y="65162"/>
                      <a:pt x="8651" y="65244"/>
                      <a:pt x="8935" y="65244"/>
                    </a:cubicBezTo>
                    <a:cubicBezTo>
                      <a:pt x="9402" y="65244"/>
                      <a:pt x="9861" y="65022"/>
                      <a:pt x="10143" y="64609"/>
                    </a:cubicBezTo>
                    <a:lnTo>
                      <a:pt x="49231" y="7247"/>
                    </a:lnTo>
                    <a:cubicBezTo>
                      <a:pt x="49685" y="6576"/>
                      <a:pt x="49512" y="5668"/>
                      <a:pt x="48849" y="5214"/>
                    </a:cubicBezTo>
                    <a:lnTo>
                      <a:pt x="41575" y="254"/>
                    </a:lnTo>
                    <a:cubicBezTo>
                      <a:pt x="41322" y="83"/>
                      <a:pt x="41036" y="1"/>
                      <a:pt x="407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4" name="Google Shape;4354;p53"/>
              <p:cNvSpPr/>
              <p:nvPr/>
            </p:nvSpPr>
            <p:spPr>
              <a:xfrm>
                <a:off x="848725" y="3389325"/>
                <a:ext cx="1052700" cy="1509975"/>
              </a:xfrm>
              <a:custGeom>
                <a:avLst/>
                <a:gdLst/>
                <a:ahLst/>
                <a:cxnLst/>
                <a:rect l="l" t="t" r="r" b="b"/>
                <a:pathLst>
                  <a:path w="42108" h="60399" extrusionOk="0">
                    <a:moveTo>
                      <a:pt x="40738" y="0"/>
                    </a:moveTo>
                    <a:lnTo>
                      <a:pt x="0" y="59784"/>
                    </a:lnTo>
                    <a:lnTo>
                      <a:pt x="534" y="60145"/>
                    </a:lnTo>
                    <a:cubicBezTo>
                      <a:pt x="787" y="60316"/>
                      <a:pt x="1074" y="60398"/>
                      <a:pt x="1358" y="60398"/>
                    </a:cubicBezTo>
                    <a:cubicBezTo>
                      <a:pt x="1825" y="60398"/>
                      <a:pt x="2284" y="60176"/>
                      <a:pt x="2566" y="59763"/>
                    </a:cubicBezTo>
                    <a:lnTo>
                      <a:pt x="41654" y="2401"/>
                    </a:lnTo>
                    <a:cubicBezTo>
                      <a:pt x="42108" y="1730"/>
                      <a:pt x="41935" y="822"/>
                      <a:pt x="41272" y="368"/>
                    </a:cubicBezTo>
                    <a:lnTo>
                      <a:pt x="4073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5" name="Google Shape;4355;p53"/>
              <p:cNvSpPr/>
              <p:nvPr/>
            </p:nvSpPr>
            <p:spPr>
              <a:xfrm>
                <a:off x="943800" y="4288775"/>
                <a:ext cx="283225" cy="333150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13326" extrusionOk="0">
                    <a:moveTo>
                      <a:pt x="10408" y="1"/>
                    </a:moveTo>
                    <a:cubicBezTo>
                      <a:pt x="8262" y="1"/>
                      <a:pt x="1" y="12028"/>
                      <a:pt x="1272" y="13209"/>
                    </a:cubicBezTo>
                    <a:cubicBezTo>
                      <a:pt x="1356" y="13287"/>
                      <a:pt x="1491" y="13325"/>
                      <a:pt x="1667" y="13325"/>
                    </a:cubicBezTo>
                    <a:cubicBezTo>
                      <a:pt x="3433" y="13325"/>
                      <a:pt x="9385" y="9513"/>
                      <a:pt x="10637" y="3621"/>
                    </a:cubicBezTo>
                    <a:cubicBezTo>
                      <a:pt x="10788" y="2922"/>
                      <a:pt x="11329" y="377"/>
                      <a:pt x="10593" y="38"/>
                    </a:cubicBezTo>
                    <a:cubicBezTo>
                      <a:pt x="10538" y="13"/>
                      <a:pt x="10476" y="1"/>
                      <a:pt x="1040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6" name="Google Shape;4356;p53"/>
              <p:cNvSpPr/>
              <p:nvPr/>
            </p:nvSpPr>
            <p:spPr>
              <a:xfrm>
                <a:off x="1266475" y="4141925"/>
                <a:ext cx="77225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365" extrusionOk="0">
                    <a:moveTo>
                      <a:pt x="1727" y="1"/>
                    </a:moveTo>
                    <a:cubicBezTo>
                      <a:pt x="1661" y="1"/>
                      <a:pt x="1594" y="5"/>
                      <a:pt x="1529" y="15"/>
                    </a:cubicBezTo>
                    <a:cubicBezTo>
                      <a:pt x="397" y="196"/>
                      <a:pt x="1" y="1868"/>
                      <a:pt x="368" y="2243"/>
                    </a:cubicBezTo>
                    <a:cubicBezTo>
                      <a:pt x="450" y="2327"/>
                      <a:pt x="588" y="2365"/>
                      <a:pt x="761" y="2365"/>
                    </a:cubicBezTo>
                    <a:cubicBezTo>
                      <a:pt x="1560" y="2365"/>
                      <a:pt x="3088" y="1558"/>
                      <a:pt x="3064" y="888"/>
                    </a:cubicBezTo>
                    <a:cubicBezTo>
                      <a:pt x="3051" y="456"/>
                      <a:pt x="2380" y="1"/>
                      <a:pt x="172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7" name="Google Shape;4357;p53"/>
              <p:cNvSpPr/>
              <p:nvPr/>
            </p:nvSpPr>
            <p:spPr>
              <a:xfrm>
                <a:off x="1519700" y="3450050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15"/>
                    </a:lnTo>
                    <a:cubicBezTo>
                      <a:pt x="3351" y="3180"/>
                      <a:pt x="3458" y="3212"/>
                      <a:pt x="3563" y="3212"/>
                    </a:cubicBezTo>
                    <a:cubicBezTo>
                      <a:pt x="3736" y="3212"/>
                      <a:pt x="3905" y="3127"/>
                      <a:pt x="4008" y="2971"/>
                    </a:cubicBezTo>
                    <a:cubicBezTo>
                      <a:pt x="4181" y="2726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8" name="Google Shape;4358;p53"/>
              <p:cNvSpPr/>
              <p:nvPr/>
            </p:nvSpPr>
            <p:spPr>
              <a:xfrm>
                <a:off x="1573575" y="3370750"/>
                <a:ext cx="10475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3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66" y="3115"/>
                    </a:lnTo>
                    <a:cubicBezTo>
                      <a:pt x="3360" y="3181"/>
                      <a:pt x="3467" y="3212"/>
                      <a:pt x="3573" y="3212"/>
                    </a:cubicBezTo>
                    <a:cubicBezTo>
                      <a:pt x="3745" y="3212"/>
                      <a:pt x="3913" y="3130"/>
                      <a:pt x="4016" y="2978"/>
                    </a:cubicBezTo>
                    <a:cubicBezTo>
                      <a:pt x="4189" y="2726"/>
                      <a:pt x="4124" y="2387"/>
                      <a:pt x="3872" y="2221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9" name="Google Shape;4359;p53"/>
              <p:cNvSpPr/>
              <p:nvPr/>
            </p:nvSpPr>
            <p:spPr>
              <a:xfrm>
                <a:off x="1407950" y="3613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33"/>
                      <a:pt x="4117" y="2394"/>
                      <a:pt x="3872" y="2228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0" name="Google Shape;4360;p53"/>
              <p:cNvSpPr/>
              <p:nvPr/>
            </p:nvSpPr>
            <p:spPr>
              <a:xfrm>
                <a:off x="1462025" y="35345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902"/>
                    </a:lnTo>
                    <a:lnTo>
                      <a:pt x="3259" y="3122"/>
                    </a:lnTo>
                    <a:cubicBezTo>
                      <a:pt x="3351" y="3184"/>
                      <a:pt x="3456" y="3214"/>
                      <a:pt x="3560" y="3214"/>
                    </a:cubicBezTo>
                    <a:cubicBezTo>
                      <a:pt x="3733" y="3214"/>
                      <a:pt x="3905" y="3131"/>
                      <a:pt x="4008" y="2978"/>
                    </a:cubicBezTo>
                    <a:cubicBezTo>
                      <a:pt x="4181" y="2733"/>
                      <a:pt x="4117" y="2394"/>
                      <a:pt x="3871" y="2228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1" name="Google Shape;4361;p53"/>
              <p:cNvSpPr/>
              <p:nvPr/>
            </p:nvSpPr>
            <p:spPr>
              <a:xfrm>
                <a:off x="1307375" y="3761675"/>
                <a:ext cx="104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09" extrusionOk="0">
                    <a:moveTo>
                      <a:pt x="607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3" y="3177"/>
                      <a:pt x="3459" y="3208"/>
                      <a:pt x="3565" y="3208"/>
                    </a:cubicBezTo>
                    <a:cubicBezTo>
                      <a:pt x="3737" y="3208"/>
                      <a:pt x="3906" y="3126"/>
                      <a:pt x="4009" y="2970"/>
                    </a:cubicBezTo>
                    <a:cubicBezTo>
                      <a:pt x="4182" y="2725"/>
                      <a:pt x="4117" y="2386"/>
                      <a:pt x="3872" y="2220"/>
                    </a:cubicBezTo>
                    <a:lnTo>
                      <a:pt x="6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2" name="Google Shape;4362;p53"/>
              <p:cNvSpPr/>
              <p:nvPr/>
            </p:nvSpPr>
            <p:spPr>
              <a:xfrm>
                <a:off x="1361275" y="368237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4"/>
                    </a:lnTo>
                    <a:cubicBezTo>
                      <a:pt x="3359" y="3180"/>
                      <a:pt x="3465" y="3211"/>
                      <a:pt x="3571" y="3211"/>
                    </a:cubicBezTo>
                    <a:cubicBezTo>
                      <a:pt x="3743" y="3211"/>
                      <a:pt x="3913" y="3127"/>
                      <a:pt x="4016" y="2970"/>
                    </a:cubicBezTo>
                    <a:cubicBezTo>
                      <a:pt x="4182" y="2725"/>
                      <a:pt x="4124" y="2386"/>
                      <a:pt x="3872" y="2220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3" name="Google Shape;4363;p53"/>
              <p:cNvSpPr/>
              <p:nvPr/>
            </p:nvSpPr>
            <p:spPr>
              <a:xfrm>
                <a:off x="1195650" y="39254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22"/>
                    </a:lnTo>
                    <a:cubicBezTo>
                      <a:pt x="3351" y="3185"/>
                      <a:pt x="3456" y="3214"/>
                      <a:pt x="3560" y="3214"/>
                    </a:cubicBezTo>
                    <a:cubicBezTo>
                      <a:pt x="3735" y="3214"/>
                      <a:pt x="3908" y="3132"/>
                      <a:pt x="4016" y="2978"/>
                    </a:cubicBezTo>
                    <a:cubicBezTo>
                      <a:pt x="4182" y="2733"/>
                      <a:pt x="4117" y="2394"/>
                      <a:pt x="3872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4" name="Google Shape;4364;p53"/>
              <p:cNvSpPr/>
              <p:nvPr/>
            </p:nvSpPr>
            <p:spPr>
              <a:xfrm>
                <a:off x="1249525" y="3846200"/>
                <a:ext cx="1047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4" extrusionOk="0">
                    <a:moveTo>
                      <a:pt x="614" y="0"/>
                    </a:moveTo>
                    <a:lnTo>
                      <a:pt x="1" y="901"/>
                    </a:lnTo>
                    <a:lnTo>
                      <a:pt x="3267" y="3122"/>
                    </a:lnTo>
                    <a:cubicBezTo>
                      <a:pt x="3358" y="3184"/>
                      <a:pt x="3463" y="3213"/>
                      <a:pt x="3568" y="3213"/>
                    </a:cubicBezTo>
                    <a:cubicBezTo>
                      <a:pt x="3741" y="3213"/>
                      <a:pt x="3913" y="3131"/>
                      <a:pt x="4016" y="2977"/>
                    </a:cubicBezTo>
                    <a:cubicBezTo>
                      <a:pt x="4189" y="2732"/>
                      <a:pt x="4124" y="2393"/>
                      <a:pt x="3872" y="2228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5" name="Google Shape;4365;p53"/>
              <p:cNvSpPr/>
              <p:nvPr/>
            </p:nvSpPr>
            <p:spPr>
              <a:xfrm>
                <a:off x="1093275" y="40756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1" y="901"/>
                    </a:lnTo>
                    <a:lnTo>
                      <a:pt x="3259" y="3122"/>
                    </a:lnTo>
                    <a:cubicBezTo>
                      <a:pt x="3354" y="3184"/>
                      <a:pt x="3459" y="3213"/>
                      <a:pt x="3564" y="3213"/>
                    </a:cubicBezTo>
                    <a:cubicBezTo>
                      <a:pt x="3738" y="3213"/>
                      <a:pt x="3908" y="3131"/>
                      <a:pt x="4016" y="2977"/>
                    </a:cubicBezTo>
                    <a:cubicBezTo>
                      <a:pt x="4182" y="2732"/>
                      <a:pt x="4117" y="2393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6" name="Google Shape;4366;p53"/>
              <p:cNvSpPr/>
              <p:nvPr/>
            </p:nvSpPr>
            <p:spPr>
              <a:xfrm>
                <a:off x="1147350" y="399650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0"/>
                    </a:moveTo>
                    <a:lnTo>
                      <a:pt x="0" y="894"/>
                    </a:lnTo>
                    <a:lnTo>
                      <a:pt x="3259" y="3115"/>
                    </a:lnTo>
                    <a:cubicBezTo>
                      <a:pt x="3352" y="3178"/>
                      <a:pt x="3459" y="3208"/>
                      <a:pt x="3564" y="3208"/>
                    </a:cubicBezTo>
                    <a:cubicBezTo>
                      <a:pt x="3737" y="3208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7" name="Google Shape;4367;p53"/>
              <p:cNvSpPr/>
              <p:nvPr/>
            </p:nvSpPr>
            <p:spPr>
              <a:xfrm>
                <a:off x="981550" y="42396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5"/>
                    </a:lnTo>
                    <a:cubicBezTo>
                      <a:pt x="3359" y="3180"/>
                      <a:pt x="3466" y="3212"/>
                      <a:pt x="3572" y="3212"/>
                    </a:cubicBezTo>
                    <a:cubicBezTo>
                      <a:pt x="3744" y="3212"/>
                      <a:pt x="3913" y="3129"/>
                      <a:pt x="4015" y="2978"/>
                    </a:cubicBezTo>
                    <a:cubicBezTo>
                      <a:pt x="4181" y="2725"/>
                      <a:pt x="4124" y="2394"/>
                      <a:pt x="3871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8" name="Google Shape;4368;p53"/>
              <p:cNvSpPr/>
              <p:nvPr/>
            </p:nvSpPr>
            <p:spPr>
              <a:xfrm>
                <a:off x="1035600" y="41603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4" y="0"/>
                    </a:moveTo>
                    <a:lnTo>
                      <a:pt x="1" y="894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9" name="Google Shape;4369;p53"/>
              <p:cNvSpPr/>
              <p:nvPr/>
            </p:nvSpPr>
            <p:spPr>
              <a:xfrm>
                <a:off x="927650" y="43189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2" y="3180"/>
                      <a:pt x="3458" y="3211"/>
                      <a:pt x="3563" y="3211"/>
                    </a:cubicBezTo>
                    <a:cubicBezTo>
                      <a:pt x="3736" y="3211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0" name="Google Shape;4370;p53"/>
              <p:cNvSpPr/>
              <p:nvPr/>
            </p:nvSpPr>
            <p:spPr>
              <a:xfrm>
                <a:off x="825275" y="4469050"/>
                <a:ext cx="104575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5"/>
                    </a:lnTo>
                    <a:cubicBezTo>
                      <a:pt x="3353" y="3181"/>
                      <a:pt x="3460" y="3212"/>
                      <a:pt x="3566" y="3212"/>
                    </a:cubicBezTo>
                    <a:cubicBezTo>
                      <a:pt x="3739" y="3212"/>
                      <a:pt x="3909" y="3129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1" name="Google Shape;4371;p53"/>
              <p:cNvSpPr/>
              <p:nvPr/>
            </p:nvSpPr>
            <p:spPr>
              <a:xfrm>
                <a:off x="879175" y="4389750"/>
                <a:ext cx="104725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214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22"/>
                    </a:lnTo>
                    <a:cubicBezTo>
                      <a:pt x="3358" y="3184"/>
                      <a:pt x="3463" y="3214"/>
                      <a:pt x="3567" y="3214"/>
                    </a:cubicBezTo>
                    <a:cubicBezTo>
                      <a:pt x="3741" y="3214"/>
                      <a:pt x="3912" y="3131"/>
                      <a:pt x="4016" y="2978"/>
                    </a:cubicBezTo>
                    <a:cubicBezTo>
                      <a:pt x="4189" y="2725"/>
                      <a:pt x="4124" y="2394"/>
                      <a:pt x="3879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2" name="Google Shape;4372;p53"/>
              <p:cNvSpPr/>
              <p:nvPr/>
            </p:nvSpPr>
            <p:spPr>
              <a:xfrm>
                <a:off x="713550" y="4632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0" y="901"/>
                    </a:lnTo>
                    <a:lnTo>
                      <a:pt x="3259" y="3122"/>
                    </a:lnTo>
                    <a:cubicBezTo>
                      <a:pt x="3353" y="3184"/>
                      <a:pt x="3459" y="3214"/>
                      <a:pt x="3563" y="3214"/>
                    </a:cubicBezTo>
                    <a:cubicBezTo>
                      <a:pt x="3737" y="3214"/>
                      <a:pt x="3908" y="3131"/>
                      <a:pt x="4016" y="2978"/>
                    </a:cubicBezTo>
                    <a:cubicBezTo>
                      <a:pt x="4182" y="2732"/>
                      <a:pt x="4117" y="2394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3" name="Google Shape;4373;p53"/>
              <p:cNvSpPr/>
              <p:nvPr/>
            </p:nvSpPr>
            <p:spPr>
              <a:xfrm>
                <a:off x="767625" y="455375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1"/>
                    </a:moveTo>
                    <a:lnTo>
                      <a:pt x="0" y="894"/>
                    </a:lnTo>
                    <a:lnTo>
                      <a:pt x="3258" y="3115"/>
                    </a:lnTo>
                    <a:cubicBezTo>
                      <a:pt x="3352" y="3178"/>
                      <a:pt x="3458" y="3209"/>
                      <a:pt x="3565" y="3209"/>
                    </a:cubicBezTo>
                    <a:cubicBezTo>
                      <a:pt x="3737" y="3209"/>
                      <a:pt x="3908" y="3127"/>
                      <a:pt x="4015" y="2971"/>
                    </a:cubicBezTo>
                    <a:cubicBezTo>
                      <a:pt x="4181" y="2725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4" name="Google Shape;4374;p53"/>
              <p:cNvSpPr/>
              <p:nvPr/>
            </p:nvSpPr>
            <p:spPr>
              <a:xfrm>
                <a:off x="659850" y="3268350"/>
                <a:ext cx="1035950" cy="1498625"/>
              </a:xfrm>
              <a:custGeom>
                <a:avLst/>
                <a:gdLst/>
                <a:ahLst/>
                <a:cxnLst/>
                <a:rect l="l" t="t" r="r" b="b"/>
                <a:pathLst>
                  <a:path w="41438" h="59945" extrusionOk="0">
                    <a:moveTo>
                      <a:pt x="40718" y="1"/>
                    </a:moveTo>
                    <a:cubicBezTo>
                      <a:pt x="40255" y="1"/>
                      <a:pt x="39803" y="221"/>
                      <a:pt x="39520" y="636"/>
                    </a:cubicBezTo>
                    <a:lnTo>
                      <a:pt x="433" y="57998"/>
                    </a:lnTo>
                    <a:cubicBezTo>
                      <a:pt x="0" y="58625"/>
                      <a:pt x="137" y="59469"/>
                      <a:pt x="721" y="59945"/>
                    </a:cubicBezTo>
                    <a:lnTo>
                      <a:pt x="41437" y="189"/>
                    </a:lnTo>
                    <a:cubicBezTo>
                      <a:pt x="41211" y="62"/>
                      <a:pt x="40963" y="1"/>
                      <a:pt x="4071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75" name="Google Shape;4375;p53"/>
            <p:cNvGrpSpPr/>
            <p:nvPr/>
          </p:nvGrpSpPr>
          <p:grpSpPr>
            <a:xfrm rot="-1063801" flipH="1">
              <a:off x="1357701" y="-343770"/>
              <a:ext cx="1570468" cy="1800987"/>
              <a:chOff x="3056825" y="-2290075"/>
              <a:chExt cx="1465250" cy="1680325"/>
            </a:xfrm>
          </p:grpSpPr>
          <p:sp>
            <p:nvSpPr>
              <p:cNvPr id="4376" name="Google Shape;4376;p53"/>
              <p:cNvSpPr/>
              <p:nvPr/>
            </p:nvSpPr>
            <p:spPr>
              <a:xfrm>
                <a:off x="3586850" y="-2280525"/>
                <a:ext cx="345700" cy="639100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25564" extrusionOk="0">
                    <a:moveTo>
                      <a:pt x="2423" y="1"/>
                    </a:moveTo>
                    <a:lnTo>
                      <a:pt x="2423" y="1"/>
                    </a:lnTo>
                    <a:cubicBezTo>
                      <a:pt x="2452" y="282"/>
                      <a:pt x="2445" y="563"/>
                      <a:pt x="2387" y="837"/>
                    </a:cubicBezTo>
                    <a:cubicBezTo>
                      <a:pt x="2156" y="1911"/>
                      <a:pt x="1226" y="2834"/>
                      <a:pt x="1" y="3209"/>
                    </a:cubicBezTo>
                    <a:cubicBezTo>
                      <a:pt x="368" y="3439"/>
                      <a:pt x="729" y="3619"/>
                      <a:pt x="967" y="3742"/>
                    </a:cubicBezTo>
                    <a:cubicBezTo>
                      <a:pt x="6582" y="6705"/>
                      <a:pt x="10540" y="15565"/>
                      <a:pt x="11023" y="22168"/>
                    </a:cubicBezTo>
                    <a:cubicBezTo>
                      <a:pt x="11088" y="23084"/>
                      <a:pt x="11088" y="23906"/>
                      <a:pt x="11052" y="24605"/>
                    </a:cubicBezTo>
                    <a:cubicBezTo>
                      <a:pt x="11975" y="24922"/>
                      <a:pt x="12898" y="25239"/>
                      <a:pt x="13828" y="25564"/>
                    </a:cubicBezTo>
                    <a:cubicBezTo>
                      <a:pt x="13575" y="21462"/>
                      <a:pt x="12804" y="18124"/>
                      <a:pt x="12083" y="15738"/>
                    </a:cubicBezTo>
                    <a:cubicBezTo>
                      <a:pt x="10641" y="10965"/>
                      <a:pt x="8760" y="7772"/>
                      <a:pt x="7722" y="6179"/>
                    </a:cubicBezTo>
                    <a:cubicBezTo>
                      <a:pt x="6395" y="4131"/>
                      <a:pt x="4420" y="1067"/>
                      <a:pt x="24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7" name="Google Shape;4377;p53"/>
              <p:cNvSpPr/>
              <p:nvPr/>
            </p:nvSpPr>
            <p:spPr>
              <a:xfrm>
                <a:off x="3554600" y="-2290075"/>
                <a:ext cx="935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3591" extrusionOk="0">
                    <a:moveTo>
                      <a:pt x="2358" y="0"/>
                    </a:moveTo>
                    <a:cubicBezTo>
                      <a:pt x="2221" y="0"/>
                      <a:pt x="2091" y="15"/>
                      <a:pt x="1954" y="44"/>
                    </a:cubicBezTo>
                    <a:cubicBezTo>
                      <a:pt x="988" y="231"/>
                      <a:pt x="0" y="1154"/>
                      <a:pt x="22" y="1990"/>
                    </a:cubicBezTo>
                    <a:cubicBezTo>
                      <a:pt x="36" y="2661"/>
                      <a:pt x="671" y="3201"/>
                      <a:pt x="1291" y="3591"/>
                    </a:cubicBezTo>
                    <a:cubicBezTo>
                      <a:pt x="2516" y="3216"/>
                      <a:pt x="3446" y="2293"/>
                      <a:pt x="3677" y="1219"/>
                    </a:cubicBezTo>
                    <a:cubicBezTo>
                      <a:pt x="3735" y="945"/>
                      <a:pt x="3742" y="664"/>
                      <a:pt x="3713" y="383"/>
                    </a:cubicBezTo>
                    <a:cubicBezTo>
                      <a:pt x="3259" y="145"/>
                      <a:pt x="2805" y="0"/>
                      <a:pt x="2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8" name="Google Shape;4378;p53"/>
              <p:cNvSpPr/>
              <p:nvPr/>
            </p:nvSpPr>
            <p:spPr>
              <a:xfrm>
                <a:off x="3266225" y="-1752250"/>
                <a:ext cx="1244475" cy="1034375"/>
              </a:xfrm>
              <a:custGeom>
                <a:avLst/>
                <a:gdLst/>
                <a:ahLst/>
                <a:cxnLst/>
                <a:rect l="l" t="t" r="r" b="b"/>
                <a:pathLst>
                  <a:path w="49779" h="41375" extrusionOk="0">
                    <a:moveTo>
                      <a:pt x="36854" y="1"/>
                    </a:moveTo>
                    <a:cubicBezTo>
                      <a:pt x="35417" y="1"/>
                      <a:pt x="33995" y="209"/>
                      <a:pt x="32722" y="612"/>
                    </a:cubicBezTo>
                    <a:cubicBezTo>
                      <a:pt x="31346" y="1052"/>
                      <a:pt x="30098" y="1744"/>
                      <a:pt x="27957" y="1780"/>
                    </a:cubicBezTo>
                    <a:cubicBezTo>
                      <a:pt x="27897" y="1781"/>
                      <a:pt x="27836" y="1781"/>
                      <a:pt x="27777" y="1781"/>
                    </a:cubicBezTo>
                    <a:cubicBezTo>
                      <a:pt x="25807" y="1781"/>
                      <a:pt x="24366" y="1219"/>
                      <a:pt x="23848" y="1037"/>
                    </a:cubicBezTo>
                    <a:cubicBezTo>
                      <a:pt x="22456" y="551"/>
                      <a:pt x="20573" y="298"/>
                      <a:pt x="18529" y="298"/>
                    </a:cubicBezTo>
                    <a:cubicBezTo>
                      <a:pt x="14868" y="298"/>
                      <a:pt x="10687" y="1110"/>
                      <a:pt x="7866" y="2854"/>
                    </a:cubicBezTo>
                    <a:cubicBezTo>
                      <a:pt x="1" y="7713"/>
                      <a:pt x="924" y="20927"/>
                      <a:pt x="1053" y="22527"/>
                    </a:cubicBezTo>
                    <a:cubicBezTo>
                      <a:pt x="1529" y="28338"/>
                      <a:pt x="3843" y="33225"/>
                      <a:pt x="6655" y="36996"/>
                    </a:cubicBezTo>
                    <a:cubicBezTo>
                      <a:pt x="11861" y="39938"/>
                      <a:pt x="17557" y="41375"/>
                      <a:pt x="23032" y="41375"/>
                    </a:cubicBezTo>
                    <a:cubicBezTo>
                      <a:pt x="29565" y="41375"/>
                      <a:pt x="35784" y="39329"/>
                      <a:pt x="40487" y="35352"/>
                    </a:cubicBezTo>
                    <a:cubicBezTo>
                      <a:pt x="46362" y="30385"/>
                      <a:pt x="49635" y="22599"/>
                      <a:pt x="49779" y="14208"/>
                    </a:cubicBezTo>
                    <a:cubicBezTo>
                      <a:pt x="49534" y="11800"/>
                      <a:pt x="48907" y="9255"/>
                      <a:pt x="47609" y="6776"/>
                    </a:cubicBezTo>
                    <a:cubicBezTo>
                      <a:pt x="46737" y="5125"/>
                      <a:pt x="45504" y="2847"/>
                      <a:pt x="42923" y="1426"/>
                    </a:cubicBezTo>
                    <a:cubicBezTo>
                      <a:pt x="41160" y="461"/>
                      <a:pt x="38990" y="1"/>
                      <a:pt x="3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9" name="Google Shape;4379;p53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0" name="Google Shape;4380;p53"/>
              <p:cNvSpPr/>
              <p:nvPr/>
            </p:nvSpPr>
            <p:spPr>
              <a:xfrm>
                <a:off x="3056825" y="-2049100"/>
                <a:ext cx="620525" cy="483975"/>
              </a:xfrm>
              <a:custGeom>
                <a:avLst/>
                <a:gdLst/>
                <a:ahLst/>
                <a:cxnLst/>
                <a:rect l="l" t="t" r="r" b="b"/>
                <a:pathLst>
                  <a:path w="24821" h="19359" extrusionOk="0">
                    <a:moveTo>
                      <a:pt x="20203" y="1"/>
                    </a:moveTo>
                    <a:cubicBezTo>
                      <a:pt x="17505" y="1"/>
                      <a:pt x="14120" y="504"/>
                      <a:pt x="10828" y="2393"/>
                    </a:cubicBezTo>
                    <a:cubicBezTo>
                      <a:pt x="4621" y="5954"/>
                      <a:pt x="2213" y="12457"/>
                      <a:pt x="1103" y="15456"/>
                    </a:cubicBezTo>
                    <a:cubicBezTo>
                      <a:pt x="548" y="16948"/>
                      <a:pt x="209" y="18239"/>
                      <a:pt x="0" y="19161"/>
                    </a:cubicBezTo>
                    <a:cubicBezTo>
                      <a:pt x="1070" y="19301"/>
                      <a:pt x="2075" y="19359"/>
                      <a:pt x="3006" y="19359"/>
                    </a:cubicBezTo>
                    <a:cubicBezTo>
                      <a:pt x="5486" y="19359"/>
                      <a:pt x="7440" y="18950"/>
                      <a:pt x="8708" y="18599"/>
                    </a:cubicBezTo>
                    <a:cubicBezTo>
                      <a:pt x="15788" y="16667"/>
                      <a:pt x="21613" y="11116"/>
                      <a:pt x="23883" y="4542"/>
                    </a:cubicBezTo>
                    <a:cubicBezTo>
                      <a:pt x="24467" y="2847"/>
                      <a:pt x="24705" y="1398"/>
                      <a:pt x="24821" y="483"/>
                    </a:cubicBezTo>
                    <a:cubicBezTo>
                      <a:pt x="23903" y="290"/>
                      <a:pt x="22251" y="1"/>
                      <a:pt x="20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1" name="Google Shape;4381;p53"/>
              <p:cNvSpPr/>
              <p:nvPr/>
            </p:nvSpPr>
            <p:spPr>
              <a:xfrm>
                <a:off x="3229550" y="-1712700"/>
                <a:ext cx="133100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060" extrusionOk="0">
                    <a:moveTo>
                      <a:pt x="3327" y="0"/>
                    </a:moveTo>
                    <a:cubicBezTo>
                      <a:pt x="1397" y="0"/>
                      <a:pt x="0" y="3187"/>
                      <a:pt x="574" y="3860"/>
                    </a:cubicBezTo>
                    <a:cubicBezTo>
                      <a:pt x="690" y="3998"/>
                      <a:pt x="914" y="4059"/>
                      <a:pt x="1204" y="4059"/>
                    </a:cubicBezTo>
                    <a:cubicBezTo>
                      <a:pt x="2551" y="4059"/>
                      <a:pt x="5323" y="2725"/>
                      <a:pt x="5317" y="1503"/>
                    </a:cubicBezTo>
                    <a:cubicBezTo>
                      <a:pt x="5310" y="760"/>
                      <a:pt x="4294" y="54"/>
                      <a:pt x="3429" y="3"/>
                    </a:cubicBezTo>
                    <a:cubicBezTo>
                      <a:pt x="3395" y="1"/>
                      <a:pt x="3361" y="0"/>
                      <a:pt x="332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2" name="Google Shape;4382;p53"/>
              <p:cNvSpPr/>
              <p:nvPr/>
            </p:nvSpPr>
            <p:spPr>
              <a:xfrm>
                <a:off x="3421950" y="-1771125"/>
                <a:ext cx="608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170" extrusionOk="0">
                    <a:moveTo>
                      <a:pt x="1354" y="1"/>
                    </a:moveTo>
                    <a:cubicBezTo>
                      <a:pt x="1063" y="1"/>
                      <a:pt x="756" y="96"/>
                      <a:pt x="556" y="307"/>
                    </a:cubicBezTo>
                    <a:cubicBezTo>
                      <a:pt x="0" y="905"/>
                      <a:pt x="570" y="2102"/>
                      <a:pt x="1024" y="2167"/>
                    </a:cubicBezTo>
                    <a:cubicBezTo>
                      <a:pt x="1037" y="2169"/>
                      <a:pt x="1051" y="2170"/>
                      <a:pt x="1064" y="2170"/>
                    </a:cubicBezTo>
                    <a:cubicBezTo>
                      <a:pt x="1600" y="2170"/>
                      <a:pt x="2435" y="806"/>
                      <a:pt x="2055" y="278"/>
                    </a:cubicBezTo>
                    <a:cubicBezTo>
                      <a:pt x="1928" y="100"/>
                      <a:pt x="1650" y="1"/>
                      <a:pt x="1354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3" name="Google Shape;4383;p53"/>
              <p:cNvSpPr/>
              <p:nvPr/>
            </p:nvSpPr>
            <p:spPr>
              <a:xfrm>
                <a:off x="3166575" y="-2066050"/>
                <a:ext cx="599000" cy="410025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6401" extrusionOk="0">
                    <a:moveTo>
                      <a:pt x="23750" y="1"/>
                    </a:moveTo>
                    <a:cubicBezTo>
                      <a:pt x="23597" y="1"/>
                      <a:pt x="23041" y="135"/>
                      <a:pt x="22053" y="397"/>
                    </a:cubicBezTo>
                    <a:cubicBezTo>
                      <a:pt x="21454" y="563"/>
                      <a:pt x="20849" y="692"/>
                      <a:pt x="20265" y="894"/>
                    </a:cubicBezTo>
                    <a:cubicBezTo>
                      <a:pt x="18398" y="1918"/>
                      <a:pt x="16581" y="3028"/>
                      <a:pt x="14829" y="4246"/>
                    </a:cubicBezTo>
                    <a:cubicBezTo>
                      <a:pt x="14325" y="4607"/>
                      <a:pt x="13827" y="4967"/>
                      <a:pt x="13330" y="5328"/>
                    </a:cubicBezTo>
                    <a:cubicBezTo>
                      <a:pt x="12442" y="5535"/>
                      <a:pt x="11552" y="5643"/>
                      <a:pt x="10656" y="5643"/>
                    </a:cubicBezTo>
                    <a:cubicBezTo>
                      <a:pt x="9682" y="5643"/>
                      <a:pt x="8702" y="5515"/>
                      <a:pt x="7714" y="5248"/>
                    </a:cubicBezTo>
                    <a:lnTo>
                      <a:pt x="7714" y="5248"/>
                    </a:lnTo>
                    <a:cubicBezTo>
                      <a:pt x="8658" y="5821"/>
                      <a:pt x="9770" y="6096"/>
                      <a:pt x="10886" y="6096"/>
                    </a:cubicBezTo>
                    <a:cubicBezTo>
                      <a:pt x="11457" y="6096"/>
                      <a:pt x="12029" y="6024"/>
                      <a:pt x="12580" y="5883"/>
                    </a:cubicBezTo>
                    <a:lnTo>
                      <a:pt x="12580" y="5883"/>
                    </a:lnTo>
                    <a:cubicBezTo>
                      <a:pt x="11189" y="6914"/>
                      <a:pt x="9812" y="7959"/>
                      <a:pt x="8456" y="9033"/>
                    </a:cubicBezTo>
                    <a:cubicBezTo>
                      <a:pt x="6999" y="9844"/>
                      <a:pt x="5362" y="10300"/>
                      <a:pt x="3679" y="10300"/>
                    </a:cubicBezTo>
                    <a:cubicBezTo>
                      <a:pt x="3281" y="10300"/>
                      <a:pt x="2881" y="10275"/>
                      <a:pt x="2480" y="10223"/>
                    </a:cubicBezTo>
                    <a:lnTo>
                      <a:pt x="2480" y="10223"/>
                    </a:lnTo>
                    <a:cubicBezTo>
                      <a:pt x="3165" y="10421"/>
                      <a:pt x="3881" y="10518"/>
                      <a:pt x="4600" y="10518"/>
                    </a:cubicBezTo>
                    <a:cubicBezTo>
                      <a:pt x="5449" y="10518"/>
                      <a:pt x="6301" y="10383"/>
                      <a:pt x="7108" y="10122"/>
                    </a:cubicBezTo>
                    <a:lnTo>
                      <a:pt x="7108" y="10122"/>
                    </a:lnTo>
                    <a:cubicBezTo>
                      <a:pt x="6315" y="10763"/>
                      <a:pt x="5530" y="11419"/>
                      <a:pt x="4751" y="12082"/>
                    </a:cubicBezTo>
                    <a:cubicBezTo>
                      <a:pt x="3136" y="13467"/>
                      <a:pt x="1550" y="14887"/>
                      <a:pt x="0" y="16336"/>
                    </a:cubicBezTo>
                    <a:lnTo>
                      <a:pt x="58" y="16401"/>
                    </a:lnTo>
                    <a:cubicBezTo>
                      <a:pt x="2920" y="14000"/>
                      <a:pt x="5854" y="11686"/>
                      <a:pt x="8867" y="9487"/>
                    </a:cubicBezTo>
                    <a:lnTo>
                      <a:pt x="8867" y="9487"/>
                    </a:lnTo>
                    <a:cubicBezTo>
                      <a:pt x="8384" y="11030"/>
                      <a:pt x="8406" y="12746"/>
                      <a:pt x="9026" y="14245"/>
                    </a:cubicBezTo>
                    <a:cubicBezTo>
                      <a:pt x="8593" y="12479"/>
                      <a:pt x="8824" y="10677"/>
                      <a:pt x="9495" y="9026"/>
                    </a:cubicBezTo>
                    <a:cubicBezTo>
                      <a:pt x="11412" y="7642"/>
                      <a:pt x="13366" y="6301"/>
                      <a:pt x="15348" y="5010"/>
                    </a:cubicBezTo>
                    <a:cubicBezTo>
                      <a:pt x="15528" y="4895"/>
                      <a:pt x="15701" y="4780"/>
                      <a:pt x="15874" y="4664"/>
                    </a:cubicBezTo>
                    <a:lnTo>
                      <a:pt x="15874" y="4664"/>
                    </a:lnTo>
                    <a:cubicBezTo>
                      <a:pt x="14959" y="6077"/>
                      <a:pt x="14440" y="7764"/>
                      <a:pt x="14433" y="9444"/>
                    </a:cubicBezTo>
                    <a:cubicBezTo>
                      <a:pt x="14981" y="7656"/>
                      <a:pt x="15615" y="5991"/>
                      <a:pt x="16386" y="4318"/>
                    </a:cubicBezTo>
                    <a:cubicBezTo>
                      <a:pt x="17792" y="3374"/>
                      <a:pt x="19191" y="2408"/>
                      <a:pt x="20582" y="1442"/>
                    </a:cubicBezTo>
                    <a:cubicBezTo>
                      <a:pt x="21115" y="1226"/>
                      <a:pt x="21649" y="1002"/>
                      <a:pt x="22182" y="779"/>
                    </a:cubicBezTo>
                    <a:cubicBezTo>
                      <a:pt x="23412" y="254"/>
                      <a:pt x="23960" y="1"/>
                      <a:pt x="2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4" name="Google Shape;4384;p53"/>
              <p:cNvSpPr/>
              <p:nvPr/>
            </p:nvSpPr>
            <p:spPr>
              <a:xfrm>
                <a:off x="3385725" y="-1601250"/>
                <a:ext cx="347400" cy="3135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2541" extrusionOk="0">
                    <a:moveTo>
                      <a:pt x="9931" y="0"/>
                    </a:moveTo>
                    <a:cubicBezTo>
                      <a:pt x="7968" y="0"/>
                      <a:pt x="5309" y="825"/>
                      <a:pt x="3410" y="2675"/>
                    </a:cubicBezTo>
                    <a:cubicBezTo>
                      <a:pt x="0" y="5998"/>
                      <a:pt x="101" y="11585"/>
                      <a:pt x="1709" y="12414"/>
                    </a:cubicBezTo>
                    <a:cubicBezTo>
                      <a:pt x="1875" y="12500"/>
                      <a:pt x="2068" y="12541"/>
                      <a:pt x="2283" y="12541"/>
                    </a:cubicBezTo>
                    <a:cubicBezTo>
                      <a:pt x="5526" y="12541"/>
                      <a:pt x="13895" y="3361"/>
                      <a:pt x="12422" y="887"/>
                    </a:cubicBezTo>
                    <a:cubicBezTo>
                      <a:pt x="12079" y="311"/>
                      <a:pt x="11136" y="0"/>
                      <a:pt x="993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5" name="Google Shape;4385;p53"/>
              <p:cNvSpPr/>
              <p:nvPr/>
            </p:nvSpPr>
            <p:spPr>
              <a:xfrm>
                <a:off x="3784950" y="-1705875"/>
                <a:ext cx="2588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2627" extrusionOk="0">
                    <a:moveTo>
                      <a:pt x="3175" y="0"/>
                    </a:moveTo>
                    <a:cubicBezTo>
                      <a:pt x="1447" y="0"/>
                      <a:pt x="55" y="325"/>
                      <a:pt x="35" y="660"/>
                    </a:cubicBezTo>
                    <a:cubicBezTo>
                      <a:pt x="0" y="1387"/>
                      <a:pt x="6488" y="2626"/>
                      <a:pt x="9125" y="2626"/>
                    </a:cubicBezTo>
                    <a:cubicBezTo>
                      <a:pt x="9756" y="2626"/>
                      <a:pt x="10166" y="2556"/>
                      <a:pt x="10214" y="2390"/>
                    </a:cubicBezTo>
                    <a:cubicBezTo>
                      <a:pt x="10351" y="1943"/>
                      <a:pt x="7922" y="696"/>
                      <a:pt x="5694" y="242"/>
                    </a:cubicBezTo>
                    <a:cubicBezTo>
                      <a:pt x="4851" y="70"/>
                      <a:pt x="3977" y="0"/>
                      <a:pt x="317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6" name="Google Shape;4386;p53"/>
              <p:cNvSpPr/>
              <p:nvPr/>
            </p:nvSpPr>
            <p:spPr>
              <a:xfrm>
                <a:off x="3753200" y="-1685975"/>
                <a:ext cx="28712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7" y="736"/>
                      <a:pt x="4095" y="1587"/>
                      <a:pt x="7174" y="1782"/>
                    </a:cubicBezTo>
                    <a:cubicBezTo>
                      <a:pt x="7610" y="1808"/>
                      <a:pt x="8032" y="1820"/>
                      <a:pt x="8440" y="1820"/>
                    </a:cubicBezTo>
                    <a:cubicBezTo>
                      <a:pt x="9576" y="1820"/>
                      <a:pt x="10599" y="1727"/>
                      <a:pt x="11484" y="15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7" name="Google Shape;4387;p53"/>
              <p:cNvSpPr/>
              <p:nvPr/>
            </p:nvSpPr>
            <p:spPr>
              <a:xfrm>
                <a:off x="3753200" y="-1685975"/>
                <a:ext cx="2871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98" y="1260"/>
                      <a:pt x="5311" y="1918"/>
                      <a:pt x="8117" y="1918"/>
                    </a:cubicBezTo>
                    <a:cubicBezTo>
                      <a:pt x="9248" y="1918"/>
                      <a:pt x="10377" y="1811"/>
                      <a:pt x="11484" y="1594"/>
                    </a:cubicBezTo>
                    <a:lnTo>
                      <a:pt x="11484" y="1594"/>
                    </a:lnTo>
                    <a:cubicBezTo>
                      <a:pt x="10642" y="1686"/>
                      <a:pt x="9796" y="1732"/>
                      <a:pt x="8951" y="1732"/>
                    </a:cubicBezTo>
                    <a:cubicBezTo>
                      <a:pt x="5893" y="1732"/>
                      <a:pt x="2847" y="113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8" name="Google Shape;4388;p53"/>
              <p:cNvSpPr/>
              <p:nvPr/>
            </p:nvSpPr>
            <p:spPr>
              <a:xfrm>
                <a:off x="3103300" y="-2049100"/>
                <a:ext cx="574050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13496" extrusionOk="0">
                    <a:moveTo>
                      <a:pt x="18344" y="1"/>
                    </a:moveTo>
                    <a:cubicBezTo>
                      <a:pt x="15646" y="1"/>
                      <a:pt x="12261" y="504"/>
                      <a:pt x="8969" y="2393"/>
                    </a:cubicBezTo>
                    <a:cubicBezTo>
                      <a:pt x="3901" y="5306"/>
                      <a:pt x="1363" y="10179"/>
                      <a:pt x="1" y="13495"/>
                    </a:cubicBezTo>
                    <a:cubicBezTo>
                      <a:pt x="3739" y="6905"/>
                      <a:pt x="9662" y="3246"/>
                      <a:pt x="14810" y="3246"/>
                    </a:cubicBezTo>
                    <a:cubicBezTo>
                      <a:pt x="15687" y="3246"/>
                      <a:pt x="16542" y="3352"/>
                      <a:pt x="17360" y="3568"/>
                    </a:cubicBezTo>
                    <a:cubicBezTo>
                      <a:pt x="18939" y="3986"/>
                      <a:pt x="20280" y="4787"/>
                      <a:pt x="21404" y="5738"/>
                    </a:cubicBezTo>
                    <a:cubicBezTo>
                      <a:pt x="21440" y="5774"/>
                      <a:pt x="21484" y="5810"/>
                      <a:pt x="21520" y="5846"/>
                    </a:cubicBezTo>
                    <a:cubicBezTo>
                      <a:pt x="21707" y="5414"/>
                      <a:pt x="21873" y="4981"/>
                      <a:pt x="22024" y="4542"/>
                    </a:cubicBezTo>
                    <a:cubicBezTo>
                      <a:pt x="22608" y="2847"/>
                      <a:pt x="22846" y="1398"/>
                      <a:pt x="22962" y="483"/>
                    </a:cubicBezTo>
                    <a:cubicBezTo>
                      <a:pt x="22044" y="290"/>
                      <a:pt x="20392" y="1"/>
                      <a:pt x="1834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9" name="Google Shape;4389;p53"/>
              <p:cNvSpPr/>
              <p:nvPr/>
            </p:nvSpPr>
            <p:spPr>
              <a:xfrm>
                <a:off x="3056825" y="-1905650"/>
                <a:ext cx="583050" cy="340525"/>
              </a:xfrm>
              <a:custGeom>
                <a:avLst/>
                <a:gdLst/>
                <a:ahLst/>
                <a:cxnLst/>
                <a:rect l="l" t="t" r="r" b="b"/>
                <a:pathLst>
                  <a:path w="23322" h="13621" extrusionOk="0">
                    <a:moveTo>
                      <a:pt x="23263" y="0"/>
                    </a:moveTo>
                    <a:cubicBezTo>
                      <a:pt x="22182" y="2012"/>
                      <a:pt x="19270" y="6755"/>
                      <a:pt x="13373" y="10093"/>
                    </a:cubicBezTo>
                    <a:cubicBezTo>
                      <a:pt x="8328" y="12950"/>
                      <a:pt x="3515" y="13406"/>
                      <a:pt x="769" y="13406"/>
                    </a:cubicBezTo>
                    <a:cubicBezTo>
                      <a:pt x="494" y="13406"/>
                      <a:pt x="239" y="13402"/>
                      <a:pt x="7" y="13395"/>
                    </a:cubicBezTo>
                    <a:cubicBezTo>
                      <a:pt x="7" y="13402"/>
                      <a:pt x="7" y="13416"/>
                      <a:pt x="0" y="13423"/>
                    </a:cubicBezTo>
                    <a:cubicBezTo>
                      <a:pt x="1070" y="13563"/>
                      <a:pt x="2075" y="13621"/>
                      <a:pt x="3006" y="13621"/>
                    </a:cubicBezTo>
                    <a:cubicBezTo>
                      <a:pt x="5486" y="13621"/>
                      <a:pt x="7440" y="13212"/>
                      <a:pt x="8708" y="12861"/>
                    </a:cubicBezTo>
                    <a:cubicBezTo>
                      <a:pt x="15269" y="11073"/>
                      <a:pt x="20748" y="6178"/>
                      <a:pt x="23321" y="238"/>
                    </a:cubicBezTo>
                    <a:lnTo>
                      <a:pt x="23263" y="0"/>
                    </a:ln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0" name="Google Shape;4390;p53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91" name="Google Shape;4391;p53"/>
            <p:cNvGrpSpPr/>
            <p:nvPr/>
          </p:nvGrpSpPr>
          <p:grpSpPr>
            <a:xfrm flipH="1">
              <a:off x="713088" y="983892"/>
              <a:ext cx="841496" cy="855191"/>
              <a:chOff x="5967275" y="1212450"/>
              <a:chExt cx="1139775" cy="1158325"/>
            </a:xfrm>
          </p:grpSpPr>
          <p:sp>
            <p:nvSpPr>
              <p:cNvPr id="4392" name="Google Shape;4392;p53"/>
              <p:cNvSpPr/>
              <p:nvPr/>
            </p:nvSpPr>
            <p:spPr>
              <a:xfrm>
                <a:off x="6042250" y="1226925"/>
                <a:ext cx="1064800" cy="1143850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45754" extrusionOk="0">
                    <a:moveTo>
                      <a:pt x="21295" y="0"/>
                    </a:moveTo>
                    <a:cubicBezTo>
                      <a:pt x="20316" y="0"/>
                      <a:pt x="19570" y="215"/>
                      <a:pt x="19227" y="731"/>
                    </a:cubicBezTo>
                    <a:cubicBezTo>
                      <a:pt x="18477" y="1863"/>
                      <a:pt x="19854" y="4206"/>
                      <a:pt x="21765" y="6621"/>
                    </a:cubicBezTo>
                    <a:cubicBezTo>
                      <a:pt x="18593" y="8754"/>
                      <a:pt x="15428" y="10881"/>
                      <a:pt x="12256" y="13008"/>
                    </a:cubicBezTo>
                    <a:cubicBezTo>
                      <a:pt x="10003" y="11059"/>
                      <a:pt x="7696" y="10057"/>
                      <a:pt x="5982" y="10057"/>
                    </a:cubicBezTo>
                    <a:cubicBezTo>
                      <a:pt x="5261" y="10057"/>
                      <a:pt x="4645" y="10234"/>
                      <a:pt x="4182" y="10593"/>
                    </a:cubicBezTo>
                    <a:cubicBezTo>
                      <a:pt x="2617" y="11811"/>
                      <a:pt x="3151" y="14868"/>
                      <a:pt x="3396" y="16281"/>
                    </a:cubicBezTo>
                    <a:cubicBezTo>
                      <a:pt x="4261" y="21219"/>
                      <a:pt x="7253" y="25068"/>
                      <a:pt x="10172" y="27757"/>
                    </a:cubicBezTo>
                    <a:cubicBezTo>
                      <a:pt x="1781" y="40647"/>
                      <a:pt x="1" y="44987"/>
                      <a:pt x="837" y="45657"/>
                    </a:cubicBezTo>
                    <a:cubicBezTo>
                      <a:pt x="915" y="45720"/>
                      <a:pt x="1020" y="45754"/>
                      <a:pt x="1154" y="45754"/>
                    </a:cubicBezTo>
                    <a:cubicBezTo>
                      <a:pt x="2465" y="45754"/>
                      <a:pt x="6606" y="42548"/>
                      <a:pt x="16574" y="32299"/>
                    </a:cubicBezTo>
                    <a:cubicBezTo>
                      <a:pt x="17722" y="32884"/>
                      <a:pt x="22374" y="35238"/>
                      <a:pt x="27057" y="35238"/>
                    </a:cubicBezTo>
                    <a:cubicBezTo>
                      <a:pt x="28727" y="35238"/>
                      <a:pt x="30402" y="34938"/>
                      <a:pt x="31922" y="34152"/>
                    </a:cubicBezTo>
                    <a:cubicBezTo>
                      <a:pt x="32383" y="33907"/>
                      <a:pt x="35757" y="32162"/>
                      <a:pt x="35534" y="30302"/>
                    </a:cubicBezTo>
                    <a:cubicBezTo>
                      <a:pt x="35375" y="28997"/>
                      <a:pt x="33760" y="27844"/>
                      <a:pt x="31605" y="27440"/>
                    </a:cubicBezTo>
                    <a:cubicBezTo>
                      <a:pt x="32513" y="23749"/>
                      <a:pt x="33429" y="20051"/>
                      <a:pt x="34344" y="16360"/>
                    </a:cubicBezTo>
                    <a:cubicBezTo>
                      <a:pt x="36791" y="17903"/>
                      <a:pt x="38953" y="18779"/>
                      <a:pt x="40332" y="18779"/>
                    </a:cubicBezTo>
                    <a:cubicBezTo>
                      <a:pt x="40866" y="18779"/>
                      <a:pt x="41283" y="18647"/>
                      <a:pt x="41553" y="18371"/>
                    </a:cubicBezTo>
                    <a:cubicBezTo>
                      <a:pt x="42591" y="17319"/>
                      <a:pt x="41207" y="14421"/>
                      <a:pt x="40508" y="12957"/>
                    </a:cubicBezTo>
                    <a:cubicBezTo>
                      <a:pt x="37350" y="6354"/>
                      <a:pt x="31489" y="3283"/>
                      <a:pt x="30386" y="2728"/>
                    </a:cubicBezTo>
                    <a:cubicBezTo>
                      <a:pt x="27680" y="1357"/>
                      <a:pt x="23753" y="0"/>
                      <a:pt x="2129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3" name="Google Shape;4393;p53"/>
              <p:cNvSpPr/>
              <p:nvPr/>
            </p:nvSpPr>
            <p:spPr>
              <a:xfrm>
                <a:off x="5967275" y="1778300"/>
                <a:ext cx="537100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21484" h="23122" extrusionOk="0">
                    <a:moveTo>
                      <a:pt x="13654" y="0"/>
                    </a:moveTo>
                    <a:cubicBezTo>
                      <a:pt x="2351" y="16905"/>
                      <a:pt x="1" y="22269"/>
                      <a:pt x="938" y="23026"/>
                    </a:cubicBezTo>
                    <a:cubicBezTo>
                      <a:pt x="1016" y="23088"/>
                      <a:pt x="1120" y="23121"/>
                      <a:pt x="1254" y="23121"/>
                    </a:cubicBezTo>
                    <a:cubicBezTo>
                      <a:pt x="2759" y="23121"/>
                      <a:pt x="7984" y="18912"/>
                      <a:pt x="21483" y="4657"/>
                    </a:cubicBezTo>
                    <a:cubicBezTo>
                      <a:pt x="18874" y="3107"/>
                      <a:pt x="16264" y="1557"/>
                      <a:pt x="13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4" name="Google Shape;4394;p53"/>
              <p:cNvSpPr/>
              <p:nvPr/>
            </p:nvSpPr>
            <p:spPr>
              <a:xfrm>
                <a:off x="6177250" y="1778300"/>
                <a:ext cx="2676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751" extrusionOk="0">
                    <a:moveTo>
                      <a:pt x="5255" y="0"/>
                    </a:moveTo>
                    <a:cubicBezTo>
                      <a:pt x="3223" y="3035"/>
                      <a:pt x="1485" y="5695"/>
                      <a:pt x="0" y="8031"/>
                    </a:cubicBezTo>
                    <a:cubicBezTo>
                      <a:pt x="1327" y="9163"/>
                      <a:pt x="2963" y="10295"/>
                      <a:pt x="4967" y="11217"/>
                    </a:cubicBezTo>
                    <a:cubicBezTo>
                      <a:pt x="5400" y="11412"/>
                      <a:pt x="5825" y="11592"/>
                      <a:pt x="6243" y="11751"/>
                    </a:cubicBezTo>
                    <a:cubicBezTo>
                      <a:pt x="7598" y="10374"/>
                      <a:pt x="9083" y="8846"/>
                      <a:pt x="10705" y="7159"/>
                    </a:cubicBezTo>
                    <a:lnTo>
                      <a:pt x="8860" y="2141"/>
                    </a:lnTo>
                    <a:cubicBezTo>
                      <a:pt x="7656" y="1427"/>
                      <a:pt x="6459" y="714"/>
                      <a:pt x="525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5" name="Google Shape;4395;p53"/>
              <p:cNvSpPr/>
              <p:nvPr/>
            </p:nvSpPr>
            <p:spPr>
              <a:xfrm>
                <a:off x="6035225" y="1212450"/>
                <a:ext cx="999375" cy="880950"/>
              </a:xfrm>
              <a:custGeom>
                <a:avLst/>
                <a:gdLst/>
                <a:ahLst/>
                <a:cxnLst/>
                <a:rect l="l" t="t" r="r" b="b"/>
                <a:pathLst>
                  <a:path w="39975" h="35238" extrusionOk="0">
                    <a:moveTo>
                      <a:pt x="18687" y="1"/>
                    </a:moveTo>
                    <a:cubicBezTo>
                      <a:pt x="17705" y="1"/>
                      <a:pt x="16956" y="217"/>
                      <a:pt x="16610" y="733"/>
                    </a:cubicBezTo>
                    <a:cubicBezTo>
                      <a:pt x="15860" y="1858"/>
                      <a:pt x="17237" y="4208"/>
                      <a:pt x="19148" y="6623"/>
                    </a:cubicBezTo>
                    <a:cubicBezTo>
                      <a:pt x="15983" y="8750"/>
                      <a:pt x="12811" y="10883"/>
                      <a:pt x="9646" y="13010"/>
                    </a:cubicBezTo>
                    <a:cubicBezTo>
                      <a:pt x="7393" y="11061"/>
                      <a:pt x="5082" y="10059"/>
                      <a:pt x="3366" y="10059"/>
                    </a:cubicBezTo>
                    <a:cubicBezTo>
                      <a:pt x="2645" y="10059"/>
                      <a:pt x="2028" y="10237"/>
                      <a:pt x="1565" y="10595"/>
                    </a:cubicBezTo>
                    <a:cubicBezTo>
                      <a:pt x="0" y="11806"/>
                      <a:pt x="534" y="14863"/>
                      <a:pt x="786" y="16276"/>
                    </a:cubicBezTo>
                    <a:cubicBezTo>
                      <a:pt x="2545" y="26332"/>
                      <a:pt x="13106" y="31869"/>
                      <a:pt x="13964" y="32301"/>
                    </a:cubicBezTo>
                    <a:cubicBezTo>
                      <a:pt x="15111" y="32885"/>
                      <a:pt x="19755" y="35238"/>
                      <a:pt x="24433" y="35238"/>
                    </a:cubicBezTo>
                    <a:cubicBezTo>
                      <a:pt x="26105" y="35238"/>
                      <a:pt x="27782" y="34937"/>
                      <a:pt x="29305" y="34147"/>
                    </a:cubicBezTo>
                    <a:cubicBezTo>
                      <a:pt x="29766" y="33909"/>
                      <a:pt x="33140" y="32157"/>
                      <a:pt x="32917" y="30304"/>
                    </a:cubicBezTo>
                    <a:cubicBezTo>
                      <a:pt x="32758" y="29000"/>
                      <a:pt x="31150" y="27839"/>
                      <a:pt x="28988" y="27435"/>
                    </a:cubicBezTo>
                    <a:cubicBezTo>
                      <a:pt x="29896" y="23751"/>
                      <a:pt x="30812" y="20053"/>
                      <a:pt x="31727" y="16362"/>
                    </a:cubicBezTo>
                    <a:cubicBezTo>
                      <a:pt x="34176" y="17901"/>
                      <a:pt x="36340" y="18780"/>
                      <a:pt x="37718" y="18780"/>
                    </a:cubicBezTo>
                    <a:cubicBezTo>
                      <a:pt x="38251" y="18780"/>
                      <a:pt x="38667" y="18649"/>
                      <a:pt x="38936" y="18374"/>
                    </a:cubicBezTo>
                    <a:cubicBezTo>
                      <a:pt x="39974" y="17314"/>
                      <a:pt x="38590" y="14416"/>
                      <a:pt x="37891" y="12952"/>
                    </a:cubicBezTo>
                    <a:cubicBezTo>
                      <a:pt x="34741" y="6349"/>
                      <a:pt x="28872" y="3278"/>
                      <a:pt x="27769" y="2723"/>
                    </a:cubicBezTo>
                    <a:cubicBezTo>
                      <a:pt x="25065" y="1353"/>
                      <a:pt x="21146" y="1"/>
                      <a:pt x="186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6" name="Google Shape;4396;p53"/>
              <p:cNvSpPr/>
              <p:nvPr/>
            </p:nvSpPr>
            <p:spPr>
              <a:xfrm>
                <a:off x="6276375" y="1378000"/>
                <a:ext cx="483550" cy="520350"/>
              </a:xfrm>
              <a:custGeom>
                <a:avLst/>
                <a:gdLst/>
                <a:ahLst/>
                <a:cxnLst/>
                <a:rect l="l" t="t" r="r" b="b"/>
                <a:pathLst>
                  <a:path w="19342" h="20814" extrusionOk="0">
                    <a:moveTo>
                      <a:pt x="9502" y="1"/>
                    </a:moveTo>
                    <a:cubicBezTo>
                      <a:pt x="6337" y="2128"/>
                      <a:pt x="3165" y="4261"/>
                      <a:pt x="0" y="6388"/>
                    </a:cubicBezTo>
                    <a:cubicBezTo>
                      <a:pt x="570" y="8154"/>
                      <a:pt x="2350" y="12804"/>
                      <a:pt x="7108" y="16481"/>
                    </a:cubicBezTo>
                    <a:cubicBezTo>
                      <a:pt x="12190" y="20395"/>
                      <a:pt x="17525" y="20770"/>
                      <a:pt x="19342" y="20813"/>
                    </a:cubicBezTo>
                    <a:cubicBezTo>
                      <a:pt x="18895" y="20777"/>
                      <a:pt x="11880" y="20020"/>
                      <a:pt x="8600" y="13619"/>
                    </a:cubicBezTo>
                    <a:cubicBezTo>
                      <a:pt x="6394" y="9293"/>
                      <a:pt x="6740" y="4060"/>
                      <a:pt x="9502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7" name="Google Shape;4397;p53"/>
              <p:cNvSpPr/>
              <p:nvPr/>
            </p:nvSpPr>
            <p:spPr>
              <a:xfrm>
                <a:off x="6035225" y="1466675"/>
                <a:ext cx="821675" cy="626725"/>
              </a:xfrm>
              <a:custGeom>
                <a:avLst/>
                <a:gdLst/>
                <a:ahLst/>
                <a:cxnLst/>
                <a:rect l="l" t="t" r="r" b="b"/>
                <a:pathLst>
                  <a:path w="32867" h="25069" extrusionOk="0">
                    <a:moveTo>
                      <a:pt x="2473" y="1"/>
                    </a:moveTo>
                    <a:cubicBezTo>
                      <a:pt x="2127" y="87"/>
                      <a:pt x="1824" y="231"/>
                      <a:pt x="1565" y="426"/>
                    </a:cubicBezTo>
                    <a:cubicBezTo>
                      <a:pt x="0" y="1637"/>
                      <a:pt x="534" y="4694"/>
                      <a:pt x="786" y="6107"/>
                    </a:cubicBezTo>
                    <a:cubicBezTo>
                      <a:pt x="2545" y="16163"/>
                      <a:pt x="13106" y="21700"/>
                      <a:pt x="13964" y="22132"/>
                    </a:cubicBezTo>
                    <a:cubicBezTo>
                      <a:pt x="15111" y="22716"/>
                      <a:pt x="19755" y="25069"/>
                      <a:pt x="24433" y="25069"/>
                    </a:cubicBezTo>
                    <a:cubicBezTo>
                      <a:pt x="26105" y="25069"/>
                      <a:pt x="27782" y="24768"/>
                      <a:pt x="29305" y="23978"/>
                    </a:cubicBezTo>
                    <a:cubicBezTo>
                      <a:pt x="29723" y="23769"/>
                      <a:pt x="32463" y="22341"/>
                      <a:pt x="32866" y="20712"/>
                    </a:cubicBezTo>
                    <a:lnTo>
                      <a:pt x="32866" y="20712"/>
                    </a:lnTo>
                    <a:cubicBezTo>
                      <a:pt x="30352" y="21405"/>
                      <a:pt x="27822" y="21741"/>
                      <a:pt x="25353" y="21741"/>
                    </a:cubicBezTo>
                    <a:cubicBezTo>
                      <a:pt x="18415" y="21741"/>
                      <a:pt x="11964" y="19084"/>
                      <a:pt x="7721" y="14202"/>
                    </a:cubicBezTo>
                    <a:cubicBezTo>
                      <a:pt x="3381" y="9221"/>
                      <a:pt x="2574" y="3310"/>
                      <a:pt x="2473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8" name="Google Shape;4398;p53"/>
              <p:cNvSpPr/>
              <p:nvPr/>
            </p:nvSpPr>
            <p:spPr>
              <a:xfrm>
                <a:off x="6431725" y="1213650"/>
                <a:ext cx="587375" cy="46832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18733" extrusionOk="0">
                    <a:moveTo>
                      <a:pt x="2163" y="0"/>
                    </a:moveTo>
                    <a:cubicBezTo>
                      <a:pt x="1514" y="80"/>
                      <a:pt x="1017" y="289"/>
                      <a:pt x="750" y="685"/>
                    </a:cubicBezTo>
                    <a:cubicBezTo>
                      <a:pt x="0" y="1810"/>
                      <a:pt x="1377" y="4160"/>
                      <a:pt x="3288" y="6575"/>
                    </a:cubicBezTo>
                    <a:cubicBezTo>
                      <a:pt x="4167" y="8038"/>
                      <a:pt x="5573" y="9999"/>
                      <a:pt x="7735" y="11874"/>
                    </a:cubicBezTo>
                    <a:cubicBezTo>
                      <a:pt x="10806" y="14534"/>
                      <a:pt x="13957" y="15745"/>
                      <a:pt x="15867" y="16314"/>
                    </a:cubicBezTo>
                    <a:cubicBezTo>
                      <a:pt x="18316" y="17853"/>
                      <a:pt x="20480" y="18732"/>
                      <a:pt x="21858" y="18732"/>
                    </a:cubicBezTo>
                    <a:cubicBezTo>
                      <a:pt x="22391" y="18732"/>
                      <a:pt x="22807" y="18601"/>
                      <a:pt x="23076" y="18326"/>
                    </a:cubicBezTo>
                    <a:cubicBezTo>
                      <a:pt x="23415" y="17987"/>
                      <a:pt x="23494" y="17446"/>
                      <a:pt x="23429" y="16833"/>
                    </a:cubicBezTo>
                    <a:cubicBezTo>
                      <a:pt x="20430" y="16084"/>
                      <a:pt x="15608" y="14426"/>
                      <a:pt x="10814" y="10576"/>
                    </a:cubicBezTo>
                    <a:cubicBezTo>
                      <a:pt x="6186" y="6856"/>
                      <a:pt x="3554" y="2689"/>
                      <a:pt x="216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99" name="Google Shape;4399;p53"/>
            <p:cNvGrpSpPr/>
            <p:nvPr/>
          </p:nvGrpSpPr>
          <p:grpSpPr>
            <a:xfrm rot="3626901">
              <a:off x="7668433" y="1048558"/>
              <a:ext cx="670823" cy="1064441"/>
              <a:chOff x="4491600" y="1128725"/>
              <a:chExt cx="911950" cy="1447225"/>
            </a:xfrm>
          </p:grpSpPr>
          <p:sp>
            <p:nvSpPr>
              <p:cNvPr id="4400" name="Google Shape;4400;p53"/>
              <p:cNvSpPr/>
              <p:nvPr/>
            </p:nvSpPr>
            <p:spPr>
              <a:xfrm>
                <a:off x="4568550" y="1144125"/>
                <a:ext cx="835000" cy="1431825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3" extrusionOk="0">
                    <a:moveTo>
                      <a:pt x="12217" y="20788"/>
                    </a:moveTo>
                    <a:cubicBezTo>
                      <a:pt x="12235" y="20788"/>
                      <a:pt x="12294" y="20824"/>
                      <a:pt x="12353" y="20863"/>
                    </a:cubicBezTo>
                    <a:lnTo>
                      <a:pt x="12353" y="20863"/>
                    </a:lnTo>
                    <a:cubicBezTo>
                      <a:pt x="12335" y="20860"/>
                      <a:pt x="12317" y="20857"/>
                      <a:pt x="12299" y="20854"/>
                    </a:cubicBezTo>
                    <a:lnTo>
                      <a:pt x="12299" y="20854"/>
                    </a:lnTo>
                    <a:cubicBezTo>
                      <a:pt x="12320" y="20858"/>
                      <a:pt x="12338" y="20861"/>
                      <a:pt x="12355" y="20864"/>
                    </a:cubicBezTo>
                    <a:lnTo>
                      <a:pt x="12355" y="20864"/>
                    </a:lnTo>
                    <a:cubicBezTo>
                      <a:pt x="12360" y="20867"/>
                      <a:pt x="12365" y="20871"/>
                      <a:pt x="12370" y="20874"/>
                    </a:cubicBezTo>
                    <a:lnTo>
                      <a:pt x="12370" y="20874"/>
                    </a:lnTo>
                    <a:cubicBezTo>
                      <a:pt x="12290" y="20858"/>
                      <a:pt x="12186" y="20826"/>
                      <a:pt x="12213" y="20789"/>
                    </a:cubicBezTo>
                    <a:cubicBezTo>
                      <a:pt x="12213" y="20788"/>
                      <a:pt x="12215" y="20788"/>
                      <a:pt x="12217" y="20788"/>
                    </a:cubicBezTo>
                    <a:close/>
                    <a:moveTo>
                      <a:pt x="26553" y="54174"/>
                    </a:moveTo>
                    <a:cubicBezTo>
                      <a:pt x="26552" y="54174"/>
                      <a:pt x="26577" y="54179"/>
                      <a:pt x="26613" y="54185"/>
                    </a:cubicBezTo>
                    <a:lnTo>
                      <a:pt x="26613" y="54185"/>
                    </a:lnTo>
                    <a:cubicBezTo>
                      <a:pt x="26571" y="54177"/>
                      <a:pt x="26554" y="54174"/>
                      <a:pt x="26553" y="54174"/>
                    </a:cubicBezTo>
                    <a:close/>
                    <a:moveTo>
                      <a:pt x="8560" y="0"/>
                    </a:moveTo>
                    <a:cubicBezTo>
                      <a:pt x="6903" y="0"/>
                      <a:pt x="5288" y="615"/>
                      <a:pt x="3987" y="2024"/>
                    </a:cubicBezTo>
                    <a:cubicBezTo>
                      <a:pt x="722" y="5571"/>
                      <a:pt x="239" y="11230"/>
                      <a:pt x="159" y="15801"/>
                    </a:cubicBezTo>
                    <a:cubicBezTo>
                      <a:pt x="1" y="24279"/>
                      <a:pt x="1702" y="32821"/>
                      <a:pt x="3886" y="40975"/>
                    </a:cubicBezTo>
                    <a:cubicBezTo>
                      <a:pt x="4586" y="43599"/>
                      <a:pt x="5364" y="46201"/>
                      <a:pt x="6193" y="48789"/>
                    </a:cubicBezTo>
                    <a:cubicBezTo>
                      <a:pt x="6434" y="49536"/>
                      <a:pt x="7047" y="49859"/>
                      <a:pt x="7661" y="49859"/>
                    </a:cubicBezTo>
                    <a:cubicBezTo>
                      <a:pt x="8593" y="49859"/>
                      <a:pt x="9528" y="49113"/>
                      <a:pt x="9163" y="47974"/>
                    </a:cubicBezTo>
                    <a:cubicBezTo>
                      <a:pt x="6431" y="39446"/>
                      <a:pt x="4160" y="30608"/>
                      <a:pt x="3439" y="21705"/>
                    </a:cubicBezTo>
                    <a:cubicBezTo>
                      <a:pt x="3187" y="18627"/>
                      <a:pt x="3122" y="15505"/>
                      <a:pt x="3425" y="12427"/>
                    </a:cubicBezTo>
                    <a:cubicBezTo>
                      <a:pt x="3461" y="12095"/>
                      <a:pt x="3497" y="11771"/>
                      <a:pt x="3540" y="11439"/>
                    </a:cubicBezTo>
                    <a:cubicBezTo>
                      <a:pt x="3546" y="11393"/>
                      <a:pt x="3548" y="11376"/>
                      <a:pt x="3547" y="11376"/>
                    </a:cubicBezTo>
                    <a:lnTo>
                      <a:pt x="3547" y="11376"/>
                    </a:lnTo>
                    <a:cubicBezTo>
                      <a:pt x="3546" y="11376"/>
                      <a:pt x="3530" y="11489"/>
                      <a:pt x="3527" y="11524"/>
                    </a:cubicBezTo>
                    <a:lnTo>
                      <a:pt x="3527" y="11524"/>
                    </a:lnTo>
                    <a:cubicBezTo>
                      <a:pt x="3534" y="11441"/>
                      <a:pt x="3548" y="11364"/>
                      <a:pt x="3562" y="11281"/>
                    </a:cubicBezTo>
                    <a:cubicBezTo>
                      <a:pt x="3584" y="11115"/>
                      <a:pt x="3612" y="10956"/>
                      <a:pt x="3634" y="10791"/>
                    </a:cubicBezTo>
                    <a:cubicBezTo>
                      <a:pt x="3735" y="10207"/>
                      <a:pt x="3843" y="9630"/>
                      <a:pt x="3980" y="9060"/>
                    </a:cubicBezTo>
                    <a:cubicBezTo>
                      <a:pt x="4103" y="8556"/>
                      <a:pt x="4240" y="8051"/>
                      <a:pt x="4398" y="7561"/>
                    </a:cubicBezTo>
                    <a:cubicBezTo>
                      <a:pt x="4470" y="7337"/>
                      <a:pt x="4542" y="7114"/>
                      <a:pt x="4629" y="6898"/>
                    </a:cubicBezTo>
                    <a:cubicBezTo>
                      <a:pt x="4665" y="6790"/>
                      <a:pt x="4708" y="6689"/>
                      <a:pt x="4744" y="6580"/>
                    </a:cubicBezTo>
                    <a:cubicBezTo>
                      <a:pt x="4756" y="6550"/>
                      <a:pt x="4765" y="6525"/>
                      <a:pt x="4772" y="6505"/>
                    </a:cubicBezTo>
                    <a:lnTo>
                      <a:pt x="4772" y="6505"/>
                    </a:lnTo>
                    <a:cubicBezTo>
                      <a:pt x="4777" y="6496"/>
                      <a:pt x="4782" y="6485"/>
                      <a:pt x="4787" y="6472"/>
                    </a:cubicBezTo>
                    <a:cubicBezTo>
                      <a:pt x="4968" y="6083"/>
                      <a:pt x="5148" y="5701"/>
                      <a:pt x="5364" y="5333"/>
                    </a:cubicBezTo>
                    <a:cubicBezTo>
                      <a:pt x="5458" y="5167"/>
                      <a:pt x="5559" y="5009"/>
                      <a:pt x="5660" y="4850"/>
                    </a:cubicBezTo>
                    <a:cubicBezTo>
                      <a:pt x="5728" y="4745"/>
                      <a:pt x="5976" y="4449"/>
                      <a:pt x="5969" y="4449"/>
                    </a:cubicBezTo>
                    <a:lnTo>
                      <a:pt x="5969" y="4449"/>
                    </a:lnTo>
                    <a:cubicBezTo>
                      <a:pt x="5967" y="4449"/>
                      <a:pt x="5929" y="4490"/>
                      <a:pt x="5833" y="4598"/>
                    </a:cubicBezTo>
                    <a:cubicBezTo>
                      <a:pt x="6063" y="4331"/>
                      <a:pt x="6280" y="4065"/>
                      <a:pt x="6539" y="3827"/>
                    </a:cubicBezTo>
                    <a:cubicBezTo>
                      <a:pt x="6586" y="3786"/>
                      <a:pt x="6637" y="3745"/>
                      <a:pt x="6686" y="3700"/>
                    </a:cubicBezTo>
                    <a:lnTo>
                      <a:pt x="6686" y="3700"/>
                    </a:lnTo>
                    <a:cubicBezTo>
                      <a:pt x="6816" y="3613"/>
                      <a:pt x="6942" y="3516"/>
                      <a:pt x="7080" y="3430"/>
                    </a:cubicBezTo>
                    <a:cubicBezTo>
                      <a:pt x="7191" y="3365"/>
                      <a:pt x="7313" y="3306"/>
                      <a:pt x="7432" y="3242"/>
                    </a:cubicBezTo>
                    <a:lnTo>
                      <a:pt x="7432" y="3242"/>
                    </a:lnTo>
                    <a:cubicBezTo>
                      <a:pt x="7409" y="3250"/>
                      <a:pt x="7385" y="3258"/>
                      <a:pt x="7361" y="3264"/>
                    </a:cubicBezTo>
                    <a:cubicBezTo>
                      <a:pt x="7387" y="3257"/>
                      <a:pt x="7413" y="3248"/>
                      <a:pt x="7439" y="3238"/>
                    </a:cubicBezTo>
                    <a:lnTo>
                      <a:pt x="7439" y="3238"/>
                    </a:lnTo>
                    <a:cubicBezTo>
                      <a:pt x="7437" y="3239"/>
                      <a:pt x="7434" y="3240"/>
                      <a:pt x="7432" y="3242"/>
                    </a:cubicBezTo>
                    <a:lnTo>
                      <a:pt x="7432" y="3242"/>
                    </a:lnTo>
                    <a:cubicBezTo>
                      <a:pt x="7455" y="3233"/>
                      <a:pt x="7476" y="3224"/>
                      <a:pt x="7495" y="3215"/>
                    </a:cubicBezTo>
                    <a:lnTo>
                      <a:pt x="7495" y="3215"/>
                    </a:lnTo>
                    <a:cubicBezTo>
                      <a:pt x="7477" y="3222"/>
                      <a:pt x="7458" y="3230"/>
                      <a:pt x="7439" y="3238"/>
                    </a:cubicBezTo>
                    <a:lnTo>
                      <a:pt x="7439" y="3238"/>
                    </a:lnTo>
                    <a:cubicBezTo>
                      <a:pt x="7449" y="3232"/>
                      <a:pt x="7459" y="3227"/>
                      <a:pt x="7469" y="3221"/>
                    </a:cubicBezTo>
                    <a:cubicBezTo>
                      <a:pt x="7540" y="3182"/>
                      <a:pt x="7572" y="3168"/>
                      <a:pt x="7577" y="3168"/>
                    </a:cubicBezTo>
                    <a:lnTo>
                      <a:pt x="7577" y="3168"/>
                    </a:lnTo>
                    <a:cubicBezTo>
                      <a:pt x="7583" y="3168"/>
                      <a:pt x="7548" y="3190"/>
                      <a:pt x="7495" y="3215"/>
                    </a:cubicBezTo>
                    <a:lnTo>
                      <a:pt x="7495" y="3215"/>
                    </a:lnTo>
                    <a:cubicBezTo>
                      <a:pt x="7530" y="3201"/>
                      <a:pt x="7564" y="3187"/>
                      <a:pt x="7599" y="3178"/>
                    </a:cubicBezTo>
                    <a:cubicBezTo>
                      <a:pt x="7736" y="3135"/>
                      <a:pt x="7873" y="3091"/>
                      <a:pt x="8017" y="3062"/>
                    </a:cubicBezTo>
                    <a:cubicBezTo>
                      <a:pt x="8074" y="3045"/>
                      <a:pt x="8146" y="3042"/>
                      <a:pt x="8209" y="3026"/>
                    </a:cubicBezTo>
                    <a:lnTo>
                      <a:pt x="8209" y="3026"/>
                    </a:lnTo>
                    <a:cubicBezTo>
                      <a:pt x="8486" y="3027"/>
                      <a:pt x="8758" y="3033"/>
                      <a:pt x="9035" y="3040"/>
                    </a:cubicBezTo>
                    <a:lnTo>
                      <a:pt x="9035" y="3040"/>
                    </a:lnTo>
                    <a:cubicBezTo>
                      <a:pt x="9102" y="3052"/>
                      <a:pt x="9176" y="3060"/>
                      <a:pt x="9243" y="3077"/>
                    </a:cubicBezTo>
                    <a:cubicBezTo>
                      <a:pt x="9408" y="3113"/>
                      <a:pt x="9581" y="3156"/>
                      <a:pt x="9747" y="3207"/>
                    </a:cubicBezTo>
                    <a:cubicBezTo>
                      <a:pt x="9896" y="3252"/>
                      <a:pt x="10033" y="3309"/>
                      <a:pt x="10179" y="3362"/>
                    </a:cubicBezTo>
                    <a:lnTo>
                      <a:pt x="10179" y="3362"/>
                    </a:lnTo>
                    <a:cubicBezTo>
                      <a:pt x="10271" y="3410"/>
                      <a:pt x="10369" y="3446"/>
                      <a:pt x="10454" y="3488"/>
                    </a:cubicBezTo>
                    <a:cubicBezTo>
                      <a:pt x="10829" y="3675"/>
                      <a:pt x="11189" y="3884"/>
                      <a:pt x="11535" y="4115"/>
                    </a:cubicBezTo>
                    <a:cubicBezTo>
                      <a:pt x="11702" y="4233"/>
                      <a:pt x="11862" y="4352"/>
                      <a:pt x="12029" y="4470"/>
                    </a:cubicBezTo>
                    <a:lnTo>
                      <a:pt x="12029" y="4470"/>
                    </a:lnTo>
                    <a:cubicBezTo>
                      <a:pt x="12038" y="4478"/>
                      <a:pt x="12049" y="4487"/>
                      <a:pt x="12061" y="4497"/>
                    </a:cubicBezTo>
                    <a:cubicBezTo>
                      <a:pt x="12162" y="4576"/>
                      <a:pt x="12263" y="4656"/>
                      <a:pt x="12357" y="4742"/>
                    </a:cubicBezTo>
                    <a:cubicBezTo>
                      <a:pt x="12753" y="5074"/>
                      <a:pt x="13128" y="5420"/>
                      <a:pt x="13489" y="5787"/>
                    </a:cubicBezTo>
                    <a:cubicBezTo>
                      <a:pt x="13871" y="6177"/>
                      <a:pt x="14238" y="6580"/>
                      <a:pt x="14592" y="6991"/>
                    </a:cubicBezTo>
                    <a:cubicBezTo>
                      <a:pt x="14786" y="7222"/>
                      <a:pt x="14981" y="7460"/>
                      <a:pt x="15168" y="7698"/>
                    </a:cubicBezTo>
                    <a:cubicBezTo>
                      <a:pt x="15203" y="7737"/>
                      <a:pt x="15333" y="7905"/>
                      <a:pt x="15350" y="7926"/>
                    </a:cubicBezTo>
                    <a:lnTo>
                      <a:pt x="15350" y="7926"/>
                    </a:lnTo>
                    <a:cubicBezTo>
                      <a:pt x="15429" y="8031"/>
                      <a:pt x="15510" y="8136"/>
                      <a:pt x="15586" y="8246"/>
                    </a:cubicBezTo>
                    <a:cubicBezTo>
                      <a:pt x="16416" y="9370"/>
                      <a:pt x="17172" y="10545"/>
                      <a:pt x="17879" y="11749"/>
                    </a:cubicBezTo>
                    <a:cubicBezTo>
                      <a:pt x="21930" y="18663"/>
                      <a:pt x="24482" y="26405"/>
                      <a:pt x="26544" y="34126"/>
                    </a:cubicBezTo>
                    <a:cubicBezTo>
                      <a:pt x="27229" y="36692"/>
                      <a:pt x="27698" y="39345"/>
                      <a:pt x="28455" y="41890"/>
                    </a:cubicBezTo>
                    <a:cubicBezTo>
                      <a:pt x="29046" y="43844"/>
                      <a:pt x="29536" y="45891"/>
                      <a:pt x="29702" y="47845"/>
                    </a:cubicBezTo>
                    <a:cubicBezTo>
                      <a:pt x="29767" y="48652"/>
                      <a:pt x="29788" y="49460"/>
                      <a:pt x="29738" y="50267"/>
                    </a:cubicBezTo>
                    <a:cubicBezTo>
                      <a:pt x="29723" y="50433"/>
                      <a:pt x="29709" y="50599"/>
                      <a:pt x="29694" y="50764"/>
                    </a:cubicBezTo>
                    <a:cubicBezTo>
                      <a:pt x="29692" y="50800"/>
                      <a:pt x="29690" y="50825"/>
                      <a:pt x="29690" y="50840"/>
                    </a:cubicBezTo>
                    <a:lnTo>
                      <a:pt x="29690" y="50840"/>
                    </a:lnTo>
                    <a:cubicBezTo>
                      <a:pt x="29685" y="50861"/>
                      <a:pt x="29677" y="50898"/>
                      <a:pt x="29666" y="50959"/>
                    </a:cubicBezTo>
                    <a:cubicBezTo>
                      <a:pt x="29615" y="51269"/>
                      <a:pt x="29558" y="51579"/>
                      <a:pt x="29471" y="51882"/>
                    </a:cubicBezTo>
                    <a:cubicBezTo>
                      <a:pt x="29420" y="52085"/>
                      <a:pt x="29352" y="52283"/>
                      <a:pt x="29283" y="52477"/>
                    </a:cubicBezTo>
                    <a:lnTo>
                      <a:pt x="29283" y="52477"/>
                    </a:lnTo>
                    <a:cubicBezTo>
                      <a:pt x="29275" y="52489"/>
                      <a:pt x="29190" y="52700"/>
                      <a:pt x="29161" y="52754"/>
                    </a:cubicBezTo>
                    <a:cubicBezTo>
                      <a:pt x="29103" y="52877"/>
                      <a:pt x="29038" y="52992"/>
                      <a:pt x="28966" y="53107"/>
                    </a:cubicBezTo>
                    <a:cubicBezTo>
                      <a:pt x="28909" y="53208"/>
                      <a:pt x="28844" y="53295"/>
                      <a:pt x="28786" y="53388"/>
                    </a:cubicBezTo>
                    <a:cubicBezTo>
                      <a:pt x="28782" y="53395"/>
                      <a:pt x="28778" y="53401"/>
                      <a:pt x="28774" y="53407"/>
                    </a:cubicBezTo>
                    <a:lnTo>
                      <a:pt x="28774" y="53407"/>
                    </a:lnTo>
                    <a:cubicBezTo>
                      <a:pt x="28774" y="53408"/>
                      <a:pt x="28773" y="53409"/>
                      <a:pt x="28772" y="53410"/>
                    </a:cubicBezTo>
                    <a:cubicBezTo>
                      <a:pt x="28630" y="53551"/>
                      <a:pt x="28489" y="53687"/>
                      <a:pt x="28343" y="53827"/>
                    </a:cubicBezTo>
                    <a:lnTo>
                      <a:pt x="28343" y="53827"/>
                    </a:lnTo>
                    <a:cubicBezTo>
                      <a:pt x="28384" y="53787"/>
                      <a:pt x="28396" y="53771"/>
                      <a:pt x="28388" y="53771"/>
                    </a:cubicBezTo>
                    <a:cubicBezTo>
                      <a:pt x="28364" y="53771"/>
                      <a:pt x="28125" y="53953"/>
                      <a:pt x="28015" y="54023"/>
                    </a:cubicBezTo>
                    <a:cubicBezTo>
                      <a:pt x="28006" y="54028"/>
                      <a:pt x="27998" y="54034"/>
                      <a:pt x="27991" y="54039"/>
                    </a:cubicBezTo>
                    <a:lnTo>
                      <a:pt x="27991" y="54039"/>
                    </a:lnTo>
                    <a:cubicBezTo>
                      <a:pt x="27902" y="54068"/>
                      <a:pt x="27817" y="54107"/>
                      <a:pt x="27726" y="54131"/>
                    </a:cubicBezTo>
                    <a:cubicBezTo>
                      <a:pt x="27633" y="54160"/>
                      <a:pt x="27539" y="54174"/>
                      <a:pt x="27445" y="54203"/>
                    </a:cubicBezTo>
                    <a:cubicBezTo>
                      <a:pt x="27445" y="54203"/>
                      <a:pt x="27445" y="54203"/>
                      <a:pt x="27445" y="54203"/>
                    </a:cubicBezTo>
                    <a:lnTo>
                      <a:pt x="27445" y="54203"/>
                    </a:lnTo>
                    <a:cubicBezTo>
                      <a:pt x="27282" y="54204"/>
                      <a:pt x="27118" y="54212"/>
                      <a:pt x="26951" y="54212"/>
                    </a:cubicBezTo>
                    <a:cubicBezTo>
                      <a:pt x="26907" y="54212"/>
                      <a:pt x="26863" y="54212"/>
                      <a:pt x="26818" y="54210"/>
                    </a:cubicBezTo>
                    <a:cubicBezTo>
                      <a:pt x="26768" y="54210"/>
                      <a:pt x="26674" y="54196"/>
                      <a:pt x="26613" y="54185"/>
                    </a:cubicBezTo>
                    <a:lnTo>
                      <a:pt x="26613" y="54185"/>
                    </a:lnTo>
                    <a:cubicBezTo>
                      <a:pt x="26648" y="54192"/>
                      <a:pt x="26700" y="54202"/>
                      <a:pt x="26775" y="54217"/>
                    </a:cubicBezTo>
                    <a:cubicBezTo>
                      <a:pt x="26667" y="54196"/>
                      <a:pt x="26559" y="54181"/>
                      <a:pt x="26450" y="54160"/>
                    </a:cubicBezTo>
                    <a:cubicBezTo>
                      <a:pt x="26213" y="54109"/>
                      <a:pt x="25975" y="54037"/>
                      <a:pt x="25744" y="53958"/>
                    </a:cubicBezTo>
                    <a:cubicBezTo>
                      <a:pt x="25712" y="53947"/>
                      <a:pt x="25613" y="53909"/>
                      <a:pt x="25545" y="53883"/>
                    </a:cubicBezTo>
                    <a:lnTo>
                      <a:pt x="25545" y="53883"/>
                    </a:lnTo>
                    <a:cubicBezTo>
                      <a:pt x="25472" y="53851"/>
                      <a:pt x="25362" y="53803"/>
                      <a:pt x="25333" y="53792"/>
                    </a:cubicBezTo>
                    <a:cubicBezTo>
                      <a:pt x="25066" y="53662"/>
                      <a:pt x="24800" y="53511"/>
                      <a:pt x="24547" y="53360"/>
                    </a:cubicBezTo>
                    <a:cubicBezTo>
                      <a:pt x="24309" y="53208"/>
                      <a:pt x="24079" y="53050"/>
                      <a:pt x="23848" y="52891"/>
                    </a:cubicBezTo>
                    <a:cubicBezTo>
                      <a:pt x="23811" y="52863"/>
                      <a:pt x="23792" y="52849"/>
                      <a:pt x="23785" y="52844"/>
                    </a:cubicBezTo>
                    <a:lnTo>
                      <a:pt x="23785" y="52844"/>
                    </a:lnTo>
                    <a:cubicBezTo>
                      <a:pt x="23767" y="52829"/>
                      <a:pt x="23743" y="52809"/>
                      <a:pt x="23711" y="52783"/>
                    </a:cubicBezTo>
                    <a:cubicBezTo>
                      <a:pt x="23581" y="52675"/>
                      <a:pt x="23452" y="52567"/>
                      <a:pt x="23315" y="52451"/>
                    </a:cubicBezTo>
                    <a:cubicBezTo>
                      <a:pt x="22795" y="51990"/>
                      <a:pt x="22305" y="51492"/>
                      <a:pt x="21851" y="50959"/>
                    </a:cubicBezTo>
                    <a:cubicBezTo>
                      <a:pt x="21339" y="50375"/>
                      <a:pt x="21116" y="50072"/>
                      <a:pt x="20640" y="49359"/>
                    </a:cubicBezTo>
                    <a:cubicBezTo>
                      <a:pt x="20164" y="48645"/>
                      <a:pt x="19732" y="47902"/>
                      <a:pt x="19342" y="47145"/>
                    </a:cubicBezTo>
                    <a:cubicBezTo>
                      <a:pt x="18456" y="45415"/>
                      <a:pt x="17850" y="43635"/>
                      <a:pt x="17302" y="41739"/>
                    </a:cubicBezTo>
                    <a:cubicBezTo>
                      <a:pt x="16560" y="39194"/>
                      <a:pt x="15860" y="36642"/>
                      <a:pt x="15219" y="34076"/>
                    </a:cubicBezTo>
                    <a:cubicBezTo>
                      <a:pt x="14721" y="32086"/>
                      <a:pt x="14260" y="30089"/>
                      <a:pt x="13878" y="28070"/>
                    </a:cubicBezTo>
                    <a:cubicBezTo>
                      <a:pt x="13727" y="27285"/>
                      <a:pt x="13590" y="26499"/>
                      <a:pt x="13467" y="25706"/>
                    </a:cubicBezTo>
                    <a:cubicBezTo>
                      <a:pt x="13438" y="25511"/>
                      <a:pt x="13409" y="25317"/>
                      <a:pt x="13381" y="25122"/>
                    </a:cubicBezTo>
                    <a:cubicBezTo>
                      <a:pt x="13369" y="25036"/>
                      <a:pt x="13364" y="25009"/>
                      <a:pt x="13364" y="25009"/>
                    </a:cubicBezTo>
                    <a:lnTo>
                      <a:pt x="13364" y="25009"/>
                    </a:lnTo>
                    <a:cubicBezTo>
                      <a:pt x="13364" y="25009"/>
                      <a:pt x="13364" y="25010"/>
                      <a:pt x="13364" y="25010"/>
                    </a:cubicBezTo>
                    <a:lnTo>
                      <a:pt x="13364" y="25010"/>
                    </a:lnTo>
                    <a:cubicBezTo>
                      <a:pt x="13362" y="24999"/>
                      <a:pt x="13361" y="24986"/>
                      <a:pt x="13359" y="24971"/>
                    </a:cubicBezTo>
                    <a:cubicBezTo>
                      <a:pt x="13323" y="24632"/>
                      <a:pt x="13280" y="24286"/>
                      <a:pt x="13244" y="23940"/>
                    </a:cubicBezTo>
                    <a:cubicBezTo>
                      <a:pt x="13176" y="23187"/>
                      <a:pt x="13139" y="22439"/>
                      <a:pt x="13158" y="21685"/>
                    </a:cubicBezTo>
                    <a:lnTo>
                      <a:pt x="13158" y="21685"/>
                    </a:lnTo>
                    <a:cubicBezTo>
                      <a:pt x="13167" y="21697"/>
                      <a:pt x="13176" y="21708"/>
                      <a:pt x="13186" y="21719"/>
                    </a:cubicBezTo>
                    <a:cubicBezTo>
                      <a:pt x="13192" y="21727"/>
                      <a:pt x="13198" y="21733"/>
                      <a:pt x="13204" y="21739"/>
                    </a:cubicBezTo>
                    <a:lnTo>
                      <a:pt x="13204" y="21739"/>
                    </a:lnTo>
                    <a:cubicBezTo>
                      <a:pt x="13255" y="21812"/>
                      <a:pt x="13307" y="21882"/>
                      <a:pt x="13359" y="21957"/>
                    </a:cubicBezTo>
                    <a:cubicBezTo>
                      <a:pt x="14743" y="23882"/>
                      <a:pt x="15774" y="26066"/>
                      <a:pt x="16726" y="28222"/>
                    </a:cubicBezTo>
                    <a:cubicBezTo>
                      <a:pt x="17324" y="29584"/>
                      <a:pt x="17922" y="31062"/>
                      <a:pt x="18499" y="32627"/>
                    </a:cubicBezTo>
                    <a:cubicBezTo>
                      <a:pt x="19177" y="34443"/>
                      <a:pt x="19804" y="36281"/>
                      <a:pt x="20395" y="38127"/>
                    </a:cubicBezTo>
                    <a:cubicBezTo>
                      <a:pt x="21044" y="40167"/>
                      <a:pt x="21635" y="42222"/>
                      <a:pt x="22197" y="44291"/>
                    </a:cubicBezTo>
                    <a:cubicBezTo>
                      <a:pt x="22401" y="45050"/>
                      <a:pt x="22993" y="45379"/>
                      <a:pt x="23600" y="45379"/>
                    </a:cubicBezTo>
                    <a:cubicBezTo>
                      <a:pt x="24520" y="45379"/>
                      <a:pt x="25476" y="44624"/>
                      <a:pt x="25167" y="43469"/>
                    </a:cubicBezTo>
                    <a:cubicBezTo>
                      <a:pt x="24028" y="39273"/>
                      <a:pt x="22738" y="35106"/>
                      <a:pt x="21181" y="31048"/>
                    </a:cubicBezTo>
                    <a:cubicBezTo>
                      <a:pt x="20063" y="28114"/>
                      <a:pt x="18845" y="25187"/>
                      <a:pt x="17302" y="22447"/>
                    </a:cubicBezTo>
                    <a:cubicBezTo>
                      <a:pt x="16459" y="20948"/>
                      <a:pt x="15413" y="19023"/>
                      <a:pt x="13835" y="18165"/>
                    </a:cubicBezTo>
                    <a:cubicBezTo>
                      <a:pt x="13419" y="17941"/>
                      <a:pt x="13014" y="17840"/>
                      <a:pt x="12634" y="17840"/>
                    </a:cubicBezTo>
                    <a:cubicBezTo>
                      <a:pt x="11411" y="17840"/>
                      <a:pt x="10445" y="18885"/>
                      <a:pt x="10209" y="20249"/>
                    </a:cubicBezTo>
                    <a:cubicBezTo>
                      <a:pt x="9776" y="22772"/>
                      <a:pt x="10295" y="25468"/>
                      <a:pt x="10735" y="27948"/>
                    </a:cubicBezTo>
                    <a:cubicBezTo>
                      <a:pt x="11578" y="32691"/>
                      <a:pt x="12833" y="37363"/>
                      <a:pt x="14166" y="41984"/>
                    </a:cubicBezTo>
                    <a:cubicBezTo>
                      <a:pt x="15298" y="45920"/>
                      <a:pt x="16790" y="49676"/>
                      <a:pt x="19429" y="52855"/>
                    </a:cubicBezTo>
                    <a:cubicBezTo>
                      <a:pt x="21080" y="54845"/>
                      <a:pt x="23372" y="56777"/>
                      <a:pt x="26003" y="57195"/>
                    </a:cubicBezTo>
                    <a:cubicBezTo>
                      <a:pt x="26331" y="57247"/>
                      <a:pt x="26655" y="57272"/>
                      <a:pt x="26975" y="57272"/>
                    </a:cubicBezTo>
                    <a:cubicBezTo>
                      <a:pt x="29050" y="57272"/>
                      <a:pt x="30915" y="56192"/>
                      <a:pt x="31864" y="54217"/>
                    </a:cubicBezTo>
                    <a:cubicBezTo>
                      <a:pt x="33400" y="51024"/>
                      <a:pt x="32895" y="47138"/>
                      <a:pt x="32146" y="43808"/>
                    </a:cubicBezTo>
                    <a:cubicBezTo>
                      <a:pt x="31872" y="42582"/>
                      <a:pt x="31461" y="41393"/>
                      <a:pt x="31187" y="40167"/>
                    </a:cubicBezTo>
                    <a:cubicBezTo>
                      <a:pt x="30877" y="38769"/>
                      <a:pt x="30545" y="37377"/>
                      <a:pt x="30199" y="35993"/>
                    </a:cubicBezTo>
                    <a:cubicBezTo>
                      <a:pt x="29558" y="33405"/>
                      <a:pt x="28851" y="30824"/>
                      <a:pt x="28065" y="28272"/>
                    </a:cubicBezTo>
                    <a:cubicBezTo>
                      <a:pt x="26753" y="23990"/>
                      <a:pt x="25225" y="19766"/>
                      <a:pt x="23365" y="15693"/>
                    </a:cubicBezTo>
                    <a:cubicBezTo>
                      <a:pt x="21036" y="10581"/>
                      <a:pt x="18059" y="5009"/>
                      <a:pt x="13381" y="1664"/>
                    </a:cubicBezTo>
                    <a:cubicBezTo>
                      <a:pt x="11914" y="615"/>
                      <a:pt x="10216" y="0"/>
                      <a:pt x="856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1" name="Google Shape;4401;p53"/>
              <p:cNvSpPr/>
              <p:nvPr/>
            </p:nvSpPr>
            <p:spPr>
              <a:xfrm>
                <a:off x="4491600" y="1128725"/>
                <a:ext cx="835000" cy="1431900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6" extrusionOk="0">
                    <a:moveTo>
                      <a:pt x="7573" y="3171"/>
                    </a:moveTo>
                    <a:cubicBezTo>
                      <a:pt x="7580" y="3171"/>
                      <a:pt x="7528" y="3203"/>
                      <a:pt x="7458" y="3231"/>
                    </a:cubicBezTo>
                    <a:lnTo>
                      <a:pt x="7458" y="3231"/>
                    </a:lnTo>
                    <a:cubicBezTo>
                      <a:pt x="7461" y="3228"/>
                      <a:pt x="7465" y="3226"/>
                      <a:pt x="7469" y="3224"/>
                    </a:cubicBezTo>
                    <a:cubicBezTo>
                      <a:pt x="7538" y="3185"/>
                      <a:pt x="7569" y="3171"/>
                      <a:pt x="7573" y="3171"/>
                    </a:cubicBezTo>
                    <a:close/>
                    <a:moveTo>
                      <a:pt x="3540" y="11412"/>
                    </a:moveTo>
                    <a:cubicBezTo>
                      <a:pt x="3535" y="11446"/>
                      <a:pt x="3531" y="11480"/>
                      <a:pt x="3528" y="11513"/>
                    </a:cubicBezTo>
                    <a:lnTo>
                      <a:pt x="3528" y="11513"/>
                    </a:lnTo>
                    <a:cubicBezTo>
                      <a:pt x="3531" y="11487"/>
                      <a:pt x="3536" y="11443"/>
                      <a:pt x="3540" y="11412"/>
                    </a:cubicBezTo>
                    <a:close/>
                    <a:moveTo>
                      <a:pt x="3528" y="11513"/>
                    </a:moveTo>
                    <a:lnTo>
                      <a:pt x="3528" y="11513"/>
                    </a:lnTo>
                    <a:cubicBezTo>
                      <a:pt x="3526" y="11525"/>
                      <a:pt x="3526" y="11533"/>
                      <a:pt x="3526" y="11536"/>
                    </a:cubicBezTo>
                    <a:cubicBezTo>
                      <a:pt x="3526" y="11529"/>
                      <a:pt x="3527" y="11521"/>
                      <a:pt x="3528" y="11513"/>
                    </a:cubicBezTo>
                    <a:close/>
                    <a:moveTo>
                      <a:pt x="12217" y="20791"/>
                    </a:moveTo>
                    <a:cubicBezTo>
                      <a:pt x="12233" y="20791"/>
                      <a:pt x="12285" y="20822"/>
                      <a:pt x="12339" y="20858"/>
                    </a:cubicBezTo>
                    <a:lnTo>
                      <a:pt x="12339" y="20858"/>
                    </a:lnTo>
                    <a:cubicBezTo>
                      <a:pt x="12327" y="20855"/>
                      <a:pt x="12314" y="20853"/>
                      <a:pt x="12299" y="20850"/>
                    </a:cubicBezTo>
                    <a:lnTo>
                      <a:pt x="12299" y="20850"/>
                    </a:lnTo>
                    <a:cubicBezTo>
                      <a:pt x="12313" y="20853"/>
                      <a:pt x="12326" y="20855"/>
                      <a:pt x="12340" y="20858"/>
                    </a:cubicBezTo>
                    <a:lnTo>
                      <a:pt x="12340" y="20858"/>
                    </a:lnTo>
                    <a:cubicBezTo>
                      <a:pt x="12339" y="20858"/>
                      <a:pt x="12339" y="20858"/>
                      <a:pt x="12339" y="20858"/>
                    </a:cubicBezTo>
                    <a:lnTo>
                      <a:pt x="12339" y="20858"/>
                    </a:lnTo>
                    <a:cubicBezTo>
                      <a:pt x="12343" y="20858"/>
                      <a:pt x="12346" y="20859"/>
                      <a:pt x="12350" y="20859"/>
                    </a:cubicBezTo>
                    <a:lnTo>
                      <a:pt x="12350" y="20859"/>
                    </a:lnTo>
                    <a:cubicBezTo>
                      <a:pt x="12346" y="20859"/>
                      <a:pt x="12343" y="20858"/>
                      <a:pt x="12340" y="20858"/>
                    </a:cubicBezTo>
                    <a:lnTo>
                      <a:pt x="12340" y="20858"/>
                    </a:lnTo>
                    <a:cubicBezTo>
                      <a:pt x="12346" y="20862"/>
                      <a:pt x="12352" y="20866"/>
                      <a:pt x="12358" y="20870"/>
                    </a:cubicBezTo>
                    <a:lnTo>
                      <a:pt x="12358" y="20870"/>
                    </a:lnTo>
                    <a:cubicBezTo>
                      <a:pt x="12280" y="20853"/>
                      <a:pt x="12187" y="20824"/>
                      <a:pt x="12212" y="20793"/>
                    </a:cubicBezTo>
                    <a:cubicBezTo>
                      <a:pt x="12213" y="20791"/>
                      <a:pt x="12215" y="20791"/>
                      <a:pt x="12217" y="20791"/>
                    </a:cubicBezTo>
                    <a:close/>
                    <a:moveTo>
                      <a:pt x="28043" y="54026"/>
                    </a:moveTo>
                    <a:cubicBezTo>
                      <a:pt x="28044" y="54026"/>
                      <a:pt x="28044" y="54026"/>
                      <a:pt x="28043" y="54026"/>
                    </a:cubicBezTo>
                    <a:cubicBezTo>
                      <a:pt x="28043" y="54026"/>
                      <a:pt x="28042" y="54026"/>
                      <a:pt x="28042" y="54026"/>
                    </a:cubicBezTo>
                    <a:lnTo>
                      <a:pt x="28042" y="54026"/>
                    </a:lnTo>
                    <a:cubicBezTo>
                      <a:pt x="28043" y="54026"/>
                      <a:pt x="28043" y="54026"/>
                      <a:pt x="28043" y="54026"/>
                    </a:cubicBezTo>
                    <a:close/>
                    <a:moveTo>
                      <a:pt x="26551" y="54174"/>
                    </a:moveTo>
                    <a:cubicBezTo>
                      <a:pt x="26548" y="54174"/>
                      <a:pt x="26590" y="54183"/>
                      <a:pt x="26643" y="54192"/>
                    </a:cubicBezTo>
                    <a:lnTo>
                      <a:pt x="26643" y="54192"/>
                    </a:lnTo>
                    <a:cubicBezTo>
                      <a:pt x="26579" y="54179"/>
                      <a:pt x="26553" y="54174"/>
                      <a:pt x="26551" y="54174"/>
                    </a:cubicBezTo>
                    <a:close/>
                    <a:moveTo>
                      <a:pt x="8558" y="0"/>
                    </a:moveTo>
                    <a:cubicBezTo>
                      <a:pt x="6903" y="0"/>
                      <a:pt x="5288" y="615"/>
                      <a:pt x="3987" y="2028"/>
                    </a:cubicBezTo>
                    <a:cubicBezTo>
                      <a:pt x="721" y="5567"/>
                      <a:pt x="238" y="11233"/>
                      <a:pt x="152" y="15797"/>
                    </a:cubicBezTo>
                    <a:cubicBezTo>
                      <a:pt x="0" y="24282"/>
                      <a:pt x="1702" y="32817"/>
                      <a:pt x="3886" y="40978"/>
                    </a:cubicBezTo>
                    <a:cubicBezTo>
                      <a:pt x="4585" y="43602"/>
                      <a:pt x="5364" y="46204"/>
                      <a:pt x="6193" y="48792"/>
                    </a:cubicBezTo>
                    <a:cubicBezTo>
                      <a:pt x="6433" y="49536"/>
                      <a:pt x="7046" y="49859"/>
                      <a:pt x="7660" y="49859"/>
                    </a:cubicBezTo>
                    <a:cubicBezTo>
                      <a:pt x="8593" y="49859"/>
                      <a:pt x="9528" y="49114"/>
                      <a:pt x="9163" y="47970"/>
                    </a:cubicBezTo>
                    <a:cubicBezTo>
                      <a:pt x="6424" y="39449"/>
                      <a:pt x="4160" y="30604"/>
                      <a:pt x="3439" y="21708"/>
                    </a:cubicBezTo>
                    <a:cubicBezTo>
                      <a:pt x="3187" y="18623"/>
                      <a:pt x="3122" y="15508"/>
                      <a:pt x="3425" y="12430"/>
                    </a:cubicBezTo>
                    <a:cubicBezTo>
                      <a:pt x="3461" y="12099"/>
                      <a:pt x="3497" y="11767"/>
                      <a:pt x="3533" y="11443"/>
                    </a:cubicBezTo>
                    <a:cubicBezTo>
                      <a:pt x="3540" y="11396"/>
                      <a:pt x="3543" y="11378"/>
                      <a:pt x="3544" y="11378"/>
                    </a:cubicBezTo>
                    <a:lnTo>
                      <a:pt x="3544" y="11378"/>
                    </a:lnTo>
                    <a:cubicBezTo>
                      <a:pt x="3544" y="11378"/>
                      <a:pt x="3543" y="11392"/>
                      <a:pt x="3540" y="11412"/>
                    </a:cubicBezTo>
                    <a:lnTo>
                      <a:pt x="3540" y="11412"/>
                    </a:lnTo>
                    <a:cubicBezTo>
                      <a:pt x="3547" y="11368"/>
                      <a:pt x="3554" y="11325"/>
                      <a:pt x="3562" y="11284"/>
                    </a:cubicBezTo>
                    <a:cubicBezTo>
                      <a:pt x="3583" y="11118"/>
                      <a:pt x="3612" y="10952"/>
                      <a:pt x="3634" y="10794"/>
                    </a:cubicBezTo>
                    <a:cubicBezTo>
                      <a:pt x="3735" y="10210"/>
                      <a:pt x="3843" y="9633"/>
                      <a:pt x="3980" y="9056"/>
                    </a:cubicBezTo>
                    <a:cubicBezTo>
                      <a:pt x="4102" y="8552"/>
                      <a:pt x="4239" y="8054"/>
                      <a:pt x="4398" y="7557"/>
                    </a:cubicBezTo>
                    <a:cubicBezTo>
                      <a:pt x="4470" y="7341"/>
                      <a:pt x="4542" y="7117"/>
                      <a:pt x="4621" y="6894"/>
                    </a:cubicBezTo>
                    <a:cubicBezTo>
                      <a:pt x="4665" y="6793"/>
                      <a:pt x="4708" y="6685"/>
                      <a:pt x="4744" y="6584"/>
                    </a:cubicBezTo>
                    <a:cubicBezTo>
                      <a:pt x="4762" y="6536"/>
                      <a:pt x="4774" y="6502"/>
                      <a:pt x="4782" y="6480"/>
                    </a:cubicBezTo>
                    <a:lnTo>
                      <a:pt x="4782" y="6480"/>
                    </a:lnTo>
                    <a:cubicBezTo>
                      <a:pt x="4784" y="6476"/>
                      <a:pt x="4785" y="6472"/>
                      <a:pt x="4787" y="6468"/>
                    </a:cubicBezTo>
                    <a:cubicBezTo>
                      <a:pt x="4967" y="6086"/>
                      <a:pt x="5148" y="5704"/>
                      <a:pt x="5364" y="5337"/>
                    </a:cubicBezTo>
                    <a:cubicBezTo>
                      <a:pt x="5458" y="5171"/>
                      <a:pt x="5559" y="5005"/>
                      <a:pt x="5659" y="4846"/>
                    </a:cubicBezTo>
                    <a:cubicBezTo>
                      <a:pt x="5728" y="4746"/>
                      <a:pt x="5977" y="4446"/>
                      <a:pt x="5969" y="4446"/>
                    </a:cubicBezTo>
                    <a:lnTo>
                      <a:pt x="5969" y="4446"/>
                    </a:lnTo>
                    <a:cubicBezTo>
                      <a:pt x="5966" y="4446"/>
                      <a:pt x="5928" y="4487"/>
                      <a:pt x="5832" y="4594"/>
                    </a:cubicBezTo>
                    <a:cubicBezTo>
                      <a:pt x="6063" y="4334"/>
                      <a:pt x="6279" y="4068"/>
                      <a:pt x="6539" y="3830"/>
                    </a:cubicBezTo>
                    <a:cubicBezTo>
                      <a:pt x="6594" y="3775"/>
                      <a:pt x="6655" y="3727"/>
                      <a:pt x="6710" y="3679"/>
                    </a:cubicBezTo>
                    <a:lnTo>
                      <a:pt x="6710" y="3679"/>
                    </a:lnTo>
                    <a:cubicBezTo>
                      <a:pt x="6835" y="3600"/>
                      <a:pt x="6952" y="3506"/>
                      <a:pt x="7080" y="3433"/>
                    </a:cubicBezTo>
                    <a:cubicBezTo>
                      <a:pt x="7198" y="3357"/>
                      <a:pt x="7330" y="3300"/>
                      <a:pt x="7456" y="3231"/>
                    </a:cubicBezTo>
                    <a:lnTo>
                      <a:pt x="7456" y="3231"/>
                    </a:lnTo>
                    <a:cubicBezTo>
                      <a:pt x="7501" y="3214"/>
                      <a:pt x="7545" y="3194"/>
                      <a:pt x="7591" y="3181"/>
                    </a:cubicBezTo>
                    <a:cubicBezTo>
                      <a:pt x="7736" y="3138"/>
                      <a:pt x="7873" y="3095"/>
                      <a:pt x="8010" y="3059"/>
                    </a:cubicBezTo>
                    <a:cubicBezTo>
                      <a:pt x="8069" y="3048"/>
                      <a:pt x="8138" y="3041"/>
                      <a:pt x="8198" y="3029"/>
                    </a:cubicBezTo>
                    <a:lnTo>
                      <a:pt x="8198" y="3029"/>
                    </a:lnTo>
                    <a:cubicBezTo>
                      <a:pt x="8277" y="3027"/>
                      <a:pt x="8354" y="3027"/>
                      <a:pt x="8432" y="3027"/>
                    </a:cubicBezTo>
                    <a:cubicBezTo>
                      <a:pt x="8627" y="3027"/>
                      <a:pt x="8821" y="3031"/>
                      <a:pt x="9017" y="3035"/>
                    </a:cubicBezTo>
                    <a:lnTo>
                      <a:pt x="9017" y="3035"/>
                    </a:lnTo>
                    <a:cubicBezTo>
                      <a:pt x="9089" y="3054"/>
                      <a:pt x="9170" y="3061"/>
                      <a:pt x="9242" y="3073"/>
                    </a:cubicBezTo>
                    <a:cubicBezTo>
                      <a:pt x="9408" y="3109"/>
                      <a:pt x="9581" y="3159"/>
                      <a:pt x="9747" y="3210"/>
                    </a:cubicBezTo>
                    <a:cubicBezTo>
                      <a:pt x="9910" y="3259"/>
                      <a:pt x="10059" y="3323"/>
                      <a:pt x="10222" y="3380"/>
                    </a:cubicBezTo>
                    <a:lnTo>
                      <a:pt x="10222" y="3380"/>
                    </a:lnTo>
                    <a:cubicBezTo>
                      <a:pt x="10299" y="3420"/>
                      <a:pt x="10376" y="3455"/>
                      <a:pt x="10453" y="3491"/>
                    </a:cubicBezTo>
                    <a:cubicBezTo>
                      <a:pt x="10828" y="3678"/>
                      <a:pt x="11189" y="3888"/>
                      <a:pt x="11528" y="4118"/>
                    </a:cubicBezTo>
                    <a:cubicBezTo>
                      <a:pt x="11700" y="4229"/>
                      <a:pt x="11859" y="4346"/>
                      <a:pt x="12018" y="4463"/>
                    </a:cubicBezTo>
                    <a:lnTo>
                      <a:pt x="12018" y="4463"/>
                    </a:lnTo>
                    <a:cubicBezTo>
                      <a:pt x="12029" y="4473"/>
                      <a:pt x="12044" y="4485"/>
                      <a:pt x="12061" y="4500"/>
                    </a:cubicBezTo>
                    <a:cubicBezTo>
                      <a:pt x="12162" y="4580"/>
                      <a:pt x="12263" y="4659"/>
                      <a:pt x="12357" y="4738"/>
                    </a:cubicBezTo>
                    <a:cubicBezTo>
                      <a:pt x="12753" y="5070"/>
                      <a:pt x="13128" y="5423"/>
                      <a:pt x="13488" y="5783"/>
                    </a:cubicBezTo>
                    <a:cubicBezTo>
                      <a:pt x="13871" y="6173"/>
                      <a:pt x="14238" y="6576"/>
                      <a:pt x="14591" y="6995"/>
                    </a:cubicBezTo>
                    <a:cubicBezTo>
                      <a:pt x="14786" y="7225"/>
                      <a:pt x="14981" y="7456"/>
                      <a:pt x="15168" y="7694"/>
                    </a:cubicBezTo>
                    <a:cubicBezTo>
                      <a:pt x="15201" y="7736"/>
                      <a:pt x="15324" y="7896"/>
                      <a:pt x="15348" y="7927"/>
                    </a:cubicBezTo>
                    <a:lnTo>
                      <a:pt x="15348" y="7927"/>
                    </a:lnTo>
                    <a:cubicBezTo>
                      <a:pt x="15427" y="8032"/>
                      <a:pt x="15509" y="8137"/>
                      <a:pt x="15586" y="8242"/>
                    </a:cubicBezTo>
                    <a:cubicBezTo>
                      <a:pt x="16415" y="9366"/>
                      <a:pt x="17172" y="10549"/>
                      <a:pt x="17879" y="11753"/>
                    </a:cubicBezTo>
                    <a:cubicBezTo>
                      <a:pt x="21930" y="18666"/>
                      <a:pt x="24475" y="26408"/>
                      <a:pt x="26537" y="34129"/>
                    </a:cubicBezTo>
                    <a:cubicBezTo>
                      <a:pt x="27229" y="36696"/>
                      <a:pt x="27697" y="39341"/>
                      <a:pt x="28454" y="41886"/>
                    </a:cubicBezTo>
                    <a:cubicBezTo>
                      <a:pt x="29045" y="43840"/>
                      <a:pt x="29536" y="45887"/>
                      <a:pt x="29701" y="47841"/>
                    </a:cubicBezTo>
                    <a:cubicBezTo>
                      <a:pt x="29766" y="48648"/>
                      <a:pt x="29788" y="49463"/>
                      <a:pt x="29738" y="50270"/>
                    </a:cubicBezTo>
                    <a:cubicBezTo>
                      <a:pt x="29723" y="50436"/>
                      <a:pt x="29709" y="50602"/>
                      <a:pt x="29694" y="50768"/>
                    </a:cubicBezTo>
                    <a:cubicBezTo>
                      <a:pt x="29692" y="50802"/>
                      <a:pt x="29690" y="50825"/>
                      <a:pt x="29689" y="50840"/>
                    </a:cubicBezTo>
                    <a:lnTo>
                      <a:pt x="29689" y="50840"/>
                    </a:lnTo>
                    <a:cubicBezTo>
                      <a:pt x="29685" y="50862"/>
                      <a:pt x="29677" y="50900"/>
                      <a:pt x="29665" y="50962"/>
                    </a:cubicBezTo>
                    <a:cubicBezTo>
                      <a:pt x="29615" y="51272"/>
                      <a:pt x="29557" y="51582"/>
                      <a:pt x="29471" y="51885"/>
                    </a:cubicBezTo>
                    <a:cubicBezTo>
                      <a:pt x="29413" y="52094"/>
                      <a:pt x="29346" y="52293"/>
                      <a:pt x="29273" y="52494"/>
                    </a:cubicBezTo>
                    <a:lnTo>
                      <a:pt x="29273" y="52494"/>
                    </a:lnTo>
                    <a:cubicBezTo>
                      <a:pt x="29250" y="52549"/>
                      <a:pt x="29185" y="52708"/>
                      <a:pt x="29161" y="52757"/>
                    </a:cubicBezTo>
                    <a:cubicBezTo>
                      <a:pt x="29103" y="52880"/>
                      <a:pt x="29038" y="52995"/>
                      <a:pt x="28966" y="53111"/>
                    </a:cubicBezTo>
                    <a:cubicBezTo>
                      <a:pt x="28908" y="53204"/>
                      <a:pt x="28844" y="53298"/>
                      <a:pt x="28786" y="53392"/>
                    </a:cubicBezTo>
                    <a:cubicBezTo>
                      <a:pt x="28786" y="53392"/>
                      <a:pt x="28786" y="53392"/>
                      <a:pt x="28785" y="53392"/>
                    </a:cubicBezTo>
                    <a:lnTo>
                      <a:pt x="28785" y="53392"/>
                    </a:lnTo>
                    <a:cubicBezTo>
                      <a:pt x="28781" y="53396"/>
                      <a:pt x="28777" y="53401"/>
                      <a:pt x="28771" y="53406"/>
                    </a:cubicBezTo>
                    <a:cubicBezTo>
                      <a:pt x="28619" y="53558"/>
                      <a:pt x="28467" y="53710"/>
                      <a:pt x="28309" y="53857"/>
                    </a:cubicBezTo>
                    <a:lnTo>
                      <a:pt x="28309" y="53857"/>
                    </a:lnTo>
                    <a:cubicBezTo>
                      <a:pt x="28375" y="53796"/>
                      <a:pt x="28395" y="53772"/>
                      <a:pt x="28387" y="53772"/>
                    </a:cubicBezTo>
                    <a:cubicBezTo>
                      <a:pt x="28364" y="53772"/>
                      <a:pt x="28121" y="53955"/>
                      <a:pt x="28015" y="54026"/>
                    </a:cubicBezTo>
                    <a:cubicBezTo>
                      <a:pt x="28007" y="54031"/>
                      <a:pt x="27999" y="54036"/>
                      <a:pt x="27992" y="54041"/>
                    </a:cubicBezTo>
                    <a:lnTo>
                      <a:pt x="27992" y="54041"/>
                    </a:lnTo>
                    <a:cubicBezTo>
                      <a:pt x="27903" y="54069"/>
                      <a:pt x="27817" y="54104"/>
                      <a:pt x="27726" y="54134"/>
                    </a:cubicBezTo>
                    <a:cubicBezTo>
                      <a:pt x="27632" y="54156"/>
                      <a:pt x="27539" y="54170"/>
                      <a:pt x="27445" y="54199"/>
                    </a:cubicBezTo>
                    <a:cubicBezTo>
                      <a:pt x="27444" y="54199"/>
                      <a:pt x="27442" y="54200"/>
                      <a:pt x="27441" y="54200"/>
                    </a:cubicBezTo>
                    <a:lnTo>
                      <a:pt x="27441" y="54200"/>
                    </a:lnTo>
                    <a:cubicBezTo>
                      <a:pt x="27236" y="54207"/>
                      <a:pt x="27030" y="54213"/>
                      <a:pt x="26818" y="54213"/>
                    </a:cubicBezTo>
                    <a:cubicBezTo>
                      <a:pt x="26774" y="54213"/>
                      <a:pt x="26701" y="54203"/>
                      <a:pt x="26643" y="54192"/>
                    </a:cubicBezTo>
                    <a:lnTo>
                      <a:pt x="26643" y="54192"/>
                    </a:lnTo>
                    <a:cubicBezTo>
                      <a:pt x="26676" y="54199"/>
                      <a:pt x="26719" y="54209"/>
                      <a:pt x="26775" y="54221"/>
                    </a:cubicBezTo>
                    <a:cubicBezTo>
                      <a:pt x="26666" y="54199"/>
                      <a:pt x="26558" y="54185"/>
                      <a:pt x="26450" y="54156"/>
                    </a:cubicBezTo>
                    <a:cubicBezTo>
                      <a:pt x="26212" y="54105"/>
                      <a:pt x="25974" y="54040"/>
                      <a:pt x="25744" y="53961"/>
                    </a:cubicBezTo>
                    <a:cubicBezTo>
                      <a:pt x="25713" y="53949"/>
                      <a:pt x="25635" y="53919"/>
                      <a:pt x="25571" y="53895"/>
                    </a:cubicBezTo>
                    <a:lnTo>
                      <a:pt x="25571" y="53895"/>
                    </a:lnTo>
                    <a:cubicBezTo>
                      <a:pt x="25502" y="53863"/>
                      <a:pt x="25366" y="53805"/>
                      <a:pt x="25333" y="53788"/>
                    </a:cubicBezTo>
                    <a:cubicBezTo>
                      <a:pt x="25066" y="53658"/>
                      <a:pt x="24799" y="53514"/>
                      <a:pt x="24547" y="53356"/>
                    </a:cubicBezTo>
                    <a:cubicBezTo>
                      <a:pt x="24309" y="53211"/>
                      <a:pt x="24078" y="53053"/>
                      <a:pt x="23848" y="52887"/>
                    </a:cubicBezTo>
                    <a:cubicBezTo>
                      <a:pt x="23805" y="52857"/>
                      <a:pt x="23785" y="52844"/>
                      <a:pt x="23779" y="52841"/>
                    </a:cubicBezTo>
                    <a:lnTo>
                      <a:pt x="23779" y="52841"/>
                    </a:lnTo>
                    <a:cubicBezTo>
                      <a:pt x="23762" y="52827"/>
                      <a:pt x="23739" y="52809"/>
                      <a:pt x="23711" y="52786"/>
                    </a:cubicBezTo>
                    <a:cubicBezTo>
                      <a:pt x="23581" y="52678"/>
                      <a:pt x="23444" y="52563"/>
                      <a:pt x="23314" y="52447"/>
                    </a:cubicBezTo>
                    <a:cubicBezTo>
                      <a:pt x="22795" y="51993"/>
                      <a:pt x="22305" y="51488"/>
                      <a:pt x="21844" y="50962"/>
                    </a:cubicBezTo>
                    <a:cubicBezTo>
                      <a:pt x="21339" y="50378"/>
                      <a:pt x="21116" y="50076"/>
                      <a:pt x="20633" y="49355"/>
                    </a:cubicBezTo>
                    <a:cubicBezTo>
                      <a:pt x="20164" y="48641"/>
                      <a:pt x="19731" y="47906"/>
                      <a:pt x="19342" y="47141"/>
                    </a:cubicBezTo>
                    <a:cubicBezTo>
                      <a:pt x="18455" y="45411"/>
                      <a:pt x="17850" y="43631"/>
                      <a:pt x="17302" y="41742"/>
                    </a:cubicBezTo>
                    <a:cubicBezTo>
                      <a:pt x="16559" y="39197"/>
                      <a:pt x="15853" y="36645"/>
                      <a:pt x="15219" y="34072"/>
                    </a:cubicBezTo>
                    <a:cubicBezTo>
                      <a:pt x="14721" y="32082"/>
                      <a:pt x="14260" y="30085"/>
                      <a:pt x="13878" y="28074"/>
                    </a:cubicBezTo>
                    <a:cubicBezTo>
                      <a:pt x="13726" y="27288"/>
                      <a:pt x="13589" y="26502"/>
                      <a:pt x="13467" y="25709"/>
                    </a:cubicBezTo>
                    <a:cubicBezTo>
                      <a:pt x="13438" y="25514"/>
                      <a:pt x="13409" y="25320"/>
                      <a:pt x="13380" y="25125"/>
                    </a:cubicBezTo>
                    <a:cubicBezTo>
                      <a:pt x="13368" y="25038"/>
                      <a:pt x="13364" y="25011"/>
                      <a:pt x="13363" y="25011"/>
                    </a:cubicBezTo>
                    <a:lnTo>
                      <a:pt x="13363" y="25011"/>
                    </a:lnTo>
                    <a:cubicBezTo>
                      <a:pt x="13363" y="25011"/>
                      <a:pt x="13363" y="25012"/>
                      <a:pt x="13363" y="25013"/>
                    </a:cubicBezTo>
                    <a:lnTo>
                      <a:pt x="13363" y="25013"/>
                    </a:lnTo>
                    <a:cubicBezTo>
                      <a:pt x="13362" y="25001"/>
                      <a:pt x="13360" y="24989"/>
                      <a:pt x="13359" y="24974"/>
                    </a:cubicBezTo>
                    <a:cubicBezTo>
                      <a:pt x="13323" y="24628"/>
                      <a:pt x="13279" y="24282"/>
                      <a:pt x="13243" y="23943"/>
                    </a:cubicBezTo>
                    <a:cubicBezTo>
                      <a:pt x="13175" y="23183"/>
                      <a:pt x="13138" y="22432"/>
                      <a:pt x="13154" y="21679"/>
                    </a:cubicBezTo>
                    <a:lnTo>
                      <a:pt x="13154" y="21679"/>
                    </a:lnTo>
                    <a:cubicBezTo>
                      <a:pt x="13162" y="21689"/>
                      <a:pt x="13170" y="21698"/>
                      <a:pt x="13178" y="21707"/>
                    </a:cubicBezTo>
                    <a:lnTo>
                      <a:pt x="13178" y="21707"/>
                    </a:lnTo>
                    <a:cubicBezTo>
                      <a:pt x="13238" y="21793"/>
                      <a:pt x="13299" y="21873"/>
                      <a:pt x="13359" y="21953"/>
                    </a:cubicBezTo>
                    <a:cubicBezTo>
                      <a:pt x="14743" y="23878"/>
                      <a:pt x="15774" y="26062"/>
                      <a:pt x="16725" y="28218"/>
                    </a:cubicBezTo>
                    <a:cubicBezTo>
                      <a:pt x="17324" y="29580"/>
                      <a:pt x="17915" y="31065"/>
                      <a:pt x="18499" y="32630"/>
                    </a:cubicBezTo>
                    <a:cubicBezTo>
                      <a:pt x="19176" y="34446"/>
                      <a:pt x="19804" y="36278"/>
                      <a:pt x="20395" y="38123"/>
                    </a:cubicBezTo>
                    <a:cubicBezTo>
                      <a:pt x="21043" y="40163"/>
                      <a:pt x="21635" y="42225"/>
                      <a:pt x="22197" y="44287"/>
                    </a:cubicBezTo>
                    <a:cubicBezTo>
                      <a:pt x="22401" y="45050"/>
                      <a:pt x="22994" y="45381"/>
                      <a:pt x="23602" y="45381"/>
                    </a:cubicBezTo>
                    <a:cubicBezTo>
                      <a:pt x="24521" y="45381"/>
                      <a:pt x="25472" y="44626"/>
                      <a:pt x="25160" y="43472"/>
                    </a:cubicBezTo>
                    <a:cubicBezTo>
                      <a:pt x="24028" y="39269"/>
                      <a:pt x="22738" y="35110"/>
                      <a:pt x="21180" y="31044"/>
                    </a:cubicBezTo>
                    <a:cubicBezTo>
                      <a:pt x="20063" y="28110"/>
                      <a:pt x="18838" y="25183"/>
                      <a:pt x="17302" y="22451"/>
                    </a:cubicBezTo>
                    <a:cubicBezTo>
                      <a:pt x="16459" y="20951"/>
                      <a:pt x="15413" y="19019"/>
                      <a:pt x="13834" y="18169"/>
                    </a:cubicBezTo>
                    <a:cubicBezTo>
                      <a:pt x="13418" y="17942"/>
                      <a:pt x="13012" y="17840"/>
                      <a:pt x="12631" y="17840"/>
                    </a:cubicBezTo>
                    <a:cubicBezTo>
                      <a:pt x="11410" y="17840"/>
                      <a:pt x="10445" y="18888"/>
                      <a:pt x="10208" y="20245"/>
                    </a:cubicBezTo>
                    <a:cubicBezTo>
                      <a:pt x="9776" y="22768"/>
                      <a:pt x="10295" y="25471"/>
                      <a:pt x="10735" y="27951"/>
                    </a:cubicBezTo>
                    <a:cubicBezTo>
                      <a:pt x="11578" y="32695"/>
                      <a:pt x="12832" y="37359"/>
                      <a:pt x="14166" y="41987"/>
                    </a:cubicBezTo>
                    <a:cubicBezTo>
                      <a:pt x="15298" y="45916"/>
                      <a:pt x="16790" y="49672"/>
                      <a:pt x="19429" y="52858"/>
                    </a:cubicBezTo>
                    <a:cubicBezTo>
                      <a:pt x="21080" y="54848"/>
                      <a:pt x="23372" y="56773"/>
                      <a:pt x="26003" y="57198"/>
                    </a:cubicBezTo>
                    <a:cubicBezTo>
                      <a:pt x="26329" y="57250"/>
                      <a:pt x="26652" y="57275"/>
                      <a:pt x="26971" y="57275"/>
                    </a:cubicBezTo>
                    <a:cubicBezTo>
                      <a:pt x="29048" y="57275"/>
                      <a:pt x="30914" y="56190"/>
                      <a:pt x="31864" y="54221"/>
                    </a:cubicBezTo>
                    <a:cubicBezTo>
                      <a:pt x="33400" y="51020"/>
                      <a:pt x="32895" y="47141"/>
                      <a:pt x="32145" y="43811"/>
                    </a:cubicBezTo>
                    <a:cubicBezTo>
                      <a:pt x="31871" y="42578"/>
                      <a:pt x="31460" y="41389"/>
                      <a:pt x="31187" y="40163"/>
                    </a:cubicBezTo>
                    <a:cubicBezTo>
                      <a:pt x="30877" y="38772"/>
                      <a:pt x="30545" y="37380"/>
                      <a:pt x="30199" y="35996"/>
                    </a:cubicBezTo>
                    <a:cubicBezTo>
                      <a:pt x="29557" y="33401"/>
                      <a:pt x="28851" y="30828"/>
                      <a:pt x="28065" y="28268"/>
                    </a:cubicBezTo>
                    <a:cubicBezTo>
                      <a:pt x="26753" y="23986"/>
                      <a:pt x="25225" y="19769"/>
                      <a:pt x="23365" y="15696"/>
                    </a:cubicBezTo>
                    <a:cubicBezTo>
                      <a:pt x="21036" y="10577"/>
                      <a:pt x="18059" y="5005"/>
                      <a:pt x="13373" y="1660"/>
                    </a:cubicBezTo>
                    <a:cubicBezTo>
                      <a:pt x="11910" y="615"/>
                      <a:pt x="10214" y="0"/>
                      <a:pt x="85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02" name="Google Shape;4402;p53"/>
            <p:cNvGrpSpPr/>
            <p:nvPr/>
          </p:nvGrpSpPr>
          <p:grpSpPr>
            <a:xfrm flipH="1">
              <a:off x="6413472" y="169636"/>
              <a:ext cx="1723720" cy="2159011"/>
              <a:chOff x="610625" y="938625"/>
              <a:chExt cx="1230350" cy="1541050"/>
            </a:xfrm>
          </p:grpSpPr>
          <p:sp>
            <p:nvSpPr>
              <p:cNvPr id="4403" name="Google Shape;4403;p53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4" name="Google Shape;4404;p53"/>
              <p:cNvSpPr/>
              <p:nvPr/>
            </p:nvSpPr>
            <p:spPr>
              <a:xfrm>
                <a:off x="1204475" y="1756675"/>
                <a:ext cx="610375" cy="713425"/>
              </a:xfrm>
              <a:custGeom>
                <a:avLst/>
                <a:gdLst/>
                <a:ahLst/>
                <a:cxnLst/>
                <a:rect l="l" t="t" r="r" b="b"/>
                <a:pathLst>
                  <a:path w="24415" h="28537" extrusionOk="0">
                    <a:moveTo>
                      <a:pt x="3663" y="0"/>
                    </a:moveTo>
                    <a:cubicBezTo>
                      <a:pt x="2444" y="800"/>
                      <a:pt x="1226" y="1600"/>
                      <a:pt x="1" y="2408"/>
                    </a:cubicBezTo>
                    <a:cubicBezTo>
                      <a:pt x="7844" y="11066"/>
                      <a:pt x="15687" y="19731"/>
                      <a:pt x="23538" y="28389"/>
                    </a:cubicBezTo>
                    <a:cubicBezTo>
                      <a:pt x="23630" y="28492"/>
                      <a:pt x="23741" y="28536"/>
                      <a:pt x="23849" y="28536"/>
                    </a:cubicBezTo>
                    <a:cubicBezTo>
                      <a:pt x="24142" y="28536"/>
                      <a:pt x="24414" y="28218"/>
                      <a:pt x="24230" y="27892"/>
                    </a:cubicBezTo>
                    <a:lnTo>
                      <a:pt x="12004" y="6077"/>
                    </a:lnTo>
                    <a:cubicBezTo>
                      <a:pt x="11636" y="5421"/>
                      <a:pt x="11016" y="4960"/>
                      <a:pt x="10288" y="4794"/>
                    </a:cubicBezTo>
                    <a:lnTo>
                      <a:pt x="7491" y="4167"/>
                    </a:lnTo>
                    <a:cubicBezTo>
                      <a:pt x="6215" y="2775"/>
                      <a:pt x="4939" y="1384"/>
                      <a:pt x="3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5" name="Google Shape;4405;p53"/>
              <p:cNvSpPr/>
              <p:nvPr/>
            </p:nvSpPr>
            <p:spPr>
              <a:xfrm>
                <a:off x="1322525" y="1677175"/>
                <a:ext cx="479975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32100" extrusionOk="0">
                    <a:moveTo>
                      <a:pt x="3598" y="1"/>
                    </a:moveTo>
                    <a:cubicBezTo>
                      <a:pt x="2394" y="837"/>
                      <a:pt x="1197" y="1673"/>
                      <a:pt x="1" y="2510"/>
                    </a:cubicBezTo>
                    <a:cubicBezTo>
                      <a:pt x="822" y="4211"/>
                      <a:pt x="1644" y="5912"/>
                      <a:pt x="2466" y="7606"/>
                    </a:cubicBezTo>
                    <a:lnTo>
                      <a:pt x="2012" y="10439"/>
                    </a:lnTo>
                    <a:cubicBezTo>
                      <a:pt x="1896" y="11175"/>
                      <a:pt x="2098" y="11925"/>
                      <a:pt x="2567" y="12508"/>
                    </a:cubicBezTo>
                    <a:lnTo>
                      <a:pt x="18319" y="31937"/>
                    </a:lnTo>
                    <a:cubicBezTo>
                      <a:pt x="18412" y="32051"/>
                      <a:pt x="18530" y="32099"/>
                      <a:pt x="18645" y="32099"/>
                    </a:cubicBezTo>
                    <a:cubicBezTo>
                      <a:pt x="18930" y="32099"/>
                      <a:pt x="19199" y="31804"/>
                      <a:pt x="19039" y="31475"/>
                    </a:cubicBezTo>
                    <a:cubicBezTo>
                      <a:pt x="13892" y="20979"/>
                      <a:pt x="8745" y="10490"/>
                      <a:pt x="359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6" name="Google Shape;4406;p53"/>
              <p:cNvSpPr/>
              <p:nvPr/>
            </p:nvSpPr>
            <p:spPr>
              <a:xfrm>
                <a:off x="1424175" y="1886900"/>
                <a:ext cx="66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38" extrusionOk="0">
                    <a:moveTo>
                      <a:pt x="1328" y="0"/>
                    </a:moveTo>
                    <a:cubicBezTo>
                      <a:pt x="870" y="0"/>
                      <a:pt x="435" y="267"/>
                      <a:pt x="245" y="717"/>
                    </a:cubicBezTo>
                    <a:cubicBezTo>
                      <a:pt x="0" y="1315"/>
                      <a:pt x="282" y="2000"/>
                      <a:pt x="873" y="2245"/>
                    </a:cubicBezTo>
                    <a:cubicBezTo>
                      <a:pt x="1022" y="2308"/>
                      <a:pt x="1176" y="2338"/>
                      <a:pt x="1328" y="2338"/>
                    </a:cubicBezTo>
                    <a:cubicBezTo>
                      <a:pt x="1785" y="2338"/>
                      <a:pt x="2217" y="2067"/>
                      <a:pt x="2401" y="1618"/>
                    </a:cubicBezTo>
                    <a:cubicBezTo>
                      <a:pt x="2653" y="1027"/>
                      <a:pt x="2372" y="342"/>
                      <a:pt x="1781" y="90"/>
                    </a:cubicBezTo>
                    <a:cubicBezTo>
                      <a:pt x="1633" y="29"/>
                      <a:pt x="1479" y="0"/>
                      <a:pt x="1328" y="0"/>
                    </a:cubicBezTo>
                    <a:close/>
                  </a:path>
                </a:pathLst>
              </a:custGeom>
              <a:solidFill>
                <a:srgbClr val="C777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7" name="Google Shape;4407;p53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8" name="Google Shape;4408;p53"/>
              <p:cNvSpPr/>
              <p:nvPr/>
            </p:nvSpPr>
            <p:spPr>
              <a:xfrm>
                <a:off x="610625" y="1131925"/>
                <a:ext cx="750675" cy="709125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8365" extrusionOk="0">
                    <a:moveTo>
                      <a:pt x="7947" y="3590"/>
                    </a:moveTo>
                    <a:cubicBezTo>
                      <a:pt x="8578" y="3590"/>
                      <a:pt x="9196" y="3887"/>
                      <a:pt x="9589" y="4437"/>
                    </a:cubicBezTo>
                    <a:lnTo>
                      <a:pt x="15688" y="12951"/>
                    </a:lnTo>
                    <a:cubicBezTo>
                      <a:pt x="16481" y="14061"/>
                      <a:pt x="15962" y="15618"/>
                      <a:pt x="14671" y="16044"/>
                    </a:cubicBezTo>
                    <a:cubicBezTo>
                      <a:pt x="13999" y="16263"/>
                      <a:pt x="13216" y="16420"/>
                      <a:pt x="12349" y="16420"/>
                    </a:cubicBezTo>
                    <a:cubicBezTo>
                      <a:pt x="11961" y="16420"/>
                      <a:pt x="11557" y="16389"/>
                      <a:pt x="11139" y="16318"/>
                    </a:cubicBezTo>
                    <a:cubicBezTo>
                      <a:pt x="8046" y="15799"/>
                      <a:pt x="6446" y="13470"/>
                      <a:pt x="5941" y="12735"/>
                    </a:cubicBezTo>
                    <a:cubicBezTo>
                      <a:pt x="5249" y="11725"/>
                      <a:pt x="3425" y="9065"/>
                      <a:pt x="4579" y="6376"/>
                    </a:cubicBezTo>
                    <a:cubicBezTo>
                      <a:pt x="5119" y="5122"/>
                      <a:pt x="6107" y="4329"/>
                      <a:pt x="6979" y="3839"/>
                    </a:cubicBezTo>
                    <a:cubicBezTo>
                      <a:pt x="7286" y="3671"/>
                      <a:pt x="7618" y="3590"/>
                      <a:pt x="7947" y="3590"/>
                    </a:cubicBezTo>
                    <a:close/>
                    <a:moveTo>
                      <a:pt x="7397" y="1"/>
                    </a:moveTo>
                    <a:cubicBezTo>
                      <a:pt x="6263" y="1"/>
                      <a:pt x="5126" y="353"/>
                      <a:pt x="4161" y="1092"/>
                    </a:cubicBezTo>
                    <a:cubicBezTo>
                      <a:pt x="4009" y="1208"/>
                      <a:pt x="3851" y="1337"/>
                      <a:pt x="3699" y="1467"/>
                    </a:cubicBezTo>
                    <a:cubicBezTo>
                      <a:pt x="3151" y="1950"/>
                      <a:pt x="1227" y="3745"/>
                      <a:pt x="686" y="6715"/>
                    </a:cubicBezTo>
                    <a:cubicBezTo>
                      <a:pt x="1" y="10493"/>
                      <a:pt x="2056" y="13434"/>
                      <a:pt x="2892" y="14631"/>
                    </a:cubicBezTo>
                    <a:cubicBezTo>
                      <a:pt x="5920" y="19021"/>
                      <a:pt x="10786" y="20052"/>
                      <a:pt x="12631" y="20297"/>
                    </a:cubicBezTo>
                    <a:cubicBezTo>
                      <a:pt x="13326" y="20392"/>
                      <a:pt x="13972" y="20426"/>
                      <a:pt x="14549" y="20426"/>
                    </a:cubicBezTo>
                    <a:cubicBezTo>
                      <a:pt x="15199" y="20426"/>
                      <a:pt x="15763" y="20383"/>
                      <a:pt x="16214" y="20333"/>
                    </a:cubicBezTo>
                    <a:cubicBezTo>
                      <a:pt x="18348" y="22388"/>
                      <a:pt x="19977" y="24089"/>
                      <a:pt x="21051" y="25250"/>
                    </a:cubicBezTo>
                    <a:cubicBezTo>
                      <a:pt x="22635" y="26952"/>
                      <a:pt x="23856" y="28365"/>
                      <a:pt x="25020" y="28365"/>
                    </a:cubicBezTo>
                    <a:cubicBezTo>
                      <a:pt x="25127" y="28365"/>
                      <a:pt x="25234" y="28353"/>
                      <a:pt x="25341" y="28328"/>
                    </a:cubicBezTo>
                    <a:cubicBezTo>
                      <a:pt x="25571" y="28270"/>
                      <a:pt x="26033" y="27938"/>
                      <a:pt x="26948" y="27275"/>
                    </a:cubicBezTo>
                    <a:cubicBezTo>
                      <a:pt x="28210" y="26360"/>
                      <a:pt x="28844" y="25906"/>
                      <a:pt x="28938" y="25761"/>
                    </a:cubicBezTo>
                    <a:cubicBezTo>
                      <a:pt x="30026" y="24168"/>
                      <a:pt x="24685" y="19526"/>
                      <a:pt x="20338" y="13564"/>
                    </a:cubicBezTo>
                    <a:cubicBezTo>
                      <a:pt x="15745" y="7256"/>
                      <a:pt x="14628" y="5937"/>
                      <a:pt x="11845" y="2224"/>
                    </a:cubicBezTo>
                    <a:cubicBezTo>
                      <a:pt x="10759" y="780"/>
                      <a:pt x="9083" y="1"/>
                      <a:pt x="7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9" name="Google Shape;4409;p53"/>
              <p:cNvSpPr/>
              <p:nvPr/>
            </p:nvSpPr>
            <p:spPr>
              <a:xfrm>
                <a:off x="1348650" y="1649250"/>
                <a:ext cx="480100" cy="8023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32095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823" y="4210"/>
                      <a:pt x="1644" y="5905"/>
                      <a:pt x="2466" y="7606"/>
                    </a:cubicBezTo>
                    <a:lnTo>
                      <a:pt x="2012" y="10432"/>
                    </a:lnTo>
                    <a:cubicBezTo>
                      <a:pt x="1897" y="11174"/>
                      <a:pt x="2099" y="11924"/>
                      <a:pt x="2567" y="12508"/>
                    </a:cubicBezTo>
                    <a:lnTo>
                      <a:pt x="18319" y="31929"/>
                    </a:lnTo>
                    <a:cubicBezTo>
                      <a:pt x="18413" y="32046"/>
                      <a:pt x="18531" y="32095"/>
                      <a:pt x="18648" y="32095"/>
                    </a:cubicBezTo>
                    <a:cubicBezTo>
                      <a:pt x="18934" y="32095"/>
                      <a:pt x="19204" y="31796"/>
                      <a:pt x="19040" y="31468"/>
                    </a:cubicBezTo>
                    <a:cubicBezTo>
                      <a:pt x="13893" y="20979"/>
                      <a:pt x="8745" y="10490"/>
                      <a:pt x="3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0" name="Google Shape;4410;p53"/>
              <p:cNvSpPr/>
              <p:nvPr/>
            </p:nvSpPr>
            <p:spPr>
              <a:xfrm>
                <a:off x="1348650" y="1649250"/>
                <a:ext cx="1280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6013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570" y="3677"/>
                      <a:pt x="1133" y="4845"/>
                      <a:pt x="1695" y="6013"/>
                    </a:cubicBezTo>
                    <a:cubicBezTo>
                      <a:pt x="2834" y="5040"/>
                      <a:pt x="3973" y="4066"/>
                      <a:pt x="5119" y="3093"/>
                    </a:cubicBezTo>
                    <a:lnTo>
                      <a:pt x="359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1" name="Google Shape;4411;p53"/>
              <p:cNvSpPr/>
              <p:nvPr/>
            </p:nvSpPr>
            <p:spPr>
              <a:xfrm>
                <a:off x="895025" y="938625"/>
                <a:ext cx="580000" cy="819975"/>
              </a:xfrm>
              <a:custGeom>
                <a:avLst/>
                <a:gdLst/>
                <a:ahLst/>
                <a:cxnLst/>
                <a:rect l="l" t="t" r="r" b="b"/>
                <a:pathLst>
                  <a:path w="23200" h="32799" extrusionOk="0">
                    <a:moveTo>
                      <a:pt x="8365" y="3654"/>
                    </a:moveTo>
                    <a:cubicBezTo>
                      <a:pt x="11034" y="3654"/>
                      <a:pt x="12844" y="5991"/>
                      <a:pt x="13561" y="6899"/>
                    </a:cubicBezTo>
                    <a:cubicBezTo>
                      <a:pt x="14109" y="7606"/>
                      <a:pt x="15846" y="9841"/>
                      <a:pt x="15399" y="12948"/>
                    </a:cubicBezTo>
                    <a:cubicBezTo>
                      <a:pt x="15205" y="14303"/>
                      <a:pt x="14657" y="15392"/>
                      <a:pt x="14066" y="16221"/>
                    </a:cubicBezTo>
                    <a:cubicBezTo>
                      <a:pt x="13660" y="16779"/>
                      <a:pt x="13040" y="17061"/>
                      <a:pt x="12421" y="17061"/>
                    </a:cubicBezTo>
                    <a:cubicBezTo>
                      <a:pt x="11818" y="17061"/>
                      <a:pt x="11216" y="16794"/>
                      <a:pt x="10814" y="16257"/>
                    </a:cubicBezTo>
                    <a:lnTo>
                      <a:pt x="4542" y="7865"/>
                    </a:lnTo>
                    <a:cubicBezTo>
                      <a:pt x="3930" y="7044"/>
                      <a:pt x="4023" y="5897"/>
                      <a:pt x="4766" y="5198"/>
                    </a:cubicBezTo>
                    <a:cubicBezTo>
                      <a:pt x="5494" y="4513"/>
                      <a:pt x="6554" y="3814"/>
                      <a:pt x="7909" y="3677"/>
                    </a:cubicBezTo>
                    <a:cubicBezTo>
                      <a:pt x="8064" y="3662"/>
                      <a:pt x="8216" y="3654"/>
                      <a:pt x="8365" y="3654"/>
                    </a:cubicBezTo>
                    <a:close/>
                    <a:moveTo>
                      <a:pt x="8295" y="0"/>
                    </a:moveTo>
                    <a:cubicBezTo>
                      <a:pt x="5855" y="0"/>
                      <a:pt x="4045" y="1022"/>
                      <a:pt x="3504" y="1348"/>
                    </a:cubicBezTo>
                    <a:cubicBezTo>
                      <a:pt x="3331" y="1457"/>
                      <a:pt x="3158" y="1565"/>
                      <a:pt x="3000" y="1673"/>
                    </a:cubicBezTo>
                    <a:cubicBezTo>
                      <a:pt x="520" y="3410"/>
                      <a:pt x="1" y="6878"/>
                      <a:pt x="1753" y="9343"/>
                    </a:cubicBezTo>
                    <a:cubicBezTo>
                      <a:pt x="4449" y="13121"/>
                      <a:pt x="5364" y="14584"/>
                      <a:pt x="9985" y="20878"/>
                    </a:cubicBezTo>
                    <a:cubicBezTo>
                      <a:pt x="14178" y="26586"/>
                      <a:pt x="16930" y="32799"/>
                      <a:pt x="18776" y="32799"/>
                    </a:cubicBezTo>
                    <a:cubicBezTo>
                      <a:pt x="18854" y="32799"/>
                      <a:pt x="18929" y="32788"/>
                      <a:pt x="19004" y="32765"/>
                    </a:cubicBezTo>
                    <a:cubicBezTo>
                      <a:pt x="19169" y="32715"/>
                      <a:pt x="19797" y="32253"/>
                      <a:pt x="21051" y="31331"/>
                    </a:cubicBezTo>
                    <a:cubicBezTo>
                      <a:pt x="21959" y="30653"/>
                      <a:pt x="22414" y="30314"/>
                      <a:pt x="22536" y="30120"/>
                    </a:cubicBezTo>
                    <a:cubicBezTo>
                      <a:pt x="23199" y="29002"/>
                      <a:pt x="22154" y="27308"/>
                      <a:pt x="20907" y="25095"/>
                    </a:cubicBezTo>
                    <a:cubicBezTo>
                      <a:pt x="20128" y="23718"/>
                      <a:pt x="18996" y="21649"/>
                      <a:pt x="17684" y="18996"/>
                    </a:cubicBezTo>
                    <a:cubicBezTo>
                      <a:pt x="18030" y="18210"/>
                      <a:pt x="18485" y="17042"/>
                      <a:pt x="18737" y="15565"/>
                    </a:cubicBezTo>
                    <a:cubicBezTo>
                      <a:pt x="19061" y="13734"/>
                      <a:pt x="19559" y="8788"/>
                      <a:pt x="16293" y="4571"/>
                    </a:cubicBezTo>
                    <a:cubicBezTo>
                      <a:pt x="15399" y="3417"/>
                      <a:pt x="13222" y="563"/>
                      <a:pt x="9416" y="72"/>
                    </a:cubicBezTo>
                    <a:cubicBezTo>
                      <a:pt x="9030" y="22"/>
                      <a:pt x="8656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2" name="Google Shape;4412;p53"/>
              <p:cNvSpPr/>
              <p:nvPr/>
            </p:nvSpPr>
            <p:spPr>
              <a:xfrm>
                <a:off x="1450300" y="1858875"/>
                <a:ext cx="663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42" extrusionOk="0">
                    <a:moveTo>
                      <a:pt x="1326" y="1"/>
                    </a:moveTo>
                    <a:cubicBezTo>
                      <a:pt x="869" y="1"/>
                      <a:pt x="437" y="271"/>
                      <a:pt x="253" y="720"/>
                    </a:cubicBezTo>
                    <a:cubicBezTo>
                      <a:pt x="1" y="1312"/>
                      <a:pt x="282" y="1996"/>
                      <a:pt x="873" y="2249"/>
                    </a:cubicBezTo>
                    <a:cubicBezTo>
                      <a:pt x="1022" y="2312"/>
                      <a:pt x="1176" y="2341"/>
                      <a:pt x="1328" y="2341"/>
                    </a:cubicBezTo>
                    <a:cubicBezTo>
                      <a:pt x="1786" y="2341"/>
                      <a:pt x="2219" y="2071"/>
                      <a:pt x="2408" y="1622"/>
                    </a:cubicBezTo>
                    <a:cubicBezTo>
                      <a:pt x="2654" y="1030"/>
                      <a:pt x="2380" y="346"/>
                      <a:pt x="1781" y="93"/>
                    </a:cubicBezTo>
                    <a:cubicBezTo>
                      <a:pt x="1632" y="30"/>
                      <a:pt x="1478" y="1"/>
                      <a:pt x="132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3" name="Google Shape;4413;p53"/>
              <p:cNvSpPr/>
              <p:nvPr/>
            </p:nvSpPr>
            <p:spPr>
              <a:xfrm>
                <a:off x="905850" y="1037375"/>
                <a:ext cx="466975" cy="721225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28849" extrusionOk="0">
                    <a:moveTo>
                      <a:pt x="736" y="1"/>
                    </a:moveTo>
                    <a:lnTo>
                      <a:pt x="736" y="1"/>
                    </a:lnTo>
                    <a:cubicBezTo>
                      <a:pt x="0" y="1709"/>
                      <a:pt x="166" y="3771"/>
                      <a:pt x="1320" y="5393"/>
                    </a:cubicBezTo>
                    <a:cubicBezTo>
                      <a:pt x="4016" y="9171"/>
                      <a:pt x="4931" y="10634"/>
                      <a:pt x="9552" y="16928"/>
                    </a:cubicBezTo>
                    <a:cubicBezTo>
                      <a:pt x="13745" y="22636"/>
                      <a:pt x="16497" y="28849"/>
                      <a:pt x="18343" y="28849"/>
                    </a:cubicBezTo>
                    <a:cubicBezTo>
                      <a:pt x="18421" y="28849"/>
                      <a:pt x="18496" y="28838"/>
                      <a:pt x="18571" y="28815"/>
                    </a:cubicBezTo>
                    <a:cubicBezTo>
                      <a:pt x="18592" y="28808"/>
                      <a:pt x="18628" y="28794"/>
                      <a:pt x="18679" y="28765"/>
                    </a:cubicBezTo>
                    <a:cubicBezTo>
                      <a:pt x="15867" y="24685"/>
                      <a:pt x="13056" y="20604"/>
                      <a:pt x="10244" y="16524"/>
                    </a:cubicBezTo>
                    <a:cubicBezTo>
                      <a:pt x="8831" y="14469"/>
                      <a:pt x="7418" y="12415"/>
                      <a:pt x="6005" y="10360"/>
                    </a:cubicBezTo>
                    <a:cubicBezTo>
                      <a:pt x="4765" y="8565"/>
                      <a:pt x="3533" y="6756"/>
                      <a:pt x="2516" y="4831"/>
                    </a:cubicBezTo>
                    <a:cubicBezTo>
                      <a:pt x="1709" y="3303"/>
                      <a:pt x="1067" y="1681"/>
                      <a:pt x="73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4" name="Google Shape;4414;p53"/>
              <p:cNvSpPr/>
              <p:nvPr/>
            </p:nvSpPr>
            <p:spPr>
              <a:xfrm>
                <a:off x="1004975" y="1008325"/>
                <a:ext cx="298300" cy="359600"/>
              </a:xfrm>
              <a:custGeom>
                <a:avLst/>
                <a:gdLst/>
                <a:ahLst/>
                <a:cxnLst/>
                <a:rect l="l" t="t" r="r" b="b"/>
                <a:pathLst>
                  <a:path w="11932" h="14384" extrusionOk="0">
                    <a:moveTo>
                      <a:pt x="3947" y="1"/>
                    </a:moveTo>
                    <a:cubicBezTo>
                      <a:pt x="3893" y="1"/>
                      <a:pt x="3839" y="1"/>
                      <a:pt x="3785" y="2"/>
                    </a:cubicBezTo>
                    <a:cubicBezTo>
                      <a:pt x="1990" y="38"/>
                      <a:pt x="159" y="1105"/>
                      <a:pt x="0" y="2886"/>
                    </a:cubicBezTo>
                    <a:cubicBezTo>
                      <a:pt x="94" y="2713"/>
                      <a:pt x="217" y="2554"/>
                      <a:pt x="368" y="2410"/>
                    </a:cubicBezTo>
                    <a:cubicBezTo>
                      <a:pt x="1096" y="1725"/>
                      <a:pt x="2156" y="1026"/>
                      <a:pt x="3511" y="889"/>
                    </a:cubicBezTo>
                    <a:cubicBezTo>
                      <a:pt x="3666" y="874"/>
                      <a:pt x="3818" y="866"/>
                      <a:pt x="3967" y="866"/>
                    </a:cubicBezTo>
                    <a:cubicBezTo>
                      <a:pt x="6636" y="866"/>
                      <a:pt x="8446" y="3203"/>
                      <a:pt x="9163" y="4111"/>
                    </a:cubicBezTo>
                    <a:cubicBezTo>
                      <a:pt x="9711" y="4818"/>
                      <a:pt x="11448" y="7053"/>
                      <a:pt x="11001" y="10160"/>
                    </a:cubicBezTo>
                    <a:cubicBezTo>
                      <a:pt x="10807" y="11515"/>
                      <a:pt x="10259" y="12604"/>
                      <a:pt x="9668" y="13433"/>
                    </a:cubicBezTo>
                    <a:cubicBezTo>
                      <a:pt x="9285" y="13966"/>
                      <a:pt x="8709" y="14240"/>
                      <a:pt x="8118" y="14269"/>
                    </a:cubicBezTo>
                    <a:cubicBezTo>
                      <a:pt x="8245" y="14341"/>
                      <a:pt x="8387" y="14384"/>
                      <a:pt x="8531" y="14384"/>
                    </a:cubicBezTo>
                    <a:cubicBezTo>
                      <a:pt x="8745" y="14384"/>
                      <a:pt x="8963" y="14291"/>
                      <a:pt x="9148" y="14067"/>
                    </a:cubicBezTo>
                    <a:cubicBezTo>
                      <a:pt x="9855" y="13216"/>
                      <a:pt x="10677" y="12380"/>
                      <a:pt x="11225" y="11421"/>
                    </a:cubicBezTo>
                    <a:cubicBezTo>
                      <a:pt x="11744" y="10520"/>
                      <a:pt x="11931" y="9439"/>
                      <a:pt x="11837" y="8415"/>
                    </a:cubicBezTo>
                    <a:cubicBezTo>
                      <a:pt x="11729" y="7298"/>
                      <a:pt x="11347" y="6260"/>
                      <a:pt x="10850" y="5258"/>
                    </a:cubicBezTo>
                    <a:cubicBezTo>
                      <a:pt x="10388" y="4328"/>
                      <a:pt x="9862" y="3376"/>
                      <a:pt x="9235" y="2547"/>
                    </a:cubicBezTo>
                    <a:cubicBezTo>
                      <a:pt x="7948" y="832"/>
                      <a:pt x="6072" y="1"/>
                      <a:pt x="394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5" name="Google Shape;4415;p53"/>
              <p:cNvSpPr/>
              <p:nvPr/>
            </p:nvSpPr>
            <p:spPr>
              <a:xfrm>
                <a:off x="970175" y="938625"/>
                <a:ext cx="504850" cy="753900"/>
              </a:xfrm>
              <a:custGeom>
                <a:avLst/>
                <a:gdLst/>
                <a:ahLst/>
                <a:cxnLst/>
                <a:rect l="l" t="t" r="r" b="b"/>
                <a:pathLst>
                  <a:path w="20194" h="30156" extrusionOk="0">
                    <a:moveTo>
                      <a:pt x="5289" y="0"/>
                    </a:moveTo>
                    <a:cubicBezTo>
                      <a:pt x="2849" y="0"/>
                      <a:pt x="1039" y="1022"/>
                      <a:pt x="498" y="1348"/>
                    </a:cubicBezTo>
                    <a:cubicBezTo>
                      <a:pt x="325" y="1457"/>
                      <a:pt x="160" y="1565"/>
                      <a:pt x="1" y="1673"/>
                    </a:cubicBezTo>
                    <a:cubicBezTo>
                      <a:pt x="1210" y="1156"/>
                      <a:pt x="2508" y="911"/>
                      <a:pt x="3810" y="911"/>
                    </a:cubicBezTo>
                    <a:cubicBezTo>
                      <a:pt x="6808" y="911"/>
                      <a:pt x="9830" y="2210"/>
                      <a:pt x="11845" y="4477"/>
                    </a:cubicBezTo>
                    <a:cubicBezTo>
                      <a:pt x="13547" y="6380"/>
                      <a:pt x="14520" y="8925"/>
                      <a:pt x="14758" y="11448"/>
                    </a:cubicBezTo>
                    <a:cubicBezTo>
                      <a:pt x="14880" y="12746"/>
                      <a:pt x="14837" y="14058"/>
                      <a:pt x="14592" y="15334"/>
                    </a:cubicBezTo>
                    <a:cubicBezTo>
                      <a:pt x="14332" y="16711"/>
                      <a:pt x="13518" y="18124"/>
                      <a:pt x="13756" y="19537"/>
                    </a:cubicBezTo>
                    <a:cubicBezTo>
                      <a:pt x="13914" y="20431"/>
                      <a:pt x="14404" y="21209"/>
                      <a:pt x="14830" y="21995"/>
                    </a:cubicBezTo>
                    <a:cubicBezTo>
                      <a:pt x="15306" y="22860"/>
                      <a:pt x="15774" y="23718"/>
                      <a:pt x="16250" y="24583"/>
                    </a:cubicBezTo>
                    <a:cubicBezTo>
                      <a:pt x="17194" y="26313"/>
                      <a:pt x="18146" y="28036"/>
                      <a:pt x="19090" y="29766"/>
                    </a:cubicBezTo>
                    <a:cubicBezTo>
                      <a:pt x="19198" y="29961"/>
                      <a:pt x="19343" y="30091"/>
                      <a:pt x="19501" y="30156"/>
                    </a:cubicBezTo>
                    <a:cubicBezTo>
                      <a:pt x="19508" y="30141"/>
                      <a:pt x="19523" y="30127"/>
                      <a:pt x="19530" y="30120"/>
                    </a:cubicBezTo>
                    <a:cubicBezTo>
                      <a:pt x="20193" y="29002"/>
                      <a:pt x="19148" y="27308"/>
                      <a:pt x="17901" y="25095"/>
                    </a:cubicBezTo>
                    <a:cubicBezTo>
                      <a:pt x="17122" y="23718"/>
                      <a:pt x="15990" y="21649"/>
                      <a:pt x="14678" y="18996"/>
                    </a:cubicBezTo>
                    <a:cubicBezTo>
                      <a:pt x="15024" y="18210"/>
                      <a:pt x="15479" y="17042"/>
                      <a:pt x="15731" y="15565"/>
                    </a:cubicBezTo>
                    <a:cubicBezTo>
                      <a:pt x="16055" y="13734"/>
                      <a:pt x="16553" y="8788"/>
                      <a:pt x="13287" y="4571"/>
                    </a:cubicBezTo>
                    <a:cubicBezTo>
                      <a:pt x="12393" y="3417"/>
                      <a:pt x="10216" y="563"/>
                      <a:pt x="6410" y="72"/>
                    </a:cubicBezTo>
                    <a:cubicBezTo>
                      <a:pt x="6024" y="22"/>
                      <a:pt x="5650" y="0"/>
                      <a:pt x="528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6" name="Google Shape;4416;p53"/>
              <p:cNvSpPr/>
              <p:nvPr/>
            </p:nvSpPr>
            <p:spPr>
              <a:xfrm>
                <a:off x="782575" y="1132075"/>
                <a:ext cx="578725" cy="646050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25842" extrusionOk="0">
                    <a:moveTo>
                      <a:pt x="528" y="1"/>
                    </a:moveTo>
                    <a:cubicBezTo>
                      <a:pt x="352" y="1"/>
                      <a:pt x="176" y="9"/>
                      <a:pt x="0" y="26"/>
                    </a:cubicBezTo>
                    <a:cubicBezTo>
                      <a:pt x="1507" y="856"/>
                      <a:pt x="2855" y="1958"/>
                      <a:pt x="4066" y="3191"/>
                    </a:cubicBezTo>
                    <a:cubicBezTo>
                      <a:pt x="5595" y="4741"/>
                      <a:pt x="6943" y="6464"/>
                      <a:pt x="8283" y="8187"/>
                    </a:cubicBezTo>
                    <a:cubicBezTo>
                      <a:pt x="9812" y="10155"/>
                      <a:pt x="11340" y="12130"/>
                      <a:pt x="12868" y="14098"/>
                    </a:cubicBezTo>
                    <a:cubicBezTo>
                      <a:pt x="15903" y="18013"/>
                      <a:pt x="18946" y="21927"/>
                      <a:pt x="21981" y="25842"/>
                    </a:cubicBezTo>
                    <a:cubicBezTo>
                      <a:pt x="22017" y="25806"/>
                      <a:pt x="22045" y="25777"/>
                      <a:pt x="22060" y="25755"/>
                    </a:cubicBezTo>
                    <a:cubicBezTo>
                      <a:pt x="23148" y="24162"/>
                      <a:pt x="17807" y="19520"/>
                      <a:pt x="13460" y="13558"/>
                    </a:cubicBezTo>
                    <a:cubicBezTo>
                      <a:pt x="8867" y="7250"/>
                      <a:pt x="7750" y="5931"/>
                      <a:pt x="4967" y="2218"/>
                    </a:cubicBezTo>
                    <a:cubicBezTo>
                      <a:pt x="3884" y="776"/>
                      <a:pt x="2210" y="1"/>
                      <a:pt x="52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7" name="Google Shape;4417;p53"/>
              <p:cNvSpPr/>
              <p:nvPr/>
            </p:nvSpPr>
            <p:spPr>
              <a:xfrm>
                <a:off x="684350" y="1221050"/>
                <a:ext cx="3266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3455" extrusionOk="0">
                    <a:moveTo>
                      <a:pt x="4018" y="0"/>
                    </a:moveTo>
                    <a:cubicBezTo>
                      <a:pt x="2513" y="0"/>
                      <a:pt x="1212" y="1294"/>
                      <a:pt x="700" y="2804"/>
                    </a:cubicBezTo>
                    <a:cubicBezTo>
                      <a:pt x="0" y="4880"/>
                      <a:pt x="195" y="6978"/>
                      <a:pt x="1471" y="8766"/>
                    </a:cubicBezTo>
                    <a:cubicBezTo>
                      <a:pt x="2077" y="9617"/>
                      <a:pt x="2819" y="10402"/>
                      <a:pt x="3569" y="11123"/>
                    </a:cubicBezTo>
                    <a:cubicBezTo>
                      <a:pt x="4369" y="11902"/>
                      <a:pt x="5241" y="12587"/>
                      <a:pt x="6279" y="13027"/>
                    </a:cubicBezTo>
                    <a:cubicBezTo>
                      <a:pt x="6931" y="13298"/>
                      <a:pt x="7643" y="13455"/>
                      <a:pt x="8354" y="13455"/>
                    </a:cubicBezTo>
                    <a:cubicBezTo>
                      <a:pt x="8682" y="13455"/>
                      <a:pt x="9008" y="13421"/>
                      <a:pt x="9329" y="13351"/>
                    </a:cubicBezTo>
                    <a:cubicBezTo>
                      <a:pt x="10410" y="13120"/>
                      <a:pt x="11456" y="12587"/>
                      <a:pt x="12479" y="12176"/>
                    </a:cubicBezTo>
                    <a:cubicBezTo>
                      <a:pt x="12933" y="11996"/>
                      <a:pt x="13063" y="11614"/>
                      <a:pt x="12984" y="11253"/>
                    </a:cubicBezTo>
                    <a:lnTo>
                      <a:pt x="12984" y="11253"/>
                    </a:lnTo>
                    <a:cubicBezTo>
                      <a:pt x="12782" y="11808"/>
                      <a:pt x="12342" y="12270"/>
                      <a:pt x="11722" y="12479"/>
                    </a:cubicBezTo>
                    <a:cubicBezTo>
                      <a:pt x="11050" y="12698"/>
                      <a:pt x="10267" y="12855"/>
                      <a:pt x="9400" y="12855"/>
                    </a:cubicBezTo>
                    <a:cubicBezTo>
                      <a:pt x="9012" y="12855"/>
                      <a:pt x="8608" y="12824"/>
                      <a:pt x="8190" y="12753"/>
                    </a:cubicBezTo>
                    <a:cubicBezTo>
                      <a:pt x="5097" y="12234"/>
                      <a:pt x="3497" y="9905"/>
                      <a:pt x="2992" y="9170"/>
                    </a:cubicBezTo>
                    <a:cubicBezTo>
                      <a:pt x="2300" y="8160"/>
                      <a:pt x="476" y="5500"/>
                      <a:pt x="1630" y="2811"/>
                    </a:cubicBezTo>
                    <a:cubicBezTo>
                      <a:pt x="2170" y="1557"/>
                      <a:pt x="3158" y="764"/>
                      <a:pt x="4030" y="274"/>
                    </a:cubicBezTo>
                    <a:cubicBezTo>
                      <a:pt x="4211" y="173"/>
                      <a:pt x="4405" y="108"/>
                      <a:pt x="4600" y="65"/>
                    </a:cubicBezTo>
                    <a:cubicBezTo>
                      <a:pt x="4404" y="21"/>
                      <a:pt x="4209" y="0"/>
                      <a:pt x="4018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8" name="Google Shape;4418;p53"/>
              <p:cNvSpPr/>
              <p:nvPr/>
            </p:nvSpPr>
            <p:spPr>
              <a:xfrm>
                <a:off x="610625" y="1159225"/>
                <a:ext cx="634800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25392" h="27273" extrusionOk="0">
                    <a:moveTo>
                      <a:pt x="4153" y="0"/>
                    </a:moveTo>
                    <a:lnTo>
                      <a:pt x="4153" y="0"/>
                    </a:lnTo>
                    <a:cubicBezTo>
                      <a:pt x="4002" y="123"/>
                      <a:pt x="3851" y="245"/>
                      <a:pt x="3699" y="375"/>
                    </a:cubicBezTo>
                    <a:cubicBezTo>
                      <a:pt x="3151" y="858"/>
                      <a:pt x="1227" y="2653"/>
                      <a:pt x="686" y="5623"/>
                    </a:cubicBezTo>
                    <a:cubicBezTo>
                      <a:pt x="1" y="9401"/>
                      <a:pt x="2056" y="12342"/>
                      <a:pt x="2892" y="13539"/>
                    </a:cubicBezTo>
                    <a:cubicBezTo>
                      <a:pt x="5920" y="17929"/>
                      <a:pt x="10786" y="18960"/>
                      <a:pt x="12631" y="19205"/>
                    </a:cubicBezTo>
                    <a:cubicBezTo>
                      <a:pt x="13326" y="19300"/>
                      <a:pt x="13972" y="19334"/>
                      <a:pt x="14549" y="19334"/>
                    </a:cubicBezTo>
                    <a:cubicBezTo>
                      <a:pt x="15199" y="19334"/>
                      <a:pt x="15763" y="19291"/>
                      <a:pt x="16214" y="19241"/>
                    </a:cubicBezTo>
                    <a:cubicBezTo>
                      <a:pt x="18348" y="21296"/>
                      <a:pt x="19977" y="22997"/>
                      <a:pt x="21051" y="24158"/>
                    </a:cubicBezTo>
                    <a:cubicBezTo>
                      <a:pt x="22635" y="25860"/>
                      <a:pt x="23856" y="27273"/>
                      <a:pt x="25020" y="27273"/>
                    </a:cubicBezTo>
                    <a:cubicBezTo>
                      <a:pt x="25127" y="27273"/>
                      <a:pt x="25234" y="27261"/>
                      <a:pt x="25341" y="27236"/>
                    </a:cubicBezTo>
                    <a:cubicBezTo>
                      <a:pt x="25355" y="27229"/>
                      <a:pt x="25377" y="27221"/>
                      <a:pt x="25391" y="27214"/>
                    </a:cubicBezTo>
                    <a:cubicBezTo>
                      <a:pt x="25377" y="27048"/>
                      <a:pt x="25297" y="26868"/>
                      <a:pt x="25146" y="26710"/>
                    </a:cubicBezTo>
                    <a:cubicBezTo>
                      <a:pt x="23783" y="25282"/>
                      <a:pt x="22421" y="23855"/>
                      <a:pt x="21066" y="22435"/>
                    </a:cubicBezTo>
                    <a:cubicBezTo>
                      <a:pt x="20388" y="21721"/>
                      <a:pt x="19703" y="21007"/>
                      <a:pt x="19026" y="20294"/>
                    </a:cubicBezTo>
                    <a:cubicBezTo>
                      <a:pt x="18413" y="19645"/>
                      <a:pt x="17814" y="18945"/>
                      <a:pt x="17007" y="18527"/>
                    </a:cubicBezTo>
                    <a:cubicBezTo>
                      <a:pt x="16255" y="18138"/>
                      <a:pt x="15386" y="18102"/>
                      <a:pt x="14515" y="18102"/>
                    </a:cubicBezTo>
                    <a:cubicBezTo>
                      <a:pt x="14312" y="18102"/>
                      <a:pt x="14109" y="18104"/>
                      <a:pt x="13907" y="18104"/>
                    </a:cubicBezTo>
                    <a:cubicBezTo>
                      <a:pt x="13514" y="18104"/>
                      <a:pt x="13126" y="18096"/>
                      <a:pt x="12754" y="18052"/>
                    </a:cubicBezTo>
                    <a:cubicBezTo>
                      <a:pt x="11463" y="17893"/>
                      <a:pt x="10195" y="17540"/>
                      <a:pt x="8998" y="17028"/>
                    </a:cubicBezTo>
                    <a:cubicBezTo>
                      <a:pt x="6662" y="16040"/>
                      <a:pt x="4535" y="14339"/>
                      <a:pt x="3238" y="12140"/>
                    </a:cubicBezTo>
                    <a:cubicBezTo>
                      <a:pt x="1010" y="8399"/>
                      <a:pt x="1313" y="3295"/>
                      <a:pt x="415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9" name="Google Shape;4419;p53"/>
              <p:cNvSpPr/>
              <p:nvPr/>
            </p:nvSpPr>
            <p:spPr>
              <a:xfrm>
                <a:off x="1396050" y="1866425"/>
                <a:ext cx="40192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16077" h="20604" extrusionOk="0">
                    <a:moveTo>
                      <a:pt x="397" y="0"/>
                    </a:moveTo>
                    <a:lnTo>
                      <a:pt x="116" y="1745"/>
                    </a:lnTo>
                    <a:cubicBezTo>
                      <a:pt x="1" y="2487"/>
                      <a:pt x="203" y="3237"/>
                      <a:pt x="671" y="3821"/>
                    </a:cubicBezTo>
                    <a:lnTo>
                      <a:pt x="11441" y="17100"/>
                    </a:lnTo>
                    <a:cubicBezTo>
                      <a:pt x="12984" y="18268"/>
                      <a:pt x="14534" y="19436"/>
                      <a:pt x="16077" y="20604"/>
                    </a:cubicBezTo>
                    <a:cubicBezTo>
                      <a:pt x="15457" y="19342"/>
                      <a:pt x="14837" y="18080"/>
                      <a:pt x="14217" y="16812"/>
                    </a:cubicBezTo>
                    <a:cubicBezTo>
                      <a:pt x="8428" y="10367"/>
                      <a:pt x="4326" y="5876"/>
                      <a:pt x="2762" y="4376"/>
                    </a:cubicBezTo>
                    <a:cubicBezTo>
                      <a:pt x="2401" y="4030"/>
                      <a:pt x="1262" y="2978"/>
                      <a:pt x="686" y="1226"/>
                    </a:cubicBezTo>
                    <a:cubicBezTo>
                      <a:pt x="541" y="808"/>
                      <a:pt x="455" y="397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0" name="Google Shape;4420;p53"/>
              <p:cNvSpPr/>
              <p:nvPr/>
            </p:nvSpPr>
            <p:spPr>
              <a:xfrm>
                <a:off x="1396600" y="1809100"/>
                <a:ext cx="97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29" extrusionOk="0">
                    <a:moveTo>
                      <a:pt x="390" y="1"/>
                    </a:moveTo>
                    <a:cubicBezTo>
                      <a:pt x="260" y="22"/>
                      <a:pt x="130" y="51"/>
                      <a:pt x="0" y="73"/>
                    </a:cubicBezTo>
                    <a:cubicBezTo>
                      <a:pt x="101" y="296"/>
                      <a:pt x="209" y="513"/>
                      <a:pt x="318" y="729"/>
                    </a:cubicBezTo>
                    <a:cubicBezTo>
                      <a:pt x="332" y="469"/>
                      <a:pt x="361" y="224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4421" name="Google Shape;4421;p53"/>
          <p:cNvGrpSpPr/>
          <p:nvPr/>
        </p:nvGrpSpPr>
        <p:grpSpPr>
          <a:xfrm>
            <a:off x="1680018" y="719201"/>
            <a:ext cx="8238161" cy="4978900"/>
            <a:chOff x="1260013" y="631275"/>
            <a:chExt cx="6623713" cy="3734175"/>
          </a:xfrm>
        </p:grpSpPr>
        <p:sp>
          <p:nvSpPr>
            <p:cNvPr id="4422" name="Google Shape;4422;p53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3" name="Google Shape;4423;p53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4" name="Google Shape;4424;p53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5" name="Google Shape;4425;p53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426" name="Google Shape;4426;p53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4427" name="Google Shape;4427;p53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8" name="Google Shape;4428;p53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9" name="Google Shape;4429;p53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431" name="Google Shape;4431;p53"/>
          <p:cNvSpPr txBox="1">
            <a:spLocks noGrp="1"/>
          </p:cNvSpPr>
          <p:nvPr>
            <p:ph type="subTitle" idx="1"/>
          </p:nvPr>
        </p:nvSpPr>
        <p:spPr>
          <a:xfrm>
            <a:off x="2093117" y="1085166"/>
            <a:ext cx="7139200" cy="173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bát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tuyệt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tắc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chặt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chẽ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</a:t>
            </a:r>
            <a:r>
              <a:rPr lang="en-US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bảy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tuyệt</a:t>
            </a:r>
            <a:r>
              <a:rPr lang="en-US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bảy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432" name="Google Shape;4432;p53"/>
          <p:cNvGrpSpPr/>
          <p:nvPr/>
        </p:nvGrpSpPr>
        <p:grpSpPr>
          <a:xfrm>
            <a:off x="433128" y="2434755"/>
            <a:ext cx="2159304" cy="4326607"/>
            <a:chOff x="439550" y="1169175"/>
            <a:chExt cx="1715913" cy="3438181"/>
          </a:xfrm>
        </p:grpSpPr>
        <p:sp>
          <p:nvSpPr>
            <p:cNvPr id="4433" name="Google Shape;4433;p53"/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4" name="Google Shape;4434;p53"/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5" name="Google Shape;4435;p53"/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6" name="Google Shape;4436;p53"/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7" name="Google Shape;4437;p53"/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8" name="Google Shape;4438;p53"/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9" name="Google Shape;4439;p53"/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0" name="Google Shape;4440;p53"/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1" name="Google Shape;4441;p53"/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2" name="Google Shape;4442;p53"/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3" name="Google Shape;4443;p53"/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4" name="Google Shape;4444;p53"/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5" name="Google Shape;4445;p53"/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6" name="Google Shape;4446;p53"/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7" name="Google Shape;4447;p53"/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8" name="Google Shape;4448;p53"/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9" name="Google Shape;4449;p53"/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0" name="Google Shape;4450;p53"/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1" name="Google Shape;4451;p53"/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2" name="Google Shape;4452;p53"/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3" name="Google Shape;4453;p53"/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4" name="Google Shape;4454;p53"/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5" name="Google Shape;4455;p53"/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6" name="Google Shape;4456;p53"/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7" name="Google Shape;4457;p53"/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8" name="Google Shape;4458;p53"/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9" name="Google Shape;4459;p53"/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0" name="Google Shape;4460;p53"/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1" name="Google Shape;4461;p53"/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2" name="Google Shape;4462;p53"/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3" name="Google Shape;4463;p53"/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4" name="Google Shape;4464;p53"/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5" name="Google Shape;4465;p53"/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6" name="Google Shape;4466;p53"/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7" name="Google Shape;4467;p53"/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8" name="Google Shape;4468;p53"/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9" name="Google Shape;4469;p53"/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0" name="Google Shape;4470;p53"/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1" name="Google Shape;4471;p53"/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2" name="Google Shape;4472;p53"/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3" name="Google Shape;4473;p53"/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4" name="Google Shape;4474;p53"/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5" name="Google Shape;4475;p53"/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6" name="Google Shape;4476;p53"/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7" name="Google Shape;4477;p53"/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8" name="Google Shape;4478;p53"/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9" name="Google Shape;4479;p53"/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0" name="Google Shape;4480;p53"/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1" name="Google Shape;4481;p53"/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2" name="Google Shape;4482;p53"/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3" name="Google Shape;4483;p53"/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4" name="Google Shape;4484;p53"/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5" name="Google Shape;4485;p53"/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6" name="Google Shape;4486;p53"/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7" name="Google Shape;4487;p53"/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8" name="Google Shape;4488;p53"/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9" name="Google Shape;4489;p53"/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0" name="Google Shape;4490;p53"/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1" name="Google Shape;4491;p53"/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2" name="Google Shape;4492;p53"/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3" name="Google Shape;4493;p53"/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4" name="Google Shape;4494;p53"/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5" name="Google Shape;4495;p53"/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6" name="Google Shape;4496;p53"/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7" name="Google Shape;4497;p53"/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8" name="Google Shape;4498;p53"/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9" name="Google Shape;4499;p53"/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0" name="Google Shape;4500;p53"/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1" name="Google Shape;4501;p53"/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2" name="Google Shape;4502;p53"/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3" name="Google Shape;4503;p53"/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4" name="Google Shape;4504;p53"/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5" name="Google Shape;4505;p53"/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6" name="Google Shape;4506;p53"/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7" name="Google Shape;4507;p53"/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8" name="Google Shape;4508;p53"/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9" name="Google Shape;4509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0" name="Google Shape;4510;p53"/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1" name="Google Shape;4511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2" name="Google Shape;4512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3" name="Google Shape;4513;p53"/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4" name="Google Shape;4514;p53"/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5" name="Google Shape;4515;p53"/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6" name="Google Shape;4516;p53"/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7" name="Google Shape;4517;p53"/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8" name="Google Shape;4518;p53"/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9" name="Google Shape;4519;p53"/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0" name="Google Shape;4520;p53"/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1" name="Google Shape;4521;p53"/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2" name="Google Shape;4522;p53"/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3" name="Google Shape;4523;p53"/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4" name="Google Shape;4524;p53"/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5" name="Google Shape;4525;p53"/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6" name="Google Shape;4526;p53"/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7" name="Google Shape;4527;p53"/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8" name="Google Shape;4528;p53"/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9" name="Google Shape;4529;p53"/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0" name="Google Shape;4530;p53"/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1" name="Google Shape;4531;p53"/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2" name="Google Shape;4532;p53"/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3" name="Google Shape;4533;p53"/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4" name="Google Shape;4534;p53"/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5" name="Google Shape;4535;p53"/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6" name="Google Shape;4536;p53"/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7" name="Google Shape;4537;p53"/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8" name="Google Shape;4538;p53"/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9" name="Google Shape;4539;p53"/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0" name="Google Shape;4540;p53"/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1" name="Google Shape;4541;p53"/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2" name="Google Shape;4542;p53"/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3" name="Google Shape;4543;p53"/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4" name="Google Shape;4544;p53"/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5" name="Google Shape;4545;p53"/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6" name="Google Shape;4546;p53"/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7" name="Google Shape;4547;p53"/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8" name="Google Shape;4548;p53"/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9" name="Google Shape;4549;p53"/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0" name="Google Shape;4550;p53"/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1" name="Google Shape;4551;p53"/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2" name="Google Shape;4552;p53"/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3" name="Google Shape;4553;p53"/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4" name="Google Shape;4554;p53"/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5" name="Google Shape;4555;p53"/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6" name="Google Shape;4556;p53"/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7" name="Google Shape;4557;p53"/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8" name="Google Shape;4558;p53"/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9" name="Google Shape;4559;p53"/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0" name="Google Shape;4560;p53"/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1" name="Google Shape;4561;p53"/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2" name="Google Shape;4562;p53"/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3" name="Google Shape;4563;p53"/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4" name="Google Shape;4564;p53"/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5" name="Google Shape;4565;p53"/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6" name="Google Shape;4566;p53"/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7" name="Google Shape;4567;p53"/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8" name="Google Shape;4568;p53"/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9" name="Google Shape;4569;p53"/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0" name="Google Shape;4570;p53"/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1" name="Google Shape;4571;p53"/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2" name="Google Shape;4572;p53"/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3" name="Google Shape;4573;p53"/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74" name="Google Shape;4574;p53"/>
          <p:cNvGrpSpPr/>
          <p:nvPr/>
        </p:nvGrpSpPr>
        <p:grpSpPr>
          <a:xfrm flipH="1">
            <a:off x="9920400" y="2337135"/>
            <a:ext cx="1832243" cy="4424207"/>
            <a:chOff x="2326325" y="1091600"/>
            <a:chExt cx="1456010" cy="3515739"/>
          </a:xfrm>
        </p:grpSpPr>
        <p:sp>
          <p:nvSpPr>
            <p:cNvPr id="4575" name="Google Shape;4575;p53"/>
            <p:cNvSpPr/>
            <p:nvPr/>
          </p:nvSpPr>
          <p:spPr>
            <a:xfrm>
              <a:off x="2412235" y="4287639"/>
              <a:ext cx="1370100" cy="319700"/>
            </a:xfrm>
            <a:custGeom>
              <a:avLst/>
              <a:gdLst/>
              <a:ahLst/>
              <a:cxnLst/>
              <a:rect l="l" t="t" r="r" b="b"/>
              <a:pathLst>
                <a:path w="54804" h="17439" extrusionOk="0">
                  <a:moveTo>
                    <a:pt x="27391" y="0"/>
                  </a:moveTo>
                  <a:cubicBezTo>
                    <a:pt x="12258" y="0"/>
                    <a:pt x="0" y="3903"/>
                    <a:pt x="0" y="8719"/>
                  </a:cubicBezTo>
                  <a:cubicBezTo>
                    <a:pt x="0" y="13536"/>
                    <a:pt x="12258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6" name="Google Shape;4576;p53"/>
            <p:cNvSpPr/>
            <p:nvPr/>
          </p:nvSpPr>
          <p:spPr>
            <a:xfrm>
              <a:off x="3108975" y="2417500"/>
              <a:ext cx="518725" cy="640125"/>
            </a:xfrm>
            <a:custGeom>
              <a:avLst/>
              <a:gdLst/>
              <a:ahLst/>
              <a:cxnLst/>
              <a:rect l="l" t="t" r="r" b="b"/>
              <a:pathLst>
                <a:path w="20749" h="25605" extrusionOk="0">
                  <a:moveTo>
                    <a:pt x="3619" y="1"/>
                  </a:moveTo>
                  <a:cubicBezTo>
                    <a:pt x="2482" y="1"/>
                    <a:pt x="1023" y="663"/>
                    <a:pt x="388" y="1679"/>
                  </a:cubicBezTo>
                  <a:cubicBezTo>
                    <a:pt x="228" y="1953"/>
                    <a:pt x="137" y="2296"/>
                    <a:pt x="69" y="2638"/>
                  </a:cubicBezTo>
                  <a:cubicBezTo>
                    <a:pt x="0" y="2980"/>
                    <a:pt x="0" y="3323"/>
                    <a:pt x="0" y="3642"/>
                  </a:cubicBezTo>
                  <a:cubicBezTo>
                    <a:pt x="46" y="5058"/>
                    <a:pt x="457" y="6473"/>
                    <a:pt x="867" y="7797"/>
                  </a:cubicBezTo>
                  <a:cubicBezTo>
                    <a:pt x="2054" y="11882"/>
                    <a:pt x="3743" y="15854"/>
                    <a:pt x="5866" y="19460"/>
                  </a:cubicBezTo>
                  <a:cubicBezTo>
                    <a:pt x="7167" y="21651"/>
                    <a:pt x="9016" y="24824"/>
                    <a:pt x="11710" y="25463"/>
                  </a:cubicBezTo>
                  <a:cubicBezTo>
                    <a:pt x="12113" y="25559"/>
                    <a:pt x="12501" y="25604"/>
                    <a:pt x="12875" y="25604"/>
                  </a:cubicBezTo>
                  <a:cubicBezTo>
                    <a:pt x="16689" y="25604"/>
                    <a:pt x="18954" y="20893"/>
                    <a:pt x="19516" y="17109"/>
                  </a:cubicBezTo>
                  <a:cubicBezTo>
                    <a:pt x="19835" y="15055"/>
                    <a:pt x="20748" y="13526"/>
                    <a:pt x="20337" y="11791"/>
                  </a:cubicBezTo>
                  <a:cubicBezTo>
                    <a:pt x="20031" y="10495"/>
                    <a:pt x="19317" y="9886"/>
                    <a:pt x="18582" y="9886"/>
                  </a:cubicBezTo>
                  <a:cubicBezTo>
                    <a:pt x="17893" y="9886"/>
                    <a:pt x="17185" y="10421"/>
                    <a:pt x="16777" y="11426"/>
                  </a:cubicBezTo>
                  <a:cubicBezTo>
                    <a:pt x="16138" y="12955"/>
                    <a:pt x="13330" y="17109"/>
                    <a:pt x="12029" y="18228"/>
                  </a:cubicBezTo>
                  <a:cubicBezTo>
                    <a:pt x="11116" y="15420"/>
                    <a:pt x="11481" y="11266"/>
                    <a:pt x="10340" y="8550"/>
                  </a:cubicBezTo>
                  <a:cubicBezTo>
                    <a:pt x="9450" y="6359"/>
                    <a:pt x="8834" y="4053"/>
                    <a:pt x="7510" y="2090"/>
                  </a:cubicBezTo>
                  <a:cubicBezTo>
                    <a:pt x="6711" y="926"/>
                    <a:pt x="5318" y="150"/>
                    <a:pt x="3880" y="13"/>
                  </a:cubicBezTo>
                  <a:cubicBezTo>
                    <a:pt x="3796" y="5"/>
                    <a:pt x="3709" y="1"/>
                    <a:pt x="3619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7" name="Google Shape;4577;p53"/>
            <p:cNvSpPr/>
            <p:nvPr/>
          </p:nvSpPr>
          <p:spPr>
            <a:xfrm>
              <a:off x="3162025" y="2632375"/>
              <a:ext cx="465675" cy="425250"/>
            </a:xfrm>
            <a:custGeom>
              <a:avLst/>
              <a:gdLst/>
              <a:ahLst/>
              <a:cxnLst/>
              <a:rect l="l" t="t" r="r" b="b"/>
              <a:pathLst>
                <a:path w="18627" h="17010" extrusionOk="0">
                  <a:moveTo>
                    <a:pt x="8241" y="0"/>
                  </a:moveTo>
                  <a:cubicBezTo>
                    <a:pt x="6346" y="662"/>
                    <a:pt x="2329" y="2078"/>
                    <a:pt x="1" y="2991"/>
                  </a:cubicBezTo>
                  <a:cubicBezTo>
                    <a:pt x="1" y="3013"/>
                    <a:pt x="1" y="3013"/>
                    <a:pt x="24" y="3013"/>
                  </a:cubicBezTo>
                  <a:cubicBezTo>
                    <a:pt x="526" y="4360"/>
                    <a:pt x="1074" y="5684"/>
                    <a:pt x="1690" y="6962"/>
                  </a:cubicBezTo>
                  <a:cubicBezTo>
                    <a:pt x="1713" y="7031"/>
                    <a:pt x="1758" y="7099"/>
                    <a:pt x="1781" y="7168"/>
                  </a:cubicBezTo>
                  <a:cubicBezTo>
                    <a:pt x="2032" y="7693"/>
                    <a:pt x="2283" y="8218"/>
                    <a:pt x="2557" y="8720"/>
                  </a:cubicBezTo>
                  <a:cubicBezTo>
                    <a:pt x="2603" y="8811"/>
                    <a:pt x="2671" y="8925"/>
                    <a:pt x="2717" y="9016"/>
                  </a:cubicBezTo>
                  <a:cubicBezTo>
                    <a:pt x="2740" y="9062"/>
                    <a:pt x="2763" y="9108"/>
                    <a:pt x="2786" y="9153"/>
                  </a:cubicBezTo>
                  <a:cubicBezTo>
                    <a:pt x="2900" y="9382"/>
                    <a:pt x="3037" y="9587"/>
                    <a:pt x="3151" y="9815"/>
                  </a:cubicBezTo>
                  <a:cubicBezTo>
                    <a:pt x="3333" y="10158"/>
                    <a:pt x="3539" y="10523"/>
                    <a:pt x="3744" y="10865"/>
                  </a:cubicBezTo>
                  <a:cubicBezTo>
                    <a:pt x="5045" y="13056"/>
                    <a:pt x="6894" y="16229"/>
                    <a:pt x="9588" y="16868"/>
                  </a:cubicBezTo>
                  <a:cubicBezTo>
                    <a:pt x="9991" y="16964"/>
                    <a:pt x="10379" y="17009"/>
                    <a:pt x="10753" y="17009"/>
                  </a:cubicBezTo>
                  <a:cubicBezTo>
                    <a:pt x="14567" y="17009"/>
                    <a:pt x="16832" y="12298"/>
                    <a:pt x="17394" y="8514"/>
                  </a:cubicBezTo>
                  <a:cubicBezTo>
                    <a:pt x="17713" y="6460"/>
                    <a:pt x="18626" y="4931"/>
                    <a:pt x="18215" y="3196"/>
                  </a:cubicBezTo>
                  <a:cubicBezTo>
                    <a:pt x="17942" y="2055"/>
                    <a:pt x="17211" y="1438"/>
                    <a:pt x="16412" y="1301"/>
                  </a:cubicBezTo>
                  <a:cubicBezTo>
                    <a:pt x="15750" y="1324"/>
                    <a:pt x="15043" y="1849"/>
                    <a:pt x="14655" y="2831"/>
                  </a:cubicBezTo>
                  <a:cubicBezTo>
                    <a:pt x="14541" y="3082"/>
                    <a:pt x="14381" y="3401"/>
                    <a:pt x="14175" y="3767"/>
                  </a:cubicBezTo>
                  <a:cubicBezTo>
                    <a:pt x="15294" y="4292"/>
                    <a:pt x="16298" y="5433"/>
                    <a:pt x="15842" y="8081"/>
                  </a:cubicBezTo>
                  <a:cubicBezTo>
                    <a:pt x="15137" y="12137"/>
                    <a:pt x="13164" y="14057"/>
                    <a:pt x="11813" y="14057"/>
                  </a:cubicBezTo>
                  <a:cubicBezTo>
                    <a:pt x="11370" y="14057"/>
                    <a:pt x="10994" y="13851"/>
                    <a:pt x="10752" y="13445"/>
                  </a:cubicBezTo>
                  <a:cubicBezTo>
                    <a:pt x="10227" y="12600"/>
                    <a:pt x="10318" y="10705"/>
                    <a:pt x="10501" y="9039"/>
                  </a:cubicBezTo>
                  <a:lnTo>
                    <a:pt x="10501" y="9039"/>
                  </a:lnTo>
                  <a:cubicBezTo>
                    <a:pt x="10272" y="9290"/>
                    <a:pt x="10067" y="9496"/>
                    <a:pt x="9907" y="9633"/>
                  </a:cubicBezTo>
                  <a:cubicBezTo>
                    <a:pt x="9702" y="8994"/>
                    <a:pt x="9565" y="8263"/>
                    <a:pt x="9451" y="7510"/>
                  </a:cubicBezTo>
                  <a:cubicBezTo>
                    <a:pt x="8774" y="8982"/>
                    <a:pt x="7907" y="10489"/>
                    <a:pt x="7182" y="10489"/>
                  </a:cubicBezTo>
                  <a:cubicBezTo>
                    <a:pt x="7075" y="10489"/>
                    <a:pt x="6971" y="10456"/>
                    <a:pt x="6871" y="10386"/>
                  </a:cubicBezTo>
                  <a:cubicBezTo>
                    <a:pt x="5433" y="9404"/>
                    <a:pt x="3744" y="5661"/>
                    <a:pt x="4612" y="4725"/>
                  </a:cubicBezTo>
                  <a:cubicBezTo>
                    <a:pt x="5159" y="4132"/>
                    <a:pt x="7351" y="3196"/>
                    <a:pt x="8903" y="2603"/>
                  </a:cubicBezTo>
                  <a:cubicBezTo>
                    <a:pt x="8743" y="1667"/>
                    <a:pt x="8560" y="776"/>
                    <a:pt x="824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8" name="Google Shape;4578;p53"/>
            <p:cNvSpPr/>
            <p:nvPr/>
          </p:nvSpPr>
          <p:spPr>
            <a:xfrm>
              <a:off x="3377725" y="2864600"/>
              <a:ext cx="33700" cy="95975"/>
            </a:xfrm>
            <a:custGeom>
              <a:avLst/>
              <a:gdLst/>
              <a:ahLst/>
              <a:cxnLst/>
              <a:rect l="l" t="t" r="r" b="b"/>
              <a:pathLst>
                <a:path w="1348" h="3839" extrusionOk="0">
                  <a:moveTo>
                    <a:pt x="1296" y="0"/>
                  </a:moveTo>
                  <a:cubicBezTo>
                    <a:pt x="1220" y="0"/>
                    <a:pt x="953" y="424"/>
                    <a:pt x="708" y="869"/>
                  </a:cubicBezTo>
                  <a:cubicBezTo>
                    <a:pt x="457" y="1325"/>
                    <a:pt x="252" y="1805"/>
                    <a:pt x="252" y="1805"/>
                  </a:cubicBezTo>
                  <a:cubicBezTo>
                    <a:pt x="252" y="1805"/>
                    <a:pt x="206" y="1919"/>
                    <a:pt x="161" y="2124"/>
                  </a:cubicBezTo>
                  <a:cubicBezTo>
                    <a:pt x="115" y="2307"/>
                    <a:pt x="69" y="2558"/>
                    <a:pt x="24" y="2832"/>
                  </a:cubicBezTo>
                  <a:cubicBezTo>
                    <a:pt x="1" y="2946"/>
                    <a:pt x="1" y="3083"/>
                    <a:pt x="1" y="3197"/>
                  </a:cubicBezTo>
                  <a:cubicBezTo>
                    <a:pt x="1" y="3334"/>
                    <a:pt x="1" y="3448"/>
                    <a:pt x="24" y="3539"/>
                  </a:cubicBezTo>
                  <a:cubicBezTo>
                    <a:pt x="66" y="3708"/>
                    <a:pt x="89" y="3838"/>
                    <a:pt x="128" y="3838"/>
                  </a:cubicBezTo>
                  <a:cubicBezTo>
                    <a:pt x="131" y="3838"/>
                    <a:pt x="134" y="3838"/>
                    <a:pt x="138" y="3836"/>
                  </a:cubicBezTo>
                  <a:cubicBezTo>
                    <a:pt x="161" y="3836"/>
                    <a:pt x="183" y="3699"/>
                    <a:pt x="206" y="3516"/>
                  </a:cubicBezTo>
                  <a:cubicBezTo>
                    <a:pt x="206" y="3425"/>
                    <a:pt x="229" y="3334"/>
                    <a:pt x="275" y="3220"/>
                  </a:cubicBezTo>
                  <a:cubicBezTo>
                    <a:pt x="298" y="3106"/>
                    <a:pt x="320" y="2991"/>
                    <a:pt x="343" y="2877"/>
                  </a:cubicBezTo>
                  <a:cubicBezTo>
                    <a:pt x="435" y="2626"/>
                    <a:pt x="503" y="2398"/>
                    <a:pt x="571" y="2215"/>
                  </a:cubicBezTo>
                  <a:cubicBezTo>
                    <a:pt x="640" y="2056"/>
                    <a:pt x="686" y="1941"/>
                    <a:pt x="686" y="1941"/>
                  </a:cubicBezTo>
                  <a:cubicBezTo>
                    <a:pt x="686" y="1941"/>
                    <a:pt x="845" y="1462"/>
                    <a:pt x="1005" y="983"/>
                  </a:cubicBezTo>
                  <a:cubicBezTo>
                    <a:pt x="1188" y="503"/>
                    <a:pt x="1348" y="24"/>
                    <a:pt x="1302" y="1"/>
                  </a:cubicBezTo>
                  <a:cubicBezTo>
                    <a:pt x="1300" y="1"/>
                    <a:pt x="1298" y="0"/>
                    <a:pt x="129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9" name="Google Shape;4579;p53"/>
            <p:cNvSpPr/>
            <p:nvPr/>
          </p:nvSpPr>
          <p:spPr>
            <a:xfrm>
              <a:off x="3430225" y="3022125"/>
              <a:ext cx="26850" cy="12650"/>
            </a:xfrm>
            <a:custGeom>
              <a:avLst/>
              <a:gdLst/>
              <a:ahLst/>
              <a:cxnLst/>
              <a:rect l="l" t="t" r="r" b="b"/>
              <a:pathLst>
                <a:path w="1074" h="506" extrusionOk="0">
                  <a:moveTo>
                    <a:pt x="480" y="0"/>
                  </a:moveTo>
                  <a:cubicBezTo>
                    <a:pt x="480" y="0"/>
                    <a:pt x="343" y="91"/>
                    <a:pt x="229" y="183"/>
                  </a:cubicBezTo>
                  <a:cubicBezTo>
                    <a:pt x="92" y="297"/>
                    <a:pt x="1" y="434"/>
                    <a:pt x="46" y="479"/>
                  </a:cubicBezTo>
                  <a:cubicBezTo>
                    <a:pt x="66" y="499"/>
                    <a:pt x="101" y="506"/>
                    <a:pt x="145" y="506"/>
                  </a:cubicBezTo>
                  <a:cubicBezTo>
                    <a:pt x="204" y="506"/>
                    <a:pt x="277" y="493"/>
                    <a:pt x="343" y="479"/>
                  </a:cubicBezTo>
                  <a:cubicBezTo>
                    <a:pt x="480" y="479"/>
                    <a:pt x="594" y="457"/>
                    <a:pt x="594" y="457"/>
                  </a:cubicBezTo>
                  <a:cubicBezTo>
                    <a:pt x="594" y="457"/>
                    <a:pt x="708" y="411"/>
                    <a:pt x="822" y="342"/>
                  </a:cubicBezTo>
                  <a:cubicBezTo>
                    <a:pt x="937" y="297"/>
                    <a:pt x="1051" y="228"/>
                    <a:pt x="1074" y="160"/>
                  </a:cubicBezTo>
                  <a:cubicBezTo>
                    <a:pt x="1074" y="91"/>
                    <a:pt x="937" y="46"/>
                    <a:pt x="80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0" name="Google Shape;4580;p53"/>
            <p:cNvSpPr/>
            <p:nvPr/>
          </p:nvSpPr>
          <p:spPr>
            <a:xfrm>
              <a:off x="3098700" y="2415650"/>
              <a:ext cx="296175" cy="377100"/>
            </a:xfrm>
            <a:custGeom>
              <a:avLst/>
              <a:gdLst/>
              <a:ahLst/>
              <a:cxnLst/>
              <a:rect l="l" t="t" r="r" b="b"/>
              <a:pathLst>
                <a:path w="11847" h="15084" extrusionOk="0">
                  <a:moveTo>
                    <a:pt x="4195" y="0"/>
                  </a:moveTo>
                  <a:cubicBezTo>
                    <a:pt x="2892" y="0"/>
                    <a:pt x="1174" y="450"/>
                    <a:pt x="480" y="1594"/>
                  </a:cubicBezTo>
                  <a:cubicBezTo>
                    <a:pt x="297" y="1890"/>
                    <a:pt x="160" y="2278"/>
                    <a:pt x="92" y="2666"/>
                  </a:cubicBezTo>
                  <a:cubicBezTo>
                    <a:pt x="23" y="3054"/>
                    <a:pt x="0" y="3442"/>
                    <a:pt x="0" y="3785"/>
                  </a:cubicBezTo>
                  <a:cubicBezTo>
                    <a:pt x="23" y="5405"/>
                    <a:pt x="480" y="7003"/>
                    <a:pt x="890" y="8510"/>
                  </a:cubicBezTo>
                  <a:cubicBezTo>
                    <a:pt x="1507" y="10747"/>
                    <a:pt x="2260" y="12938"/>
                    <a:pt x="3127" y="15083"/>
                  </a:cubicBezTo>
                  <a:cubicBezTo>
                    <a:pt x="6437" y="11979"/>
                    <a:pt x="10409" y="10404"/>
                    <a:pt x="11847" y="9902"/>
                  </a:cubicBezTo>
                  <a:cubicBezTo>
                    <a:pt x="11755" y="9674"/>
                    <a:pt x="11664" y="9423"/>
                    <a:pt x="11573" y="9172"/>
                  </a:cubicBezTo>
                  <a:cubicBezTo>
                    <a:pt x="10591" y="6729"/>
                    <a:pt x="9952" y="4104"/>
                    <a:pt x="8468" y="1913"/>
                  </a:cubicBezTo>
                  <a:cubicBezTo>
                    <a:pt x="7601" y="612"/>
                    <a:pt x="6232" y="133"/>
                    <a:pt x="4634" y="19"/>
                  </a:cubicBezTo>
                  <a:cubicBezTo>
                    <a:pt x="4495" y="7"/>
                    <a:pt x="4347" y="0"/>
                    <a:pt x="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1" name="Google Shape;4581;p53"/>
            <p:cNvSpPr/>
            <p:nvPr/>
          </p:nvSpPr>
          <p:spPr>
            <a:xfrm>
              <a:off x="3098700" y="2418950"/>
              <a:ext cx="296175" cy="373800"/>
            </a:xfrm>
            <a:custGeom>
              <a:avLst/>
              <a:gdLst/>
              <a:ahLst/>
              <a:cxnLst/>
              <a:rect l="l" t="t" r="r" b="b"/>
              <a:pathLst>
                <a:path w="11847" h="14952" extrusionOk="0">
                  <a:moveTo>
                    <a:pt x="2945" y="1"/>
                  </a:moveTo>
                  <a:cubicBezTo>
                    <a:pt x="2055" y="183"/>
                    <a:pt x="1187" y="571"/>
                    <a:pt x="662" y="1211"/>
                  </a:cubicBezTo>
                  <a:cubicBezTo>
                    <a:pt x="594" y="1302"/>
                    <a:pt x="525" y="1370"/>
                    <a:pt x="480" y="1462"/>
                  </a:cubicBezTo>
                  <a:cubicBezTo>
                    <a:pt x="297" y="1781"/>
                    <a:pt x="160" y="2146"/>
                    <a:pt x="92" y="2534"/>
                  </a:cubicBezTo>
                  <a:cubicBezTo>
                    <a:pt x="23" y="2922"/>
                    <a:pt x="0" y="3310"/>
                    <a:pt x="0" y="3653"/>
                  </a:cubicBezTo>
                  <a:cubicBezTo>
                    <a:pt x="23" y="5273"/>
                    <a:pt x="480" y="6871"/>
                    <a:pt x="890" y="8378"/>
                  </a:cubicBezTo>
                  <a:cubicBezTo>
                    <a:pt x="1507" y="10615"/>
                    <a:pt x="2260" y="12806"/>
                    <a:pt x="3127" y="14951"/>
                  </a:cubicBezTo>
                  <a:cubicBezTo>
                    <a:pt x="6437" y="11847"/>
                    <a:pt x="10409" y="10272"/>
                    <a:pt x="11847" y="9770"/>
                  </a:cubicBezTo>
                  <a:cubicBezTo>
                    <a:pt x="11801" y="9656"/>
                    <a:pt x="11755" y="9519"/>
                    <a:pt x="11687" y="9405"/>
                  </a:cubicBezTo>
                  <a:cubicBezTo>
                    <a:pt x="10353" y="10015"/>
                    <a:pt x="6553" y="11754"/>
                    <a:pt x="5427" y="11754"/>
                  </a:cubicBezTo>
                  <a:cubicBezTo>
                    <a:pt x="5205" y="11754"/>
                    <a:pt x="5087" y="11686"/>
                    <a:pt x="5113" y="11528"/>
                  </a:cubicBezTo>
                  <a:cubicBezTo>
                    <a:pt x="5273" y="10546"/>
                    <a:pt x="10021" y="8537"/>
                    <a:pt x="11185" y="8058"/>
                  </a:cubicBezTo>
                  <a:cubicBezTo>
                    <a:pt x="11025" y="7602"/>
                    <a:pt x="10865" y="7168"/>
                    <a:pt x="10728" y="6734"/>
                  </a:cubicBezTo>
                  <a:cubicBezTo>
                    <a:pt x="10637" y="6506"/>
                    <a:pt x="10568" y="6301"/>
                    <a:pt x="10500" y="6095"/>
                  </a:cubicBezTo>
                  <a:cubicBezTo>
                    <a:pt x="9452" y="6941"/>
                    <a:pt x="7190" y="8586"/>
                    <a:pt x="5586" y="8586"/>
                  </a:cubicBezTo>
                  <a:cubicBezTo>
                    <a:pt x="5199" y="8586"/>
                    <a:pt x="4850" y="8490"/>
                    <a:pt x="4565" y="8264"/>
                  </a:cubicBezTo>
                  <a:cubicBezTo>
                    <a:pt x="3127" y="7168"/>
                    <a:pt x="1233" y="1987"/>
                    <a:pt x="2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2" name="Google Shape;4582;p53"/>
            <p:cNvSpPr/>
            <p:nvPr/>
          </p:nvSpPr>
          <p:spPr>
            <a:xfrm>
              <a:off x="3167175" y="2622975"/>
              <a:ext cx="196900" cy="118450"/>
            </a:xfrm>
            <a:custGeom>
              <a:avLst/>
              <a:gdLst/>
              <a:ahLst/>
              <a:cxnLst/>
              <a:rect l="l" t="t" r="r" b="b"/>
              <a:pathLst>
                <a:path w="7876" h="4738" extrusionOk="0">
                  <a:moveTo>
                    <a:pt x="7797" y="0"/>
                  </a:moveTo>
                  <a:cubicBezTo>
                    <a:pt x="7522" y="0"/>
                    <a:pt x="6557" y="113"/>
                    <a:pt x="5593" y="422"/>
                  </a:cubicBezTo>
                  <a:cubicBezTo>
                    <a:pt x="5045" y="650"/>
                    <a:pt x="4497" y="833"/>
                    <a:pt x="4109" y="1061"/>
                  </a:cubicBezTo>
                  <a:cubicBezTo>
                    <a:pt x="3721" y="1267"/>
                    <a:pt x="3447" y="1426"/>
                    <a:pt x="3447" y="1426"/>
                  </a:cubicBezTo>
                  <a:cubicBezTo>
                    <a:pt x="3447" y="1426"/>
                    <a:pt x="3196" y="1586"/>
                    <a:pt x="2831" y="1860"/>
                  </a:cubicBezTo>
                  <a:cubicBezTo>
                    <a:pt x="2465" y="2111"/>
                    <a:pt x="2032" y="2522"/>
                    <a:pt x="1575" y="2910"/>
                  </a:cubicBezTo>
                  <a:cubicBezTo>
                    <a:pt x="731" y="3755"/>
                    <a:pt x="0" y="4713"/>
                    <a:pt x="46" y="4736"/>
                  </a:cubicBezTo>
                  <a:cubicBezTo>
                    <a:pt x="48" y="4737"/>
                    <a:pt x="50" y="4738"/>
                    <a:pt x="53" y="4738"/>
                  </a:cubicBezTo>
                  <a:cubicBezTo>
                    <a:pt x="155" y="4738"/>
                    <a:pt x="936" y="3895"/>
                    <a:pt x="1803" y="3161"/>
                  </a:cubicBezTo>
                  <a:cubicBezTo>
                    <a:pt x="2260" y="2819"/>
                    <a:pt x="2694" y="2431"/>
                    <a:pt x="3082" y="2202"/>
                  </a:cubicBezTo>
                  <a:cubicBezTo>
                    <a:pt x="3424" y="1974"/>
                    <a:pt x="3675" y="1814"/>
                    <a:pt x="3675" y="1814"/>
                  </a:cubicBezTo>
                  <a:cubicBezTo>
                    <a:pt x="3675" y="1814"/>
                    <a:pt x="3926" y="1677"/>
                    <a:pt x="4291" y="1449"/>
                  </a:cubicBezTo>
                  <a:cubicBezTo>
                    <a:pt x="4657" y="1198"/>
                    <a:pt x="5182" y="993"/>
                    <a:pt x="5707" y="742"/>
                  </a:cubicBezTo>
                  <a:cubicBezTo>
                    <a:pt x="6757" y="308"/>
                    <a:pt x="7875" y="80"/>
                    <a:pt x="7875" y="11"/>
                  </a:cubicBezTo>
                  <a:cubicBezTo>
                    <a:pt x="7875" y="4"/>
                    <a:pt x="7848" y="0"/>
                    <a:pt x="7797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3" name="Google Shape;4583;p53"/>
            <p:cNvSpPr/>
            <p:nvPr/>
          </p:nvSpPr>
          <p:spPr>
            <a:xfrm>
              <a:off x="3277300" y="2480175"/>
              <a:ext cx="40550" cy="40450"/>
            </a:xfrm>
            <a:custGeom>
              <a:avLst/>
              <a:gdLst/>
              <a:ahLst/>
              <a:cxnLst/>
              <a:rect l="l" t="t" r="r" b="b"/>
              <a:pathLst>
                <a:path w="1622" h="1618" extrusionOk="0">
                  <a:moveTo>
                    <a:pt x="397" y="0"/>
                  </a:moveTo>
                  <a:cubicBezTo>
                    <a:pt x="335" y="0"/>
                    <a:pt x="278" y="13"/>
                    <a:pt x="229" y="40"/>
                  </a:cubicBezTo>
                  <a:cubicBezTo>
                    <a:pt x="1" y="177"/>
                    <a:pt x="46" y="633"/>
                    <a:pt x="366" y="1067"/>
                  </a:cubicBezTo>
                  <a:cubicBezTo>
                    <a:pt x="619" y="1392"/>
                    <a:pt x="958" y="1618"/>
                    <a:pt x="1213" y="1618"/>
                  </a:cubicBezTo>
                  <a:cubicBezTo>
                    <a:pt x="1280" y="1618"/>
                    <a:pt x="1341" y="1602"/>
                    <a:pt x="1393" y="1569"/>
                  </a:cubicBezTo>
                  <a:cubicBezTo>
                    <a:pt x="1621" y="1432"/>
                    <a:pt x="1576" y="976"/>
                    <a:pt x="1256" y="565"/>
                  </a:cubicBezTo>
                  <a:cubicBezTo>
                    <a:pt x="999" y="216"/>
                    <a:pt x="654" y="0"/>
                    <a:pt x="397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4" name="Google Shape;4584;p53"/>
            <p:cNvSpPr/>
            <p:nvPr/>
          </p:nvSpPr>
          <p:spPr>
            <a:xfrm>
              <a:off x="3245350" y="2441725"/>
              <a:ext cx="29125" cy="29250"/>
            </a:xfrm>
            <a:custGeom>
              <a:avLst/>
              <a:gdLst/>
              <a:ahLst/>
              <a:cxnLst/>
              <a:rect l="l" t="t" r="r" b="b"/>
              <a:pathLst>
                <a:path w="1165" h="1170" extrusionOk="0">
                  <a:moveTo>
                    <a:pt x="291" y="0"/>
                  </a:moveTo>
                  <a:cubicBezTo>
                    <a:pt x="250" y="0"/>
                    <a:pt x="213" y="8"/>
                    <a:pt x="183" y="26"/>
                  </a:cubicBezTo>
                  <a:cubicBezTo>
                    <a:pt x="0" y="140"/>
                    <a:pt x="46" y="459"/>
                    <a:pt x="274" y="779"/>
                  </a:cubicBezTo>
                  <a:cubicBezTo>
                    <a:pt x="459" y="1019"/>
                    <a:pt x="704" y="1170"/>
                    <a:pt x="887" y="1170"/>
                  </a:cubicBezTo>
                  <a:cubicBezTo>
                    <a:pt x="930" y="1170"/>
                    <a:pt x="970" y="1161"/>
                    <a:pt x="1005" y="1144"/>
                  </a:cubicBezTo>
                  <a:cubicBezTo>
                    <a:pt x="1164" y="1030"/>
                    <a:pt x="1142" y="710"/>
                    <a:pt x="913" y="414"/>
                  </a:cubicBezTo>
                  <a:cubicBezTo>
                    <a:pt x="728" y="154"/>
                    <a:pt x="468" y="0"/>
                    <a:pt x="291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5" name="Google Shape;4585;p53"/>
            <p:cNvSpPr/>
            <p:nvPr/>
          </p:nvSpPr>
          <p:spPr>
            <a:xfrm>
              <a:off x="3486725" y="2025800"/>
              <a:ext cx="252825" cy="1234550"/>
            </a:xfrm>
            <a:custGeom>
              <a:avLst/>
              <a:gdLst/>
              <a:ahLst/>
              <a:cxnLst/>
              <a:rect l="l" t="t" r="r" b="b"/>
              <a:pathLst>
                <a:path w="10113" h="49382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1486" y="49381"/>
                    <a:pt x="3370" y="49381"/>
                  </a:cubicBezTo>
                  <a:cubicBezTo>
                    <a:pt x="3947" y="49381"/>
                    <a:pt x="4561" y="49259"/>
                    <a:pt x="5182" y="48938"/>
                  </a:cubicBezTo>
                  <a:lnTo>
                    <a:pt x="10112" y="9747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6" name="Google Shape;4586;p53"/>
            <p:cNvSpPr/>
            <p:nvPr/>
          </p:nvSpPr>
          <p:spPr>
            <a:xfrm>
              <a:off x="3605975" y="2025800"/>
              <a:ext cx="133575" cy="263625"/>
            </a:xfrm>
            <a:custGeom>
              <a:avLst/>
              <a:gdLst/>
              <a:ahLst/>
              <a:cxnLst/>
              <a:rect l="l" t="t" r="r" b="b"/>
              <a:pathLst>
                <a:path w="5343" h="10545" extrusionOk="0">
                  <a:moveTo>
                    <a:pt x="4155" y="0"/>
                  </a:moveTo>
                  <a:lnTo>
                    <a:pt x="92" y="8925"/>
                  </a:lnTo>
                  <a:lnTo>
                    <a:pt x="1" y="9655"/>
                  </a:lnTo>
                  <a:cubicBezTo>
                    <a:pt x="271" y="9760"/>
                    <a:pt x="581" y="9826"/>
                    <a:pt x="944" y="9826"/>
                  </a:cubicBezTo>
                  <a:cubicBezTo>
                    <a:pt x="1132" y="9826"/>
                    <a:pt x="1335" y="9808"/>
                    <a:pt x="1553" y="9769"/>
                  </a:cubicBezTo>
                  <a:cubicBezTo>
                    <a:pt x="1553" y="9769"/>
                    <a:pt x="1919" y="10545"/>
                    <a:pt x="2773" y="10545"/>
                  </a:cubicBezTo>
                  <a:cubicBezTo>
                    <a:pt x="3145" y="10545"/>
                    <a:pt x="3610" y="10397"/>
                    <a:pt x="4178" y="9975"/>
                  </a:cubicBezTo>
                  <a:cubicBezTo>
                    <a:pt x="4178" y="9975"/>
                    <a:pt x="4657" y="10317"/>
                    <a:pt x="5251" y="10477"/>
                  </a:cubicBezTo>
                  <a:lnTo>
                    <a:pt x="5342" y="9747"/>
                  </a:lnTo>
                  <a:lnTo>
                    <a:pt x="41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7" name="Google Shape;4587;p53"/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8" name="Google Shape;4588;p53"/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9" name="Google Shape;4589;p53"/>
            <p:cNvSpPr/>
            <p:nvPr/>
          </p:nvSpPr>
          <p:spPr>
            <a:xfrm>
              <a:off x="3486725" y="2025800"/>
              <a:ext cx="223150" cy="1226875"/>
            </a:xfrm>
            <a:custGeom>
              <a:avLst/>
              <a:gdLst/>
              <a:ahLst/>
              <a:cxnLst/>
              <a:rect l="l" t="t" r="r" b="b"/>
              <a:pathLst>
                <a:path w="8926" h="49075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708" y="48686"/>
                    <a:pt x="1735" y="49074"/>
                  </a:cubicBezTo>
                  <a:lnTo>
                    <a:pt x="6323" y="9769"/>
                  </a:lnTo>
                  <a:lnTo>
                    <a:pt x="8925" y="114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0" name="Google Shape;4590;p53"/>
            <p:cNvSpPr/>
            <p:nvPr/>
          </p:nvSpPr>
          <p:spPr>
            <a:xfrm>
              <a:off x="3583725" y="2025800"/>
              <a:ext cx="155825" cy="1233725"/>
            </a:xfrm>
            <a:custGeom>
              <a:avLst/>
              <a:gdLst/>
              <a:ahLst/>
              <a:cxnLst/>
              <a:rect l="l" t="t" r="r" b="b"/>
              <a:pathLst>
                <a:path w="6233" h="49349" extrusionOk="0">
                  <a:moveTo>
                    <a:pt x="5045" y="0"/>
                  </a:moveTo>
                  <a:lnTo>
                    <a:pt x="5000" y="91"/>
                  </a:lnTo>
                  <a:cubicBezTo>
                    <a:pt x="5045" y="2420"/>
                    <a:pt x="5068" y="9975"/>
                    <a:pt x="5068" y="9975"/>
                  </a:cubicBezTo>
                  <a:lnTo>
                    <a:pt x="1" y="49348"/>
                  </a:lnTo>
                  <a:cubicBezTo>
                    <a:pt x="412" y="49303"/>
                    <a:pt x="845" y="49166"/>
                    <a:pt x="1302" y="48938"/>
                  </a:cubicBezTo>
                  <a:lnTo>
                    <a:pt x="6232" y="9747"/>
                  </a:lnTo>
                  <a:lnTo>
                    <a:pt x="504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1" name="Google Shape;4591;p53"/>
            <p:cNvSpPr/>
            <p:nvPr/>
          </p:nvSpPr>
          <p:spPr>
            <a:xfrm>
              <a:off x="3486725" y="3075750"/>
              <a:ext cx="148950" cy="184600"/>
            </a:xfrm>
            <a:custGeom>
              <a:avLst/>
              <a:gdLst/>
              <a:ahLst/>
              <a:cxnLst/>
              <a:rect l="l" t="t" r="r" b="b"/>
              <a:pathLst>
                <a:path w="5958" h="7384" extrusionOk="0">
                  <a:moveTo>
                    <a:pt x="754" y="1"/>
                  </a:moveTo>
                  <a:lnTo>
                    <a:pt x="0" y="6072"/>
                  </a:lnTo>
                  <a:cubicBezTo>
                    <a:pt x="0" y="6072"/>
                    <a:pt x="1486" y="7383"/>
                    <a:pt x="3370" y="7383"/>
                  </a:cubicBezTo>
                  <a:cubicBezTo>
                    <a:pt x="3947" y="7383"/>
                    <a:pt x="4561" y="7261"/>
                    <a:pt x="5182" y="6940"/>
                  </a:cubicBezTo>
                  <a:lnTo>
                    <a:pt x="5958" y="640"/>
                  </a:lnTo>
                  <a:lnTo>
                    <a:pt x="5958" y="640"/>
                  </a:lnTo>
                  <a:cubicBezTo>
                    <a:pt x="5415" y="848"/>
                    <a:pt x="4857" y="931"/>
                    <a:pt x="4311" y="931"/>
                  </a:cubicBezTo>
                  <a:cubicBezTo>
                    <a:pt x="2880" y="931"/>
                    <a:pt x="1530" y="364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2" name="Google Shape;4592;p53"/>
            <p:cNvSpPr/>
            <p:nvPr/>
          </p:nvSpPr>
          <p:spPr>
            <a:xfrm>
              <a:off x="3498125" y="3081450"/>
              <a:ext cx="137550" cy="178900"/>
            </a:xfrm>
            <a:custGeom>
              <a:avLst/>
              <a:gdLst/>
              <a:ahLst/>
              <a:cxnLst/>
              <a:rect l="l" t="t" r="r" b="b"/>
              <a:pathLst>
                <a:path w="5502" h="7156" extrusionOk="0">
                  <a:moveTo>
                    <a:pt x="823" y="1"/>
                  </a:moveTo>
                  <a:cubicBezTo>
                    <a:pt x="594" y="138"/>
                    <a:pt x="389" y="320"/>
                    <a:pt x="206" y="526"/>
                  </a:cubicBezTo>
                  <a:lnTo>
                    <a:pt x="1" y="2169"/>
                  </a:lnTo>
                  <a:cubicBezTo>
                    <a:pt x="777" y="2352"/>
                    <a:pt x="3288" y="3037"/>
                    <a:pt x="3653" y="3881"/>
                  </a:cubicBezTo>
                  <a:cubicBezTo>
                    <a:pt x="3950" y="4566"/>
                    <a:pt x="3265" y="6187"/>
                    <a:pt x="2557" y="7145"/>
                  </a:cubicBezTo>
                  <a:cubicBezTo>
                    <a:pt x="2662" y="7152"/>
                    <a:pt x="2768" y="7156"/>
                    <a:pt x="2875" y="7156"/>
                  </a:cubicBezTo>
                  <a:cubicBezTo>
                    <a:pt x="3466" y="7156"/>
                    <a:pt x="4088" y="7040"/>
                    <a:pt x="4726" y="6712"/>
                  </a:cubicBezTo>
                  <a:lnTo>
                    <a:pt x="5502" y="412"/>
                  </a:lnTo>
                  <a:lnTo>
                    <a:pt x="5502" y="412"/>
                  </a:lnTo>
                  <a:cubicBezTo>
                    <a:pt x="4963" y="619"/>
                    <a:pt x="4404" y="701"/>
                    <a:pt x="3856" y="701"/>
                  </a:cubicBezTo>
                  <a:cubicBezTo>
                    <a:pt x="2711" y="701"/>
                    <a:pt x="1610" y="341"/>
                    <a:pt x="82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3" name="Google Shape;4593;p53"/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4" name="Google Shape;4594;p53"/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5" name="Google Shape;4595;p53"/>
            <p:cNvSpPr/>
            <p:nvPr/>
          </p:nvSpPr>
          <p:spPr>
            <a:xfrm>
              <a:off x="3503850" y="3075750"/>
              <a:ext cx="131825" cy="68300"/>
            </a:xfrm>
            <a:custGeom>
              <a:avLst/>
              <a:gdLst/>
              <a:ahLst/>
              <a:cxnLst/>
              <a:rect l="l" t="t" r="r" b="b"/>
              <a:pathLst>
                <a:path w="5273" h="2732" extrusionOk="0">
                  <a:moveTo>
                    <a:pt x="69" y="1"/>
                  </a:moveTo>
                  <a:lnTo>
                    <a:pt x="0" y="617"/>
                  </a:lnTo>
                  <a:cubicBezTo>
                    <a:pt x="708" y="1165"/>
                    <a:pt x="2694" y="1142"/>
                    <a:pt x="3675" y="1781"/>
                  </a:cubicBezTo>
                  <a:cubicBezTo>
                    <a:pt x="4358" y="2236"/>
                    <a:pt x="3429" y="2356"/>
                    <a:pt x="2279" y="2356"/>
                  </a:cubicBezTo>
                  <a:cubicBezTo>
                    <a:pt x="1930" y="2356"/>
                    <a:pt x="1561" y="2345"/>
                    <a:pt x="1210" y="2329"/>
                  </a:cubicBezTo>
                  <a:lnTo>
                    <a:pt x="1210" y="2329"/>
                  </a:lnTo>
                  <a:cubicBezTo>
                    <a:pt x="1886" y="2558"/>
                    <a:pt x="2633" y="2731"/>
                    <a:pt x="3372" y="2731"/>
                  </a:cubicBezTo>
                  <a:cubicBezTo>
                    <a:pt x="3956" y="2731"/>
                    <a:pt x="4534" y="2624"/>
                    <a:pt x="5067" y="2352"/>
                  </a:cubicBezTo>
                  <a:lnTo>
                    <a:pt x="5273" y="640"/>
                  </a:lnTo>
                  <a:lnTo>
                    <a:pt x="5273" y="640"/>
                  </a:lnTo>
                  <a:cubicBezTo>
                    <a:pt x="4730" y="848"/>
                    <a:pt x="4172" y="931"/>
                    <a:pt x="3626" y="931"/>
                  </a:cubicBezTo>
                  <a:cubicBezTo>
                    <a:pt x="2195" y="931"/>
                    <a:pt x="845" y="364"/>
                    <a:pt x="69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6" name="Google Shape;4596;p53"/>
            <p:cNvSpPr/>
            <p:nvPr/>
          </p:nvSpPr>
          <p:spPr>
            <a:xfrm>
              <a:off x="3482150" y="3119125"/>
              <a:ext cx="134125" cy="145525"/>
            </a:xfrm>
            <a:custGeom>
              <a:avLst/>
              <a:gdLst/>
              <a:ahLst/>
              <a:cxnLst/>
              <a:rect l="l" t="t" r="r" b="b"/>
              <a:pathLst>
                <a:path w="5365" h="5821" extrusionOk="0">
                  <a:moveTo>
                    <a:pt x="731" y="0"/>
                  </a:moveTo>
                  <a:cubicBezTo>
                    <a:pt x="640" y="366"/>
                    <a:pt x="594" y="731"/>
                    <a:pt x="503" y="1073"/>
                  </a:cubicBezTo>
                  <a:cubicBezTo>
                    <a:pt x="435" y="1438"/>
                    <a:pt x="389" y="1804"/>
                    <a:pt x="320" y="2146"/>
                  </a:cubicBezTo>
                  <a:cubicBezTo>
                    <a:pt x="206" y="2876"/>
                    <a:pt x="92" y="3584"/>
                    <a:pt x="1" y="4314"/>
                  </a:cubicBezTo>
                  <a:lnTo>
                    <a:pt x="1" y="4406"/>
                  </a:lnTo>
                  <a:lnTo>
                    <a:pt x="69" y="4451"/>
                  </a:lnTo>
                  <a:cubicBezTo>
                    <a:pt x="252" y="4634"/>
                    <a:pt x="435" y="4794"/>
                    <a:pt x="640" y="4931"/>
                  </a:cubicBezTo>
                  <a:cubicBezTo>
                    <a:pt x="823" y="5068"/>
                    <a:pt x="1028" y="5182"/>
                    <a:pt x="1256" y="5296"/>
                  </a:cubicBezTo>
                  <a:cubicBezTo>
                    <a:pt x="1348" y="5341"/>
                    <a:pt x="1462" y="5387"/>
                    <a:pt x="1576" y="5456"/>
                  </a:cubicBezTo>
                  <a:cubicBezTo>
                    <a:pt x="1690" y="5501"/>
                    <a:pt x="1804" y="5524"/>
                    <a:pt x="1918" y="5570"/>
                  </a:cubicBezTo>
                  <a:cubicBezTo>
                    <a:pt x="2032" y="5615"/>
                    <a:pt x="2146" y="5638"/>
                    <a:pt x="2261" y="5684"/>
                  </a:cubicBezTo>
                  <a:cubicBezTo>
                    <a:pt x="2375" y="5707"/>
                    <a:pt x="2489" y="5752"/>
                    <a:pt x="2603" y="5752"/>
                  </a:cubicBezTo>
                  <a:cubicBezTo>
                    <a:pt x="2740" y="5775"/>
                    <a:pt x="2854" y="5798"/>
                    <a:pt x="2968" y="5798"/>
                  </a:cubicBezTo>
                  <a:lnTo>
                    <a:pt x="3333" y="5821"/>
                  </a:lnTo>
                  <a:cubicBezTo>
                    <a:pt x="3447" y="5821"/>
                    <a:pt x="3584" y="5798"/>
                    <a:pt x="3699" y="5798"/>
                  </a:cubicBezTo>
                  <a:cubicBezTo>
                    <a:pt x="3813" y="5798"/>
                    <a:pt x="3927" y="5775"/>
                    <a:pt x="4041" y="5730"/>
                  </a:cubicBezTo>
                  <a:cubicBezTo>
                    <a:pt x="4155" y="5707"/>
                    <a:pt x="4292" y="5684"/>
                    <a:pt x="4406" y="5661"/>
                  </a:cubicBezTo>
                  <a:lnTo>
                    <a:pt x="4726" y="5524"/>
                  </a:lnTo>
                  <a:cubicBezTo>
                    <a:pt x="4954" y="5456"/>
                    <a:pt x="5159" y="5319"/>
                    <a:pt x="5365" y="5205"/>
                  </a:cubicBezTo>
                  <a:lnTo>
                    <a:pt x="5365" y="5205"/>
                  </a:lnTo>
                  <a:lnTo>
                    <a:pt x="5022" y="5319"/>
                  </a:lnTo>
                  <a:cubicBezTo>
                    <a:pt x="4908" y="5364"/>
                    <a:pt x="4817" y="5410"/>
                    <a:pt x="4703" y="5433"/>
                  </a:cubicBezTo>
                  <a:lnTo>
                    <a:pt x="4361" y="5501"/>
                  </a:lnTo>
                  <a:cubicBezTo>
                    <a:pt x="4246" y="5524"/>
                    <a:pt x="4132" y="5524"/>
                    <a:pt x="4018" y="5547"/>
                  </a:cubicBezTo>
                  <a:cubicBezTo>
                    <a:pt x="3904" y="5570"/>
                    <a:pt x="3790" y="5570"/>
                    <a:pt x="3676" y="5570"/>
                  </a:cubicBezTo>
                  <a:lnTo>
                    <a:pt x="3333" y="5570"/>
                  </a:lnTo>
                  <a:lnTo>
                    <a:pt x="3014" y="5524"/>
                  </a:lnTo>
                  <a:cubicBezTo>
                    <a:pt x="2900" y="5501"/>
                    <a:pt x="2786" y="5478"/>
                    <a:pt x="2671" y="5456"/>
                  </a:cubicBezTo>
                  <a:cubicBezTo>
                    <a:pt x="2557" y="5433"/>
                    <a:pt x="2466" y="5387"/>
                    <a:pt x="2352" y="5364"/>
                  </a:cubicBezTo>
                  <a:cubicBezTo>
                    <a:pt x="2238" y="5319"/>
                    <a:pt x="2146" y="5296"/>
                    <a:pt x="2032" y="5250"/>
                  </a:cubicBezTo>
                  <a:cubicBezTo>
                    <a:pt x="1918" y="5205"/>
                    <a:pt x="1827" y="5182"/>
                    <a:pt x="1713" y="5113"/>
                  </a:cubicBezTo>
                  <a:cubicBezTo>
                    <a:pt x="1621" y="5068"/>
                    <a:pt x="1507" y="5022"/>
                    <a:pt x="1416" y="4976"/>
                  </a:cubicBezTo>
                  <a:cubicBezTo>
                    <a:pt x="1211" y="4862"/>
                    <a:pt x="1028" y="4748"/>
                    <a:pt x="845" y="4611"/>
                  </a:cubicBezTo>
                  <a:cubicBezTo>
                    <a:pt x="685" y="4511"/>
                    <a:pt x="525" y="4375"/>
                    <a:pt x="380" y="4251"/>
                  </a:cubicBezTo>
                  <a:lnTo>
                    <a:pt x="380" y="4251"/>
                  </a:lnTo>
                  <a:cubicBezTo>
                    <a:pt x="464" y="3559"/>
                    <a:pt x="529" y="2886"/>
                    <a:pt x="594" y="2192"/>
                  </a:cubicBezTo>
                  <a:cubicBezTo>
                    <a:pt x="617" y="1826"/>
                    <a:pt x="663" y="1461"/>
                    <a:pt x="663" y="1096"/>
                  </a:cubicBezTo>
                  <a:cubicBezTo>
                    <a:pt x="686" y="731"/>
                    <a:pt x="708" y="366"/>
                    <a:pt x="73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7" name="Google Shape;4597;p53"/>
            <p:cNvSpPr/>
            <p:nvPr/>
          </p:nvSpPr>
          <p:spPr>
            <a:xfrm>
              <a:off x="3611700" y="2539400"/>
              <a:ext cx="154100" cy="198925"/>
            </a:xfrm>
            <a:custGeom>
              <a:avLst/>
              <a:gdLst/>
              <a:ahLst/>
              <a:cxnLst/>
              <a:rect l="l" t="t" r="r" b="b"/>
              <a:pathLst>
                <a:path w="6164" h="7957" extrusionOk="0">
                  <a:moveTo>
                    <a:pt x="3286" y="1"/>
                  </a:moveTo>
                  <a:cubicBezTo>
                    <a:pt x="2933" y="1"/>
                    <a:pt x="2574" y="75"/>
                    <a:pt x="2237" y="204"/>
                  </a:cubicBezTo>
                  <a:cubicBezTo>
                    <a:pt x="1849" y="341"/>
                    <a:pt x="1278" y="592"/>
                    <a:pt x="982" y="912"/>
                  </a:cubicBezTo>
                  <a:cubicBezTo>
                    <a:pt x="890" y="1003"/>
                    <a:pt x="845" y="1140"/>
                    <a:pt x="822" y="1254"/>
                  </a:cubicBezTo>
                  <a:cubicBezTo>
                    <a:pt x="753" y="1802"/>
                    <a:pt x="1256" y="2122"/>
                    <a:pt x="1324" y="2624"/>
                  </a:cubicBezTo>
                  <a:cubicBezTo>
                    <a:pt x="1415" y="3126"/>
                    <a:pt x="1050" y="3286"/>
                    <a:pt x="822" y="3628"/>
                  </a:cubicBezTo>
                  <a:cubicBezTo>
                    <a:pt x="639" y="3925"/>
                    <a:pt x="936" y="4222"/>
                    <a:pt x="890" y="4518"/>
                  </a:cubicBezTo>
                  <a:cubicBezTo>
                    <a:pt x="868" y="4724"/>
                    <a:pt x="616" y="4952"/>
                    <a:pt x="502" y="5157"/>
                  </a:cubicBezTo>
                  <a:cubicBezTo>
                    <a:pt x="0" y="6002"/>
                    <a:pt x="685" y="6755"/>
                    <a:pt x="1256" y="7326"/>
                  </a:cubicBezTo>
                  <a:cubicBezTo>
                    <a:pt x="1629" y="7729"/>
                    <a:pt x="2071" y="7957"/>
                    <a:pt x="2543" y="7957"/>
                  </a:cubicBezTo>
                  <a:cubicBezTo>
                    <a:pt x="2792" y="7957"/>
                    <a:pt x="3050" y="7893"/>
                    <a:pt x="3310" y="7760"/>
                  </a:cubicBezTo>
                  <a:cubicBezTo>
                    <a:pt x="5980" y="6390"/>
                    <a:pt x="6163" y="2236"/>
                    <a:pt x="4839" y="684"/>
                  </a:cubicBezTo>
                  <a:cubicBezTo>
                    <a:pt x="4428" y="201"/>
                    <a:pt x="3866" y="1"/>
                    <a:pt x="328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8" name="Google Shape;4598;p53"/>
            <p:cNvSpPr/>
            <p:nvPr/>
          </p:nvSpPr>
          <p:spPr>
            <a:xfrm>
              <a:off x="3622525" y="2536100"/>
              <a:ext cx="111300" cy="68425"/>
            </a:xfrm>
            <a:custGeom>
              <a:avLst/>
              <a:gdLst/>
              <a:ahLst/>
              <a:cxnLst/>
              <a:rect l="l" t="t" r="r" b="b"/>
              <a:pathLst>
                <a:path w="4452" h="2737" extrusionOk="0">
                  <a:moveTo>
                    <a:pt x="2479" y="1"/>
                  </a:moveTo>
                  <a:cubicBezTo>
                    <a:pt x="2189" y="1"/>
                    <a:pt x="1875" y="40"/>
                    <a:pt x="1576" y="131"/>
                  </a:cubicBezTo>
                  <a:cubicBezTo>
                    <a:pt x="1302" y="199"/>
                    <a:pt x="1028" y="314"/>
                    <a:pt x="800" y="473"/>
                  </a:cubicBezTo>
                  <a:cubicBezTo>
                    <a:pt x="572" y="610"/>
                    <a:pt x="366" y="793"/>
                    <a:pt x="252" y="1021"/>
                  </a:cubicBezTo>
                  <a:cubicBezTo>
                    <a:pt x="1" y="1523"/>
                    <a:pt x="183" y="1888"/>
                    <a:pt x="161" y="1888"/>
                  </a:cubicBezTo>
                  <a:cubicBezTo>
                    <a:pt x="161" y="1888"/>
                    <a:pt x="161" y="1911"/>
                    <a:pt x="183" y="1957"/>
                  </a:cubicBezTo>
                  <a:cubicBezTo>
                    <a:pt x="206" y="2003"/>
                    <a:pt x="229" y="2071"/>
                    <a:pt x="275" y="2140"/>
                  </a:cubicBezTo>
                  <a:cubicBezTo>
                    <a:pt x="366" y="2299"/>
                    <a:pt x="594" y="2436"/>
                    <a:pt x="823" y="2505"/>
                  </a:cubicBezTo>
                  <a:cubicBezTo>
                    <a:pt x="966" y="2539"/>
                    <a:pt x="1116" y="2553"/>
                    <a:pt x="1269" y="2553"/>
                  </a:cubicBezTo>
                  <a:cubicBezTo>
                    <a:pt x="1628" y="2553"/>
                    <a:pt x="2007" y="2477"/>
                    <a:pt x="2375" y="2413"/>
                  </a:cubicBezTo>
                  <a:cubicBezTo>
                    <a:pt x="2482" y="2404"/>
                    <a:pt x="2590" y="2399"/>
                    <a:pt x="2698" y="2399"/>
                  </a:cubicBezTo>
                  <a:cubicBezTo>
                    <a:pt x="3095" y="2399"/>
                    <a:pt x="3485" y="2461"/>
                    <a:pt x="3790" y="2550"/>
                  </a:cubicBezTo>
                  <a:cubicBezTo>
                    <a:pt x="4117" y="2653"/>
                    <a:pt x="4371" y="2737"/>
                    <a:pt x="4420" y="2737"/>
                  </a:cubicBezTo>
                  <a:cubicBezTo>
                    <a:pt x="4426" y="2737"/>
                    <a:pt x="4429" y="2735"/>
                    <a:pt x="4429" y="2733"/>
                  </a:cubicBezTo>
                  <a:cubicBezTo>
                    <a:pt x="4452" y="2710"/>
                    <a:pt x="4224" y="2528"/>
                    <a:pt x="3836" y="2345"/>
                  </a:cubicBezTo>
                  <a:cubicBezTo>
                    <a:pt x="3448" y="2162"/>
                    <a:pt x="2900" y="2048"/>
                    <a:pt x="2329" y="2048"/>
                  </a:cubicBezTo>
                  <a:cubicBezTo>
                    <a:pt x="2022" y="2087"/>
                    <a:pt x="1723" y="2118"/>
                    <a:pt x="1463" y="2118"/>
                  </a:cubicBezTo>
                  <a:cubicBezTo>
                    <a:pt x="1258" y="2118"/>
                    <a:pt x="1077" y="2098"/>
                    <a:pt x="937" y="2048"/>
                  </a:cubicBezTo>
                  <a:cubicBezTo>
                    <a:pt x="617" y="1934"/>
                    <a:pt x="640" y="1752"/>
                    <a:pt x="640" y="1752"/>
                  </a:cubicBezTo>
                  <a:cubicBezTo>
                    <a:pt x="640" y="1752"/>
                    <a:pt x="617" y="1706"/>
                    <a:pt x="617" y="1615"/>
                  </a:cubicBezTo>
                  <a:cubicBezTo>
                    <a:pt x="594" y="1523"/>
                    <a:pt x="594" y="1409"/>
                    <a:pt x="663" y="1272"/>
                  </a:cubicBezTo>
                  <a:cubicBezTo>
                    <a:pt x="777" y="975"/>
                    <a:pt x="1211" y="656"/>
                    <a:pt x="1690" y="473"/>
                  </a:cubicBezTo>
                  <a:cubicBezTo>
                    <a:pt x="2110" y="313"/>
                    <a:pt x="2566" y="241"/>
                    <a:pt x="2918" y="241"/>
                  </a:cubicBezTo>
                  <a:cubicBezTo>
                    <a:pt x="2967" y="241"/>
                    <a:pt x="3015" y="242"/>
                    <a:pt x="3059" y="245"/>
                  </a:cubicBezTo>
                  <a:cubicBezTo>
                    <a:pt x="3419" y="265"/>
                    <a:pt x="3639" y="390"/>
                    <a:pt x="3704" y="390"/>
                  </a:cubicBezTo>
                  <a:cubicBezTo>
                    <a:pt x="3713" y="390"/>
                    <a:pt x="3719" y="388"/>
                    <a:pt x="3721" y="382"/>
                  </a:cubicBezTo>
                  <a:cubicBezTo>
                    <a:pt x="3744" y="359"/>
                    <a:pt x="3516" y="131"/>
                    <a:pt x="3082" y="62"/>
                  </a:cubicBezTo>
                  <a:cubicBezTo>
                    <a:pt x="2905" y="23"/>
                    <a:pt x="2699" y="1"/>
                    <a:pt x="247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9" name="Google Shape;4599;p53"/>
            <p:cNvSpPr/>
            <p:nvPr/>
          </p:nvSpPr>
          <p:spPr>
            <a:xfrm>
              <a:off x="3629950" y="2594700"/>
              <a:ext cx="98175" cy="77275"/>
            </a:xfrm>
            <a:custGeom>
              <a:avLst/>
              <a:gdLst/>
              <a:ahLst/>
              <a:cxnLst/>
              <a:rect l="l" t="t" r="r" b="b"/>
              <a:pathLst>
                <a:path w="3927" h="3091" extrusionOk="0">
                  <a:moveTo>
                    <a:pt x="343" y="1"/>
                  </a:moveTo>
                  <a:cubicBezTo>
                    <a:pt x="297" y="1"/>
                    <a:pt x="252" y="24"/>
                    <a:pt x="206" y="47"/>
                  </a:cubicBezTo>
                  <a:cubicBezTo>
                    <a:pt x="138" y="92"/>
                    <a:pt x="92" y="138"/>
                    <a:pt x="46" y="229"/>
                  </a:cubicBezTo>
                  <a:cubicBezTo>
                    <a:pt x="1" y="389"/>
                    <a:pt x="46" y="572"/>
                    <a:pt x="92" y="731"/>
                  </a:cubicBezTo>
                  <a:cubicBezTo>
                    <a:pt x="160" y="914"/>
                    <a:pt x="252" y="1074"/>
                    <a:pt x="343" y="1211"/>
                  </a:cubicBezTo>
                  <a:cubicBezTo>
                    <a:pt x="434" y="1370"/>
                    <a:pt x="526" y="1530"/>
                    <a:pt x="640" y="1667"/>
                  </a:cubicBezTo>
                  <a:cubicBezTo>
                    <a:pt x="754" y="1804"/>
                    <a:pt x="868" y="1895"/>
                    <a:pt x="982" y="1987"/>
                  </a:cubicBezTo>
                  <a:cubicBezTo>
                    <a:pt x="1073" y="2101"/>
                    <a:pt x="1165" y="2147"/>
                    <a:pt x="1233" y="2192"/>
                  </a:cubicBezTo>
                  <a:cubicBezTo>
                    <a:pt x="1302" y="2238"/>
                    <a:pt x="1324" y="2261"/>
                    <a:pt x="1324" y="2261"/>
                  </a:cubicBezTo>
                  <a:cubicBezTo>
                    <a:pt x="1324" y="2261"/>
                    <a:pt x="1370" y="2283"/>
                    <a:pt x="1439" y="2329"/>
                  </a:cubicBezTo>
                  <a:cubicBezTo>
                    <a:pt x="1507" y="2352"/>
                    <a:pt x="1621" y="2398"/>
                    <a:pt x="1735" y="2466"/>
                  </a:cubicBezTo>
                  <a:cubicBezTo>
                    <a:pt x="1964" y="2580"/>
                    <a:pt x="2306" y="2672"/>
                    <a:pt x="2626" y="2763"/>
                  </a:cubicBezTo>
                  <a:cubicBezTo>
                    <a:pt x="2945" y="2854"/>
                    <a:pt x="3265" y="2945"/>
                    <a:pt x="3516" y="3014"/>
                  </a:cubicBezTo>
                  <a:cubicBezTo>
                    <a:pt x="3687" y="3065"/>
                    <a:pt x="3820" y="3091"/>
                    <a:pt x="3885" y="3091"/>
                  </a:cubicBezTo>
                  <a:cubicBezTo>
                    <a:pt x="3907" y="3091"/>
                    <a:pt x="3921" y="3088"/>
                    <a:pt x="3927" y="3082"/>
                  </a:cubicBezTo>
                  <a:cubicBezTo>
                    <a:pt x="3927" y="3037"/>
                    <a:pt x="3790" y="2945"/>
                    <a:pt x="3561" y="2808"/>
                  </a:cubicBezTo>
                  <a:cubicBezTo>
                    <a:pt x="3356" y="2694"/>
                    <a:pt x="3036" y="2557"/>
                    <a:pt x="2717" y="2420"/>
                  </a:cubicBezTo>
                  <a:cubicBezTo>
                    <a:pt x="2420" y="2283"/>
                    <a:pt x="2123" y="2147"/>
                    <a:pt x="1918" y="2032"/>
                  </a:cubicBezTo>
                  <a:cubicBezTo>
                    <a:pt x="1804" y="1964"/>
                    <a:pt x="1735" y="1918"/>
                    <a:pt x="1667" y="1895"/>
                  </a:cubicBezTo>
                  <a:cubicBezTo>
                    <a:pt x="1598" y="1850"/>
                    <a:pt x="1576" y="1827"/>
                    <a:pt x="1576" y="1827"/>
                  </a:cubicBezTo>
                  <a:cubicBezTo>
                    <a:pt x="1576" y="1827"/>
                    <a:pt x="1553" y="1804"/>
                    <a:pt x="1484" y="1759"/>
                  </a:cubicBezTo>
                  <a:cubicBezTo>
                    <a:pt x="1439" y="1736"/>
                    <a:pt x="1324" y="1690"/>
                    <a:pt x="1256" y="1622"/>
                  </a:cubicBezTo>
                  <a:cubicBezTo>
                    <a:pt x="1165" y="1553"/>
                    <a:pt x="1028" y="1462"/>
                    <a:pt x="936" y="1370"/>
                  </a:cubicBezTo>
                  <a:cubicBezTo>
                    <a:pt x="822" y="1256"/>
                    <a:pt x="708" y="1142"/>
                    <a:pt x="617" y="1005"/>
                  </a:cubicBezTo>
                  <a:cubicBezTo>
                    <a:pt x="411" y="754"/>
                    <a:pt x="229" y="457"/>
                    <a:pt x="252" y="275"/>
                  </a:cubicBezTo>
                  <a:cubicBezTo>
                    <a:pt x="252" y="252"/>
                    <a:pt x="275" y="206"/>
                    <a:pt x="297" y="184"/>
                  </a:cubicBezTo>
                  <a:cubicBezTo>
                    <a:pt x="320" y="161"/>
                    <a:pt x="343" y="115"/>
                    <a:pt x="366" y="115"/>
                  </a:cubicBezTo>
                  <a:cubicBezTo>
                    <a:pt x="434" y="92"/>
                    <a:pt x="480" y="47"/>
                    <a:pt x="480" y="47"/>
                  </a:cubicBezTo>
                  <a:cubicBezTo>
                    <a:pt x="457" y="24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0" name="Google Shape;4600;p53"/>
            <p:cNvSpPr/>
            <p:nvPr/>
          </p:nvSpPr>
          <p:spPr>
            <a:xfrm>
              <a:off x="3629375" y="2626825"/>
              <a:ext cx="55950" cy="79300"/>
            </a:xfrm>
            <a:custGeom>
              <a:avLst/>
              <a:gdLst/>
              <a:ahLst/>
              <a:cxnLst/>
              <a:rect l="l" t="t" r="r" b="b"/>
              <a:pathLst>
                <a:path w="2238" h="3172" extrusionOk="0">
                  <a:moveTo>
                    <a:pt x="440" y="1"/>
                  </a:moveTo>
                  <a:cubicBezTo>
                    <a:pt x="380" y="1"/>
                    <a:pt x="287" y="28"/>
                    <a:pt x="183" y="131"/>
                  </a:cubicBezTo>
                  <a:cubicBezTo>
                    <a:pt x="92" y="200"/>
                    <a:pt x="24" y="337"/>
                    <a:pt x="1" y="474"/>
                  </a:cubicBezTo>
                  <a:cubicBezTo>
                    <a:pt x="1" y="633"/>
                    <a:pt x="24" y="770"/>
                    <a:pt x="69" y="907"/>
                  </a:cubicBezTo>
                  <a:cubicBezTo>
                    <a:pt x="138" y="1181"/>
                    <a:pt x="298" y="1432"/>
                    <a:pt x="389" y="1592"/>
                  </a:cubicBezTo>
                  <a:cubicBezTo>
                    <a:pt x="503" y="1752"/>
                    <a:pt x="571" y="1866"/>
                    <a:pt x="571" y="1866"/>
                  </a:cubicBezTo>
                  <a:cubicBezTo>
                    <a:pt x="571" y="1866"/>
                    <a:pt x="937" y="2254"/>
                    <a:pt x="1325" y="2596"/>
                  </a:cubicBezTo>
                  <a:cubicBezTo>
                    <a:pt x="1686" y="2894"/>
                    <a:pt x="2087" y="3172"/>
                    <a:pt x="2159" y="3172"/>
                  </a:cubicBezTo>
                  <a:cubicBezTo>
                    <a:pt x="2164" y="3172"/>
                    <a:pt x="2168" y="3170"/>
                    <a:pt x="2169" y="3167"/>
                  </a:cubicBezTo>
                  <a:cubicBezTo>
                    <a:pt x="2238" y="3098"/>
                    <a:pt x="1895" y="2710"/>
                    <a:pt x="1576" y="2322"/>
                  </a:cubicBezTo>
                  <a:cubicBezTo>
                    <a:pt x="1256" y="1934"/>
                    <a:pt x="959" y="1546"/>
                    <a:pt x="959" y="1546"/>
                  </a:cubicBezTo>
                  <a:cubicBezTo>
                    <a:pt x="959" y="1546"/>
                    <a:pt x="868" y="1455"/>
                    <a:pt x="754" y="1318"/>
                  </a:cubicBezTo>
                  <a:cubicBezTo>
                    <a:pt x="640" y="1181"/>
                    <a:pt x="480" y="976"/>
                    <a:pt x="389" y="793"/>
                  </a:cubicBezTo>
                  <a:cubicBezTo>
                    <a:pt x="275" y="588"/>
                    <a:pt x="252" y="382"/>
                    <a:pt x="320" y="268"/>
                  </a:cubicBezTo>
                  <a:cubicBezTo>
                    <a:pt x="389" y="131"/>
                    <a:pt x="503" y="63"/>
                    <a:pt x="503" y="17"/>
                  </a:cubicBezTo>
                  <a:cubicBezTo>
                    <a:pt x="495" y="9"/>
                    <a:pt x="473" y="1"/>
                    <a:pt x="440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1" name="Google Shape;4601;p53"/>
            <p:cNvSpPr/>
            <p:nvPr/>
          </p:nvSpPr>
          <p:spPr>
            <a:xfrm>
              <a:off x="3617975" y="2630650"/>
              <a:ext cx="135250" cy="118450"/>
            </a:xfrm>
            <a:custGeom>
              <a:avLst/>
              <a:gdLst/>
              <a:ahLst/>
              <a:cxnLst/>
              <a:rect l="l" t="t" r="r" b="b"/>
              <a:pathLst>
                <a:path w="5410" h="4738" extrusionOk="0">
                  <a:moveTo>
                    <a:pt x="5387" y="1"/>
                  </a:moveTo>
                  <a:cubicBezTo>
                    <a:pt x="5341" y="1"/>
                    <a:pt x="5273" y="321"/>
                    <a:pt x="5113" y="800"/>
                  </a:cubicBezTo>
                  <a:cubicBezTo>
                    <a:pt x="4931" y="1279"/>
                    <a:pt x="4679" y="1895"/>
                    <a:pt x="4360" y="2489"/>
                  </a:cubicBezTo>
                  <a:cubicBezTo>
                    <a:pt x="4040" y="3060"/>
                    <a:pt x="3630" y="3562"/>
                    <a:pt x="3264" y="3858"/>
                  </a:cubicBezTo>
                  <a:cubicBezTo>
                    <a:pt x="2899" y="4132"/>
                    <a:pt x="2625" y="4178"/>
                    <a:pt x="2625" y="4178"/>
                  </a:cubicBezTo>
                  <a:cubicBezTo>
                    <a:pt x="2625" y="4178"/>
                    <a:pt x="2557" y="4224"/>
                    <a:pt x="2443" y="4224"/>
                  </a:cubicBezTo>
                  <a:cubicBezTo>
                    <a:pt x="2401" y="4232"/>
                    <a:pt x="2350" y="4237"/>
                    <a:pt x="2292" y="4237"/>
                  </a:cubicBezTo>
                  <a:cubicBezTo>
                    <a:pt x="2192" y="4237"/>
                    <a:pt x="2071" y="4221"/>
                    <a:pt x="1940" y="4178"/>
                  </a:cubicBezTo>
                  <a:cubicBezTo>
                    <a:pt x="1849" y="4155"/>
                    <a:pt x="1735" y="4110"/>
                    <a:pt x="1621" y="4041"/>
                  </a:cubicBezTo>
                  <a:cubicBezTo>
                    <a:pt x="1552" y="4018"/>
                    <a:pt x="1507" y="3995"/>
                    <a:pt x="1461" y="3950"/>
                  </a:cubicBezTo>
                  <a:cubicBezTo>
                    <a:pt x="1415" y="3904"/>
                    <a:pt x="1347" y="3858"/>
                    <a:pt x="1301" y="3813"/>
                  </a:cubicBezTo>
                  <a:cubicBezTo>
                    <a:pt x="1096" y="3607"/>
                    <a:pt x="913" y="3311"/>
                    <a:pt x="754" y="3037"/>
                  </a:cubicBezTo>
                  <a:cubicBezTo>
                    <a:pt x="571" y="2740"/>
                    <a:pt x="434" y="2443"/>
                    <a:pt x="343" y="2147"/>
                  </a:cubicBezTo>
                  <a:cubicBezTo>
                    <a:pt x="274" y="1850"/>
                    <a:pt x="229" y="1553"/>
                    <a:pt x="320" y="1370"/>
                  </a:cubicBezTo>
                  <a:cubicBezTo>
                    <a:pt x="411" y="1165"/>
                    <a:pt x="617" y="1119"/>
                    <a:pt x="754" y="1097"/>
                  </a:cubicBezTo>
                  <a:cubicBezTo>
                    <a:pt x="890" y="1097"/>
                    <a:pt x="982" y="1097"/>
                    <a:pt x="982" y="1074"/>
                  </a:cubicBezTo>
                  <a:cubicBezTo>
                    <a:pt x="982" y="1051"/>
                    <a:pt x="890" y="1028"/>
                    <a:pt x="754" y="1005"/>
                  </a:cubicBezTo>
                  <a:cubicBezTo>
                    <a:pt x="733" y="999"/>
                    <a:pt x="709" y="996"/>
                    <a:pt x="683" y="996"/>
                  </a:cubicBezTo>
                  <a:cubicBezTo>
                    <a:pt x="620" y="996"/>
                    <a:pt x="544" y="1012"/>
                    <a:pt x="480" y="1028"/>
                  </a:cubicBezTo>
                  <a:cubicBezTo>
                    <a:pt x="365" y="1051"/>
                    <a:pt x="251" y="1142"/>
                    <a:pt x="160" y="1256"/>
                  </a:cubicBezTo>
                  <a:cubicBezTo>
                    <a:pt x="0" y="1530"/>
                    <a:pt x="23" y="1873"/>
                    <a:pt x="92" y="2215"/>
                  </a:cubicBezTo>
                  <a:cubicBezTo>
                    <a:pt x="160" y="2535"/>
                    <a:pt x="274" y="2877"/>
                    <a:pt x="434" y="3196"/>
                  </a:cubicBezTo>
                  <a:cubicBezTo>
                    <a:pt x="594" y="3516"/>
                    <a:pt x="776" y="3836"/>
                    <a:pt x="1005" y="4087"/>
                  </a:cubicBezTo>
                  <a:cubicBezTo>
                    <a:pt x="1073" y="4155"/>
                    <a:pt x="1119" y="4224"/>
                    <a:pt x="1187" y="4292"/>
                  </a:cubicBezTo>
                  <a:cubicBezTo>
                    <a:pt x="1256" y="4361"/>
                    <a:pt x="1347" y="4406"/>
                    <a:pt x="1415" y="4452"/>
                  </a:cubicBezTo>
                  <a:cubicBezTo>
                    <a:pt x="1552" y="4543"/>
                    <a:pt x="1689" y="4589"/>
                    <a:pt x="1826" y="4634"/>
                  </a:cubicBezTo>
                  <a:cubicBezTo>
                    <a:pt x="2016" y="4713"/>
                    <a:pt x="2194" y="4738"/>
                    <a:pt x="2339" y="4738"/>
                  </a:cubicBezTo>
                  <a:cubicBezTo>
                    <a:pt x="2404" y="4738"/>
                    <a:pt x="2462" y="4733"/>
                    <a:pt x="2511" y="4726"/>
                  </a:cubicBezTo>
                  <a:cubicBezTo>
                    <a:pt x="2602" y="4726"/>
                    <a:pt x="2648" y="4703"/>
                    <a:pt x="2694" y="4703"/>
                  </a:cubicBezTo>
                  <a:lnTo>
                    <a:pt x="2762" y="4680"/>
                  </a:lnTo>
                  <a:cubicBezTo>
                    <a:pt x="2762" y="4680"/>
                    <a:pt x="2853" y="4657"/>
                    <a:pt x="3013" y="4589"/>
                  </a:cubicBezTo>
                  <a:cubicBezTo>
                    <a:pt x="3150" y="4520"/>
                    <a:pt x="3356" y="4406"/>
                    <a:pt x="3561" y="4224"/>
                  </a:cubicBezTo>
                  <a:cubicBezTo>
                    <a:pt x="3972" y="3881"/>
                    <a:pt x="4360" y="3288"/>
                    <a:pt x="4657" y="2672"/>
                  </a:cubicBezTo>
                  <a:cubicBezTo>
                    <a:pt x="4953" y="2032"/>
                    <a:pt x="5182" y="1370"/>
                    <a:pt x="5296" y="868"/>
                  </a:cubicBezTo>
                  <a:cubicBezTo>
                    <a:pt x="5410" y="366"/>
                    <a:pt x="5410" y="1"/>
                    <a:pt x="5387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2" name="Google Shape;4602;p53"/>
            <p:cNvSpPr/>
            <p:nvPr/>
          </p:nvSpPr>
          <p:spPr>
            <a:xfrm>
              <a:off x="3618550" y="2546775"/>
              <a:ext cx="109575" cy="191600"/>
            </a:xfrm>
            <a:custGeom>
              <a:avLst/>
              <a:gdLst/>
              <a:ahLst/>
              <a:cxnLst/>
              <a:rect l="l" t="t" r="r" b="b"/>
              <a:pathLst>
                <a:path w="4383" h="7664" extrusionOk="0">
                  <a:moveTo>
                    <a:pt x="1758" y="1"/>
                  </a:moveTo>
                  <a:cubicBezTo>
                    <a:pt x="1347" y="183"/>
                    <a:pt x="936" y="457"/>
                    <a:pt x="616" y="777"/>
                  </a:cubicBezTo>
                  <a:cubicBezTo>
                    <a:pt x="799" y="914"/>
                    <a:pt x="731" y="1073"/>
                    <a:pt x="571" y="1256"/>
                  </a:cubicBezTo>
                  <a:cubicBezTo>
                    <a:pt x="662" y="1644"/>
                    <a:pt x="1004" y="1941"/>
                    <a:pt x="1050" y="2329"/>
                  </a:cubicBezTo>
                  <a:cubicBezTo>
                    <a:pt x="1141" y="2831"/>
                    <a:pt x="776" y="2991"/>
                    <a:pt x="548" y="3333"/>
                  </a:cubicBezTo>
                  <a:cubicBezTo>
                    <a:pt x="365" y="3630"/>
                    <a:pt x="662" y="3927"/>
                    <a:pt x="616" y="4223"/>
                  </a:cubicBezTo>
                  <a:cubicBezTo>
                    <a:pt x="594" y="4429"/>
                    <a:pt x="342" y="4657"/>
                    <a:pt x="228" y="4862"/>
                  </a:cubicBezTo>
                  <a:cubicBezTo>
                    <a:pt x="0" y="5250"/>
                    <a:pt x="23" y="5616"/>
                    <a:pt x="160" y="5958"/>
                  </a:cubicBezTo>
                  <a:cubicBezTo>
                    <a:pt x="434" y="6369"/>
                    <a:pt x="708" y="6757"/>
                    <a:pt x="1004" y="7076"/>
                  </a:cubicBezTo>
                  <a:cubicBezTo>
                    <a:pt x="1375" y="7447"/>
                    <a:pt x="1803" y="7664"/>
                    <a:pt x="2264" y="7664"/>
                  </a:cubicBezTo>
                  <a:cubicBezTo>
                    <a:pt x="2513" y="7664"/>
                    <a:pt x="2772" y="7601"/>
                    <a:pt x="3036" y="7465"/>
                  </a:cubicBezTo>
                  <a:cubicBezTo>
                    <a:pt x="3196" y="7396"/>
                    <a:pt x="3333" y="7305"/>
                    <a:pt x="3470" y="7191"/>
                  </a:cubicBezTo>
                  <a:cubicBezTo>
                    <a:pt x="3538" y="7145"/>
                    <a:pt x="3607" y="7099"/>
                    <a:pt x="3675" y="7054"/>
                  </a:cubicBezTo>
                  <a:cubicBezTo>
                    <a:pt x="3721" y="7008"/>
                    <a:pt x="3789" y="6962"/>
                    <a:pt x="3835" y="6917"/>
                  </a:cubicBezTo>
                  <a:cubicBezTo>
                    <a:pt x="3926" y="6825"/>
                    <a:pt x="3995" y="6757"/>
                    <a:pt x="4086" y="6666"/>
                  </a:cubicBezTo>
                  <a:cubicBezTo>
                    <a:pt x="4109" y="6643"/>
                    <a:pt x="4131" y="6620"/>
                    <a:pt x="4131" y="6597"/>
                  </a:cubicBezTo>
                  <a:cubicBezTo>
                    <a:pt x="4223" y="6483"/>
                    <a:pt x="4314" y="6392"/>
                    <a:pt x="4383" y="6278"/>
                  </a:cubicBezTo>
                  <a:cubicBezTo>
                    <a:pt x="3903" y="6163"/>
                    <a:pt x="3401" y="5935"/>
                    <a:pt x="2945" y="5524"/>
                  </a:cubicBezTo>
                  <a:cubicBezTo>
                    <a:pt x="1301" y="3927"/>
                    <a:pt x="4246" y="2009"/>
                    <a:pt x="4246" y="2009"/>
                  </a:cubicBezTo>
                  <a:cubicBezTo>
                    <a:pt x="4246" y="2009"/>
                    <a:pt x="3218" y="1576"/>
                    <a:pt x="2214" y="685"/>
                  </a:cubicBezTo>
                  <a:cubicBezTo>
                    <a:pt x="1963" y="457"/>
                    <a:pt x="1826" y="229"/>
                    <a:pt x="17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3" name="Google Shape;4603;p53"/>
            <p:cNvSpPr/>
            <p:nvPr/>
          </p:nvSpPr>
          <p:spPr>
            <a:xfrm>
              <a:off x="3491850" y="2537325"/>
              <a:ext cx="175425" cy="176100"/>
            </a:xfrm>
            <a:custGeom>
              <a:avLst/>
              <a:gdLst/>
              <a:ahLst/>
              <a:cxnLst/>
              <a:rect l="l" t="t" r="r" b="b"/>
              <a:pathLst>
                <a:path w="7017" h="7044" extrusionOk="0">
                  <a:moveTo>
                    <a:pt x="3110" y="0"/>
                  </a:moveTo>
                  <a:cubicBezTo>
                    <a:pt x="2542" y="0"/>
                    <a:pt x="1931" y="190"/>
                    <a:pt x="1302" y="653"/>
                  </a:cubicBezTo>
                  <a:cubicBezTo>
                    <a:pt x="206" y="1451"/>
                    <a:pt x="1" y="2867"/>
                    <a:pt x="138" y="4168"/>
                  </a:cubicBezTo>
                  <a:cubicBezTo>
                    <a:pt x="229" y="4967"/>
                    <a:pt x="389" y="5971"/>
                    <a:pt x="982" y="6519"/>
                  </a:cubicBezTo>
                  <a:cubicBezTo>
                    <a:pt x="1097" y="6633"/>
                    <a:pt x="1233" y="6724"/>
                    <a:pt x="1393" y="6793"/>
                  </a:cubicBezTo>
                  <a:cubicBezTo>
                    <a:pt x="1713" y="6952"/>
                    <a:pt x="2055" y="7021"/>
                    <a:pt x="2420" y="7044"/>
                  </a:cubicBezTo>
                  <a:cubicBezTo>
                    <a:pt x="2420" y="5948"/>
                    <a:pt x="2626" y="4852"/>
                    <a:pt x="2694" y="3757"/>
                  </a:cubicBezTo>
                  <a:cubicBezTo>
                    <a:pt x="2694" y="3665"/>
                    <a:pt x="2740" y="3620"/>
                    <a:pt x="2808" y="3597"/>
                  </a:cubicBezTo>
                  <a:cubicBezTo>
                    <a:pt x="2808" y="3574"/>
                    <a:pt x="2808" y="3551"/>
                    <a:pt x="2831" y="3529"/>
                  </a:cubicBezTo>
                  <a:cubicBezTo>
                    <a:pt x="2849" y="3424"/>
                    <a:pt x="2933" y="3345"/>
                    <a:pt x="3023" y="3345"/>
                  </a:cubicBezTo>
                  <a:cubicBezTo>
                    <a:pt x="3051" y="3345"/>
                    <a:pt x="3078" y="3353"/>
                    <a:pt x="3105" y="3369"/>
                  </a:cubicBezTo>
                  <a:cubicBezTo>
                    <a:pt x="3470" y="3551"/>
                    <a:pt x="3813" y="3757"/>
                    <a:pt x="4178" y="3939"/>
                  </a:cubicBezTo>
                  <a:cubicBezTo>
                    <a:pt x="4158" y="3919"/>
                    <a:pt x="4138" y="3882"/>
                    <a:pt x="4118" y="3858"/>
                  </a:cubicBezTo>
                  <a:lnTo>
                    <a:pt x="4118" y="3858"/>
                  </a:lnTo>
                  <a:cubicBezTo>
                    <a:pt x="4177" y="3909"/>
                    <a:pt x="4532" y="4139"/>
                    <a:pt x="5039" y="4139"/>
                  </a:cubicBezTo>
                  <a:cubicBezTo>
                    <a:pt x="5352" y="4139"/>
                    <a:pt x="5723" y="4051"/>
                    <a:pt x="6118" y="3780"/>
                  </a:cubicBezTo>
                  <a:cubicBezTo>
                    <a:pt x="7016" y="3156"/>
                    <a:pt x="5426" y="0"/>
                    <a:pt x="311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4" name="Google Shape;4604;p53"/>
            <p:cNvSpPr/>
            <p:nvPr/>
          </p:nvSpPr>
          <p:spPr>
            <a:xfrm>
              <a:off x="3518675" y="2538375"/>
              <a:ext cx="139825" cy="103725"/>
            </a:xfrm>
            <a:custGeom>
              <a:avLst/>
              <a:gdLst/>
              <a:ahLst/>
              <a:cxnLst/>
              <a:rect l="l" t="t" r="r" b="b"/>
              <a:pathLst>
                <a:path w="5593" h="4149" extrusionOk="0">
                  <a:moveTo>
                    <a:pt x="1809" y="1"/>
                  </a:moveTo>
                  <a:cubicBezTo>
                    <a:pt x="1395" y="1"/>
                    <a:pt x="1007" y="64"/>
                    <a:pt x="708" y="200"/>
                  </a:cubicBezTo>
                  <a:cubicBezTo>
                    <a:pt x="206" y="405"/>
                    <a:pt x="1" y="770"/>
                    <a:pt x="24" y="770"/>
                  </a:cubicBezTo>
                  <a:cubicBezTo>
                    <a:pt x="25" y="774"/>
                    <a:pt x="28" y="775"/>
                    <a:pt x="32" y="775"/>
                  </a:cubicBezTo>
                  <a:cubicBezTo>
                    <a:pt x="83" y="775"/>
                    <a:pt x="331" y="511"/>
                    <a:pt x="777" y="405"/>
                  </a:cubicBezTo>
                  <a:cubicBezTo>
                    <a:pt x="993" y="333"/>
                    <a:pt x="1250" y="298"/>
                    <a:pt x="1528" y="298"/>
                  </a:cubicBezTo>
                  <a:cubicBezTo>
                    <a:pt x="1868" y="298"/>
                    <a:pt x="2239" y="350"/>
                    <a:pt x="2603" y="451"/>
                  </a:cubicBezTo>
                  <a:cubicBezTo>
                    <a:pt x="3242" y="633"/>
                    <a:pt x="3835" y="976"/>
                    <a:pt x="4201" y="1318"/>
                  </a:cubicBezTo>
                  <a:cubicBezTo>
                    <a:pt x="4589" y="1661"/>
                    <a:pt x="4748" y="1934"/>
                    <a:pt x="4748" y="1934"/>
                  </a:cubicBezTo>
                  <a:cubicBezTo>
                    <a:pt x="4748" y="1934"/>
                    <a:pt x="4817" y="2003"/>
                    <a:pt x="4885" y="2117"/>
                  </a:cubicBezTo>
                  <a:cubicBezTo>
                    <a:pt x="4954" y="2254"/>
                    <a:pt x="5045" y="2437"/>
                    <a:pt x="5114" y="2665"/>
                  </a:cubicBezTo>
                  <a:cubicBezTo>
                    <a:pt x="5136" y="2756"/>
                    <a:pt x="5136" y="2893"/>
                    <a:pt x="5136" y="3030"/>
                  </a:cubicBezTo>
                  <a:cubicBezTo>
                    <a:pt x="5136" y="3167"/>
                    <a:pt x="5091" y="3304"/>
                    <a:pt x="5045" y="3395"/>
                  </a:cubicBezTo>
                  <a:cubicBezTo>
                    <a:pt x="4977" y="3509"/>
                    <a:pt x="4885" y="3601"/>
                    <a:pt x="4771" y="3669"/>
                  </a:cubicBezTo>
                  <a:cubicBezTo>
                    <a:pt x="4634" y="3715"/>
                    <a:pt x="4497" y="3760"/>
                    <a:pt x="4337" y="3783"/>
                  </a:cubicBezTo>
                  <a:cubicBezTo>
                    <a:pt x="4268" y="3788"/>
                    <a:pt x="4198" y="3790"/>
                    <a:pt x="4129" y="3790"/>
                  </a:cubicBezTo>
                  <a:cubicBezTo>
                    <a:pt x="3534" y="3790"/>
                    <a:pt x="2943" y="3625"/>
                    <a:pt x="2534" y="3441"/>
                  </a:cubicBezTo>
                  <a:cubicBezTo>
                    <a:pt x="2097" y="3222"/>
                    <a:pt x="1828" y="2983"/>
                    <a:pt x="1785" y="2983"/>
                  </a:cubicBezTo>
                  <a:cubicBezTo>
                    <a:pt x="1783" y="2983"/>
                    <a:pt x="1782" y="2983"/>
                    <a:pt x="1781" y="2984"/>
                  </a:cubicBezTo>
                  <a:cubicBezTo>
                    <a:pt x="1758" y="3007"/>
                    <a:pt x="1895" y="3167"/>
                    <a:pt x="2123" y="3372"/>
                  </a:cubicBezTo>
                  <a:cubicBezTo>
                    <a:pt x="2580" y="3601"/>
                    <a:pt x="3014" y="3875"/>
                    <a:pt x="3470" y="4034"/>
                  </a:cubicBezTo>
                  <a:cubicBezTo>
                    <a:pt x="3744" y="4103"/>
                    <a:pt x="4041" y="4148"/>
                    <a:pt x="4360" y="4148"/>
                  </a:cubicBezTo>
                  <a:cubicBezTo>
                    <a:pt x="4543" y="4148"/>
                    <a:pt x="4726" y="4103"/>
                    <a:pt x="4931" y="4034"/>
                  </a:cubicBezTo>
                  <a:cubicBezTo>
                    <a:pt x="5114" y="3943"/>
                    <a:pt x="5273" y="3806"/>
                    <a:pt x="5387" y="3623"/>
                  </a:cubicBezTo>
                  <a:cubicBezTo>
                    <a:pt x="5502" y="3441"/>
                    <a:pt x="5547" y="3258"/>
                    <a:pt x="5570" y="3076"/>
                  </a:cubicBezTo>
                  <a:cubicBezTo>
                    <a:pt x="5593" y="2893"/>
                    <a:pt x="5570" y="2710"/>
                    <a:pt x="5547" y="2551"/>
                  </a:cubicBezTo>
                  <a:cubicBezTo>
                    <a:pt x="5502" y="2254"/>
                    <a:pt x="5387" y="2026"/>
                    <a:pt x="5296" y="1866"/>
                  </a:cubicBezTo>
                  <a:cubicBezTo>
                    <a:pt x="5251" y="1797"/>
                    <a:pt x="5205" y="1729"/>
                    <a:pt x="5182" y="1683"/>
                  </a:cubicBezTo>
                  <a:cubicBezTo>
                    <a:pt x="5159" y="1661"/>
                    <a:pt x="5159" y="1638"/>
                    <a:pt x="5159" y="1638"/>
                  </a:cubicBezTo>
                  <a:cubicBezTo>
                    <a:pt x="5159" y="1638"/>
                    <a:pt x="4931" y="1295"/>
                    <a:pt x="4474" y="953"/>
                  </a:cubicBezTo>
                  <a:cubicBezTo>
                    <a:pt x="4269" y="770"/>
                    <a:pt x="3995" y="588"/>
                    <a:pt x="3676" y="428"/>
                  </a:cubicBezTo>
                  <a:cubicBezTo>
                    <a:pt x="3379" y="291"/>
                    <a:pt x="3014" y="177"/>
                    <a:pt x="2671" y="86"/>
                  </a:cubicBezTo>
                  <a:cubicBezTo>
                    <a:pt x="2385" y="30"/>
                    <a:pt x="2090" y="1"/>
                    <a:pt x="180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5" name="Google Shape;4605;p53"/>
            <p:cNvSpPr/>
            <p:nvPr/>
          </p:nvSpPr>
          <p:spPr>
            <a:xfrm>
              <a:off x="3494150" y="2608975"/>
              <a:ext cx="61650" cy="104450"/>
            </a:xfrm>
            <a:custGeom>
              <a:avLst/>
              <a:gdLst/>
              <a:ahLst/>
              <a:cxnLst/>
              <a:rect l="l" t="t" r="r" b="b"/>
              <a:pathLst>
                <a:path w="2466" h="4178" extrusionOk="0">
                  <a:moveTo>
                    <a:pt x="46" y="1"/>
                  </a:moveTo>
                  <a:cubicBezTo>
                    <a:pt x="0" y="434"/>
                    <a:pt x="0" y="868"/>
                    <a:pt x="46" y="1302"/>
                  </a:cubicBezTo>
                  <a:cubicBezTo>
                    <a:pt x="137" y="2101"/>
                    <a:pt x="297" y="3105"/>
                    <a:pt x="890" y="3653"/>
                  </a:cubicBezTo>
                  <a:cubicBezTo>
                    <a:pt x="1005" y="3767"/>
                    <a:pt x="1141" y="3858"/>
                    <a:pt x="1301" y="3927"/>
                  </a:cubicBezTo>
                  <a:cubicBezTo>
                    <a:pt x="1621" y="4086"/>
                    <a:pt x="1963" y="4155"/>
                    <a:pt x="2328" y="4178"/>
                  </a:cubicBezTo>
                  <a:cubicBezTo>
                    <a:pt x="2328" y="3561"/>
                    <a:pt x="2397" y="2945"/>
                    <a:pt x="2465" y="2352"/>
                  </a:cubicBezTo>
                  <a:lnTo>
                    <a:pt x="2465" y="2352"/>
                  </a:lnTo>
                  <a:cubicBezTo>
                    <a:pt x="2335" y="2424"/>
                    <a:pt x="2178" y="2469"/>
                    <a:pt x="1976" y="2469"/>
                  </a:cubicBezTo>
                  <a:cubicBezTo>
                    <a:pt x="1858" y="2469"/>
                    <a:pt x="1726" y="2454"/>
                    <a:pt x="1575" y="2420"/>
                  </a:cubicBezTo>
                  <a:cubicBezTo>
                    <a:pt x="525" y="2146"/>
                    <a:pt x="160" y="105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6" name="Google Shape;4606;p53"/>
            <p:cNvSpPr/>
            <p:nvPr/>
          </p:nvSpPr>
          <p:spPr>
            <a:xfrm>
              <a:off x="3554050" y="2543350"/>
              <a:ext cx="109600" cy="97325"/>
            </a:xfrm>
            <a:custGeom>
              <a:avLst/>
              <a:gdLst/>
              <a:ahLst/>
              <a:cxnLst/>
              <a:rect l="l" t="t" r="r" b="b"/>
              <a:pathLst>
                <a:path w="4384" h="3893" extrusionOk="0">
                  <a:moveTo>
                    <a:pt x="1713" y="1"/>
                  </a:moveTo>
                  <a:cubicBezTo>
                    <a:pt x="1964" y="229"/>
                    <a:pt x="3333" y="1484"/>
                    <a:pt x="3379" y="2466"/>
                  </a:cubicBezTo>
                  <a:cubicBezTo>
                    <a:pt x="3386" y="2772"/>
                    <a:pt x="3102" y="2880"/>
                    <a:pt x="2697" y="2880"/>
                  </a:cubicBezTo>
                  <a:cubicBezTo>
                    <a:pt x="1710" y="2880"/>
                    <a:pt x="1" y="2238"/>
                    <a:pt x="1" y="2238"/>
                  </a:cubicBezTo>
                  <a:lnTo>
                    <a:pt x="1" y="2238"/>
                  </a:lnTo>
                  <a:cubicBezTo>
                    <a:pt x="1" y="2238"/>
                    <a:pt x="206" y="2740"/>
                    <a:pt x="320" y="3333"/>
                  </a:cubicBezTo>
                  <a:cubicBezTo>
                    <a:pt x="320" y="3310"/>
                    <a:pt x="343" y="3310"/>
                    <a:pt x="343" y="3288"/>
                  </a:cubicBezTo>
                  <a:cubicBezTo>
                    <a:pt x="360" y="3170"/>
                    <a:pt x="439" y="3101"/>
                    <a:pt x="525" y="3101"/>
                  </a:cubicBezTo>
                  <a:cubicBezTo>
                    <a:pt x="556" y="3101"/>
                    <a:pt x="587" y="3110"/>
                    <a:pt x="617" y="3128"/>
                  </a:cubicBezTo>
                  <a:cubicBezTo>
                    <a:pt x="982" y="3310"/>
                    <a:pt x="1325" y="3516"/>
                    <a:pt x="1690" y="3698"/>
                  </a:cubicBezTo>
                  <a:cubicBezTo>
                    <a:pt x="1667" y="3676"/>
                    <a:pt x="1644" y="3630"/>
                    <a:pt x="1621" y="3607"/>
                  </a:cubicBezTo>
                  <a:lnTo>
                    <a:pt x="1621" y="3607"/>
                  </a:lnTo>
                  <a:cubicBezTo>
                    <a:pt x="1622" y="3607"/>
                    <a:pt x="2002" y="3892"/>
                    <a:pt x="2565" y="3892"/>
                  </a:cubicBezTo>
                  <a:cubicBezTo>
                    <a:pt x="2876" y="3892"/>
                    <a:pt x="3241" y="3806"/>
                    <a:pt x="3630" y="3539"/>
                  </a:cubicBezTo>
                  <a:cubicBezTo>
                    <a:pt x="4383" y="3014"/>
                    <a:pt x="3402" y="754"/>
                    <a:pt x="171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7" name="Google Shape;4607;p53"/>
            <p:cNvSpPr/>
            <p:nvPr/>
          </p:nvSpPr>
          <p:spPr>
            <a:xfrm>
              <a:off x="2326325" y="2325350"/>
              <a:ext cx="1021200" cy="1012650"/>
            </a:xfrm>
            <a:custGeom>
              <a:avLst/>
              <a:gdLst/>
              <a:ahLst/>
              <a:cxnLst/>
              <a:rect l="l" t="t" r="r" b="b"/>
              <a:pathLst>
                <a:path w="40848" h="40506" extrusionOk="0">
                  <a:moveTo>
                    <a:pt x="25161" y="0"/>
                  </a:moveTo>
                  <a:cubicBezTo>
                    <a:pt x="24407" y="0"/>
                    <a:pt x="23603" y="36"/>
                    <a:pt x="22747" y="116"/>
                  </a:cubicBezTo>
                  <a:cubicBezTo>
                    <a:pt x="12612" y="1051"/>
                    <a:pt x="10170" y="2558"/>
                    <a:pt x="8390" y="4247"/>
                  </a:cubicBezTo>
                  <a:cubicBezTo>
                    <a:pt x="6609" y="5936"/>
                    <a:pt x="5034" y="12510"/>
                    <a:pt x="3254" y="14564"/>
                  </a:cubicBezTo>
                  <a:cubicBezTo>
                    <a:pt x="1522" y="16537"/>
                    <a:pt x="1" y="18615"/>
                    <a:pt x="4452" y="18615"/>
                  </a:cubicBezTo>
                  <a:cubicBezTo>
                    <a:pt x="4636" y="18615"/>
                    <a:pt x="4830" y="18611"/>
                    <a:pt x="5034" y="18604"/>
                  </a:cubicBezTo>
                  <a:lnTo>
                    <a:pt x="5034" y="18604"/>
                  </a:lnTo>
                  <a:cubicBezTo>
                    <a:pt x="5034" y="18604"/>
                    <a:pt x="2523" y="33121"/>
                    <a:pt x="6952" y="36750"/>
                  </a:cubicBezTo>
                  <a:cubicBezTo>
                    <a:pt x="10242" y="39439"/>
                    <a:pt x="16390" y="40505"/>
                    <a:pt x="22326" y="40505"/>
                  </a:cubicBezTo>
                  <a:cubicBezTo>
                    <a:pt x="28784" y="40505"/>
                    <a:pt x="34991" y="39243"/>
                    <a:pt x="36990" y="37435"/>
                  </a:cubicBezTo>
                  <a:cubicBezTo>
                    <a:pt x="40847" y="33965"/>
                    <a:pt x="37925" y="7351"/>
                    <a:pt x="35597" y="4247"/>
                  </a:cubicBezTo>
                  <a:cubicBezTo>
                    <a:pt x="35597" y="4247"/>
                    <a:pt x="33321" y="0"/>
                    <a:pt x="25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8" name="Google Shape;4608;p53"/>
            <p:cNvSpPr/>
            <p:nvPr/>
          </p:nvSpPr>
          <p:spPr>
            <a:xfrm>
              <a:off x="2454450" y="2380300"/>
              <a:ext cx="893075" cy="957675"/>
            </a:xfrm>
            <a:custGeom>
              <a:avLst/>
              <a:gdLst/>
              <a:ahLst/>
              <a:cxnLst/>
              <a:rect l="l" t="t" r="r" b="b"/>
              <a:pathLst>
                <a:path w="35723" h="38307" extrusionOk="0">
                  <a:moveTo>
                    <a:pt x="21924" y="0"/>
                  </a:moveTo>
                  <a:cubicBezTo>
                    <a:pt x="19328" y="0"/>
                    <a:pt x="16620" y="209"/>
                    <a:pt x="14335" y="839"/>
                  </a:cubicBezTo>
                  <a:cubicBezTo>
                    <a:pt x="7487" y="2711"/>
                    <a:pt x="5159" y="3373"/>
                    <a:pt x="4406" y="8714"/>
                  </a:cubicBezTo>
                  <a:cubicBezTo>
                    <a:pt x="3721" y="13530"/>
                    <a:pt x="0" y="30695"/>
                    <a:pt x="2991" y="35054"/>
                  </a:cubicBezTo>
                  <a:cubicBezTo>
                    <a:pt x="3105" y="35237"/>
                    <a:pt x="3265" y="35419"/>
                    <a:pt x="3424" y="35602"/>
                  </a:cubicBezTo>
                  <a:cubicBezTo>
                    <a:pt x="6902" y="37521"/>
                    <a:pt x="12139" y="38307"/>
                    <a:pt x="17219" y="38307"/>
                  </a:cubicBezTo>
                  <a:cubicBezTo>
                    <a:pt x="21142" y="38307"/>
                    <a:pt x="24970" y="37839"/>
                    <a:pt x="27825" y="37063"/>
                  </a:cubicBezTo>
                  <a:cubicBezTo>
                    <a:pt x="28692" y="36629"/>
                    <a:pt x="29536" y="36287"/>
                    <a:pt x="30312" y="36104"/>
                  </a:cubicBezTo>
                  <a:cubicBezTo>
                    <a:pt x="30974" y="35853"/>
                    <a:pt x="31499" y="35579"/>
                    <a:pt x="31865" y="35237"/>
                  </a:cubicBezTo>
                  <a:cubicBezTo>
                    <a:pt x="35722" y="31767"/>
                    <a:pt x="32800" y="5153"/>
                    <a:pt x="30472" y="2049"/>
                  </a:cubicBezTo>
                  <a:cubicBezTo>
                    <a:pt x="30472" y="2049"/>
                    <a:pt x="30449" y="2049"/>
                    <a:pt x="30449" y="2026"/>
                  </a:cubicBezTo>
                  <a:cubicBezTo>
                    <a:pt x="30358" y="1866"/>
                    <a:pt x="29924" y="1182"/>
                    <a:pt x="28989" y="428"/>
                  </a:cubicBezTo>
                  <a:cubicBezTo>
                    <a:pt x="27138" y="220"/>
                    <a:pt x="24590" y="0"/>
                    <a:pt x="21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9" name="Google Shape;4609;p53"/>
            <p:cNvSpPr/>
            <p:nvPr/>
          </p:nvSpPr>
          <p:spPr>
            <a:xfrm>
              <a:off x="2374550" y="2440075"/>
              <a:ext cx="531300" cy="897825"/>
            </a:xfrm>
            <a:custGeom>
              <a:avLst/>
              <a:gdLst/>
              <a:ahLst/>
              <a:cxnLst/>
              <a:rect l="l" t="t" r="r" b="b"/>
              <a:pathLst>
                <a:path w="21252" h="35913" extrusionOk="0">
                  <a:moveTo>
                    <a:pt x="10067" y="1"/>
                  </a:moveTo>
                  <a:cubicBezTo>
                    <a:pt x="9274" y="1"/>
                    <a:pt x="8449" y="245"/>
                    <a:pt x="7625" y="662"/>
                  </a:cubicBezTo>
                  <a:cubicBezTo>
                    <a:pt x="4201" y="2374"/>
                    <a:pt x="4520" y="6551"/>
                    <a:pt x="3128" y="9541"/>
                  </a:cubicBezTo>
                  <a:cubicBezTo>
                    <a:pt x="2626" y="10614"/>
                    <a:pt x="1873" y="11504"/>
                    <a:pt x="1142" y="12417"/>
                  </a:cubicBezTo>
                  <a:cubicBezTo>
                    <a:pt x="914" y="12691"/>
                    <a:pt x="366" y="13102"/>
                    <a:pt x="1" y="13536"/>
                  </a:cubicBezTo>
                  <a:cubicBezTo>
                    <a:pt x="115" y="13627"/>
                    <a:pt x="275" y="13695"/>
                    <a:pt x="457" y="13764"/>
                  </a:cubicBezTo>
                  <a:lnTo>
                    <a:pt x="480" y="13764"/>
                  </a:lnTo>
                  <a:cubicBezTo>
                    <a:pt x="549" y="13810"/>
                    <a:pt x="640" y="13832"/>
                    <a:pt x="731" y="13855"/>
                  </a:cubicBezTo>
                  <a:lnTo>
                    <a:pt x="777" y="13855"/>
                  </a:lnTo>
                  <a:cubicBezTo>
                    <a:pt x="891" y="13878"/>
                    <a:pt x="982" y="13901"/>
                    <a:pt x="1097" y="13924"/>
                  </a:cubicBezTo>
                  <a:lnTo>
                    <a:pt x="1119" y="13924"/>
                  </a:lnTo>
                  <a:cubicBezTo>
                    <a:pt x="1234" y="13947"/>
                    <a:pt x="1370" y="13969"/>
                    <a:pt x="1507" y="13969"/>
                  </a:cubicBezTo>
                  <a:lnTo>
                    <a:pt x="1576" y="13969"/>
                  </a:lnTo>
                  <a:cubicBezTo>
                    <a:pt x="1690" y="13992"/>
                    <a:pt x="1804" y="13992"/>
                    <a:pt x="1918" y="13992"/>
                  </a:cubicBezTo>
                  <a:cubicBezTo>
                    <a:pt x="1964" y="14015"/>
                    <a:pt x="2010" y="14015"/>
                    <a:pt x="2055" y="14015"/>
                  </a:cubicBezTo>
                  <a:lnTo>
                    <a:pt x="3105" y="14015"/>
                  </a:lnTo>
                  <a:cubicBezTo>
                    <a:pt x="3105" y="14015"/>
                    <a:pt x="2808" y="15658"/>
                    <a:pt x="2603" y="18009"/>
                  </a:cubicBezTo>
                  <a:cubicBezTo>
                    <a:pt x="2603" y="18283"/>
                    <a:pt x="2580" y="18580"/>
                    <a:pt x="2535" y="18877"/>
                  </a:cubicBezTo>
                  <a:cubicBezTo>
                    <a:pt x="2192" y="23442"/>
                    <a:pt x="2283" y="29901"/>
                    <a:pt x="5023" y="32161"/>
                  </a:cubicBezTo>
                  <a:cubicBezTo>
                    <a:pt x="8302" y="34833"/>
                    <a:pt x="14434" y="35913"/>
                    <a:pt x="20350" y="35913"/>
                  </a:cubicBezTo>
                  <a:cubicBezTo>
                    <a:pt x="20651" y="35913"/>
                    <a:pt x="20952" y="35910"/>
                    <a:pt x="21251" y="35904"/>
                  </a:cubicBezTo>
                  <a:cubicBezTo>
                    <a:pt x="20932" y="34969"/>
                    <a:pt x="20110" y="34010"/>
                    <a:pt x="19745" y="33280"/>
                  </a:cubicBezTo>
                  <a:cubicBezTo>
                    <a:pt x="18900" y="31659"/>
                    <a:pt x="18375" y="29833"/>
                    <a:pt x="17782" y="28098"/>
                  </a:cubicBezTo>
                  <a:cubicBezTo>
                    <a:pt x="16778" y="25131"/>
                    <a:pt x="16960" y="21958"/>
                    <a:pt x="16686" y="18877"/>
                  </a:cubicBezTo>
                  <a:cubicBezTo>
                    <a:pt x="16367" y="15293"/>
                    <a:pt x="15842" y="11733"/>
                    <a:pt x="15157" y="8217"/>
                  </a:cubicBezTo>
                  <a:cubicBezTo>
                    <a:pt x="14769" y="6300"/>
                    <a:pt x="14518" y="3789"/>
                    <a:pt x="13445" y="2100"/>
                  </a:cubicBezTo>
                  <a:cubicBezTo>
                    <a:pt x="12482" y="607"/>
                    <a:pt x="11314" y="1"/>
                    <a:pt x="100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0" name="Google Shape;4610;p53"/>
            <p:cNvSpPr/>
            <p:nvPr/>
          </p:nvSpPr>
          <p:spPr>
            <a:xfrm>
              <a:off x="2374550" y="2472025"/>
              <a:ext cx="166650" cy="318600"/>
            </a:xfrm>
            <a:custGeom>
              <a:avLst/>
              <a:gdLst/>
              <a:ahLst/>
              <a:cxnLst/>
              <a:rect l="l" t="t" r="r" b="b"/>
              <a:pathLst>
                <a:path w="6666" h="12744" extrusionOk="0">
                  <a:moveTo>
                    <a:pt x="6666" y="1"/>
                  </a:moveTo>
                  <a:cubicBezTo>
                    <a:pt x="4246" y="1964"/>
                    <a:pt x="4361" y="5593"/>
                    <a:pt x="3128" y="8263"/>
                  </a:cubicBezTo>
                  <a:cubicBezTo>
                    <a:pt x="2626" y="9336"/>
                    <a:pt x="1873" y="10226"/>
                    <a:pt x="1142" y="11139"/>
                  </a:cubicBezTo>
                  <a:cubicBezTo>
                    <a:pt x="914" y="11413"/>
                    <a:pt x="366" y="11824"/>
                    <a:pt x="1" y="12258"/>
                  </a:cubicBezTo>
                  <a:cubicBezTo>
                    <a:pt x="432" y="12565"/>
                    <a:pt x="1231" y="12744"/>
                    <a:pt x="2547" y="12744"/>
                  </a:cubicBezTo>
                  <a:cubicBezTo>
                    <a:pt x="2696" y="12744"/>
                    <a:pt x="2852" y="12742"/>
                    <a:pt x="3014" y="12737"/>
                  </a:cubicBezTo>
                  <a:cubicBezTo>
                    <a:pt x="3356" y="11893"/>
                    <a:pt x="3813" y="10523"/>
                    <a:pt x="3950" y="9131"/>
                  </a:cubicBezTo>
                  <a:cubicBezTo>
                    <a:pt x="4110" y="7031"/>
                    <a:pt x="5433" y="1667"/>
                    <a:pt x="666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1" name="Google Shape;4611;p53"/>
            <p:cNvSpPr/>
            <p:nvPr/>
          </p:nvSpPr>
          <p:spPr>
            <a:xfrm>
              <a:off x="2385975" y="2440850"/>
              <a:ext cx="279625" cy="334775"/>
            </a:xfrm>
            <a:custGeom>
              <a:avLst/>
              <a:gdLst/>
              <a:ahLst/>
              <a:cxnLst/>
              <a:rect l="l" t="t" r="r" b="b"/>
              <a:pathLst>
                <a:path w="11185" h="13391" extrusionOk="0">
                  <a:moveTo>
                    <a:pt x="11086" y="1"/>
                  </a:moveTo>
                  <a:cubicBezTo>
                    <a:pt x="10904" y="1"/>
                    <a:pt x="10401" y="62"/>
                    <a:pt x="9701" y="152"/>
                  </a:cubicBezTo>
                  <a:cubicBezTo>
                    <a:pt x="8857" y="289"/>
                    <a:pt x="7647" y="471"/>
                    <a:pt x="6597" y="1111"/>
                  </a:cubicBezTo>
                  <a:cubicBezTo>
                    <a:pt x="6072" y="1430"/>
                    <a:pt x="5615" y="1864"/>
                    <a:pt x="5296" y="2320"/>
                  </a:cubicBezTo>
                  <a:cubicBezTo>
                    <a:pt x="4954" y="2800"/>
                    <a:pt x="4748" y="3279"/>
                    <a:pt x="4588" y="3713"/>
                  </a:cubicBezTo>
                  <a:cubicBezTo>
                    <a:pt x="4269" y="4534"/>
                    <a:pt x="4109" y="5105"/>
                    <a:pt x="4109" y="5105"/>
                  </a:cubicBezTo>
                  <a:cubicBezTo>
                    <a:pt x="4109" y="5105"/>
                    <a:pt x="4063" y="5242"/>
                    <a:pt x="3995" y="5493"/>
                  </a:cubicBezTo>
                  <a:cubicBezTo>
                    <a:pt x="3926" y="5744"/>
                    <a:pt x="3835" y="6086"/>
                    <a:pt x="3721" y="6520"/>
                  </a:cubicBezTo>
                  <a:cubicBezTo>
                    <a:pt x="3493" y="7365"/>
                    <a:pt x="3196" y="8506"/>
                    <a:pt x="2762" y="9579"/>
                  </a:cubicBezTo>
                  <a:cubicBezTo>
                    <a:pt x="1849" y="11724"/>
                    <a:pt x="0" y="13299"/>
                    <a:pt x="115" y="13391"/>
                  </a:cubicBezTo>
                  <a:cubicBezTo>
                    <a:pt x="137" y="13391"/>
                    <a:pt x="548" y="13003"/>
                    <a:pt x="1187" y="12363"/>
                  </a:cubicBezTo>
                  <a:cubicBezTo>
                    <a:pt x="1324" y="12204"/>
                    <a:pt x="1507" y="12044"/>
                    <a:pt x="1667" y="11838"/>
                  </a:cubicBezTo>
                  <a:cubicBezTo>
                    <a:pt x="1826" y="11656"/>
                    <a:pt x="1986" y="11428"/>
                    <a:pt x="2146" y="11199"/>
                  </a:cubicBezTo>
                  <a:cubicBezTo>
                    <a:pt x="2237" y="11085"/>
                    <a:pt x="2306" y="10971"/>
                    <a:pt x="2397" y="10857"/>
                  </a:cubicBezTo>
                  <a:lnTo>
                    <a:pt x="2534" y="10674"/>
                  </a:lnTo>
                  <a:lnTo>
                    <a:pt x="2625" y="10492"/>
                  </a:lnTo>
                  <a:cubicBezTo>
                    <a:pt x="2762" y="10241"/>
                    <a:pt x="2899" y="9967"/>
                    <a:pt x="3036" y="9716"/>
                  </a:cubicBezTo>
                  <a:cubicBezTo>
                    <a:pt x="3538" y="8620"/>
                    <a:pt x="3881" y="7479"/>
                    <a:pt x="4132" y="6634"/>
                  </a:cubicBezTo>
                  <a:cubicBezTo>
                    <a:pt x="4246" y="6223"/>
                    <a:pt x="4337" y="5858"/>
                    <a:pt x="4429" y="5607"/>
                  </a:cubicBezTo>
                  <a:cubicBezTo>
                    <a:pt x="4497" y="5379"/>
                    <a:pt x="4543" y="5242"/>
                    <a:pt x="4543" y="5242"/>
                  </a:cubicBezTo>
                  <a:cubicBezTo>
                    <a:pt x="4543" y="5242"/>
                    <a:pt x="4680" y="4671"/>
                    <a:pt x="4976" y="3850"/>
                  </a:cubicBezTo>
                  <a:cubicBezTo>
                    <a:pt x="5250" y="3028"/>
                    <a:pt x="5798" y="2001"/>
                    <a:pt x="6780" y="1384"/>
                  </a:cubicBezTo>
                  <a:cubicBezTo>
                    <a:pt x="7715" y="745"/>
                    <a:pt x="8879" y="517"/>
                    <a:pt x="9747" y="335"/>
                  </a:cubicBezTo>
                  <a:cubicBezTo>
                    <a:pt x="10591" y="152"/>
                    <a:pt x="11185" y="38"/>
                    <a:pt x="11162" y="15"/>
                  </a:cubicBezTo>
                  <a:cubicBezTo>
                    <a:pt x="11162" y="5"/>
                    <a:pt x="11136" y="1"/>
                    <a:pt x="1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2" name="Google Shape;4612;p53"/>
            <p:cNvSpPr/>
            <p:nvPr/>
          </p:nvSpPr>
          <p:spPr>
            <a:xfrm>
              <a:off x="2417350" y="2659775"/>
              <a:ext cx="101600" cy="606025"/>
            </a:xfrm>
            <a:custGeom>
              <a:avLst/>
              <a:gdLst/>
              <a:ahLst/>
              <a:cxnLst/>
              <a:rect l="l" t="t" r="r" b="b"/>
              <a:pathLst>
                <a:path w="4064" h="24241" extrusionOk="0">
                  <a:moveTo>
                    <a:pt x="2101" y="0"/>
                  </a:moveTo>
                  <a:cubicBezTo>
                    <a:pt x="2101" y="0"/>
                    <a:pt x="2101" y="69"/>
                    <a:pt x="2101" y="160"/>
                  </a:cubicBezTo>
                  <a:cubicBezTo>
                    <a:pt x="2124" y="251"/>
                    <a:pt x="2169" y="388"/>
                    <a:pt x="2169" y="594"/>
                  </a:cubicBezTo>
                  <a:cubicBezTo>
                    <a:pt x="2215" y="959"/>
                    <a:pt x="2146" y="1484"/>
                    <a:pt x="2032" y="2100"/>
                  </a:cubicBezTo>
                  <a:cubicBezTo>
                    <a:pt x="1918" y="2739"/>
                    <a:pt x="1713" y="3469"/>
                    <a:pt x="1576" y="4268"/>
                  </a:cubicBezTo>
                  <a:cubicBezTo>
                    <a:pt x="1439" y="5067"/>
                    <a:pt x="1279" y="5912"/>
                    <a:pt x="1074" y="6734"/>
                  </a:cubicBezTo>
                  <a:cubicBezTo>
                    <a:pt x="868" y="7578"/>
                    <a:pt x="708" y="8423"/>
                    <a:pt x="526" y="9221"/>
                  </a:cubicBezTo>
                  <a:cubicBezTo>
                    <a:pt x="435" y="9632"/>
                    <a:pt x="389" y="10020"/>
                    <a:pt x="343" y="10386"/>
                  </a:cubicBezTo>
                  <a:cubicBezTo>
                    <a:pt x="275" y="10751"/>
                    <a:pt x="229" y="11116"/>
                    <a:pt x="183" y="11436"/>
                  </a:cubicBezTo>
                  <a:cubicBezTo>
                    <a:pt x="92" y="12075"/>
                    <a:pt x="92" y="12622"/>
                    <a:pt x="46" y="13010"/>
                  </a:cubicBezTo>
                  <a:cubicBezTo>
                    <a:pt x="24" y="13398"/>
                    <a:pt x="24" y="13604"/>
                    <a:pt x="24" y="13604"/>
                  </a:cubicBezTo>
                  <a:cubicBezTo>
                    <a:pt x="24" y="13604"/>
                    <a:pt x="1" y="13672"/>
                    <a:pt x="24" y="13764"/>
                  </a:cubicBezTo>
                  <a:cubicBezTo>
                    <a:pt x="24" y="13878"/>
                    <a:pt x="24" y="14015"/>
                    <a:pt x="24" y="14220"/>
                  </a:cubicBezTo>
                  <a:cubicBezTo>
                    <a:pt x="46" y="14608"/>
                    <a:pt x="69" y="15156"/>
                    <a:pt x="92" y="15795"/>
                  </a:cubicBezTo>
                  <a:cubicBezTo>
                    <a:pt x="229" y="17096"/>
                    <a:pt x="366" y="18877"/>
                    <a:pt x="1051" y="20520"/>
                  </a:cubicBezTo>
                  <a:cubicBezTo>
                    <a:pt x="1393" y="21364"/>
                    <a:pt x="1873" y="22118"/>
                    <a:pt x="2352" y="22780"/>
                  </a:cubicBezTo>
                  <a:cubicBezTo>
                    <a:pt x="2717" y="23236"/>
                    <a:pt x="3105" y="23670"/>
                    <a:pt x="3470" y="24035"/>
                  </a:cubicBezTo>
                  <a:cubicBezTo>
                    <a:pt x="3653" y="24104"/>
                    <a:pt x="3858" y="24172"/>
                    <a:pt x="4064" y="24240"/>
                  </a:cubicBezTo>
                  <a:cubicBezTo>
                    <a:pt x="3630" y="23761"/>
                    <a:pt x="3128" y="23191"/>
                    <a:pt x="2671" y="22529"/>
                  </a:cubicBezTo>
                  <a:cubicBezTo>
                    <a:pt x="2238" y="21867"/>
                    <a:pt x="1804" y="21136"/>
                    <a:pt x="1530" y="20337"/>
                  </a:cubicBezTo>
                  <a:cubicBezTo>
                    <a:pt x="937" y="18762"/>
                    <a:pt x="845" y="17051"/>
                    <a:pt x="754" y="15749"/>
                  </a:cubicBezTo>
                  <a:cubicBezTo>
                    <a:pt x="731" y="15110"/>
                    <a:pt x="731" y="14585"/>
                    <a:pt x="731" y="14220"/>
                  </a:cubicBezTo>
                  <a:cubicBezTo>
                    <a:pt x="708" y="14015"/>
                    <a:pt x="708" y="13878"/>
                    <a:pt x="708" y="13787"/>
                  </a:cubicBezTo>
                  <a:cubicBezTo>
                    <a:pt x="708" y="13672"/>
                    <a:pt x="731" y="13627"/>
                    <a:pt x="731" y="13627"/>
                  </a:cubicBezTo>
                  <a:cubicBezTo>
                    <a:pt x="731" y="13627"/>
                    <a:pt x="731" y="13421"/>
                    <a:pt x="754" y="13033"/>
                  </a:cubicBezTo>
                  <a:cubicBezTo>
                    <a:pt x="777" y="12668"/>
                    <a:pt x="777" y="12143"/>
                    <a:pt x="823" y="11504"/>
                  </a:cubicBezTo>
                  <a:cubicBezTo>
                    <a:pt x="868" y="11184"/>
                    <a:pt x="914" y="10842"/>
                    <a:pt x="960" y="10477"/>
                  </a:cubicBezTo>
                  <a:cubicBezTo>
                    <a:pt x="982" y="10112"/>
                    <a:pt x="1028" y="9724"/>
                    <a:pt x="1119" y="9336"/>
                  </a:cubicBezTo>
                  <a:cubicBezTo>
                    <a:pt x="1256" y="8537"/>
                    <a:pt x="1393" y="7692"/>
                    <a:pt x="1553" y="6848"/>
                  </a:cubicBezTo>
                  <a:cubicBezTo>
                    <a:pt x="1736" y="6003"/>
                    <a:pt x="1850" y="5136"/>
                    <a:pt x="1964" y="4337"/>
                  </a:cubicBezTo>
                  <a:cubicBezTo>
                    <a:pt x="2055" y="3538"/>
                    <a:pt x="2215" y="2808"/>
                    <a:pt x="2306" y="2146"/>
                  </a:cubicBezTo>
                  <a:cubicBezTo>
                    <a:pt x="2375" y="1507"/>
                    <a:pt x="2398" y="936"/>
                    <a:pt x="2306" y="571"/>
                  </a:cubicBezTo>
                  <a:cubicBezTo>
                    <a:pt x="2283" y="365"/>
                    <a:pt x="2215" y="228"/>
                    <a:pt x="2169" y="137"/>
                  </a:cubicBezTo>
                  <a:cubicBezTo>
                    <a:pt x="2146" y="46"/>
                    <a:pt x="2124" y="0"/>
                    <a:pt x="2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3" name="Google Shape;4613;p53"/>
            <p:cNvSpPr/>
            <p:nvPr/>
          </p:nvSpPr>
          <p:spPr>
            <a:xfrm>
              <a:off x="2677000" y="3625325"/>
              <a:ext cx="329275" cy="680250"/>
            </a:xfrm>
            <a:custGeom>
              <a:avLst/>
              <a:gdLst/>
              <a:ahLst/>
              <a:cxnLst/>
              <a:rect l="l" t="t" r="r" b="b"/>
              <a:pathLst>
                <a:path w="13171" h="27210" extrusionOk="0">
                  <a:moveTo>
                    <a:pt x="9644" y="1"/>
                  </a:moveTo>
                  <a:cubicBezTo>
                    <a:pt x="6202" y="1"/>
                    <a:pt x="704" y="808"/>
                    <a:pt x="411" y="1802"/>
                  </a:cubicBezTo>
                  <a:cubicBezTo>
                    <a:pt x="0" y="3171"/>
                    <a:pt x="982" y="26247"/>
                    <a:pt x="982" y="26247"/>
                  </a:cubicBezTo>
                  <a:cubicBezTo>
                    <a:pt x="1328" y="27000"/>
                    <a:pt x="2200" y="27209"/>
                    <a:pt x="3060" y="27209"/>
                  </a:cubicBezTo>
                  <a:cubicBezTo>
                    <a:pt x="4130" y="27209"/>
                    <a:pt x="5182" y="26887"/>
                    <a:pt x="5182" y="26887"/>
                  </a:cubicBezTo>
                  <a:cubicBezTo>
                    <a:pt x="7578" y="21454"/>
                    <a:pt x="13171" y="1505"/>
                    <a:pt x="12326" y="432"/>
                  </a:cubicBezTo>
                  <a:cubicBezTo>
                    <a:pt x="12077" y="131"/>
                    <a:pt x="11026" y="1"/>
                    <a:pt x="9644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4" name="Google Shape;4614;p53"/>
            <p:cNvSpPr/>
            <p:nvPr/>
          </p:nvSpPr>
          <p:spPr>
            <a:xfrm>
              <a:off x="2860750" y="3866025"/>
              <a:ext cx="12575" cy="34950"/>
            </a:xfrm>
            <a:custGeom>
              <a:avLst/>
              <a:gdLst/>
              <a:ahLst/>
              <a:cxnLst/>
              <a:rect l="l" t="t" r="r" b="b"/>
              <a:pathLst>
                <a:path w="503" h="1398" extrusionOk="0">
                  <a:moveTo>
                    <a:pt x="440" y="0"/>
                  </a:moveTo>
                  <a:cubicBezTo>
                    <a:pt x="365" y="0"/>
                    <a:pt x="222" y="130"/>
                    <a:pt x="137" y="299"/>
                  </a:cubicBezTo>
                  <a:cubicBezTo>
                    <a:pt x="23" y="482"/>
                    <a:pt x="0" y="665"/>
                    <a:pt x="0" y="665"/>
                  </a:cubicBezTo>
                  <a:cubicBezTo>
                    <a:pt x="0" y="665"/>
                    <a:pt x="0" y="870"/>
                    <a:pt x="69" y="1053"/>
                  </a:cubicBezTo>
                  <a:cubicBezTo>
                    <a:pt x="133" y="1245"/>
                    <a:pt x="217" y="1397"/>
                    <a:pt x="283" y="1397"/>
                  </a:cubicBezTo>
                  <a:cubicBezTo>
                    <a:pt x="288" y="1397"/>
                    <a:pt x="292" y="1396"/>
                    <a:pt x="297" y="1395"/>
                  </a:cubicBezTo>
                  <a:cubicBezTo>
                    <a:pt x="365" y="1395"/>
                    <a:pt x="365" y="1212"/>
                    <a:pt x="388" y="1030"/>
                  </a:cubicBezTo>
                  <a:cubicBezTo>
                    <a:pt x="434" y="870"/>
                    <a:pt x="457" y="710"/>
                    <a:pt x="457" y="710"/>
                  </a:cubicBezTo>
                  <a:cubicBezTo>
                    <a:pt x="457" y="710"/>
                    <a:pt x="457" y="550"/>
                    <a:pt x="457" y="391"/>
                  </a:cubicBezTo>
                  <a:cubicBezTo>
                    <a:pt x="457" y="208"/>
                    <a:pt x="502" y="48"/>
                    <a:pt x="457" y="3"/>
                  </a:cubicBezTo>
                  <a:cubicBezTo>
                    <a:pt x="452" y="1"/>
                    <a:pt x="446" y="0"/>
                    <a:pt x="44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5" name="Google Shape;4615;p53"/>
            <p:cNvSpPr/>
            <p:nvPr/>
          </p:nvSpPr>
          <p:spPr>
            <a:xfrm>
              <a:off x="2892125" y="3753100"/>
              <a:ext cx="75925" cy="187200"/>
            </a:xfrm>
            <a:custGeom>
              <a:avLst/>
              <a:gdLst/>
              <a:ahLst/>
              <a:cxnLst/>
              <a:rect l="l" t="t" r="r" b="b"/>
              <a:pathLst>
                <a:path w="3037" h="7488" extrusionOk="0">
                  <a:moveTo>
                    <a:pt x="2876" y="0"/>
                  </a:moveTo>
                  <a:cubicBezTo>
                    <a:pt x="2854" y="0"/>
                    <a:pt x="2854" y="69"/>
                    <a:pt x="2854" y="183"/>
                  </a:cubicBezTo>
                  <a:cubicBezTo>
                    <a:pt x="2831" y="297"/>
                    <a:pt x="2854" y="457"/>
                    <a:pt x="2831" y="639"/>
                  </a:cubicBezTo>
                  <a:cubicBezTo>
                    <a:pt x="2785" y="1005"/>
                    <a:pt x="2694" y="1507"/>
                    <a:pt x="2557" y="1963"/>
                  </a:cubicBezTo>
                  <a:cubicBezTo>
                    <a:pt x="2420" y="2443"/>
                    <a:pt x="2237" y="2922"/>
                    <a:pt x="2100" y="3264"/>
                  </a:cubicBezTo>
                  <a:cubicBezTo>
                    <a:pt x="1941" y="3607"/>
                    <a:pt x="1849" y="3835"/>
                    <a:pt x="1849" y="3835"/>
                  </a:cubicBezTo>
                  <a:cubicBezTo>
                    <a:pt x="1849" y="3835"/>
                    <a:pt x="1461" y="4771"/>
                    <a:pt x="1005" y="5684"/>
                  </a:cubicBezTo>
                  <a:cubicBezTo>
                    <a:pt x="548" y="6597"/>
                    <a:pt x="0" y="7441"/>
                    <a:pt x="46" y="7487"/>
                  </a:cubicBezTo>
                  <a:cubicBezTo>
                    <a:pt x="47" y="7487"/>
                    <a:pt x="48" y="7487"/>
                    <a:pt x="48" y="7487"/>
                  </a:cubicBezTo>
                  <a:cubicBezTo>
                    <a:pt x="110" y="7487"/>
                    <a:pt x="761" y="6698"/>
                    <a:pt x="1302" y="5821"/>
                  </a:cubicBezTo>
                  <a:cubicBezTo>
                    <a:pt x="1849" y="4953"/>
                    <a:pt x="2283" y="4017"/>
                    <a:pt x="2283" y="4017"/>
                  </a:cubicBezTo>
                  <a:cubicBezTo>
                    <a:pt x="2283" y="4017"/>
                    <a:pt x="2374" y="3766"/>
                    <a:pt x="2511" y="3401"/>
                  </a:cubicBezTo>
                  <a:cubicBezTo>
                    <a:pt x="2625" y="3036"/>
                    <a:pt x="2785" y="2557"/>
                    <a:pt x="2876" y="2055"/>
                  </a:cubicBezTo>
                  <a:cubicBezTo>
                    <a:pt x="2991" y="1530"/>
                    <a:pt x="3036" y="1027"/>
                    <a:pt x="3013" y="639"/>
                  </a:cubicBezTo>
                  <a:cubicBezTo>
                    <a:pt x="2991" y="434"/>
                    <a:pt x="2968" y="297"/>
                    <a:pt x="2945" y="183"/>
                  </a:cubicBezTo>
                  <a:cubicBezTo>
                    <a:pt x="2899" y="69"/>
                    <a:pt x="2876" y="0"/>
                    <a:pt x="287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6" name="Google Shape;4616;p53"/>
            <p:cNvSpPr/>
            <p:nvPr/>
          </p:nvSpPr>
          <p:spPr>
            <a:xfrm>
              <a:off x="2904100" y="3830525"/>
              <a:ext cx="26850" cy="37450"/>
            </a:xfrm>
            <a:custGeom>
              <a:avLst/>
              <a:gdLst/>
              <a:ahLst/>
              <a:cxnLst/>
              <a:rect l="l" t="t" r="r" b="b"/>
              <a:pathLst>
                <a:path w="1074" h="1498" extrusionOk="0">
                  <a:moveTo>
                    <a:pt x="753" y="1"/>
                  </a:moveTo>
                  <a:cubicBezTo>
                    <a:pt x="563" y="1"/>
                    <a:pt x="334" y="212"/>
                    <a:pt x="183" y="532"/>
                  </a:cubicBezTo>
                  <a:cubicBezTo>
                    <a:pt x="1" y="943"/>
                    <a:pt x="24" y="1354"/>
                    <a:pt x="206" y="1468"/>
                  </a:cubicBezTo>
                  <a:cubicBezTo>
                    <a:pt x="242" y="1488"/>
                    <a:pt x="282" y="1498"/>
                    <a:pt x="323" y="1498"/>
                  </a:cubicBezTo>
                  <a:cubicBezTo>
                    <a:pt x="519" y="1498"/>
                    <a:pt x="759" y="1286"/>
                    <a:pt x="891" y="966"/>
                  </a:cubicBezTo>
                  <a:cubicBezTo>
                    <a:pt x="1074" y="578"/>
                    <a:pt x="1074" y="144"/>
                    <a:pt x="868" y="30"/>
                  </a:cubicBezTo>
                  <a:cubicBezTo>
                    <a:pt x="832" y="10"/>
                    <a:pt x="794" y="1"/>
                    <a:pt x="753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7" name="Google Shape;4617;p53"/>
            <p:cNvSpPr/>
            <p:nvPr/>
          </p:nvSpPr>
          <p:spPr>
            <a:xfrm>
              <a:off x="2677000" y="3625350"/>
              <a:ext cx="299600" cy="680225"/>
            </a:xfrm>
            <a:custGeom>
              <a:avLst/>
              <a:gdLst/>
              <a:ahLst/>
              <a:cxnLst/>
              <a:rect l="l" t="t" r="r" b="b"/>
              <a:pathLst>
                <a:path w="11984" h="27209" extrusionOk="0">
                  <a:moveTo>
                    <a:pt x="9632" y="0"/>
                  </a:moveTo>
                  <a:cubicBezTo>
                    <a:pt x="6188" y="0"/>
                    <a:pt x="706" y="799"/>
                    <a:pt x="411" y="1801"/>
                  </a:cubicBezTo>
                  <a:cubicBezTo>
                    <a:pt x="0" y="3170"/>
                    <a:pt x="982" y="26246"/>
                    <a:pt x="982" y="26246"/>
                  </a:cubicBezTo>
                  <a:cubicBezTo>
                    <a:pt x="1328" y="26999"/>
                    <a:pt x="2200" y="27208"/>
                    <a:pt x="3060" y="27208"/>
                  </a:cubicBezTo>
                  <a:cubicBezTo>
                    <a:pt x="4130" y="27208"/>
                    <a:pt x="5182" y="26886"/>
                    <a:pt x="5182" y="26886"/>
                  </a:cubicBezTo>
                  <a:cubicBezTo>
                    <a:pt x="5798" y="25493"/>
                    <a:pt x="6620" y="23188"/>
                    <a:pt x="7464" y="20494"/>
                  </a:cubicBezTo>
                  <a:lnTo>
                    <a:pt x="7464" y="20494"/>
                  </a:lnTo>
                  <a:cubicBezTo>
                    <a:pt x="7031" y="20768"/>
                    <a:pt x="6551" y="21042"/>
                    <a:pt x="6049" y="21293"/>
                  </a:cubicBezTo>
                  <a:cubicBezTo>
                    <a:pt x="5931" y="21349"/>
                    <a:pt x="5818" y="21375"/>
                    <a:pt x="5709" y="21375"/>
                  </a:cubicBezTo>
                  <a:cubicBezTo>
                    <a:pt x="3475" y="21375"/>
                    <a:pt x="3075" y="10271"/>
                    <a:pt x="3401" y="8443"/>
                  </a:cubicBezTo>
                  <a:cubicBezTo>
                    <a:pt x="3617" y="7289"/>
                    <a:pt x="6518" y="7058"/>
                    <a:pt x="8785" y="7058"/>
                  </a:cubicBezTo>
                  <a:cubicBezTo>
                    <a:pt x="9881" y="7058"/>
                    <a:pt x="10829" y="7112"/>
                    <a:pt x="11253" y="7142"/>
                  </a:cubicBezTo>
                  <a:cubicBezTo>
                    <a:pt x="11527" y="5932"/>
                    <a:pt x="11778" y="4814"/>
                    <a:pt x="11984" y="3855"/>
                  </a:cubicBezTo>
                  <a:cubicBezTo>
                    <a:pt x="11847" y="2645"/>
                    <a:pt x="11504" y="1321"/>
                    <a:pt x="11116" y="66"/>
                  </a:cubicBezTo>
                  <a:cubicBezTo>
                    <a:pt x="10696" y="21"/>
                    <a:pt x="10190" y="0"/>
                    <a:pt x="963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8" name="Google Shape;4618;p53"/>
            <p:cNvSpPr/>
            <p:nvPr/>
          </p:nvSpPr>
          <p:spPr>
            <a:xfrm>
              <a:off x="2702675" y="4272950"/>
              <a:ext cx="322425" cy="162575"/>
            </a:xfrm>
            <a:custGeom>
              <a:avLst/>
              <a:gdLst/>
              <a:ahLst/>
              <a:cxnLst/>
              <a:rect l="l" t="t" r="r" b="b"/>
              <a:pathLst>
                <a:path w="12897" h="6503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936"/>
                    <a:pt x="115" y="1872"/>
                    <a:pt x="183" y="2808"/>
                  </a:cubicBezTo>
                  <a:cubicBezTo>
                    <a:pt x="1281" y="5260"/>
                    <a:pt x="6158" y="6502"/>
                    <a:pt x="9453" y="6502"/>
                  </a:cubicBezTo>
                  <a:cubicBezTo>
                    <a:pt x="11157" y="6502"/>
                    <a:pt x="12438" y="6170"/>
                    <a:pt x="12554" y="5501"/>
                  </a:cubicBezTo>
                  <a:cubicBezTo>
                    <a:pt x="12897" y="3515"/>
                    <a:pt x="4200" y="639"/>
                    <a:pt x="4200" y="639"/>
                  </a:cubicBezTo>
                  <a:cubicBezTo>
                    <a:pt x="4200" y="639"/>
                    <a:pt x="4223" y="571"/>
                    <a:pt x="4223" y="434"/>
                  </a:cubicBezTo>
                  <a:lnTo>
                    <a:pt x="4223" y="434"/>
                  </a:lnTo>
                  <a:cubicBezTo>
                    <a:pt x="3718" y="652"/>
                    <a:pt x="3027" y="876"/>
                    <a:pt x="2277" y="876"/>
                  </a:cubicBezTo>
                  <a:cubicBezTo>
                    <a:pt x="1537" y="876"/>
                    <a:pt x="738" y="65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9" name="Google Shape;4619;p53"/>
            <p:cNvSpPr/>
            <p:nvPr/>
          </p:nvSpPr>
          <p:spPr>
            <a:xfrm>
              <a:off x="2706675" y="4334000"/>
              <a:ext cx="311025" cy="101525"/>
            </a:xfrm>
            <a:custGeom>
              <a:avLst/>
              <a:gdLst/>
              <a:ahLst/>
              <a:cxnLst/>
              <a:rect l="l" t="t" r="r" b="b"/>
              <a:pathLst>
                <a:path w="12441" h="4061" extrusionOk="0">
                  <a:moveTo>
                    <a:pt x="0" y="0"/>
                  </a:moveTo>
                  <a:cubicBezTo>
                    <a:pt x="0" y="114"/>
                    <a:pt x="23" y="251"/>
                    <a:pt x="23" y="366"/>
                  </a:cubicBezTo>
                  <a:cubicBezTo>
                    <a:pt x="1121" y="2818"/>
                    <a:pt x="5998" y="4060"/>
                    <a:pt x="9293" y="4060"/>
                  </a:cubicBezTo>
                  <a:cubicBezTo>
                    <a:pt x="10997" y="4060"/>
                    <a:pt x="12278" y="3728"/>
                    <a:pt x="12394" y="3059"/>
                  </a:cubicBezTo>
                  <a:cubicBezTo>
                    <a:pt x="12440" y="2785"/>
                    <a:pt x="12326" y="2534"/>
                    <a:pt x="12121" y="2260"/>
                  </a:cubicBezTo>
                  <a:cubicBezTo>
                    <a:pt x="11711" y="2545"/>
                    <a:pt x="10981" y="2775"/>
                    <a:pt x="9703" y="2775"/>
                  </a:cubicBezTo>
                  <a:cubicBezTo>
                    <a:pt x="9344" y="2775"/>
                    <a:pt x="8942" y="2757"/>
                    <a:pt x="8491" y="2717"/>
                  </a:cubicBezTo>
                  <a:cubicBezTo>
                    <a:pt x="4816" y="2397"/>
                    <a:pt x="1621" y="130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0" name="Google Shape;4620;p53"/>
            <p:cNvSpPr/>
            <p:nvPr/>
          </p:nvSpPr>
          <p:spPr>
            <a:xfrm>
              <a:off x="3080425" y="3616800"/>
              <a:ext cx="321875" cy="698975"/>
            </a:xfrm>
            <a:custGeom>
              <a:avLst/>
              <a:gdLst/>
              <a:ahLst/>
              <a:cxnLst/>
              <a:rect l="l" t="t" r="r" b="b"/>
              <a:pathLst>
                <a:path w="12875" h="27959" extrusionOk="0">
                  <a:moveTo>
                    <a:pt x="10747" y="0"/>
                  </a:moveTo>
                  <a:cubicBezTo>
                    <a:pt x="7786" y="0"/>
                    <a:pt x="439" y="1825"/>
                    <a:pt x="229" y="3010"/>
                  </a:cubicBezTo>
                  <a:cubicBezTo>
                    <a:pt x="1" y="4448"/>
                    <a:pt x="3767" y="27228"/>
                    <a:pt x="3767" y="27228"/>
                  </a:cubicBezTo>
                  <a:cubicBezTo>
                    <a:pt x="4103" y="27779"/>
                    <a:pt x="4724" y="27958"/>
                    <a:pt x="5390" y="27958"/>
                  </a:cubicBezTo>
                  <a:cubicBezTo>
                    <a:pt x="6625" y="27958"/>
                    <a:pt x="8013" y="27342"/>
                    <a:pt x="8013" y="27342"/>
                  </a:cubicBezTo>
                  <a:cubicBezTo>
                    <a:pt x="9724" y="21658"/>
                    <a:pt x="12874" y="1184"/>
                    <a:pt x="11893" y="225"/>
                  </a:cubicBezTo>
                  <a:cubicBezTo>
                    <a:pt x="11733" y="69"/>
                    <a:pt x="11323" y="0"/>
                    <a:pt x="107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1" name="Google Shape;4621;p53"/>
            <p:cNvSpPr/>
            <p:nvPr/>
          </p:nvSpPr>
          <p:spPr>
            <a:xfrm>
              <a:off x="3284150" y="3864300"/>
              <a:ext cx="11425" cy="34950"/>
            </a:xfrm>
            <a:custGeom>
              <a:avLst/>
              <a:gdLst/>
              <a:ahLst/>
              <a:cxnLst/>
              <a:rect l="l" t="t" r="r" b="b"/>
              <a:pathLst>
                <a:path w="457" h="1398" extrusionOk="0">
                  <a:moveTo>
                    <a:pt x="356" y="1"/>
                  </a:moveTo>
                  <a:cubicBezTo>
                    <a:pt x="300" y="1"/>
                    <a:pt x="156" y="152"/>
                    <a:pt x="92" y="323"/>
                  </a:cubicBezTo>
                  <a:cubicBezTo>
                    <a:pt x="0" y="528"/>
                    <a:pt x="0" y="711"/>
                    <a:pt x="0" y="711"/>
                  </a:cubicBezTo>
                  <a:cubicBezTo>
                    <a:pt x="0" y="711"/>
                    <a:pt x="46" y="916"/>
                    <a:pt x="115" y="1099"/>
                  </a:cubicBezTo>
                  <a:cubicBezTo>
                    <a:pt x="199" y="1268"/>
                    <a:pt x="303" y="1398"/>
                    <a:pt x="373" y="1398"/>
                  </a:cubicBezTo>
                  <a:cubicBezTo>
                    <a:pt x="378" y="1398"/>
                    <a:pt x="383" y="1397"/>
                    <a:pt x="389" y="1396"/>
                  </a:cubicBezTo>
                  <a:cubicBezTo>
                    <a:pt x="457" y="1396"/>
                    <a:pt x="434" y="1213"/>
                    <a:pt x="434" y="1030"/>
                  </a:cubicBezTo>
                  <a:cubicBezTo>
                    <a:pt x="457" y="848"/>
                    <a:pt x="457" y="688"/>
                    <a:pt x="457" y="688"/>
                  </a:cubicBezTo>
                  <a:cubicBezTo>
                    <a:pt x="457" y="688"/>
                    <a:pt x="434" y="528"/>
                    <a:pt x="411" y="368"/>
                  </a:cubicBezTo>
                  <a:cubicBezTo>
                    <a:pt x="389" y="209"/>
                    <a:pt x="434" y="49"/>
                    <a:pt x="366" y="3"/>
                  </a:cubicBezTo>
                  <a:cubicBezTo>
                    <a:pt x="363" y="2"/>
                    <a:pt x="359" y="1"/>
                    <a:pt x="356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2" name="Google Shape;4622;p53"/>
            <p:cNvSpPr/>
            <p:nvPr/>
          </p:nvSpPr>
          <p:spPr>
            <a:xfrm>
              <a:off x="3321800" y="3741100"/>
              <a:ext cx="56525" cy="194050"/>
            </a:xfrm>
            <a:custGeom>
              <a:avLst/>
              <a:gdLst/>
              <a:ahLst/>
              <a:cxnLst/>
              <a:rect l="l" t="t" r="r" b="b"/>
              <a:pathLst>
                <a:path w="2261" h="7762" extrusionOk="0">
                  <a:moveTo>
                    <a:pt x="1964" y="1"/>
                  </a:moveTo>
                  <a:cubicBezTo>
                    <a:pt x="1941" y="1"/>
                    <a:pt x="1941" y="69"/>
                    <a:pt x="1964" y="184"/>
                  </a:cubicBezTo>
                  <a:cubicBezTo>
                    <a:pt x="1964" y="298"/>
                    <a:pt x="1987" y="435"/>
                    <a:pt x="1987" y="640"/>
                  </a:cubicBezTo>
                  <a:cubicBezTo>
                    <a:pt x="2010" y="1005"/>
                    <a:pt x="1964" y="1507"/>
                    <a:pt x="1895" y="1987"/>
                  </a:cubicBezTo>
                  <a:cubicBezTo>
                    <a:pt x="1827" y="2489"/>
                    <a:pt x="1690" y="2968"/>
                    <a:pt x="1599" y="3333"/>
                  </a:cubicBezTo>
                  <a:cubicBezTo>
                    <a:pt x="1485" y="3699"/>
                    <a:pt x="1416" y="3927"/>
                    <a:pt x="1416" y="3927"/>
                  </a:cubicBezTo>
                  <a:cubicBezTo>
                    <a:pt x="1416" y="3927"/>
                    <a:pt x="1142" y="4908"/>
                    <a:pt x="800" y="5867"/>
                  </a:cubicBezTo>
                  <a:cubicBezTo>
                    <a:pt x="457" y="6826"/>
                    <a:pt x="1" y="7739"/>
                    <a:pt x="69" y="7762"/>
                  </a:cubicBezTo>
                  <a:cubicBezTo>
                    <a:pt x="70" y="7762"/>
                    <a:pt x="71" y="7762"/>
                    <a:pt x="71" y="7762"/>
                  </a:cubicBezTo>
                  <a:cubicBezTo>
                    <a:pt x="130" y="7762"/>
                    <a:pt x="691" y="6905"/>
                    <a:pt x="1119" y="5958"/>
                  </a:cubicBezTo>
                  <a:cubicBezTo>
                    <a:pt x="1553" y="5022"/>
                    <a:pt x="1850" y="4041"/>
                    <a:pt x="1850" y="4041"/>
                  </a:cubicBezTo>
                  <a:cubicBezTo>
                    <a:pt x="1850" y="4041"/>
                    <a:pt x="1918" y="3790"/>
                    <a:pt x="2010" y="3425"/>
                  </a:cubicBezTo>
                  <a:cubicBezTo>
                    <a:pt x="2078" y="3037"/>
                    <a:pt x="2192" y="2535"/>
                    <a:pt x="2215" y="2032"/>
                  </a:cubicBezTo>
                  <a:cubicBezTo>
                    <a:pt x="2261" y="1507"/>
                    <a:pt x="2261" y="982"/>
                    <a:pt x="2169" y="617"/>
                  </a:cubicBezTo>
                  <a:cubicBezTo>
                    <a:pt x="2147" y="412"/>
                    <a:pt x="2101" y="275"/>
                    <a:pt x="2055" y="161"/>
                  </a:cubicBezTo>
                  <a:cubicBezTo>
                    <a:pt x="2010" y="47"/>
                    <a:pt x="1987" y="1"/>
                    <a:pt x="1964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3" name="Google Shape;4623;p53"/>
            <p:cNvSpPr/>
            <p:nvPr/>
          </p:nvSpPr>
          <p:spPr>
            <a:xfrm>
              <a:off x="3324100" y="3822850"/>
              <a:ext cx="25125" cy="38550"/>
            </a:xfrm>
            <a:custGeom>
              <a:avLst/>
              <a:gdLst/>
              <a:ahLst/>
              <a:cxnLst/>
              <a:rect l="l" t="t" r="r" b="b"/>
              <a:pathLst>
                <a:path w="1005" h="1542" extrusionOk="0">
                  <a:moveTo>
                    <a:pt x="647" y="0"/>
                  </a:moveTo>
                  <a:cubicBezTo>
                    <a:pt x="457" y="0"/>
                    <a:pt x="236" y="254"/>
                    <a:pt x="137" y="611"/>
                  </a:cubicBezTo>
                  <a:cubicBezTo>
                    <a:pt x="0" y="1022"/>
                    <a:pt x="69" y="1433"/>
                    <a:pt x="274" y="1524"/>
                  </a:cubicBezTo>
                  <a:cubicBezTo>
                    <a:pt x="301" y="1536"/>
                    <a:pt x="329" y="1542"/>
                    <a:pt x="358" y="1542"/>
                  </a:cubicBezTo>
                  <a:cubicBezTo>
                    <a:pt x="549" y="1542"/>
                    <a:pt x="771" y="1288"/>
                    <a:pt x="890" y="931"/>
                  </a:cubicBezTo>
                  <a:cubicBezTo>
                    <a:pt x="1005" y="520"/>
                    <a:pt x="959" y="109"/>
                    <a:pt x="731" y="18"/>
                  </a:cubicBezTo>
                  <a:cubicBezTo>
                    <a:pt x="704" y="6"/>
                    <a:pt x="676" y="0"/>
                    <a:pt x="6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4" name="Google Shape;4624;p53"/>
            <p:cNvSpPr/>
            <p:nvPr/>
          </p:nvSpPr>
          <p:spPr>
            <a:xfrm>
              <a:off x="3080425" y="3616725"/>
              <a:ext cx="299625" cy="699050"/>
            </a:xfrm>
            <a:custGeom>
              <a:avLst/>
              <a:gdLst/>
              <a:ahLst/>
              <a:cxnLst/>
              <a:rect l="l" t="t" r="r" b="b"/>
              <a:pathLst>
                <a:path w="11985" h="27962" extrusionOk="0">
                  <a:moveTo>
                    <a:pt x="10660" y="0"/>
                  </a:moveTo>
                  <a:cubicBezTo>
                    <a:pt x="7625" y="46"/>
                    <a:pt x="435" y="1826"/>
                    <a:pt x="229" y="3013"/>
                  </a:cubicBezTo>
                  <a:cubicBezTo>
                    <a:pt x="1" y="4451"/>
                    <a:pt x="3767" y="27231"/>
                    <a:pt x="3767" y="27231"/>
                  </a:cubicBezTo>
                  <a:cubicBezTo>
                    <a:pt x="4103" y="27782"/>
                    <a:pt x="4724" y="27961"/>
                    <a:pt x="5390" y="27961"/>
                  </a:cubicBezTo>
                  <a:cubicBezTo>
                    <a:pt x="6625" y="27961"/>
                    <a:pt x="8013" y="27345"/>
                    <a:pt x="8013" y="27345"/>
                  </a:cubicBezTo>
                  <a:cubicBezTo>
                    <a:pt x="8446" y="25907"/>
                    <a:pt x="8971" y="23510"/>
                    <a:pt x="9496" y="20725"/>
                  </a:cubicBezTo>
                  <a:lnTo>
                    <a:pt x="9496" y="20725"/>
                  </a:lnTo>
                  <a:cubicBezTo>
                    <a:pt x="9108" y="21045"/>
                    <a:pt x="8674" y="21387"/>
                    <a:pt x="8195" y="21684"/>
                  </a:cubicBezTo>
                  <a:cubicBezTo>
                    <a:pt x="8055" y="21773"/>
                    <a:pt x="7917" y="21815"/>
                    <a:pt x="7781" y="21815"/>
                  </a:cubicBezTo>
                  <a:cubicBezTo>
                    <a:pt x="5603" y="21815"/>
                    <a:pt x="3911" y="11093"/>
                    <a:pt x="4018" y="9267"/>
                  </a:cubicBezTo>
                  <a:cubicBezTo>
                    <a:pt x="4109" y="7532"/>
                    <a:pt x="10341" y="7076"/>
                    <a:pt x="11642" y="7007"/>
                  </a:cubicBezTo>
                  <a:cubicBezTo>
                    <a:pt x="11779" y="5775"/>
                    <a:pt x="11893" y="4634"/>
                    <a:pt x="11984" y="3675"/>
                  </a:cubicBezTo>
                  <a:cubicBezTo>
                    <a:pt x="11687" y="2488"/>
                    <a:pt x="11185" y="1187"/>
                    <a:pt x="1066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5" name="Google Shape;4625;p53"/>
            <p:cNvSpPr/>
            <p:nvPr/>
          </p:nvSpPr>
          <p:spPr>
            <a:xfrm>
              <a:off x="3174600" y="4286625"/>
              <a:ext cx="330400" cy="137575"/>
            </a:xfrm>
            <a:custGeom>
              <a:avLst/>
              <a:gdLst/>
              <a:ahLst/>
              <a:cxnLst/>
              <a:rect l="l" t="t" r="r" b="b"/>
              <a:pathLst>
                <a:path w="13216" h="5503" extrusionOk="0">
                  <a:moveTo>
                    <a:pt x="4246" y="1"/>
                  </a:moveTo>
                  <a:cubicBezTo>
                    <a:pt x="3683" y="330"/>
                    <a:pt x="2848" y="701"/>
                    <a:pt x="1919" y="701"/>
                  </a:cubicBezTo>
                  <a:cubicBezTo>
                    <a:pt x="1303" y="701"/>
                    <a:pt x="646" y="538"/>
                    <a:pt x="0" y="92"/>
                  </a:cubicBezTo>
                  <a:lnTo>
                    <a:pt x="0" y="92"/>
                  </a:lnTo>
                  <a:cubicBezTo>
                    <a:pt x="160" y="1005"/>
                    <a:pt x="320" y="1918"/>
                    <a:pt x="525" y="2854"/>
                  </a:cubicBezTo>
                  <a:cubicBezTo>
                    <a:pt x="1655" y="4733"/>
                    <a:pt x="5190" y="5502"/>
                    <a:pt x="8230" y="5502"/>
                  </a:cubicBezTo>
                  <a:cubicBezTo>
                    <a:pt x="10839" y="5502"/>
                    <a:pt x="13082" y="4935"/>
                    <a:pt x="13125" y="4018"/>
                  </a:cubicBezTo>
                  <a:cubicBezTo>
                    <a:pt x="13216" y="2009"/>
                    <a:pt x="4246" y="206"/>
                    <a:pt x="4246" y="206"/>
                  </a:cubicBezTo>
                  <a:cubicBezTo>
                    <a:pt x="4246" y="206"/>
                    <a:pt x="4246" y="115"/>
                    <a:pt x="4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6" name="Google Shape;4626;p53"/>
            <p:cNvSpPr/>
            <p:nvPr/>
          </p:nvSpPr>
          <p:spPr>
            <a:xfrm>
              <a:off x="3186000" y="4348825"/>
              <a:ext cx="317300" cy="75375"/>
            </a:xfrm>
            <a:custGeom>
              <a:avLst/>
              <a:gdLst/>
              <a:ahLst/>
              <a:cxnLst/>
              <a:rect l="l" t="t" r="r" b="b"/>
              <a:pathLst>
                <a:path w="12692" h="3015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115"/>
                    <a:pt x="46" y="229"/>
                    <a:pt x="69" y="366"/>
                  </a:cubicBezTo>
                  <a:cubicBezTo>
                    <a:pt x="1199" y="2245"/>
                    <a:pt x="4734" y="3014"/>
                    <a:pt x="7774" y="3014"/>
                  </a:cubicBezTo>
                  <a:cubicBezTo>
                    <a:pt x="10383" y="3014"/>
                    <a:pt x="12626" y="2447"/>
                    <a:pt x="12669" y="1530"/>
                  </a:cubicBezTo>
                  <a:cubicBezTo>
                    <a:pt x="12691" y="1256"/>
                    <a:pt x="12532" y="1005"/>
                    <a:pt x="12303" y="754"/>
                  </a:cubicBezTo>
                  <a:cubicBezTo>
                    <a:pt x="11824" y="1211"/>
                    <a:pt x="10820" y="1599"/>
                    <a:pt x="8743" y="1667"/>
                  </a:cubicBezTo>
                  <a:cubicBezTo>
                    <a:pt x="8436" y="1678"/>
                    <a:pt x="8132" y="1684"/>
                    <a:pt x="7832" y="1684"/>
                  </a:cubicBezTo>
                  <a:cubicBezTo>
                    <a:pt x="4510" y="1684"/>
                    <a:pt x="1612" y="100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7" name="Google Shape;4627;p53"/>
            <p:cNvSpPr/>
            <p:nvPr/>
          </p:nvSpPr>
          <p:spPr>
            <a:xfrm>
              <a:off x="2650175" y="3149925"/>
              <a:ext cx="740700" cy="952475"/>
            </a:xfrm>
            <a:custGeom>
              <a:avLst/>
              <a:gdLst/>
              <a:ahLst/>
              <a:cxnLst/>
              <a:rect l="l" t="t" r="r" b="b"/>
              <a:pathLst>
                <a:path w="29628" h="38099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507"/>
                    <a:pt x="1" y="13262"/>
                    <a:pt x="366" y="16641"/>
                  </a:cubicBezTo>
                  <a:cubicBezTo>
                    <a:pt x="754" y="20019"/>
                    <a:pt x="366" y="36750"/>
                    <a:pt x="366" y="36750"/>
                  </a:cubicBezTo>
                  <a:cubicBezTo>
                    <a:pt x="366" y="36750"/>
                    <a:pt x="3439" y="37720"/>
                    <a:pt x="6793" y="37720"/>
                  </a:cubicBezTo>
                  <a:cubicBezTo>
                    <a:pt x="8127" y="37720"/>
                    <a:pt x="9505" y="37566"/>
                    <a:pt x="10751" y="37138"/>
                  </a:cubicBezTo>
                  <a:lnTo>
                    <a:pt x="15499" y="15819"/>
                  </a:lnTo>
                  <a:lnTo>
                    <a:pt x="18375" y="37640"/>
                  </a:lnTo>
                  <a:cubicBezTo>
                    <a:pt x="18375" y="37640"/>
                    <a:pt x="21160" y="38098"/>
                    <a:pt x="23998" y="38098"/>
                  </a:cubicBezTo>
                  <a:cubicBezTo>
                    <a:pt x="25856" y="38098"/>
                    <a:pt x="27737" y="37902"/>
                    <a:pt x="28875" y="37252"/>
                  </a:cubicBezTo>
                  <a:cubicBezTo>
                    <a:pt x="28875" y="37252"/>
                    <a:pt x="29628" y="23511"/>
                    <a:pt x="29377" y="18763"/>
                  </a:cubicBezTo>
                  <a:cubicBezTo>
                    <a:pt x="29012" y="11756"/>
                    <a:pt x="27505" y="1"/>
                    <a:pt x="27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8" name="Google Shape;4628;p53"/>
            <p:cNvSpPr/>
            <p:nvPr/>
          </p:nvSpPr>
          <p:spPr>
            <a:xfrm>
              <a:off x="2650175" y="3227450"/>
              <a:ext cx="740700" cy="874950"/>
            </a:xfrm>
            <a:custGeom>
              <a:avLst/>
              <a:gdLst/>
              <a:ahLst/>
              <a:cxnLst/>
              <a:rect l="l" t="t" r="r" b="b"/>
              <a:pathLst>
                <a:path w="29628" h="34998" extrusionOk="0">
                  <a:moveTo>
                    <a:pt x="260" y="0"/>
                  </a:moveTo>
                  <a:cubicBezTo>
                    <a:pt x="173" y="0"/>
                    <a:pt x="87" y="1"/>
                    <a:pt x="1" y="4"/>
                  </a:cubicBezTo>
                  <a:cubicBezTo>
                    <a:pt x="23" y="3725"/>
                    <a:pt x="92" y="10983"/>
                    <a:pt x="366" y="13540"/>
                  </a:cubicBezTo>
                  <a:cubicBezTo>
                    <a:pt x="754" y="16918"/>
                    <a:pt x="366" y="33649"/>
                    <a:pt x="366" y="33649"/>
                  </a:cubicBezTo>
                  <a:cubicBezTo>
                    <a:pt x="366" y="33649"/>
                    <a:pt x="3439" y="34619"/>
                    <a:pt x="6793" y="34619"/>
                  </a:cubicBezTo>
                  <a:cubicBezTo>
                    <a:pt x="8127" y="34619"/>
                    <a:pt x="9505" y="34465"/>
                    <a:pt x="10751" y="34037"/>
                  </a:cubicBezTo>
                  <a:lnTo>
                    <a:pt x="15499" y="12718"/>
                  </a:lnTo>
                  <a:lnTo>
                    <a:pt x="18375" y="34539"/>
                  </a:lnTo>
                  <a:cubicBezTo>
                    <a:pt x="18375" y="34539"/>
                    <a:pt x="21160" y="34997"/>
                    <a:pt x="23998" y="34997"/>
                  </a:cubicBezTo>
                  <a:cubicBezTo>
                    <a:pt x="25856" y="34997"/>
                    <a:pt x="27737" y="34801"/>
                    <a:pt x="28875" y="34151"/>
                  </a:cubicBezTo>
                  <a:cubicBezTo>
                    <a:pt x="28875" y="34151"/>
                    <a:pt x="29628" y="20410"/>
                    <a:pt x="29377" y="15662"/>
                  </a:cubicBezTo>
                  <a:cubicBezTo>
                    <a:pt x="29308" y="14453"/>
                    <a:pt x="29217" y="13083"/>
                    <a:pt x="29103" y="11668"/>
                  </a:cubicBezTo>
                  <a:cubicBezTo>
                    <a:pt x="29080" y="12239"/>
                    <a:pt x="29034" y="12809"/>
                    <a:pt x="29012" y="13403"/>
                  </a:cubicBezTo>
                  <a:cubicBezTo>
                    <a:pt x="28780" y="16743"/>
                    <a:pt x="29594" y="27277"/>
                    <a:pt x="25631" y="27277"/>
                  </a:cubicBezTo>
                  <a:cubicBezTo>
                    <a:pt x="25288" y="27277"/>
                    <a:pt x="24910" y="27198"/>
                    <a:pt x="24492" y="27029"/>
                  </a:cubicBezTo>
                  <a:cubicBezTo>
                    <a:pt x="19242" y="24907"/>
                    <a:pt x="19630" y="10527"/>
                    <a:pt x="19630" y="9659"/>
                  </a:cubicBezTo>
                  <a:cubicBezTo>
                    <a:pt x="19630" y="9424"/>
                    <a:pt x="19474" y="9306"/>
                    <a:pt x="19205" y="9306"/>
                  </a:cubicBezTo>
                  <a:cubicBezTo>
                    <a:pt x="18485" y="9306"/>
                    <a:pt x="16956" y="10154"/>
                    <a:pt x="15476" y="11850"/>
                  </a:cubicBezTo>
                  <a:cubicBezTo>
                    <a:pt x="13445" y="14179"/>
                    <a:pt x="12874" y="26413"/>
                    <a:pt x="8720" y="26938"/>
                  </a:cubicBezTo>
                  <a:cubicBezTo>
                    <a:pt x="8662" y="26946"/>
                    <a:pt x="8604" y="26949"/>
                    <a:pt x="8547" y="26949"/>
                  </a:cubicBezTo>
                  <a:cubicBezTo>
                    <a:pt x="4526" y="26949"/>
                    <a:pt x="3128" y="8153"/>
                    <a:pt x="3128" y="8153"/>
                  </a:cubicBezTo>
                  <a:cubicBezTo>
                    <a:pt x="7373" y="7285"/>
                    <a:pt x="7738" y="3040"/>
                    <a:pt x="7738" y="2652"/>
                  </a:cubicBezTo>
                  <a:lnTo>
                    <a:pt x="7875" y="2150"/>
                  </a:lnTo>
                  <a:cubicBezTo>
                    <a:pt x="7875" y="2150"/>
                    <a:pt x="3706" y="0"/>
                    <a:pt x="26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9" name="Google Shape;4629;p53"/>
            <p:cNvSpPr/>
            <p:nvPr/>
          </p:nvSpPr>
          <p:spPr>
            <a:xfrm>
              <a:off x="3224800" y="3149925"/>
              <a:ext cx="139825" cy="231150"/>
            </a:xfrm>
            <a:custGeom>
              <a:avLst/>
              <a:gdLst/>
              <a:ahLst/>
              <a:cxnLst/>
              <a:rect l="l" t="t" r="r" b="b"/>
              <a:pathLst>
                <a:path w="5593" h="9246" extrusionOk="0">
                  <a:moveTo>
                    <a:pt x="4520" y="1"/>
                  </a:moveTo>
                  <a:lnTo>
                    <a:pt x="2123" y="92"/>
                  </a:lnTo>
                  <a:cubicBezTo>
                    <a:pt x="1256" y="1370"/>
                    <a:pt x="685" y="2877"/>
                    <a:pt x="526" y="3995"/>
                  </a:cubicBezTo>
                  <a:cubicBezTo>
                    <a:pt x="1" y="7465"/>
                    <a:pt x="4064" y="8857"/>
                    <a:pt x="5593" y="9245"/>
                  </a:cubicBezTo>
                  <a:cubicBezTo>
                    <a:pt x="5068" y="4315"/>
                    <a:pt x="4520" y="1"/>
                    <a:pt x="4520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0" name="Google Shape;4630;p53"/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1" name="Google Shape;4631;p53"/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2" name="Google Shape;4632;p53"/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3" name="Google Shape;4633;p53"/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4" name="Google Shape;4634;p53"/>
            <p:cNvSpPr/>
            <p:nvPr/>
          </p:nvSpPr>
          <p:spPr>
            <a:xfrm>
              <a:off x="3017675" y="3455925"/>
              <a:ext cx="96450" cy="140950"/>
            </a:xfrm>
            <a:custGeom>
              <a:avLst/>
              <a:gdLst/>
              <a:ahLst/>
              <a:cxnLst/>
              <a:rect l="l" t="t" r="r" b="b"/>
              <a:pathLst>
                <a:path w="3858" h="5638" extrusionOk="0">
                  <a:moveTo>
                    <a:pt x="3820" y="1"/>
                  </a:moveTo>
                  <a:cubicBezTo>
                    <a:pt x="3795" y="1"/>
                    <a:pt x="3755" y="7"/>
                    <a:pt x="3698" y="18"/>
                  </a:cubicBezTo>
                  <a:cubicBezTo>
                    <a:pt x="3606" y="41"/>
                    <a:pt x="3470" y="87"/>
                    <a:pt x="3310" y="155"/>
                  </a:cubicBezTo>
                  <a:cubicBezTo>
                    <a:pt x="2990" y="315"/>
                    <a:pt x="2625" y="566"/>
                    <a:pt x="2283" y="885"/>
                  </a:cubicBezTo>
                  <a:cubicBezTo>
                    <a:pt x="1940" y="1182"/>
                    <a:pt x="1643" y="1525"/>
                    <a:pt x="1415" y="1776"/>
                  </a:cubicBezTo>
                  <a:cubicBezTo>
                    <a:pt x="1210" y="2050"/>
                    <a:pt x="1073" y="2232"/>
                    <a:pt x="1073" y="2232"/>
                  </a:cubicBezTo>
                  <a:cubicBezTo>
                    <a:pt x="1073" y="2232"/>
                    <a:pt x="936" y="2415"/>
                    <a:pt x="776" y="2711"/>
                  </a:cubicBezTo>
                  <a:cubicBezTo>
                    <a:pt x="616" y="3008"/>
                    <a:pt x="388" y="3419"/>
                    <a:pt x="251" y="3853"/>
                  </a:cubicBezTo>
                  <a:cubicBezTo>
                    <a:pt x="160" y="4058"/>
                    <a:pt x="114" y="4286"/>
                    <a:pt x="69" y="4492"/>
                  </a:cubicBezTo>
                  <a:cubicBezTo>
                    <a:pt x="46" y="4720"/>
                    <a:pt x="0" y="4903"/>
                    <a:pt x="23" y="5085"/>
                  </a:cubicBezTo>
                  <a:cubicBezTo>
                    <a:pt x="23" y="5177"/>
                    <a:pt x="23" y="5245"/>
                    <a:pt x="46" y="5336"/>
                  </a:cubicBezTo>
                  <a:cubicBezTo>
                    <a:pt x="69" y="5405"/>
                    <a:pt x="69" y="5451"/>
                    <a:pt x="91" y="5496"/>
                  </a:cubicBezTo>
                  <a:cubicBezTo>
                    <a:pt x="131" y="5575"/>
                    <a:pt x="153" y="5638"/>
                    <a:pt x="174" y="5638"/>
                  </a:cubicBezTo>
                  <a:cubicBezTo>
                    <a:pt x="177" y="5638"/>
                    <a:pt x="180" y="5636"/>
                    <a:pt x="183" y="5633"/>
                  </a:cubicBezTo>
                  <a:cubicBezTo>
                    <a:pt x="183" y="5633"/>
                    <a:pt x="205" y="5587"/>
                    <a:pt x="205" y="5473"/>
                  </a:cubicBezTo>
                  <a:cubicBezTo>
                    <a:pt x="205" y="5428"/>
                    <a:pt x="205" y="5382"/>
                    <a:pt x="205" y="5314"/>
                  </a:cubicBezTo>
                  <a:cubicBezTo>
                    <a:pt x="205" y="5245"/>
                    <a:pt x="205" y="5177"/>
                    <a:pt x="228" y="5108"/>
                  </a:cubicBezTo>
                  <a:cubicBezTo>
                    <a:pt x="228" y="4948"/>
                    <a:pt x="297" y="4766"/>
                    <a:pt x="342" y="4583"/>
                  </a:cubicBezTo>
                  <a:cubicBezTo>
                    <a:pt x="434" y="4378"/>
                    <a:pt x="502" y="4195"/>
                    <a:pt x="594" y="3990"/>
                  </a:cubicBezTo>
                  <a:cubicBezTo>
                    <a:pt x="776" y="3602"/>
                    <a:pt x="1004" y="3236"/>
                    <a:pt x="1187" y="2963"/>
                  </a:cubicBezTo>
                  <a:cubicBezTo>
                    <a:pt x="1370" y="2711"/>
                    <a:pt x="1507" y="2529"/>
                    <a:pt x="1507" y="2529"/>
                  </a:cubicBezTo>
                  <a:cubicBezTo>
                    <a:pt x="1507" y="2529"/>
                    <a:pt x="1621" y="2346"/>
                    <a:pt x="1803" y="2072"/>
                  </a:cubicBezTo>
                  <a:cubicBezTo>
                    <a:pt x="1986" y="1821"/>
                    <a:pt x="2260" y="1479"/>
                    <a:pt x="2557" y="1159"/>
                  </a:cubicBezTo>
                  <a:cubicBezTo>
                    <a:pt x="2830" y="817"/>
                    <a:pt x="3150" y="520"/>
                    <a:pt x="3424" y="338"/>
                  </a:cubicBezTo>
                  <a:cubicBezTo>
                    <a:pt x="3538" y="246"/>
                    <a:pt x="3652" y="155"/>
                    <a:pt x="3743" y="132"/>
                  </a:cubicBezTo>
                  <a:cubicBezTo>
                    <a:pt x="3812" y="64"/>
                    <a:pt x="3858" y="41"/>
                    <a:pt x="3858" y="18"/>
                  </a:cubicBezTo>
                  <a:cubicBezTo>
                    <a:pt x="3858" y="7"/>
                    <a:pt x="3846" y="1"/>
                    <a:pt x="3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5" name="Google Shape;4635;p53"/>
            <p:cNvSpPr/>
            <p:nvPr/>
          </p:nvSpPr>
          <p:spPr>
            <a:xfrm>
              <a:off x="3055325" y="3320525"/>
              <a:ext cx="13150" cy="101650"/>
            </a:xfrm>
            <a:custGeom>
              <a:avLst/>
              <a:gdLst/>
              <a:ahLst/>
              <a:cxnLst/>
              <a:rect l="l" t="t" r="r" b="b"/>
              <a:pathLst>
                <a:path w="526" h="4066" extrusionOk="0">
                  <a:moveTo>
                    <a:pt x="165" y="1"/>
                  </a:moveTo>
                  <a:cubicBezTo>
                    <a:pt x="163" y="1"/>
                    <a:pt x="162" y="1"/>
                    <a:pt x="160" y="2"/>
                  </a:cubicBezTo>
                  <a:cubicBezTo>
                    <a:pt x="92" y="2"/>
                    <a:pt x="115" y="504"/>
                    <a:pt x="92" y="1006"/>
                  </a:cubicBezTo>
                  <a:cubicBezTo>
                    <a:pt x="46" y="1508"/>
                    <a:pt x="1" y="2033"/>
                    <a:pt x="1" y="2033"/>
                  </a:cubicBezTo>
                  <a:cubicBezTo>
                    <a:pt x="1" y="2033"/>
                    <a:pt x="23" y="2535"/>
                    <a:pt x="92" y="3060"/>
                  </a:cubicBezTo>
                  <a:cubicBezTo>
                    <a:pt x="181" y="3574"/>
                    <a:pt x="336" y="4065"/>
                    <a:pt x="407" y="4065"/>
                  </a:cubicBezTo>
                  <a:cubicBezTo>
                    <a:pt x="408" y="4065"/>
                    <a:pt x="410" y="4065"/>
                    <a:pt x="411" y="4065"/>
                  </a:cubicBezTo>
                  <a:cubicBezTo>
                    <a:pt x="503" y="4042"/>
                    <a:pt x="457" y="3540"/>
                    <a:pt x="480" y="3037"/>
                  </a:cubicBezTo>
                  <a:cubicBezTo>
                    <a:pt x="503" y="2535"/>
                    <a:pt x="526" y="2033"/>
                    <a:pt x="526" y="2033"/>
                  </a:cubicBezTo>
                  <a:cubicBezTo>
                    <a:pt x="526" y="2033"/>
                    <a:pt x="526" y="1508"/>
                    <a:pt x="457" y="1006"/>
                  </a:cubicBezTo>
                  <a:cubicBezTo>
                    <a:pt x="390" y="493"/>
                    <a:pt x="236" y="1"/>
                    <a:pt x="1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6" name="Google Shape;4636;p53"/>
            <p:cNvSpPr/>
            <p:nvPr/>
          </p:nvSpPr>
          <p:spPr>
            <a:xfrm>
              <a:off x="3057600" y="3303425"/>
              <a:ext cx="39975" cy="132500"/>
            </a:xfrm>
            <a:custGeom>
              <a:avLst/>
              <a:gdLst/>
              <a:ahLst/>
              <a:cxnLst/>
              <a:rect l="l" t="t" r="r" b="b"/>
              <a:pathLst>
                <a:path w="1599" h="5300" extrusionOk="0">
                  <a:moveTo>
                    <a:pt x="1393" y="1"/>
                  </a:moveTo>
                  <a:cubicBezTo>
                    <a:pt x="1325" y="1"/>
                    <a:pt x="1256" y="686"/>
                    <a:pt x="1188" y="1393"/>
                  </a:cubicBezTo>
                  <a:cubicBezTo>
                    <a:pt x="1142" y="1736"/>
                    <a:pt x="1119" y="2078"/>
                    <a:pt x="1074" y="2329"/>
                  </a:cubicBezTo>
                  <a:cubicBezTo>
                    <a:pt x="1028" y="2580"/>
                    <a:pt x="982" y="2740"/>
                    <a:pt x="982" y="2740"/>
                  </a:cubicBezTo>
                  <a:cubicBezTo>
                    <a:pt x="982" y="2740"/>
                    <a:pt x="960" y="2900"/>
                    <a:pt x="914" y="3151"/>
                  </a:cubicBezTo>
                  <a:cubicBezTo>
                    <a:pt x="891" y="3288"/>
                    <a:pt x="868" y="3425"/>
                    <a:pt x="823" y="3585"/>
                  </a:cubicBezTo>
                  <a:cubicBezTo>
                    <a:pt x="777" y="3721"/>
                    <a:pt x="731" y="3904"/>
                    <a:pt x="663" y="4041"/>
                  </a:cubicBezTo>
                  <a:cubicBezTo>
                    <a:pt x="435" y="4680"/>
                    <a:pt x="1" y="5251"/>
                    <a:pt x="69" y="5296"/>
                  </a:cubicBezTo>
                  <a:cubicBezTo>
                    <a:pt x="71" y="5298"/>
                    <a:pt x="74" y="5299"/>
                    <a:pt x="78" y="5299"/>
                  </a:cubicBezTo>
                  <a:cubicBezTo>
                    <a:pt x="163" y="5299"/>
                    <a:pt x="678" y="4834"/>
                    <a:pt x="1005" y="4201"/>
                  </a:cubicBezTo>
                  <a:cubicBezTo>
                    <a:pt x="1096" y="4041"/>
                    <a:pt x="1165" y="3881"/>
                    <a:pt x="1233" y="3721"/>
                  </a:cubicBezTo>
                  <a:cubicBezTo>
                    <a:pt x="1302" y="3562"/>
                    <a:pt x="1348" y="3402"/>
                    <a:pt x="1393" y="3265"/>
                  </a:cubicBezTo>
                  <a:cubicBezTo>
                    <a:pt x="1462" y="3014"/>
                    <a:pt x="1507" y="2831"/>
                    <a:pt x="1507" y="2831"/>
                  </a:cubicBezTo>
                  <a:cubicBezTo>
                    <a:pt x="1507" y="2831"/>
                    <a:pt x="1599" y="2101"/>
                    <a:pt x="1576" y="1393"/>
                  </a:cubicBezTo>
                  <a:cubicBezTo>
                    <a:pt x="1530" y="686"/>
                    <a:pt x="1462" y="1"/>
                    <a:pt x="1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7" name="Google Shape;4637;p53"/>
            <p:cNvSpPr/>
            <p:nvPr/>
          </p:nvSpPr>
          <p:spPr>
            <a:xfrm>
              <a:off x="2702100" y="3244100"/>
              <a:ext cx="156350" cy="806325"/>
            </a:xfrm>
            <a:custGeom>
              <a:avLst/>
              <a:gdLst/>
              <a:ahLst/>
              <a:cxnLst/>
              <a:rect l="l" t="t" r="r" b="b"/>
              <a:pathLst>
                <a:path w="6254" h="32253" extrusionOk="0">
                  <a:moveTo>
                    <a:pt x="46" y="0"/>
                  </a:moveTo>
                  <a:cubicBezTo>
                    <a:pt x="23" y="0"/>
                    <a:pt x="23" y="251"/>
                    <a:pt x="1" y="685"/>
                  </a:cubicBezTo>
                  <a:cubicBezTo>
                    <a:pt x="1" y="1119"/>
                    <a:pt x="1" y="1758"/>
                    <a:pt x="1" y="2511"/>
                  </a:cubicBezTo>
                  <a:cubicBezTo>
                    <a:pt x="46" y="4040"/>
                    <a:pt x="160" y="6049"/>
                    <a:pt x="343" y="8080"/>
                  </a:cubicBezTo>
                  <a:cubicBezTo>
                    <a:pt x="526" y="10089"/>
                    <a:pt x="777" y="12098"/>
                    <a:pt x="868" y="13604"/>
                  </a:cubicBezTo>
                  <a:cubicBezTo>
                    <a:pt x="937" y="14357"/>
                    <a:pt x="914" y="14973"/>
                    <a:pt x="959" y="15430"/>
                  </a:cubicBezTo>
                  <a:cubicBezTo>
                    <a:pt x="959" y="15864"/>
                    <a:pt x="982" y="16115"/>
                    <a:pt x="982" y="16115"/>
                  </a:cubicBezTo>
                  <a:cubicBezTo>
                    <a:pt x="982" y="16115"/>
                    <a:pt x="982" y="16366"/>
                    <a:pt x="1005" y="16800"/>
                  </a:cubicBezTo>
                  <a:cubicBezTo>
                    <a:pt x="1005" y="17256"/>
                    <a:pt x="1028" y="17872"/>
                    <a:pt x="1028" y="18626"/>
                  </a:cubicBezTo>
                  <a:cubicBezTo>
                    <a:pt x="1005" y="20155"/>
                    <a:pt x="982" y="22186"/>
                    <a:pt x="982" y="24195"/>
                  </a:cubicBezTo>
                  <a:cubicBezTo>
                    <a:pt x="937" y="25222"/>
                    <a:pt x="891" y="26226"/>
                    <a:pt x="868" y="27162"/>
                  </a:cubicBezTo>
                  <a:cubicBezTo>
                    <a:pt x="845" y="27413"/>
                    <a:pt x="845" y="27642"/>
                    <a:pt x="822" y="27870"/>
                  </a:cubicBezTo>
                  <a:cubicBezTo>
                    <a:pt x="800" y="28098"/>
                    <a:pt x="777" y="28303"/>
                    <a:pt x="754" y="28532"/>
                  </a:cubicBezTo>
                  <a:cubicBezTo>
                    <a:pt x="708" y="28965"/>
                    <a:pt x="663" y="29376"/>
                    <a:pt x="617" y="29741"/>
                  </a:cubicBezTo>
                  <a:cubicBezTo>
                    <a:pt x="594" y="30107"/>
                    <a:pt x="526" y="30472"/>
                    <a:pt x="503" y="30769"/>
                  </a:cubicBezTo>
                  <a:cubicBezTo>
                    <a:pt x="503" y="31088"/>
                    <a:pt x="480" y="31362"/>
                    <a:pt x="457" y="31567"/>
                  </a:cubicBezTo>
                  <a:cubicBezTo>
                    <a:pt x="389" y="32001"/>
                    <a:pt x="275" y="32229"/>
                    <a:pt x="297" y="32252"/>
                  </a:cubicBezTo>
                  <a:cubicBezTo>
                    <a:pt x="297" y="32252"/>
                    <a:pt x="343" y="32184"/>
                    <a:pt x="389" y="32092"/>
                  </a:cubicBezTo>
                  <a:cubicBezTo>
                    <a:pt x="434" y="31978"/>
                    <a:pt x="503" y="31819"/>
                    <a:pt x="548" y="31590"/>
                  </a:cubicBezTo>
                  <a:cubicBezTo>
                    <a:pt x="594" y="31362"/>
                    <a:pt x="640" y="31088"/>
                    <a:pt x="663" y="30791"/>
                  </a:cubicBezTo>
                  <a:cubicBezTo>
                    <a:pt x="708" y="30495"/>
                    <a:pt x="777" y="30152"/>
                    <a:pt x="822" y="29764"/>
                  </a:cubicBezTo>
                  <a:cubicBezTo>
                    <a:pt x="891" y="29399"/>
                    <a:pt x="937" y="28988"/>
                    <a:pt x="1005" y="28555"/>
                  </a:cubicBezTo>
                  <a:cubicBezTo>
                    <a:pt x="1051" y="28349"/>
                    <a:pt x="1073" y="28121"/>
                    <a:pt x="1096" y="27893"/>
                  </a:cubicBezTo>
                  <a:cubicBezTo>
                    <a:pt x="1142" y="27664"/>
                    <a:pt x="1142" y="27436"/>
                    <a:pt x="1165" y="27185"/>
                  </a:cubicBezTo>
                  <a:cubicBezTo>
                    <a:pt x="1210" y="26249"/>
                    <a:pt x="1279" y="25222"/>
                    <a:pt x="1347" y="24218"/>
                  </a:cubicBezTo>
                  <a:cubicBezTo>
                    <a:pt x="1416" y="22186"/>
                    <a:pt x="1461" y="20155"/>
                    <a:pt x="1507" y="18648"/>
                  </a:cubicBezTo>
                  <a:cubicBezTo>
                    <a:pt x="1530" y="17872"/>
                    <a:pt x="1507" y="17233"/>
                    <a:pt x="1507" y="16800"/>
                  </a:cubicBezTo>
                  <a:cubicBezTo>
                    <a:pt x="1507" y="16343"/>
                    <a:pt x="1507" y="16092"/>
                    <a:pt x="1507" y="16092"/>
                  </a:cubicBezTo>
                  <a:cubicBezTo>
                    <a:pt x="1507" y="16092"/>
                    <a:pt x="1484" y="15841"/>
                    <a:pt x="1461" y="15407"/>
                  </a:cubicBezTo>
                  <a:cubicBezTo>
                    <a:pt x="1439" y="14951"/>
                    <a:pt x="1439" y="14312"/>
                    <a:pt x="1347" y="13558"/>
                  </a:cubicBezTo>
                  <a:cubicBezTo>
                    <a:pt x="1233" y="12189"/>
                    <a:pt x="982" y="10408"/>
                    <a:pt x="777" y="8582"/>
                  </a:cubicBezTo>
                  <a:lnTo>
                    <a:pt x="777" y="8582"/>
                  </a:lnTo>
                  <a:cubicBezTo>
                    <a:pt x="868" y="8651"/>
                    <a:pt x="982" y="8742"/>
                    <a:pt x="1119" y="8811"/>
                  </a:cubicBezTo>
                  <a:cubicBezTo>
                    <a:pt x="1298" y="8890"/>
                    <a:pt x="1510" y="8952"/>
                    <a:pt x="1743" y="8952"/>
                  </a:cubicBezTo>
                  <a:cubicBezTo>
                    <a:pt x="1778" y="8952"/>
                    <a:pt x="1814" y="8951"/>
                    <a:pt x="1850" y="8948"/>
                  </a:cubicBezTo>
                  <a:cubicBezTo>
                    <a:pt x="2101" y="8948"/>
                    <a:pt x="2397" y="8902"/>
                    <a:pt x="2648" y="8811"/>
                  </a:cubicBezTo>
                  <a:cubicBezTo>
                    <a:pt x="3173" y="8628"/>
                    <a:pt x="3653" y="8331"/>
                    <a:pt x="3972" y="8080"/>
                  </a:cubicBezTo>
                  <a:cubicBezTo>
                    <a:pt x="4315" y="7829"/>
                    <a:pt x="4497" y="7624"/>
                    <a:pt x="4497" y="7624"/>
                  </a:cubicBezTo>
                  <a:cubicBezTo>
                    <a:pt x="4497" y="7624"/>
                    <a:pt x="4703" y="7441"/>
                    <a:pt x="4954" y="7122"/>
                  </a:cubicBezTo>
                  <a:cubicBezTo>
                    <a:pt x="5205" y="6802"/>
                    <a:pt x="5524" y="6346"/>
                    <a:pt x="5775" y="5843"/>
                  </a:cubicBezTo>
                  <a:cubicBezTo>
                    <a:pt x="6027" y="5364"/>
                    <a:pt x="6186" y="4839"/>
                    <a:pt x="6209" y="4405"/>
                  </a:cubicBezTo>
                  <a:cubicBezTo>
                    <a:pt x="6253" y="4011"/>
                    <a:pt x="6149" y="3742"/>
                    <a:pt x="6121" y="3742"/>
                  </a:cubicBezTo>
                  <a:cubicBezTo>
                    <a:pt x="6120" y="3742"/>
                    <a:pt x="6119" y="3743"/>
                    <a:pt x="6118" y="3743"/>
                  </a:cubicBezTo>
                  <a:cubicBezTo>
                    <a:pt x="6072" y="3743"/>
                    <a:pt x="6118" y="4017"/>
                    <a:pt x="6004" y="4383"/>
                  </a:cubicBezTo>
                  <a:cubicBezTo>
                    <a:pt x="5912" y="4748"/>
                    <a:pt x="5707" y="5227"/>
                    <a:pt x="5433" y="5661"/>
                  </a:cubicBezTo>
                  <a:cubicBezTo>
                    <a:pt x="5182" y="6117"/>
                    <a:pt x="4840" y="6505"/>
                    <a:pt x="4589" y="6802"/>
                  </a:cubicBezTo>
                  <a:cubicBezTo>
                    <a:pt x="4315" y="7076"/>
                    <a:pt x="4132" y="7259"/>
                    <a:pt x="4132" y="7259"/>
                  </a:cubicBezTo>
                  <a:cubicBezTo>
                    <a:pt x="4132" y="7259"/>
                    <a:pt x="3949" y="7441"/>
                    <a:pt x="3676" y="7692"/>
                  </a:cubicBezTo>
                  <a:cubicBezTo>
                    <a:pt x="3379" y="7943"/>
                    <a:pt x="2968" y="8240"/>
                    <a:pt x="2511" y="8468"/>
                  </a:cubicBezTo>
                  <a:cubicBezTo>
                    <a:pt x="2203" y="8607"/>
                    <a:pt x="1874" y="8673"/>
                    <a:pt x="1587" y="8673"/>
                  </a:cubicBezTo>
                  <a:cubicBezTo>
                    <a:pt x="1449" y="8673"/>
                    <a:pt x="1322" y="8658"/>
                    <a:pt x="1210" y="8628"/>
                  </a:cubicBezTo>
                  <a:cubicBezTo>
                    <a:pt x="1005" y="8560"/>
                    <a:pt x="868" y="8491"/>
                    <a:pt x="777" y="8423"/>
                  </a:cubicBezTo>
                  <a:cubicBezTo>
                    <a:pt x="754" y="8309"/>
                    <a:pt x="731" y="8172"/>
                    <a:pt x="731" y="8035"/>
                  </a:cubicBezTo>
                  <a:cubicBezTo>
                    <a:pt x="708" y="7898"/>
                    <a:pt x="685" y="7784"/>
                    <a:pt x="685" y="7647"/>
                  </a:cubicBezTo>
                  <a:lnTo>
                    <a:pt x="685" y="7647"/>
                  </a:lnTo>
                  <a:cubicBezTo>
                    <a:pt x="777" y="7669"/>
                    <a:pt x="891" y="7692"/>
                    <a:pt x="1051" y="7692"/>
                  </a:cubicBezTo>
                  <a:cubicBezTo>
                    <a:pt x="1105" y="7699"/>
                    <a:pt x="1162" y="7702"/>
                    <a:pt x="1221" y="7702"/>
                  </a:cubicBezTo>
                  <a:cubicBezTo>
                    <a:pt x="1558" y="7702"/>
                    <a:pt x="1960" y="7597"/>
                    <a:pt x="2329" y="7441"/>
                  </a:cubicBezTo>
                  <a:cubicBezTo>
                    <a:pt x="2785" y="7281"/>
                    <a:pt x="3173" y="7030"/>
                    <a:pt x="3470" y="6825"/>
                  </a:cubicBezTo>
                  <a:cubicBezTo>
                    <a:pt x="3744" y="6619"/>
                    <a:pt x="3927" y="6460"/>
                    <a:pt x="3927" y="6460"/>
                  </a:cubicBezTo>
                  <a:cubicBezTo>
                    <a:pt x="3927" y="6460"/>
                    <a:pt x="4109" y="6300"/>
                    <a:pt x="4337" y="6026"/>
                  </a:cubicBezTo>
                  <a:cubicBezTo>
                    <a:pt x="4566" y="5752"/>
                    <a:pt x="4862" y="5387"/>
                    <a:pt x="5068" y="4953"/>
                  </a:cubicBezTo>
                  <a:cubicBezTo>
                    <a:pt x="5296" y="4520"/>
                    <a:pt x="5433" y="4063"/>
                    <a:pt x="5410" y="3698"/>
                  </a:cubicBezTo>
                  <a:cubicBezTo>
                    <a:pt x="5433" y="3515"/>
                    <a:pt x="5387" y="3355"/>
                    <a:pt x="5365" y="3264"/>
                  </a:cubicBezTo>
                  <a:cubicBezTo>
                    <a:pt x="5342" y="3173"/>
                    <a:pt x="5319" y="3104"/>
                    <a:pt x="5296" y="3104"/>
                  </a:cubicBezTo>
                  <a:cubicBezTo>
                    <a:pt x="5273" y="3127"/>
                    <a:pt x="5273" y="3173"/>
                    <a:pt x="5250" y="3287"/>
                  </a:cubicBezTo>
                  <a:cubicBezTo>
                    <a:pt x="5250" y="3378"/>
                    <a:pt x="5250" y="3515"/>
                    <a:pt x="5205" y="3675"/>
                  </a:cubicBezTo>
                  <a:cubicBezTo>
                    <a:pt x="5159" y="3995"/>
                    <a:pt x="4977" y="4405"/>
                    <a:pt x="4748" y="4771"/>
                  </a:cubicBezTo>
                  <a:cubicBezTo>
                    <a:pt x="4520" y="5136"/>
                    <a:pt x="4201" y="5455"/>
                    <a:pt x="3995" y="5706"/>
                  </a:cubicBezTo>
                  <a:cubicBezTo>
                    <a:pt x="3744" y="5935"/>
                    <a:pt x="3584" y="6072"/>
                    <a:pt x="3584" y="6072"/>
                  </a:cubicBezTo>
                  <a:cubicBezTo>
                    <a:pt x="3584" y="6072"/>
                    <a:pt x="3424" y="6231"/>
                    <a:pt x="3173" y="6437"/>
                  </a:cubicBezTo>
                  <a:cubicBezTo>
                    <a:pt x="2922" y="6642"/>
                    <a:pt x="2557" y="6916"/>
                    <a:pt x="2169" y="7099"/>
                  </a:cubicBezTo>
                  <a:cubicBezTo>
                    <a:pt x="1781" y="7304"/>
                    <a:pt x="1370" y="7464"/>
                    <a:pt x="1051" y="7487"/>
                  </a:cubicBezTo>
                  <a:cubicBezTo>
                    <a:pt x="891" y="7532"/>
                    <a:pt x="754" y="7510"/>
                    <a:pt x="663" y="7532"/>
                  </a:cubicBezTo>
                  <a:cubicBezTo>
                    <a:pt x="457" y="5684"/>
                    <a:pt x="297" y="3880"/>
                    <a:pt x="206" y="2511"/>
                  </a:cubicBezTo>
                  <a:cubicBezTo>
                    <a:pt x="183" y="1758"/>
                    <a:pt x="138" y="1119"/>
                    <a:pt x="115" y="685"/>
                  </a:cubicBezTo>
                  <a:cubicBezTo>
                    <a:pt x="92" y="251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8" name="Google Shape;4638;p53"/>
            <p:cNvSpPr/>
            <p:nvPr/>
          </p:nvSpPr>
          <p:spPr>
            <a:xfrm>
              <a:off x="3251050" y="3282900"/>
              <a:ext cx="119850" cy="98050"/>
            </a:xfrm>
            <a:custGeom>
              <a:avLst/>
              <a:gdLst/>
              <a:ahLst/>
              <a:cxnLst/>
              <a:rect l="l" t="t" r="r" b="b"/>
              <a:pathLst>
                <a:path w="4794" h="3922" extrusionOk="0">
                  <a:moveTo>
                    <a:pt x="23" y="0"/>
                  </a:moveTo>
                  <a:cubicBezTo>
                    <a:pt x="1" y="0"/>
                    <a:pt x="1" y="46"/>
                    <a:pt x="1" y="160"/>
                  </a:cubicBezTo>
                  <a:cubicBezTo>
                    <a:pt x="1" y="251"/>
                    <a:pt x="1" y="388"/>
                    <a:pt x="46" y="548"/>
                  </a:cubicBezTo>
                  <a:cubicBezTo>
                    <a:pt x="92" y="868"/>
                    <a:pt x="252" y="1278"/>
                    <a:pt x="457" y="1666"/>
                  </a:cubicBezTo>
                  <a:cubicBezTo>
                    <a:pt x="663" y="2055"/>
                    <a:pt x="936" y="2420"/>
                    <a:pt x="1142" y="2671"/>
                  </a:cubicBezTo>
                  <a:cubicBezTo>
                    <a:pt x="1256" y="2785"/>
                    <a:pt x="1370" y="2876"/>
                    <a:pt x="1416" y="2968"/>
                  </a:cubicBezTo>
                  <a:cubicBezTo>
                    <a:pt x="1484" y="3036"/>
                    <a:pt x="1530" y="3059"/>
                    <a:pt x="1530" y="3059"/>
                  </a:cubicBezTo>
                  <a:cubicBezTo>
                    <a:pt x="1530" y="3059"/>
                    <a:pt x="1576" y="3104"/>
                    <a:pt x="1644" y="3173"/>
                  </a:cubicBezTo>
                  <a:cubicBezTo>
                    <a:pt x="1735" y="3219"/>
                    <a:pt x="1849" y="3310"/>
                    <a:pt x="1986" y="3401"/>
                  </a:cubicBezTo>
                  <a:cubicBezTo>
                    <a:pt x="2283" y="3561"/>
                    <a:pt x="2671" y="3812"/>
                    <a:pt x="3128" y="3881"/>
                  </a:cubicBezTo>
                  <a:cubicBezTo>
                    <a:pt x="3267" y="3908"/>
                    <a:pt x="3409" y="3921"/>
                    <a:pt x="3547" y="3921"/>
                  </a:cubicBezTo>
                  <a:cubicBezTo>
                    <a:pt x="3860" y="3921"/>
                    <a:pt x="4154" y="3855"/>
                    <a:pt x="4360" y="3744"/>
                  </a:cubicBezTo>
                  <a:cubicBezTo>
                    <a:pt x="4429" y="3698"/>
                    <a:pt x="4497" y="3652"/>
                    <a:pt x="4543" y="3607"/>
                  </a:cubicBezTo>
                  <a:cubicBezTo>
                    <a:pt x="4611" y="3561"/>
                    <a:pt x="4657" y="3538"/>
                    <a:pt x="4680" y="3493"/>
                  </a:cubicBezTo>
                  <a:cubicBezTo>
                    <a:pt x="4748" y="3424"/>
                    <a:pt x="4794" y="3378"/>
                    <a:pt x="4771" y="3378"/>
                  </a:cubicBezTo>
                  <a:cubicBezTo>
                    <a:pt x="4771" y="3372"/>
                    <a:pt x="4765" y="3369"/>
                    <a:pt x="4755" y="3369"/>
                  </a:cubicBezTo>
                  <a:cubicBezTo>
                    <a:pt x="4731" y="3369"/>
                    <a:pt x="4683" y="3385"/>
                    <a:pt x="4634" y="3401"/>
                  </a:cubicBezTo>
                  <a:cubicBezTo>
                    <a:pt x="4589" y="3424"/>
                    <a:pt x="4543" y="3447"/>
                    <a:pt x="4474" y="3470"/>
                  </a:cubicBezTo>
                  <a:cubicBezTo>
                    <a:pt x="4429" y="3493"/>
                    <a:pt x="4360" y="3538"/>
                    <a:pt x="4269" y="3538"/>
                  </a:cubicBezTo>
                  <a:cubicBezTo>
                    <a:pt x="4146" y="3590"/>
                    <a:pt x="3994" y="3613"/>
                    <a:pt x="3832" y="3613"/>
                  </a:cubicBezTo>
                  <a:cubicBezTo>
                    <a:pt x="3634" y="3613"/>
                    <a:pt x="3420" y="3578"/>
                    <a:pt x="3219" y="3515"/>
                  </a:cubicBezTo>
                  <a:cubicBezTo>
                    <a:pt x="2831" y="3424"/>
                    <a:pt x="2511" y="3173"/>
                    <a:pt x="2260" y="2990"/>
                  </a:cubicBezTo>
                  <a:cubicBezTo>
                    <a:pt x="2146" y="2899"/>
                    <a:pt x="2055" y="2831"/>
                    <a:pt x="1986" y="2762"/>
                  </a:cubicBezTo>
                  <a:cubicBezTo>
                    <a:pt x="1918" y="2716"/>
                    <a:pt x="1872" y="2671"/>
                    <a:pt x="1872" y="2671"/>
                  </a:cubicBezTo>
                  <a:cubicBezTo>
                    <a:pt x="1872" y="2671"/>
                    <a:pt x="1849" y="2648"/>
                    <a:pt x="1781" y="2579"/>
                  </a:cubicBezTo>
                  <a:cubicBezTo>
                    <a:pt x="1713" y="2511"/>
                    <a:pt x="1621" y="2443"/>
                    <a:pt x="1507" y="2328"/>
                  </a:cubicBezTo>
                  <a:cubicBezTo>
                    <a:pt x="1302" y="2123"/>
                    <a:pt x="1005" y="1803"/>
                    <a:pt x="777" y="1484"/>
                  </a:cubicBezTo>
                  <a:cubicBezTo>
                    <a:pt x="548" y="1142"/>
                    <a:pt x="343" y="776"/>
                    <a:pt x="229" y="480"/>
                  </a:cubicBezTo>
                  <a:cubicBezTo>
                    <a:pt x="160" y="343"/>
                    <a:pt x="138" y="228"/>
                    <a:pt x="92" y="137"/>
                  </a:cubicBezTo>
                  <a:cubicBezTo>
                    <a:pt x="69" y="46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9" name="Google Shape;4639;p53"/>
            <p:cNvSpPr/>
            <p:nvPr/>
          </p:nvSpPr>
          <p:spPr>
            <a:xfrm>
              <a:off x="3232225" y="3284600"/>
              <a:ext cx="124425" cy="119975"/>
            </a:xfrm>
            <a:custGeom>
              <a:avLst/>
              <a:gdLst/>
              <a:ahLst/>
              <a:cxnLst/>
              <a:rect l="l" t="t" r="r" b="b"/>
              <a:pathLst>
                <a:path w="4977" h="4799" extrusionOk="0">
                  <a:moveTo>
                    <a:pt x="92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82"/>
                    <a:pt x="115" y="1462"/>
                    <a:pt x="274" y="1941"/>
                  </a:cubicBezTo>
                  <a:cubicBezTo>
                    <a:pt x="457" y="2397"/>
                    <a:pt x="708" y="2831"/>
                    <a:pt x="913" y="3151"/>
                  </a:cubicBezTo>
                  <a:cubicBezTo>
                    <a:pt x="1028" y="3310"/>
                    <a:pt x="1119" y="3425"/>
                    <a:pt x="1187" y="3516"/>
                  </a:cubicBezTo>
                  <a:cubicBezTo>
                    <a:pt x="1256" y="3584"/>
                    <a:pt x="1301" y="3630"/>
                    <a:pt x="1301" y="3630"/>
                  </a:cubicBezTo>
                  <a:cubicBezTo>
                    <a:pt x="1301" y="3630"/>
                    <a:pt x="1347" y="3676"/>
                    <a:pt x="1438" y="3767"/>
                  </a:cubicBezTo>
                  <a:cubicBezTo>
                    <a:pt x="1530" y="3835"/>
                    <a:pt x="1621" y="3949"/>
                    <a:pt x="1781" y="4064"/>
                  </a:cubicBezTo>
                  <a:cubicBezTo>
                    <a:pt x="2100" y="4292"/>
                    <a:pt x="2534" y="4543"/>
                    <a:pt x="3013" y="4680"/>
                  </a:cubicBezTo>
                  <a:cubicBezTo>
                    <a:pt x="3298" y="4758"/>
                    <a:pt x="3591" y="4799"/>
                    <a:pt x="3857" y="4799"/>
                  </a:cubicBezTo>
                  <a:cubicBezTo>
                    <a:pt x="4060" y="4799"/>
                    <a:pt x="4248" y="4775"/>
                    <a:pt x="4406" y="4726"/>
                  </a:cubicBezTo>
                  <a:cubicBezTo>
                    <a:pt x="4771" y="4634"/>
                    <a:pt x="4976" y="4520"/>
                    <a:pt x="4976" y="4497"/>
                  </a:cubicBezTo>
                  <a:cubicBezTo>
                    <a:pt x="4970" y="4484"/>
                    <a:pt x="4945" y="4478"/>
                    <a:pt x="4905" y="4478"/>
                  </a:cubicBezTo>
                  <a:cubicBezTo>
                    <a:pt x="4808" y="4478"/>
                    <a:pt x="4618" y="4511"/>
                    <a:pt x="4360" y="4543"/>
                  </a:cubicBezTo>
                  <a:cubicBezTo>
                    <a:pt x="4317" y="4546"/>
                    <a:pt x="4273" y="4547"/>
                    <a:pt x="4227" y="4547"/>
                  </a:cubicBezTo>
                  <a:cubicBezTo>
                    <a:pt x="3904" y="4547"/>
                    <a:pt x="3510" y="4477"/>
                    <a:pt x="3150" y="4338"/>
                  </a:cubicBezTo>
                  <a:cubicBezTo>
                    <a:pt x="2717" y="4155"/>
                    <a:pt x="2351" y="3904"/>
                    <a:pt x="2100" y="3676"/>
                  </a:cubicBezTo>
                  <a:cubicBezTo>
                    <a:pt x="1963" y="3561"/>
                    <a:pt x="1872" y="3447"/>
                    <a:pt x="1804" y="3379"/>
                  </a:cubicBezTo>
                  <a:cubicBezTo>
                    <a:pt x="1735" y="3310"/>
                    <a:pt x="1689" y="3265"/>
                    <a:pt x="1689" y="3265"/>
                  </a:cubicBezTo>
                  <a:cubicBezTo>
                    <a:pt x="1689" y="3265"/>
                    <a:pt x="1644" y="3242"/>
                    <a:pt x="1575" y="3151"/>
                  </a:cubicBezTo>
                  <a:cubicBezTo>
                    <a:pt x="1507" y="3082"/>
                    <a:pt x="1416" y="2991"/>
                    <a:pt x="1301" y="2854"/>
                  </a:cubicBezTo>
                  <a:cubicBezTo>
                    <a:pt x="1096" y="2580"/>
                    <a:pt x="845" y="2192"/>
                    <a:pt x="617" y="1781"/>
                  </a:cubicBezTo>
                  <a:cubicBezTo>
                    <a:pt x="434" y="1370"/>
                    <a:pt x="274" y="937"/>
                    <a:pt x="229" y="571"/>
                  </a:cubicBezTo>
                  <a:cubicBezTo>
                    <a:pt x="160" y="229"/>
                    <a:pt x="137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0" name="Google Shape;4640;p53"/>
            <p:cNvSpPr/>
            <p:nvPr/>
          </p:nvSpPr>
          <p:spPr>
            <a:xfrm>
              <a:off x="3033075" y="3505750"/>
              <a:ext cx="127275" cy="570925"/>
            </a:xfrm>
            <a:custGeom>
              <a:avLst/>
              <a:gdLst/>
              <a:ahLst/>
              <a:cxnLst/>
              <a:rect l="l" t="t" r="r" b="b"/>
              <a:pathLst>
                <a:path w="5091" h="22837" extrusionOk="0">
                  <a:moveTo>
                    <a:pt x="3119" y="0"/>
                  </a:moveTo>
                  <a:cubicBezTo>
                    <a:pt x="2929" y="0"/>
                    <a:pt x="2697" y="22"/>
                    <a:pt x="2465" y="79"/>
                  </a:cubicBezTo>
                  <a:cubicBezTo>
                    <a:pt x="2192" y="148"/>
                    <a:pt x="1918" y="216"/>
                    <a:pt x="1735" y="330"/>
                  </a:cubicBezTo>
                  <a:cubicBezTo>
                    <a:pt x="1552" y="422"/>
                    <a:pt x="1438" y="467"/>
                    <a:pt x="1438" y="467"/>
                  </a:cubicBezTo>
                  <a:cubicBezTo>
                    <a:pt x="1438" y="467"/>
                    <a:pt x="1324" y="559"/>
                    <a:pt x="1164" y="696"/>
                  </a:cubicBezTo>
                  <a:cubicBezTo>
                    <a:pt x="982" y="810"/>
                    <a:pt x="799" y="1015"/>
                    <a:pt x="617" y="1221"/>
                  </a:cubicBezTo>
                  <a:cubicBezTo>
                    <a:pt x="251" y="1632"/>
                    <a:pt x="0" y="2111"/>
                    <a:pt x="69" y="2156"/>
                  </a:cubicBezTo>
                  <a:cubicBezTo>
                    <a:pt x="70" y="2157"/>
                    <a:pt x="72" y="2157"/>
                    <a:pt x="73" y="2157"/>
                  </a:cubicBezTo>
                  <a:cubicBezTo>
                    <a:pt x="134" y="2157"/>
                    <a:pt x="468" y="1782"/>
                    <a:pt x="868" y="1472"/>
                  </a:cubicBezTo>
                  <a:cubicBezTo>
                    <a:pt x="1073" y="1335"/>
                    <a:pt x="1279" y="1175"/>
                    <a:pt x="1438" y="1084"/>
                  </a:cubicBezTo>
                  <a:cubicBezTo>
                    <a:pt x="1598" y="992"/>
                    <a:pt x="1712" y="924"/>
                    <a:pt x="1712" y="924"/>
                  </a:cubicBezTo>
                  <a:cubicBezTo>
                    <a:pt x="1712" y="924"/>
                    <a:pt x="1804" y="855"/>
                    <a:pt x="1963" y="764"/>
                  </a:cubicBezTo>
                  <a:cubicBezTo>
                    <a:pt x="1986" y="741"/>
                    <a:pt x="2032" y="718"/>
                    <a:pt x="2055" y="696"/>
                  </a:cubicBezTo>
                  <a:cubicBezTo>
                    <a:pt x="2055" y="787"/>
                    <a:pt x="2055" y="855"/>
                    <a:pt x="2055" y="947"/>
                  </a:cubicBezTo>
                  <a:cubicBezTo>
                    <a:pt x="2100" y="1266"/>
                    <a:pt x="2192" y="1700"/>
                    <a:pt x="2351" y="2202"/>
                  </a:cubicBezTo>
                  <a:cubicBezTo>
                    <a:pt x="2488" y="2727"/>
                    <a:pt x="2671" y="3298"/>
                    <a:pt x="2717" y="3960"/>
                  </a:cubicBezTo>
                  <a:cubicBezTo>
                    <a:pt x="2808" y="4599"/>
                    <a:pt x="2876" y="5306"/>
                    <a:pt x="2945" y="6014"/>
                  </a:cubicBezTo>
                  <a:lnTo>
                    <a:pt x="3561" y="11629"/>
                  </a:lnTo>
                  <a:cubicBezTo>
                    <a:pt x="3561" y="11629"/>
                    <a:pt x="3675" y="12337"/>
                    <a:pt x="3835" y="13387"/>
                  </a:cubicBezTo>
                  <a:cubicBezTo>
                    <a:pt x="3972" y="14436"/>
                    <a:pt x="4200" y="15829"/>
                    <a:pt x="4383" y="17221"/>
                  </a:cubicBezTo>
                  <a:cubicBezTo>
                    <a:pt x="4474" y="17929"/>
                    <a:pt x="4565" y="18614"/>
                    <a:pt x="4657" y="19275"/>
                  </a:cubicBezTo>
                  <a:cubicBezTo>
                    <a:pt x="4725" y="19937"/>
                    <a:pt x="4771" y="20554"/>
                    <a:pt x="4839" y="21079"/>
                  </a:cubicBezTo>
                  <a:cubicBezTo>
                    <a:pt x="4931" y="22129"/>
                    <a:pt x="5022" y="22836"/>
                    <a:pt x="5068" y="22836"/>
                  </a:cubicBezTo>
                  <a:cubicBezTo>
                    <a:pt x="5090" y="22836"/>
                    <a:pt x="5090" y="22129"/>
                    <a:pt x="5045" y="21079"/>
                  </a:cubicBezTo>
                  <a:cubicBezTo>
                    <a:pt x="5022" y="20531"/>
                    <a:pt x="4976" y="19915"/>
                    <a:pt x="4953" y="19253"/>
                  </a:cubicBezTo>
                  <a:cubicBezTo>
                    <a:pt x="4885" y="18591"/>
                    <a:pt x="4816" y="17883"/>
                    <a:pt x="4748" y="17176"/>
                  </a:cubicBezTo>
                  <a:cubicBezTo>
                    <a:pt x="4611" y="15760"/>
                    <a:pt x="4428" y="14368"/>
                    <a:pt x="4314" y="13318"/>
                  </a:cubicBezTo>
                  <a:cubicBezTo>
                    <a:pt x="4177" y="12268"/>
                    <a:pt x="4086" y="11560"/>
                    <a:pt x="4086" y="11560"/>
                  </a:cubicBezTo>
                  <a:cubicBezTo>
                    <a:pt x="4086" y="11560"/>
                    <a:pt x="3698" y="8753"/>
                    <a:pt x="3310" y="5968"/>
                  </a:cubicBezTo>
                  <a:cubicBezTo>
                    <a:pt x="3219" y="5261"/>
                    <a:pt x="3127" y="4576"/>
                    <a:pt x="3013" y="3914"/>
                  </a:cubicBezTo>
                  <a:cubicBezTo>
                    <a:pt x="2922" y="3229"/>
                    <a:pt x="2717" y="2659"/>
                    <a:pt x="2534" y="2156"/>
                  </a:cubicBezTo>
                  <a:cubicBezTo>
                    <a:pt x="2374" y="1654"/>
                    <a:pt x="2237" y="1243"/>
                    <a:pt x="2169" y="924"/>
                  </a:cubicBezTo>
                  <a:cubicBezTo>
                    <a:pt x="2146" y="833"/>
                    <a:pt x="2123" y="741"/>
                    <a:pt x="2123" y="673"/>
                  </a:cubicBezTo>
                  <a:cubicBezTo>
                    <a:pt x="2260" y="582"/>
                    <a:pt x="2420" y="513"/>
                    <a:pt x="2580" y="422"/>
                  </a:cubicBezTo>
                  <a:cubicBezTo>
                    <a:pt x="3036" y="216"/>
                    <a:pt x="3561" y="171"/>
                    <a:pt x="3561" y="79"/>
                  </a:cubicBezTo>
                  <a:cubicBezTo>
                    <a:pt x="3561" y="40"/>
                    <a:pt x="3378" y="0"/>
                    <a:pt x="3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1" name="Google Shape;4641;p53"/>
            <p:cNvSpPr/>
            <p:nvPr/>
          </p:nvSpPr>
          <p:spPr>
            <a:xfrm>
              <a:off x="2650175" y="3149925"/>
              <a:ext cx="703625" cy="220825"/>
            </a:xfrm>
            <a:custGeom>
              <a:avLst/>
              <a:gdLst/>
              <a:ahLst/>
              <a:cxnLst/>
              <a:rect l="l" t="t" r="r" b="b"/>
              <a:pathLst>
                <a:path w="28145" h="8833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188"/>
                    <a:pt x="1" y="4018"/>
                    <a:pt x="46" y="7259"/>
                  </a:cubicBezTo>
                  <a:cubicBezTo>
                    <a:pt x="4171" y="8408"/>
                    <a:pt x="8055" y="8832"/>
                    <a:pt x="11545" y="8832"/>
                  </a:cubicBezTo>
                  <a:cubicBezTo>
                    <a:pt x="20822" y="8832"/>
                    <a:pt x="27315" y="5831"/>
                    <a:pt x="28144" y="5433"/>
                  </a:cubicBezTo>
                  <a:cubicBezTo>
                    <a:pt x="27802" y="2283"/>
                    <a:pt x="27505" y="1"/>
                    <a:pt x="27505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2" name="Google Shape;4642;p53"/>
            <p:cNvSpPr/>
            <p:nvPr/>
          </p:nvSpPr>
          <p:spPr>
            <a:xfrm>
              <a:off x="2662725" y="4047475"/>
              <a:ext cx="192325" cy="53900"/>
            </a:xfrm>
            <a:custGeom>
              <a:avLst/>
              <a:gdLst/>
              <a:ahLst/>
              <a:cxnLst/>
              <a:rect l="l" t="t" r="r" b="b"/>
              <a:pathLst>
                <a:path w="7693" h="2156" extrusionOk="0">
                  <a:moveTo>
                    <a:pt x="11" y="1"/>
                  </a:moveTo>
                  <a:cubicBezTo>
                    <a:pt x="7" y="1"/>
                    <a:pt x="4" y="2"/>
                    <a:pt x="1" y="3"/>
                  </a:cubicBezTo>
                  <a:cubicBezTo>
                    <a:pt x="1" y="26"/>
                    <a:pt x="161" y="231"/>
                    <a:pt x="434" y="505"/>
                  </a:cubicBezTo>
                  <a:cubicBezTo>
                    <a:pt x="731" y="756"/>
                    <a:pt x="1165" y="1053"/>
                    <a:pt x="1621" y="1304"/>
                  </a:cubicBezTo>
                  <a:cubicBezTo>
                    <a:pt x="2078" y="1532"/>
                    <a:pt x="2580" y="1715"/>
                    <a:pt x="2945" y="1829"/>
                  </a:cubicBezTo>
                  <a:cubicBezTo>
                    <a:pt x="3310" y="1943"/>
                    <a:pt x="3584" y="2012"/>
                    <a:pt x="3584" y="2012"/>
                  </a:cubicBezTo>
                  <a:cubicBezTo>
                    <a:pt x="3584" y="2012"/>
                    <a:pt x="4396" y="2156"/>
                    <a:pt x="5298" y="2156"/>
                  </a:cubicBezTo>
                  <a:cubicBezTo>
                    <a:pt x="5410" y="2156"/>
                    <a:pt x="5524" y="2154"/>
                    <a:pt x="5639" y="2149"/>
                  </a:cubicBezTo>
                  <a:cubicBezTo>
                    <a:pt x="6689" y="2126"/>
                    <a:pt x="7693" y="1875"/>
                    <a:pt x="7670" y="1806"/>
                  </a:cubicBezTo>
                  <a:cubicBezTo>
                    <a:pt x="7665" y="1792"/>
                    <a:pt x="7614" y="1786"/>
                    <a:pt x="7528" y="1786"/>
                  </a:cubicBezTo>
                  <a:cubicBezTo>
                    <a:pt x="7321" y="1786"/>
                    <a:pt x="6910" y="1816"/>
                    <a:pt x="6428" y="1816"/>
                  </a:cubicBezTo>
                  <a:cubicBezTo>
                    <a:pt x="6178" y="1816"/>
                    <a:pt x="5908" y="1808"/>
                    <a:pt x="5639" y="1783"/>
                  </a:cubicBezTo>
                  <a:cubicBezTo>
                    <a:pt x="4634" y="1738"/>
                    <a:pt x="3676" y="1510"/>
                    <a:pt x="3676" y="1510"/>
                  </a:cubicBezTo>
                  <a:cubicBezTo>
                    <a:pt x="3676" y="1510"/>
                    <a:pt x="3425" y="1464"/>
                    <a:pt x="3059" y="1373"/>
                  </a:cubicBezTo>
                  <a:cubicBezTo>
                    <a:pt x="2717" y="1304"/>
                    <a:pt x="2238" y="1144"/>
                    <a:pt x="1781" y="962"/>
                  </a:cubicBezTo>
                  <a:cubicBezTo>
                    <a:pt x="1325" y="779"/>
                    <a:pt x="868" y="551"/>
                    <a:pt x="549" y="345"/>
                  </a:cubicBezTo>
                  <a:cubicBezTo>
                    <a:pt x="271" y="153"/>
                    <a:pt x="73" y="1"/>
                    <a:pt x="1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3" name="Google Shape;4643;p53"/>
            <p:cNvSpPr/>
            <p:nvPr/>
          </p:nvSpPr>
          <p:spPr>
            <a:xfrm>
              <a:off x="2639900" y="4056675"/>
              <a:ext cx="33700" cy="63400"/>
            </a:xfrm>
            <a:custGeom>
              <a:avLst/>
              <a:gdLst/>
              <a:ahLst/>
              <a:cxnLst/>
              <a:rect l="l" t="t" r="r" b="b"/>
              <a:pathLst>
                <a:path w="1348" h="2536" extrusionOk="0">
                  <a:moveTo>
                    <a:pt x="206" y="0"/>
                  </a:moveTo>
                  <a:cubicBezTo>
                    <a:pt x="183" y="0"/>
                    <a:pt x="115" y="69"/>
                    <a:pt x="69" y="206"/>
                  </a:cubicBezTo>
                  <a:cubicBezTo>
                    <a:pt x="1" y="343"/>
                    <a:pt x="1" y="548"/>
                    <a:pt x="24" y="754"/>
                  </a:cubicBezTo>
                  <a:cubicBezTo>
                    <a:pt x="69" y="1142"/>
                    <a:pt x="229" y="1484"/>
                    <a:pt x="229" y="1484"/>
                  </a:cubicBezTo>
                  <a:cubicBezTo>
                    <a:pt x="229" y="1484"/>
                    <a:pt x="457" y="1803"/>
                    <a:pt x="708" y="2077"/>
                  </a:cubicBezTo>
                  <a:cubicBezTo>
                    <a:pt x="948" y="2317"/>
                    <a:pt x="1208" y="2535"/>
                    <a:pt x="1271" y="2535"/>
                  </a:cubicBezTo>
                  <a:cubicBezTo>
                    <a:pt x="1274" y="2535"/>
                    <a:pt x="1277" y="2535"/>
                    <a:pt x="1279" y="2534"/>
                  </a:cubicBezTo>
                  <a:cubicBezTo>
                    <a:pt x="1347" y="2488"/>
                    <a:pt x="1165" y="2169"/>
                    <a:pt x="1005" y="1849"/>
                  </a:cubicBezTo>
                  <a:cubicBezTo>
                    <a:pt x="822" y="1552"/>
                    <a:pt x="685" y="1233"/>
                    <a:pt x="685" y="1233"/>
                  </a:cubicBezTo>
                  <a:cubicBezTo>
                    <a:pt x="685" y="1233"/>
                    <a:pt x="480" y="959"/>
                    <a:pt x="366" y="662"/>
                  </a:cubicBezTo>
                  <a:cubicBezTo>
                    <a:pt x="229" y="365"/>
                    <a:pt x="275" y="23"/>
                    <a:pt x="206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4" name="Google Shape;4644;p53"/>
            <p:cNvSpPr/>
            <p:nvPr/>
          </p:nvSpPr>
          <p:spPr>
            <a:xfrm>
              <a:off x="2824800" y="4148875"/>
              <a:ext cx="105000" cy="30750"/>
            </a:xfrm>
            <a:custGeom>
              <a:avLst/>
              <a:gdLst/>
              <a:ahLst/>
              <a:cxnLst/>
              <a:rect l="l" t="t" r="r" b="b"/>
              <a:pathLst>
                <a:path w="4200" h="1230" extrusionOk="0">
                  <a:moveTo>
                    <a:pt x="4131" y="1"/>
                  </a:moveTo>
                  <a:cubicBezTo>
                    <a:pt x="4022" y="1"/>
                    <a:pt x="3607" y="278"/>
                    <a:pt x="3173" y="444"/>
                  </a:cubicBezTo>
                  <a:cubicBezTo>
                    <a:pt x="2899" y="512"/>
                    <a:pt x="2671" y="603"/>
                    <a:pt x="2465" y="626"/>
                  </a:cubicBezTo>
                  <a:cubicBezTo>
                    <a:pt x="2283" y="649"/>
                    <a:pt x="2146" y="695"/>
                    <a:pt x="2146" y="695"/>
                  </a:cubicBezTo>
                  <a:cubicBezTo>
                    <a:pt x="2146" y="695"/>
                    <a:pt x="2009" y="718"/>
                    <a:pt x="1826" y="740"/>
                  </a:cubicBezTo>
                  <a:cubicBezTo>
                    <a:pt x="1644" y="809"/>
                    <a:pt x="1370" y="809"/>
                    <a:pt x="1119" y="855"/>
                  </a:cubicBezTo>
                  <a:cubicBezTo>
                    <a:pt x="571" y="877"/>
                    <a:pt x="23" y="832"/>
                    <a:pt x="23" y="923"/>
                  </a:cubicBezTo>
                  <a:cubicBezTo>
                    <a:pt x="0" y="969"/>
                    <a:pt x="548" y="1151"/>
                    <a:pt x="1096" y="1197"/>
                  </a:cubicBezTo>
                  <a:cubicBezTo>
                    <a:pt x="1306" y="1213"/>
                    <a:pt x="1504" y="1229"/>
                    <a:pt x="1683" y="1229"/>
                  </a:cubicBezTo>
                  <a:cubicBezTo>
                    <a:pt x="1757" y="1229"/>
                    <a:pt x="1828" y="1226"/>
                    <a:pt x="1895" y="1220"/>
                  </a:cubicBezTo>
                  <a:cubicBezTo>
                    <a:pt x="2100" y="1197"/>
                    <a:pt x="2237" y="1174"/>
                    <a:pt x="2237" y="1174"/>
                  </a:cubicBezTo>
                  <a:cubicBezTo>
                    <a:pt x="2237" y="1174"/>
                    <a:pt x="2374" y="1151"/>
                    <a:pt x="2579" y="1083"/>
                  </a:cubicBezTo>
                  <a:cubicBezTo>
                    <a:pt x="2808" y="1014"/>
                    <a:pt x="3059" y="877"/>
                    <a:pt x="3310" y="763"/>
                  </a:cubicBezTo>
                  <a:cubicBezTo>
                    <a:pt x="3812" y="466"/>
                    <a:pt x="4200" y="56"/>
                    <a:pt x="4154" y="10"/>
                  </a:cubicBezTo>
                  <a:cubicBezTo>
                    <a:pt x="4150" y="4"/>
                    <a:pt x="4142" y="1"/>
                    <a:pt x="413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5" name="Google Shape;4645;p53"/>
            <p:cNvSpPr/>
            <p:nvPr/>
          </p:nvSpPr>
          <p:spPr>
            <a:xfrm>
              <a:off x="2674150" y="4027425"/>
              <a:ext cx="266500" cy="51525"/>
            </a:xfrm>
            <a:custGeom>
              <a:avLst/>
              <a:gdLst/>
              <a:ahLst/>
              <a:cxnLst/>
              <a:rect l="l" t="t" r="r" b="b"/>
              <a:pathLst>
                <a:path w="10660" h="2061" extrusionOk="0">
                  <a:moveTo>
                    <a:pt x="17" y="0"/>
                  </a:moveTo>
                  <a:cubicBezTo>
                    <a:pt x="10" y="0"/>
                    <a:pt x="4" y="2"/>
                    <a:pt x="0" y="6"/>
                  </a:cubicBezTo>
                  <a:cubicBezTo>
                    <a:pt x="0" y="6"/>
                    <a:pt x="46" y="75"/>
                    <a:pt x="160" y="189"/>
                  </a:cubicBezTo>
                  <a:cubicBezTo>
                    <a:pt x="274" y="303"/>
                    <a:pt x="434" y="440"/>
                    <a:pt x="662" y="600"/>
                  </a:cubicBezTo>
                  <a:cubicBezTo>
                    <a:pt x="1073" y="896"/>
                    <a:pt x="1735" y="1193"/>
                    <a:pt x="2397" y="1444"/>
                  </a:cubicBezTo>
                  <a:cubicBezTo>
                    <a:pt x="3059" y="1672"/>
                    <a:pt x="3744" y="1809"/>
                    <a:pt x="4269" y="1901"/>
                  </a:cubicBezTo>
                  <a:cubicBezTo>
                    <a:pt x="4794" y="1992"/>
                    <a:pt x="5136" y="2015"/>
                    <a:pt x="5136" y="2015"/>
                  </a:cubicBezTo>
                  <a:cubicBezTo>
                    <a:pt x="5136" y="2015"/>
                    <a:pt x="5501" y="2038"/>
                    <a:pt x="6026" y="2060"/>
                  </a:cubicBezTo>
                  <a:cubicBezTo>
                    <a:pt x="6551" y="2038"/>
                    <a:pt x="7259" y="2038"/>
                    <a:pt x="7943" y="1924"/>
                  </a:cubicBezTo>
                  <a:cubicBezTo>
                    <a:pt x="8651" y="1832"/>
                    <a:pt x="9336" y="1695"/>
                    <a:pt x="9838" y="1535"/>
                  </a:cubicBezTo>
                  <a:cubicBezTo>
                    <a:pt x="10340" y="1376"/>
                    <a:pt x="10660" y="1193"/>
                    <a:pt x="10637" y="1170"/>
                  </a:cubicBezTo>
                  <a:cubicBezTo>
                    <a:pt x="10633" y="1163"/>
                    <a:pt x="10622" y="1160"/>
                    <a:pt x="10605" y="1160"/>
                  </a:cubicBezTo>
                  <a:cubicBezTo>
                    <a:pt x="10509" y="1160"/>
                    <a:pt x="10216" y="1253"/>
                    <a:pt x="9792" y="1330"/>
                  </a:cubicBezTo>
                  <a:cubicBezTo>
                    <a:pt x="9290" y="1444"/>
                    <a:pt x="8605" y="1535"/>
                    <a:pt x="7921" y="1581"/>
                  </a:cubicBezTo>
                  <a:cubicBezTo>
                    <a:pt x="7631" y="1600"/>
                    <a:pt x="7342" y="1608"/>
                    <a:pt x="7064" y="1608"/>
                  </a:cubicBezTo>
                  <a:cubicBezTo>
                    <a:pt x="6686" y="1608"/>
                    <a:pt x="6329" y="1594"/>
                    <a:pt x="6026" y="1581"/>
                  </a:cubicBezTo>
                  <a:cubicBezTo>
                    <a:pt x="5524" y="1558"/>
                    <a:pt x="5182" y="1513"/>
                    <a:pt x="5182" y="1513"/>
                  </a:cubicBezTo>
                  <a:cubicBezTo>
                    <a:pt x="5182" y="1513"/>
                    <a:pt x="4839" y="1490"/>
                    <a:pt x="4337" y="1444"/>
                  </a:cubicBezTo>
                  <a:cubicBezTo>
                    <a:pt x="3835" y="1376"/>
                    <a:pt x="3150" y="1284"/>
                    <a:pt x="2488" y="1102"/>
                  </a:cubicBezTo>
                  <a:cubicBezTo>
                    <a:pt x="1849" y="919"/>
                    <a:pt x="1210" y="668"/>
                    <a:pt x="753" y="417"/>
                  </a:cubicBezTo>
                  <a:cubicBezTo>
                    <a:pt x="525" y="303"/>
                    <a:pt x="365" y="189"/>
                    <a:pt x="228" y="98"/>
                  </a:cubicBezTo>
                  <a:cubicBezTo>
                    <a:pt x="116" y="41"/>
                    <a:pt x="49" y="0"/>
                    <a:pt x="17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6" name="Google Shape;4646;p53"/>
            <p:cNvSpPr/>
            <p:nvPr/>
          </p:nvSpPr>
          <p:spPr>
            <a:xfrm>
              <a:off x="2872425" y="4072575"/>
              <a:ext cx="72225" cy="60375"/>
            </a:xfrm>
            <a:custGeom>
              <a:avLst/>
              <a:gdLst/>
              <a:ahLst/>
              <a:cxnLst/>
              <a:rect l="l" t="t" r="r" b="b"/>
              <a:pathLst>
                <a:path w="2889" h="2415" extrusionOk="0">
                  <a:moveTo>
                    <a:pt x="2712" y="1"/>
                  </a:moveTo>
                  <a:cubicBezTo>
                    <a:pt x="2710" y="1"/>
                    <a:pt x="2707" y="2"/>
                    <a:pt x="2706" y="3"/>
                  </a:cubicBezTo>
                  <a:cubicBezTo>
                    <a:pt x="2660" y="3"/>
                    <a:pt x="2683" y="140"/>
                    <a:pt x="2637" y="323"/>
                  </a:cubicBezTo>
                  <a:cubicBezTo>
                    <a:pt x="2637" y="483"/>
                    <a:pt x="2546" y="688"/>
                    <a:pt x="2409" y="871"/>
                  </a:cubicBezTo>
                  <a:cubicBezTo>
                    <a:pt x="2295" y="1076"/>
                    <a:pt x="2112" y="1213"/>
                    <a:pt x="1975" y="1327"/>
                  </a:cubicBezTo>
                  <a:cubicBezTo>
                    <a:pt x="1838" y="1419"/>
                    <a:pt x="1724" y="1487"/>
                    <a:pt x="1724" y="1487"/>
                  </a:cubicBezTo>
                  <a:cubicBezTo>
                    <a:pt x="1724" y="1487"/>
                    <a:pt x="1359" y="1784"/>
                    <a:pt x="925" y="1989"/>
                  </a:cubicBezTo>
                  <a:cubicBezTo>
                    <a:pt x="492" y="2195"/>
                    <a:pt x="12" y="2263"/>
                    <a:pt x="12" y="2332"/>
                  </a:cubicBezTo>
                  <a:cubicBezTo>
                    <a:pt x="1" y="2379"/>
                    <a:pt x="144" y="2415"/>
                    <a:pt x="356" y="2415"/>
                  </a:cubicBezTo>
                  <a:cubicBezTo>
                    <a:pt x="550" y="2415"/>
                    <a:pt x="800" y="2385"/>
                    <a:pt x="1040" y="2309"/>
                  </a:cubicBezTo>
                  <a:cubicBezTo>
                    <a:pt x="1565" y="2195"/>
                    <a:pt x="2021" y="1898"/>
                    <a:pt x="2021" y="1898"/>
                  </a:cubicBezTo>
                  <a:cubicBezTo>
                    <a:pt x="2021" y="1898"/>
                    <a:pt x="2135" y="1807"/>
                    <a:pt x="2272" y="1670"/>
                  </a:cubicBezTo>
                  <a:cubicBezTo>
                    <a:pt x="2432" y="1533"/>
                    <a:pt x="2615" y="1327"/>
                    <a:pt x="2729" y="1053"/>
                  </a:cubicBezTo>
                  <a:cubicBezTo>
                    <a:pt x="2843" y="802"/>
                    <a:pt x="2888" y="506"/>
                    <a:pt x="2843" y="300"/>
                  </a:cubicBezTo>
                  <a:cubicBezTo>
                    <a:pt x="2822" y="131"/>
                    <a:pt x="2742" y="1"/>
                    <a:pt x="2712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7" name="Google Shape;4647;p53"/>
            <p:cNvSpPr/>
            <p:nvPr/>
          </p:nvSpPr>
          <p:spPr>
            <a:xfrm>
              <a:off x="2634775" y="4094900"/>
              <a:ext cx="134125" cy="87050"/>
            </a:xfrm>
            <a:custGeom>
              <a:avLst/>
              <a:gdLst/>
              <a:ahLst/>
              <a:cxnLst/>
              <a:rect l="l" t="t" r="r" b="b"/>
              <a:pathLst>
                <a:path w="5365" h="3482" extrusionOk="0">
                  <a:moveTo>
                    <a:pt x="46" y="1"/>
                  </a:moveTo>
                  <a:cubicBezTo>
                    <a:pt x="23" y="1"/>
                    <a:pt x="0" y="229"/>
                    <a:pt x="0" y="571"/>
                  </a:cubicBezTo>
                  <a:cubicBezTo>
                    <a:pt x="46" y="914"/>
                    <a:pt x="137" y="1370"/>
                    <a:pt x="411" y="1781"/>
                  </a:cubicBezTo>
                  <a:cubicBezTo>
                    <a:pt x="662" y="2169"/>
                    <a:pt x="1005" y="2511"/>
                    <a:pt x="1301" y="2694"/>
                  </a:cubicBezTo>
                  <a:cubicBezTo>
                    <a:pt x="1438" y="2808"/>
                    <a:pt x="1575" y="2854"/>
                    <a:pt x="1667" y="2922"/>
                  </a:cubicBezTo>
                  <a:cubicBezTo>
                    <a:pt x="1758" y="2968"/>
                    <a:pt x="1803" y="2991"/>
                    <a:pt x="1803" y="2991"/>
                  </a:cubicBezTo>
                  <a:cubicBezTo>
                    <a:pt x="1803" y="2991"/>
                    <a:pt x="1872" y="3014"/>
                    <a:pt x="1963" y="3036"/>
                  </a:cubicBezTo>
                  <a:cubicBezTo>
                    <a:pt x="2055" y="3082"/>
                    <a:pt x="2192" y="3128"/>
                    <a:pt x="2351" y="3173"/>
                  </a:cubicBezTo>
                  <a:cubicBezTo>
                    <a:pt x="2694" y="3287"/>
                    <a:pt x="3127" y="3356"/>
                    <a:pt x="3584" y="3402"/>
                  </a:cubicBezTo>
                  <a:cubicBezTo>
                    <a:pt x="4029" y="3459"/>
                    <a:pt x="4474" y="3481"/>
                    <a:pt x="4808" y="3481"/>
                  </a:cubicBezTo>
                  <a:cubicBezTo>
                    <a:pt x="5142" y="3481"/>
                    <a:pt x="5364" y="3459"/>
                    <a:pt x="5364" y="3424"/>
                  </a:cubicBezTo>
                  <a:cubicBezTo>
                    <a:pt x="5364" y="3356"/>
                    <a:pt x="4497" y="3242"/>
                    <a:pt x="3630" y="3059"/>
                  </a:cubicBezTo>
                  <a:cubicBezTo>
                    <a:pt x="3219" y="2968"/>
                    <a:pt x="2808" y="2854"/>
                    <a:pt x="2511" y="2717"/>
                  </a:cubicBezTo>
                  <a:cubicBezTo>
                    <a:pt x="2351" y="2671"/>
                    <a:pt x="2237" y="2625"/>
                    <a:pt x="2146" y="2580"/>
                  </a:cubicBezTo>
                  <a:cubicBezTo>
                    <a:pt x="2055" y="2534"/>
                    <a:pt x="2009" y="2511"/>
                    <a:pt x="2009" y="2511"/>
                  </a:cubicBezTo>
                  <a:cubicBezTo>
                    <a:pt x="2009" y="2511"/>
                    <a:pt x="1963" y="2511"/>
                    <a:pt x="1895" y="2466"/>
                  </a:cubicBezTo>
                  <a:cubicBezTo>
                    <a:pt x="1803" y="2420"/>
                    <a:pt x="1689" y="2374"/>
                    <a:pt x="1552" y="2306"/>
                  </a:cubicBezTo>
                  <a:cubicBezTo>
                    <a:pt x="1279" y="2146"/>
                    <a:pt x="959" y="1895"/>
                    <a:pt x="708" y="1576"/>
                  </a:cubicBezTo>
                  <a:cubicBezTo>
                    <a:pt x="434" y="1256"/>
                    <a:pt x="297" y="845"/>
                    <a:pt x="206" y="548"/>
                  </a:cubicBezTo>
                  <a:cubicBezTo>
                    <a:pt x="137" y="229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8" name="Google Shape;4648;p53"/>
            <p:cNvSpPr/>
            <p:nvPr/>
          </p:nvSpPr>
          <p:spPr>
            <a:xfrm>
              <a:off x="3114675" y="4082275"/>
              <a:ext cx="197450" cy="35500"/>
            </a:xfrm>
            <a:custGeom>
              <a:avLst/>
              <a:gdLst/>
              <a:ahLst/>
              <a:cxnLst/>
              <a:rect l="l" t="t" r="r" b="b"/>
              <a:pathLst>
                <a:path w="7898" h="1420" extrusionOk="0">
                  <a:moveTo>
                    <a:pt x="34" y="1"/>
                  </a:moveTo>
                  <a:cubicBezTo>
                    <a:pt x="29" y="1"/>
                    <a:pt x="25" y="1"/>
                    <a:pt x="23" y="3"/>
                  </a:cubicBezTo>
                  <a:cubicBezTo>
                    <a:pt x="0" y="26"/>
                    <a:pt x="183" y="209"/>
                    <a:pt x="525" y="414"/>
                  </a:cubicBezTo>
                  <a:cubicBezTo>
                    <a:pt x="845" y="643"/>
                    <a:pt x="1324" y="848"/>
                    <a:pt x="1804" y="1008"/>
                  </a:cubicBezTo>
                  <a:cubicBezTo>
                    <a:pt x="2306" y="1168"/>
                    <a:pt x="2808" y="1282"/>
                    <a:pt x="3196" y="1350"/>
                  </a:cubicBezTo>
                  <a:cubicBezTo>
                    <a:pt x="3584" y="1396"/>
                    <a:pt x="3835" y="1419"/>
                    <a:pt x="3835" y="1419"/>
                  </a:cubicBezTo>
                  <a:cubicBezTo>
                    <a:pt x="3835" y="1419"/>
                    <a:pt x="3870" y="1419"/>
                    <a:pt x="3933" y="1419"/>
                  </a:cubicBezTo>
                  <a:cubicBezTo>
                    <a:pt x="4216" y="1419"/>
                    <a:pt x="5072" y="1404"/>
                    <a:pt x="5912" y="1236"/>
                  </a:cubicBezTo>
                  <a:cubicBezTo>
                    <a:pt x="6939" y="1053"/>
                    <a:pt x="7898" y="643"/>
                    <a:pt x="7875" y="574"/>
                  </a:cubicBezTo>
                  <a:cubicBezTo>
                    <a:pt x="7870" y="567"/>
                    <a:pt x="7856" y="564"/>
                    <a:pt x="7833" y="564"/>
                  </a:cubicBezTo>
                  <a:cubicBezTo>
                    <a:pt x="7633" y="564"/>
                    <a:pt x="6768" y="809"/>
                    <a:pt x="5866" y="871"/>
                  </a:cubicBezTo>
                  <a:cubicBezTo>
                    <a:pt x="5480" y="915"/>
                    <a:pt x="5094" y="928"/>
                    <a:pt x="4765" y="928"/>
                  </a:cubicBezTo>
                  <a:cubicBezTo>
                    <a:pt x="4238" y="928"/>
                    <a:pt x="3858" y="894"/>
                    <a:pt x="3858" y="894"/>
                  </a:cubicBezTo>
                  <a:cubicBezTo>
                    <a:pt x="3858" y="894"/>
                    <a:pt x="3630" y="894"/>
                    <a:pt x="3242" y="871"/>
                  </a:cubicBezTo>
                  <a:cubicBezTo>
                    <a:pt x="2876" y="848"/>
                    <a:pt x="2397" y="779"/>
                    <a:pt x="1895" y="665"/>
                  </a:cubicBezTo>
                  <a:cubicBezTo>
                    <a:pt x="1416" y="551"/>
                    <a:pt x="959" y="391"/>
                    <a:pt x="617" y="232"/>
                  </a:cubicBezTo>
                  <a:cubicBezTo>
                    <a:pt x="304" y="107"/>
                    <a:pt x="86" y="1"/>
                    <a:pt x="3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9" name="Google Shape;4649;p53"/>
            <p:cNvSpPr/>
            <p:nvPr/>
          </p:nvSpPr>
          <p:spPr>
            <a:xfrm>
              <a:off x="3095275" y="4094250"/>
              <a:ext cx="41100" cy="57925"/>
            </a:xfrm>
            <a:custGeom>
              <a:avLst/>
              <a:gdLst/>
              <a:ahLst/>
              <a:cxnLst/>
              <a:rect l="l" t="t" r="r" b="b"/>
              <a:pathLst>
                <a:path w="1644" h="2317" extrusionOk="0">
                  <a:moveTo>
                    <a:pt x="129" y="0"/>
                  </a:moveTo>
                  <a:cubicBezTo>
                    <a:pt x="101" y="0"/>
                    <a:pt x="44" y="86"/>
                    <a:pt x="23" y="209"/>
                  </a:cubicBezTo>
                  <a:cubicBezTo>
                    <a:pt x="0" y="369"/>
                    <a:pt x="23" y="574"/>
                    <a:pt x="69" y="757"/>
                  </a:cubicBezTo>
                  <a:cubicBezTo>
                    <a:pt x="183" y="1145"/>
                    <a:pt x="411" y="1465"/>
                    <a:pt x="411" y="1465"/>
                  </a:cubicBezTo>
                  <a:cubicBezTo>
                    <a:pt x="411" y="1465"/>
                    <a:pt x="662" y="1738"/>
                    <a:pt x="959" y="1944"/>
                  </a:cubicBezTo>
                  <a:cubicBezTo>
                    <a:pt x="1225" y="2148"/>
                    <a:pt x="1490" y="2316"/>
                    <a:pt x="1576" y="2316"/>
                  </a:cubicBezTo>
                  <a:cubicBezTo>
                    <a:pt x="1586" y="2316"/>
                    <a:pt x="1593" y="2314"/>
                    <a:pt x="1598" y="2309"/>
                  </a:cubicBezTo>
                  <a:cubicBezTo>
                    <a:pt x="1644" y="2263"/>
                    <a:pt x="1438" y="1967"/>
                    <a:pt x="1210" y="1693"/>
                  </a:cubicBezTo>
                  <a:cubicBezTo>
                    <a:pt x="982" y="1419"/>
                    <a:pt x="799" y="1145"/>
                    <a:pt x="799" y="1145"/>
                  </a:cubicBezTo>
                  <a:cubicBezTo>
                    <a:pt x="799" y="1145"/>
                    <a:pt x="571" y="894"/>
                    <a:pt x="411" y="620"/>
                  </a:cubicBezTo>
                  <a:cubicBezTo>
                    <a:pt x="229" y="346"/>
                    <a:pt x="206" y="4"/>
                    <a:pt x="137" y="4"/>
                  </a:cubicBezTo>
                  <a:cubicBezTo>
                    <a:pt x="135" y="1"/>
                    <a:pt x="132" y="0"/>
                    <a:pt x="129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0" name="Google Shape;4650;p53"/>
            <p:cNvSpPr/>
            <p:nvPr/>
          </p:nvSpPr>
          <p:spPr>
            <a:xfrm>
              <a:off x="3294500" y="4140450"/>
              <a:ext cx="100375" cy="41900"/>
            </a:xfrm>
            <a:custGeom>
              <a:avLst/>
              <a:gdLst/>
              <a:ahLst/>
              <a:cxnLst/>
              <a:rect l="l" t="t" r="r" b="b"/>
              <a:pathLst>
                <a:path w="4015" h="1676" extrusionOk="0">
                  <a:moveTo>
                    <a:pt x="3954" y="1"/>
                  </a:moveTo>
                  <a:cubicBezTo>
                    <a:pt x="3855" y="1"/>
                    <a:pt x="3485" y="340"/>
                    <a:pt x="3033" y="598"/>
                  </a:cubicBezTo>
                  <a:cubicBezTo>
                    <a:pt x="2805" y="712"/>
                    <a:pt x="2577" y="826"/>
                    <a:pt x="2394" y="895"/>
                  </a:cubicBezTo>
                  <a:lnTo>
                    <a:pt x="2074" y="986"/>
                  </a:lnTo>
                  <a:cubicBezTo>
                    <a:pt x="2074" y="986"/>
                    <a:pt x="1960" y="1032"/>
                    <a:pt x="1778" y="1100"/>
                  </a:cubicBezTo>
                  <a:cubicBezTo>
                    <a:pt x="1595" y="1192"/>
                    <a:pt x="1344" y="1237"/>
                    <a:pt x="1070" y="1306"/>
                  </a:cubicBezTo>
                  <a:cubicBezTo>
                    <a:pt x="568" y="1443"/>
                    <a:pt x="20" y="1488"/>
                    <a:pt x="20" y="1557"/>
                  </a:cubicBezTo>
                  <a:cubicBezTo>
                    <a:pt x="0" y="1616"/>
                    <a:pt x="426" y="1675"/>
                    <a:pt x="911" y="1675"/>
                  </a:cubicBezTo>
                  <a:cubicBezTo>
                    <a:pt x="986" y="1675"/>
                    <a:pt x="1062" y="1674"/>
                    <a:pt x="1139" y="1671"/>
                  </a:cubicBezTo>
                  <a:cubicBezTo>
                    <a:pt x="1413" y="1648"/>
                    <a:pt x="1686" y="1625"/>
                    <a:pt x="1892" y="1557"/>
                  </a:cubicBezTo>
                  <a:cubicBezTo>
                    <a:pt x="2120" y="1511"/>
                    <a:pt x="2257" y="1465"/>
                    <a:pt x="2257" y="1465"/>
                  </a:cubicBezTo>
                  <a:cubicBezTo>
                    <a:pt x="2257" y="1465"/>
                    <a:pt x="2371" y="1420"/>
                    <a:pt x="2577" y="1306"/>
                  </a:cubicBezTo>
                  <a:cubicBezTo>
                    <a:pt x="2782" y="1237"/>
                    <a:pt x="3010" y="1055"/>
                    <a:pt x="3239" y="895"/>
                  </a:cubicBezTo>
                  <a:cubicBezTo>
                    <a:pt x="3695" y="530"/>
                    <a:pt x="4015" y="50"/>
                    <a:pt x="3969" y="5"/>
                  </a:cubicBezTo>
                  <a:cubicBezTo>
                    <a:pt x="3965" y="2"/>
                    <a:pt x="3960" y="1"/>
                    <a:pt x="395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1" name="Google Shape;4651;p53"/>
            <p:cNvSpPr/>
            <p:nvPr/>
          </p:nvSpPr>
          <p:spPr>
            <a:xfrm>
              <a:off x="3122650" y="4047475"/>
              <a:ext cx="267650" cy="43450"/>
            </a:xfrm>
            <a:custGeom>
              <a:avLst/>
              <a:gdLst/>
              <a:ahLst/>
              <a:cxnLst/>
              <a:rect l="l" t="t" r="r" b="b"/>
              <a:pathLst>
                <a:path w="10706" h="1738" extrusionOk="0">
                  <a:moveTo>
                    <a:pt x="10698" y="1"/>
                  </a:moveTo>
                  <a:cubicBezTo>
                    <a:pt x="10641" y="1"/>
                    <a:pt x="10333" y="150"/>
                    <a:pt x="9884" y="300"/>
                  </a:cubicBezTo>
                  <a:cubicBezTo>
                    <a:pt x="9405" y="505"/>
                    <a:pt x="8743" y="688"/>
                    <a:pt x="8081" y="848"/>
                  </a:cubicBezTo>
                  <a:cubicBezTo>
                    <a:pt x="7419" y="985"/>
                    <a:pt x="6734" y="1076"/>
                    <a:pt x="6209" y="1144"/>
                  </a:cubicBezTo>
                  <a:cubicBezTo>
                    <a:pt x="5707" y="1190"/>
                    <a:pt x="5365" y="1213"/>
                    <a:pt x="5365" y="1213"/>
                  </a:cubicBezTo>
                  <a:cubicBezTo>
                    <a:pt x="5365" y="1213"/>
                    <a:pt x="5022" y="1236"/>
                    <a:pt x="4520" y="1258"/>
                  </a:cubicBezTo>
                  <a:cubicBezTo>
                    <a:pt x="4296" y="1269"/>
                    <a:pt x="4035" y="1279"/>
                    <a:pt x="3753" y="1279"/>
                  </a:cubicBezTo>
                  <a:cubicBezTo>
                    <a:pt x="3406" y="1279"/>
                    <a:pt x="3027" y="1263"/>
                    <a:pt x="2649" y="1213"/>
                  </a:cubicBezTo>
                  <a:cubicBezTo>
                    <a:pt x="1987" y="1144"/>
                    <a:pt x="1302" y="1007"/>
                    <a:pt x="823" y="825"/>
                  </a:cubicBezTo>
                  <a:cubicBezTo>
                    <a:pt x="572" y="756"/>
                    <a:pt x="389" y="642"/>
                    <a:pt x="252" y="597"/>
                  </a:cubicBezTo>
                  <a:cubicBezTo>
                    <a:pt x="149" y="545"/>
                    <a:pt x="72" y="520"/>
                    <a:pt x="40" y="520"/>
                  </a:cubicBezTo>
                  <a:cubicBezTo>
                    <a:pt x="29" y="520"/>
                    <a:pt x="24" y="522"/>
                    <a:pt x="24" y="528"/>
                  </a:cubicBezTo>
                  <a:cubicBezTo>
                    <a:pt x="1" y="528"/>
                    <a:pt x="69" y="597"/>
                    <a:pt x="206" y="688"/>
                  </a:cubicBezTo>
                  <a:cubicBezTo>
                    <a:pt x="320" y="779"/>
                    <a:pt x="503" y="893"/>
                    <a:pt x="754" y="1007"/>
                  </a:cubicBezTo>
                  <a:cubicBezTo>
                    <a:pt x="1211" y="1258"/>
                    <a:pt x="1895" y="1441"/>
                    <a:pt x="2603" y="1555"/>
                  </a:cubicBezTo>
                  <a:cubicBezTo>
                    <a:pt x="3288" y="1692"/>
                    <a:pt x="3995" y="1715"/>
                    <a:pt x="4520" y="1738"/>
                  </a:cubicBezTo>
                  <a:cubicBezTo>
                    <a:pt x="5045" y="1738"/>
                    <a:pt x="5411" y="1715"/>
                    <a:pt x="5411" y="1715"/>
                  </a:cubicBezTo>
                  <a:cubicBezTo>
                    <a:pt x="5411" y="1715"/>
                    <a:pt x="5753" y="1669"/>
                    <a:pt x="6278" y="1601"/>
                  </a:cubicBezTo>
                  <a:cubicBezTo>
                    <a:pt x="6803" y="1510"/>
                    <a:pt x="7488" y="1395"/>
                    <a:pt x="8172" y="1190"/>
                  </a:cubicBezTo>
                  <a:cubicBezTo>
                    <a:pt x="8834" y="985"/>
                    <a:pt x="9496" y="733"/>
                    <a:pt x="9976" y="482"/>
                  </a:cubicBezTo>
                  <a:cubicBezTo>
                    <a:pt x="10432" y="254"/>
                    <a:pt x="10706" y="26"/>
                    <a:pt x="10706" y="3"/>
                  </a:cubicBezTo>
                  <a:cubicBezTo>
                    <a:pt x="10705" y="2"/>
                    <a:pt x="10702" y="1"/>
                    <a:pt x="10698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2" name="Google Shape;4652;p53"/>
            <p:cNvSpPr/>
            <p:nvPr/>
          </p:nvSpPr>
          <p:spPr>
            <a:xfrm>
              <a:off x="3334925" y="4063450"/>
              <a:ext cx="63950" cy="69300"/>
            </a:xfrm>
            <a:custGeom>
              <a:avLst/>
              <a:gdLst/>
              <a:ahLst/>
              <a:cxnLst/>
              <a:rect l="l" t="t" r="r" b="b"/>
              <a:pathLst>
                <a:path w="2558" h="2772" extrusionOk="0">
                  <a:moveTo>
                    <a:pt x="2314" y="0"/>
                  </a:moveTo>
                  <a:cubicBezTo>
                    <a:pt x="2311" y="0"/>
                    <a:pt x="2308" y="1"/>
                    <a:pt x="2306" y="3"/>
                  </a:cubicBezTo>
                  <a:cubicBezTo>
                    <a:pt x="2283" y="3"/>
                    <a:pt x="2306" y="140"/>
                    <a:pt x="2306" y="323"/>
                  </a:cubicBezTo>
                  <a:cubicBezTo>
                    <a:pt x="2306" y="483"/>
                    <a:pt x="2261" y="711"/>
                    <a:pt x="2147" y="916"/>
                  </a:cubicBezTo>
                  <a:cubicBezTo>
                    <a:pt x="2055" y="1122"/>
                    <a:pt x="1895" y="1281"/>
                    <a:pt x="1781" y="1418"/>
                  </a:cubicBezTo>
                  <a:cubicBezTo>
                    <a:pt x="1667" y="1532"/>
                    <a:pt x="1576" y="1624"/>
                    <a:pt x="1576" y="1624"/>
                  </a:cubicBezTo>
                  <a:cubicBezTo>
                    <a:pt x="1576" y="1624"/>
                    <a:pt x="1256" y="1966"/>
                    <a:pt x="868" y="2240"/>
                  </a:cubicBezTo>
                  <a:cubicBezTo>
                    <a:pt x="457" y="2514"/>
                    <a:pt x="1" y="2674"/>
                    <a:pt x="1" y="2742"/>
                  </a:cubicBezTo>
                  <a:cubicBezTo>
                    <a:pt x="1" y="2761"/>
                    <a:pt x="43" y="2771"/>
                    <a:pt x="114" y="2771"/>
                  </a:cubicBezTo>
                  <a:cubicBezTo>
                    <a:pt x="299" y="2771"/>
                    <a:pt x="682" y="2702"/>
                    <a:pt x="1028" y="2537"/>
                  </a:cubicBezTo>
                  <a:cubicBezTo>
                    <a:pt x="1507" y="2331"/>
                    <a:pt x="1941" y="1989"/>
                    <a:pt x="1941" y="1989"/>
                  </a:cubicBezTo>
                  <a:cubicBezTo>
                    <a:pt x="1941" y="1989"/>
                    <a:pt x="2032" y="1875"/>
                    <a:pt x="2147" y="1715"/>
                  </a:cubicBezTo>
                  <a:cubicBezTo>
                    <a:pt x="2261" y="1555"/>
                    <a:pt x="2420" y="1304"/>
                    <a:pt x="2489" y="1030"/>
                  </a:cubicBezTo>
                  <a:cubicBezTo>
                    <a:pt x="2557" y="779"/>
                    <a:pt x="2557" y="483"/>
                    <a:pt x="2489" y="277"/>
                  </a:cubicBezTo>
                  <a:cubicBezTo>
                    <a:pt x="2426" y="110"/>
                    <a:pt x="2345" y="0"/>
                    <a:pt x="2314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3" name="Google Shape;4653;p53"/>
            <p:cNvSpPr/>
            <p:nvPr/>
          </p:nvSpPr>
          <p:spPr>
            <a:xfrm>
              <a:off x="3095275" y="4133125"/>
              <a:ext cx="145525" cy="70575"/>
            </a:xfrm>
            <a:custGeom>
              <a:avLst/>
              <a:gdLst/>
              <a:ahLst/>
              <a:cxnLst/>
              <a:rect l="l" t="t" r="r" b="b"/>
              <a:pathLst>
                <a:path w="5821" h="2823" extrusionOk="0">
                  <a:moveTo>
                    <a:pt x="23" y="1"/>
                  </a:moveTo>
                  <a:cubicBezTo>
                    <a:pt x="0" y="24"/>
                    <a:pt x="0" y="229"/>
                    <a:pt x="69" y="572"/>
                  </a:cubicBezTo>
                  <a:cubicBezTo>
                    <a:pt x="160" y="891"/>
                    <a:pt x="320" y="1348"/>
                    <a:pt x="639" y="1690"/>
                  </a:cubicBezTo>
                  <a:cubicBezTo>
                    <a:pt x="959" y="2055"/>
                    <a:pt x="1370" y="2329"/>
                    <a:pt x="1689" y="2466"/>
                  </a:cubicBezTo>
                  <a:cubicBezTo>
                    <a:pt x="1849" y="2534"/>
                    <a:pt x="1986" y="2580"/>
                    <a:pt x="2077" y="2626"/>
                  </a:cubicBezTo>
                  <a:cubicBezTo>
                    <a:pt x="2169" y="2671"/>
                    <a:pt x="2237" y="2671"/>
                    <a:pt x="2237" y="2671"/>
                  </a:cubicBezTo>
                  <a:cubicBezTo>
                    <a:pt x="2237" y="2671"/>
                    <a:pt x="2283" y="2694"/>
                    <a:pt x="2374" y="2717"/>
                  </a:cubicBezTo>
                  <a:cubicBezTo>
                    <a:pt x="2488" y="2717"/>
                    <a:pt x="2625" y="2763"/>
                    <a:pt x="2808" y="2763"/>
                  </a:cubicBezTo>
                  <a:cubicBezTo>
                    <a:pt x="3025" y="2806"/>
                    <a:pt x="3279" y="2822"/>
                    <a:pt x="3552" y="2822"/>
                  </a:cubicBezTo>
                  <a:cubicBezTo>
                    <a:pt x="3709" y="2822"/>
                    <a:pt x="3873" y="2817"/>
                    <a:pt x="4040" y="2808"/>
                  </a:cubicBezTo>
                  <a:cubicBezTo>
                    <a:pt x="4931" y="2786"/>
                    <a:pt x="5821" y="2626"/>
                    <a:pt x="5821" y="2557"/>
                  </a:cubicBezTo>
                  <a:cubicBezTo>
                    <a:pt x="5798" y="2489"/>
                    <a:pt x="4908" y="2512"/>
                    <a:pt x="4040" y="2466"/>
                  </a:cubicBezTo>
                  <a:cubicBezTo>
                    <a:pt x="3607" y="2420"/>
                    <a:pt x="3173" y="2375"/>
                    <a:pt x="2876" y="2306"/>
                  </a:cubicBezTo>
                  <a:cubicBezTo>
                    <a:pt x="2717" y="2283"/>
                    <a:pt x="2580" y="2238"/>
                    <a:pt x="2488" y="2215"/>
                  </a:cubicBezTo>
                  <a:cubicBezTo>
                    <a:pt x="2420" y="2192"/>
                    <a:pt x="2351" y="2192"/>
                    <a:pt x="2351" y="2192"/>
                  </a:cubicBezTo>
                  <a:cubicBezTo>
                    <a:pt x="2351" y="2192"/>
                    <a:pt x="2306" y="2169"/>
                    <a:pt x="2214" y="2146"/>
                  </a:cubicBezTo>
                  <a:cubicBezTo>
                    <a:pt x="2146" y="2124"/>
                    <a:pt x="2009" y="2101"/>
                    <a:pt x="1872" y="2032"/>
                  </a:cubicBezTo>
                  <a:cubicBezTo>
                    <a:pt x="1575" y="1941"/>
                    <a:pt x="1210" y="1736"/>
                    <a:pt x="913" y="1462"/>
                  </a:cubicBezTo>
                  <a:cubicBezTo>
                    <a:pt x="594" y="1165"/>
                    <a:pt x="411" y="800"/>
                    <a:pt x="251" y="503"/>
                  </a:cubicBezTo>
                  <a:cubicBezTo>
                    <a:pt x="137" y="20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4" name="Google Shape;4654;p53"/>
            <p:cNvSpPr/>
            <p:nvPr/>
          </p:nvSpPr>
          <p:spPr>
            <a:xfrm>
              <a:off x="2898975" y="3678700"/>
              <a:ext cx="47950" cy="102900"/>
            </a:xfrm>
            <a:custGeom>
              <a:avLst/>
              <a:gdLst/>
              <a:ahLst/>
              <a:cxnLst/>
              <a:rect l="l" t="t" r="r" b="b"/>
              <a:pathLst>
                <a:path w="1918" h="4116" extrusionOk="0">
                  <a:moveTo>
                    <a:pt x="1580" y="0"/>
                  </a:moveTo>
                  <a:cubicBezTo>
                    <a:pt x="1410" y="0"/>
                    <a:pt x="1207" y="195"/>
                    <a:pt x="1096" y="511"/>
                  </a:cubicBezTo>
                  <a:cubicBezTo>
                    <a:pt x="936" y="899"/>
                    <a:pt x="982" y="1287"/>
                    <a:pt x="1164" y="1401"/>
                  </a:cubicBezTo>
                  <a:cubicBezTo>
                    <a:pt x="1198" y="1423"/>
                    <a:pt x="1236" y="1433"/>
                    <a:pt x="1274" y="1433"/>
                  </a:cubicBezTo>
                  <a:cubicBezTo>
                    <a:pt x="1444" y="1433"/>
                    <a:pt x="1646" y="1238"/>
                    <a:pt x="1758" y="922"/>
                  </a:cubicBezTo>
                  <a:cubicBezTo>
                    <a:pt x="1918" y="557"/>
                    <a:pt x="1872" y="146"/>
                    <a:pt x="1689" y="32"/>
                  </a:cubicBezTo>
                  <a:cubicBezTo>
                    <a:pt x="1656" y="11"/>
                    <a:pt x="1618" y="0"/>
                    <a:pt x="1580" y="0"/>
                  </a:cubicBezTo>
                  <a:close/>
                  <a:moveTo>
                    <a:pt x="903" y="2097"/>
                  </a:moveTo>
                  <a:cubicBezTo>
                    <a:pt x="656" y="2097"/>
                    <a:pt x="376" y="2363"/>
                    <a:pt x="206" y="2816"/>
                  </a:cubicBezTo>
                  <a:cubicBezTo>
                    <a:pt x="0" y="3341"/>
                    <a:pt x="46" y="3912"/>
                    <a:pt x="297" y="4072"/>
                  </a:cubicBezTo>
                  <a:cubicBezTo>
                    <a:pt x="347" y="4101"/>
                    <a:pt x="401" y="4115"/>
                    <a:pt x="456" y="4115"/>
                  </a:cubicBezTo>
                  <a:cubicBezTo>
                    <a:pt x="700" y="4115"/>
                    <a:pt x="974" y="3839"/>
                    <a:pt x="1142" y="3410"/>
                  </a:cubicBezTo>
                  <a:cubicBezTo>
                    <a:pt x="1347" y="2862"/>
                    <a:pt x="1301" y="2314"/>
                    <a:pt x="1050" y="2132"/>
                  </a:cubicBezTo>
                  <a:cubicBezTo>
                    <a:pt x="1003" y="2108"/>
                    <a:pt x="954" y="2097"/>
                    <a:pt x="903" y="209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5" name="Google Shape;4655;p53"/>
            <p:cNvSpPr/>
            <p:nvPr/>
          </p:nvSpPr>
          <p:spPr>
            <a:xfrm>
              <a:off x="3332650" y="3646125"/>
              <a:ext cx="29700" cy="107200"/>
            </a:xfrm>
            <a:custGeom>
              <a:avLst/>
              <a:gdLst/>
              <a:ahLst/>
              <a:cxnLst/>
              <a:rect l="l" t="t" r="r" b="b"/>
              <a:pathLst>
                <a:path w="1188" h="4288" extrusionOk="0">
                  <a:moveTo>
                    <a:pt x="684" y="0"/>
                  </a:moveTo>
                  <a:cubicBezTo>
                    <a:pt x="485" y="0"/>
                    <a:pt x="318" y="259"/>
                    <a:pt x="297" y="627"/>
                  </a:cubicBezTo>
                  <a:cubicBezTo>
                    <a:pt x="252" y="1038"/>
                    <a:pt x="389" y="1426"/>
                    <a:pt x="594" y="1472"/>
                  </a:cubicBezTo>
                  <a:cubicBezTo>
                    <a:pt x="618" y="1479"/>
                    <a:pt x="641" y="1482"/>
                    <a:pt x="664" y="1482"/>
                  </a:cubicBezTo>
                  <a:cubicBezTo>
                    <a:pt x="863" y="1482"/>
                    <a:pt x="1030" y="1224"/>
                    <a:pt x="1051" y="855"/>
                  </a:cubicBezTo>
                  <a:cubicBezTo>
                    <a:pt x="1096" y="445"/>
                    <a:pt x="959" y="79"/>
                    <a:pt x="754" y="11"/>
                  </a:cubicBezTo>
                  <a:cubicBezTo>
                    <a:pt x="730" y="4"/>
                    <a:pt x="707" y="0"/>
                    <a:pt x="684" y="0"/>
                  </a:cubicBezTo>
                  <a:close/>
                  <a:moveTo>
                    <a:pt x="618" y="2194"/>
                  </a:moveTo>
                  <a:cubicBezTo>
                    <a:pt x="348" y="2194"/>
                    <a:pt x="111" y="2566"/>
                    <a:pt x="69" y="3092"/>
                  </a:cubicBezTo>
                  <a:cubicBezTo>
                    <a:pt x="1" y="3663"/>
                    <a:pt x="206" y="4188"/>
                    <a:pt x="503" y="4279"/>
                  </a:cubicBezTo>
                  <a:cubicBezTo>
                    <a:pt x="526" y="4285"/>
                    <a:pt x="548" y="4287"/>
                    <a:pt x="571" y="4287"/>
                  </a:cubicBezTo>
                  <a:cubicBezTo>
                    <a:pt x="840" y="4287"/>
                    <a:pt x="1077" y="3916"/>
                    <a:pt x="1119" y="3389"/>
                  </a:cubicBezTo>
                  <a:cubicBezTo>
                    <a:pt x="1188" y="2841"/>
                    <a:pt x="982" y="2293"/>
                    <a:pt x="685" y="2202"/>
                  </a:cubicBezTo>
                  <a:cubicBezTo>
                    <a:pt x="663" y="2197"/>
                    <a:pt x="640" y="2194"/>
                    <a:pt x="618" y="219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6" name="Google Shape;4656;p53"/>
            <p:cNvSpPr/>
            <p:nvPr/>
          </p:nvSpPr>
          <p:spPr>
            <a:xfrm>
              <a:off x="2946900" y="2383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2" y="1"/>
                  </a:moveTo>
                  <a:cubicBezTo>
                    <a:pt x="5606" y="1"/>
                    <a:pt x="4457" y="216"/>
                    <a:pt x="3288" y="646"/>
                  </a:cubicBezTo>
                  <a:cubicBezTo>
                    <a:pt x="4018" y="1034"/>
                    <a:pt x="4611" y="965"/>
                    <a:pt x="5798" y="1148"/>
                  </a:cubicBezTo>
                  <a:cubicBezTo>
                    <a:pt x="6848" y="1810"/>
                    <a:pt x="8263" y="2152"/>
                    <a:pt x="10044" y="4754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20" y="26592"/>
                    <a:pt x="3403" y="26558"/>
                    <a:pt x="2968" y="26484"/>
                  </a:cubicBezTo>
                  <a:lnTo>
                    <a:pt x="92" y="26689"/>
                  </a:lnTo>
                  <a:cubicBezTo>
                    <a:pt x="92" y="26689"/>
                    <a:pt x="1" y="29588"/>
                    <a:pt x="4474" y="29976"/>
                  </a:cubicBezTo>
                  <a:cubicBezTo>
                    <a:pt x="4724" y="29997"/>
                    <a:pt x="4972" y="30007"/>
                    <a:pt x="5218" y="30007"/>
                  </a:cubicBezTo>
                  <a:cubicBezTo>
                    <a:pt x="8190" y="30007"/>
                    <a:pt x="10880" y="28509"/>
                    <a:pt x="12714" y="26233"/>
                  </a:cubicBezTo>
                  <a:cubicBezTo>
                    <a:pt x="13308" y="25502"/>
                    <a:pt x="14267" y="24612"/>
                    <a:pt x="14655" y="23722"/>
                  </a:cubicBezTo>
                  <a:cubicBezTo>
                    <a:pt x="16481" y="19591"/>
                    <a:pt x="17279" y="15847"/>
                    <a:pt x="16481" y="11282"/>
                  </a:cubicBezTo>
                  <a:cubicBezTo>
                    <a:pt x="15138" y="3721"/>
                    <a:pt x="11304" y="1"/>
                    <a:pt x="6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7" name="Google Shape;4657;p53"/>
            <p:cNvSpPr/>
            <p:nvPr/>
          </p:nvSpPr>
          <p:spPr>
            <a:xfrm>
              <a:off x="2949200" y="2412100"/>
              <a:ext cx="353800" cy="685500"/>
            </a:xfrm>
            <a:custGeom>
              <a:avLst/>
              <a:gdLst/>
              <a:ahLst/>
              <a:cxnLst/>
              <a:rect l="l" t="t" r="r" b="b"/>
              <a:pathLst>
                <a:path w="14152" h="27420" extrusionOk="0">
                  <a:moveTo>
                    <a:pt x="5706" y="1"/>
                  </a:moveTo>
                  <a:lnTo>
                    <a:pt x="5706" y="1"/>
                  </a:lnTo>
                  <a:cubicBezTo>
                    <a:pt x="6756" y="663"/>
                    <a:pt x="8171" y="1005"/>
                    <a:pt x="9952" y="3607"/>
                  </a:cubicBezTo>
                  <a:cubicBezTo>
                    <a:pt x="12394" y="7191"/>
                    <a:pt x="13695" y="16572"/>
                    <a:pt x="10317" y="21799"/>
                  </a:cubicBezTo>
                  <a:cubicBezTo>
                    <a:pt x="10317" y="21799"/>
                    <a:pt x="8247" y="25445"/>
                    <a:pt x="4125" y="25445"/>
                  </a:cubicBezTo>
                  <a:cubicBezTo>
                    <a:pt x="3728" y="25445"/>
                    <a:pt x="3311" y="25411"/>
                    <a:pt x="2876" y="25337"/>
                  </a:cubicBezTo>
                  <a:lnTo>
                    <a:pt x="0" y="25542"/>
                  </a:lnTo>
                  <a:cubicBezTo>
                    <a:pt x="0" y="25542"/>
                    <a:pt x="0" y="26090"/>
                    <a:pt x="342" y="26752"/>
                  </a:cubicBezTo>
                  <a:cubicBezTo>
                    <a:pt x="913" y="27072"/>
                    <a:pt x="1689" y="27300"/>
                    <a:pt x="2693" y="27391"/>
                  </a:cubicBezTo>
                  <a:cubicBezTo>
                    <a:pt x="2923" y="27410"/>
                    <a:pt x="3151" y="27420"/>
                    <a:pt x="3378" y="27420"/>
                  </a:cubicBezTo>
                  <a:cubicBezTo>
                    <a:pt x="6099" y="27420"/>
                    <a:pt x="8563" y="26054"/>
                    <a:pt x="10249" y="23967"/>
                  </a:cubicBezTo>
                  <a:cubicBezTo>
                    <a:pt x="10796" y="23283"/>
                    <a:pt x="11253" y="22529"/>
                    <a:pt x="11595" y="21708"/>
                  </a:cubicBezTo>
                  <a:cubicBezTo>
                    <a:pt x="13262" y="17919"/>
                    <a:pt x="14152" y="14426"/>
                    <a:pt x="13398" y="10249"/>
                  </a:cubicBezTo>
                  <a:cubicBezTo>
                    <a:pt x="12280" y="3881"/>
                    <a:pt x="9381" y="503"/>
                    <a:pt x="570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8" name="Google Shape;4658;p53"/>
            <p:cNvSpPr/>
            <p:nvPr/>
          </p:nvSpPr>
          <p:spPr>
            <a:xfrm>
              <a:off x="3078150" y="2428200"/>
              <a:ext cx="199750" cy="612275"/>
            </a:xfrm>
            <a:custGeom>
              <a:avLst/>
              <a:gdLst/>
              <a:ahLst/>
              <a:cxnLst/>
              <a:rect l="l" t="t" r="r" b="b"/>
              <a:pathLst>
                <a:path w="7990" h="24491" extrusionOk="0">
                  <a:moveTo>
                    <a:pt x="967" y="1"/>
                  </a:moveTo>
                  <a:cubicBezTo>
                    <a:pt x="847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01"/>
                  </a:cubicBezTo>
                  <a:cubicBezTo>
                    <a:pt x="6" y="212"/>
                    <a:pt x="23" y="217"/>
                    <a:pt x="52" y="217"/>
                  </a:cubicBezTo>
                  <a:cubicBezTo>
                    <a:pt x="142" y="217"/>
                    <a:pt x="345" y="173"/>
                    <a:pt x="640" y="156"/>
                  </a:cubicBezTo>
                  <a:cubicBezTo>
                    <a:pt x="1028" y="156"/>
                    <a:pt x="1621" y="224"/>
                    <a:pt x="2215" y="567"/>
                  </a:cubicBezTo>
                  <a:cubicBezTo>
                    <a:pt x="3424" y="1183"/>
                    <a:pt x="4588" y="2689"/>
                    <a:pt x="5433" y="4310"/>
                  </a:cubicBezTo>
                  <a:cubicBezTo>
                    <a:pt x="5867" y="5109"/>
                    <a:pt x="6232" y="5976"/>
                    <a:pt x="6460" y="6775"/>
                  </a:cubicBezTo>
                  <a:cubicBezTo>
                    <a:pt x="6643" y="7620"/>
                    <a:pt x="6825" y="8419"/>
                    <a:pt x="6917" y="9103"/>
                  </a:cubicBezTo>
                  <a:cubicBezTo>
                    <a:pt x="7054" y="9765"/>
                    <a:pt x="7099" y="10336"/>
                    <a:pt x="7168" y="10747"/>
                  </a:cubicBezTo>
                  <a:cubicBezTo>
                    <a:pt x="7191" y="10952"/>
                    <a:pt x="7191" y="11112"/>
                    <a:pt x="7213" y="11203"/>
                  </a:cubicBezTo>
                  <a:cubicBezTo>
                    <a:pt x="7213" y="11317"/>
                    <a:pt x="7213" y="11363"/>
                    <a:pt x="7213" y="11363"/>
                  </a:cubicBezTo>
                  <a:cubicBezTo>
                    <a:pt x="7213" y="11363"/>
                    <a:pt x="7236" y="11591"/>
                    <a:pt x="7259" y="12002"/>
                  </a:cubicBezTo>
                  <a:cubicBezTo>
                    <a:pt x="7305" y="12413"/>
                    <a:pt x="7282" y="12984"/>
                    <a:pt x="7305" y="13668"/>
                  </a:cubicBezTo>
                  <a:cubicBezTo>
                    <a:pt x="7259" y="14353"/>
                    <a:pt x="7213" y="15152"/>
                    <a:pt x="7031" y="15997"/>
                  </a:cubicBezTo>
                  <a:cubicBezTo>
                    <a:pt x="6985" y="16202"/>
                    <a:pt x="6962" y="16407"/>
                    <a:pt x="6894" y="16636"/>
                  </a:cubicBezTo>
                  <a:cubicBezTo>
                    <a:pt x="6848" y="16841"/>
                    <a:pt x="6780" y="17046"/>
                    <a:pt x="6711" y="17275"/>
                  </a:cubicBezTo>
                  <a:cubicBezTo>
                    <a:pt x="6643" y="17480"/>
                    <a:pt x="6574" y="17708"/>
                    <a:pt x="6529" y="17914"/>
                  </a:cubicBezTo>
                  <a:lnTo>
                    <a:pt x="6255" y="18553"/>
                  </a:lnTo>
                  <a:cubicBezTo>
                    <a:pt x="5570" y="20288"/>
                    <a:pt x="4588" y="21863"/>
                    <a:pt x="3653" y="22890"/>
                  </a:cubicBezTo>
                  <a:cubicBezTo>
                    <a:pt x="2740" y="23940"/>
                    <a:pt x="1941" y="24442"/>
                    <a:pt x="1986" y="24487"/>
                  </a:cubicBezTo>
                  <a:cubicBezTo>
                    <a:pt x="1986" y="24489"/>
                    <a:pt x="1988" y="24490"/>
                    <a:pt x="1991" y="24490"/>
                  </a:cubicBezTo>
                  <a:cubicBezTo>
                    <a:pt x="2022" y="24490"/>
                    <a:pt x="2221" y="24377"/>
                    <a:pt x="2534" y="24168"/>
                  </a:cubicBezTo>
                  <a:cubicBezTo>
                    <a:pt x="2625" y="24122"/>
                    <a:pt x="2717" y="24054"/>
                    <a:pt x="2831" y="23985"/>
                  </a:cubicBezTo>
                  <a:cubicBezTo>
                    <a:pt x="2922" y="23917"/>
                    <a:pt x="3036" y="23826"/>
                    <a:pt x="3150" y="23734"/>
                  </a:cubicBezTo>
                  <a:cubicBezTo>
                    <a:pt x="3356" y="23552"/>
                    <a:pt x="3630" y="23346"/>
                    <a:pt x="3858" y="23095"/>
                  </a:cubicBezTo>
                  <a:cubicBezTo>
                    <a:pt x="4885" y="22091"/>
                    <a:pt x="5958" y="20493"/>
                    <a:pt x="6711" y="18758"/>
                  </a:cubicBezTo>
                  <a:lnTo>
                    <a:pt x="7008" y="18119"/>
                  </a:lnTo>
                  <a:cubicBezTo>
                    <a:pt x="7076" y="17891"/>
                    <a:pt x="7145" y="17663"/>
                    <a:pt x="7236" y="17434"/>
                  </a:cubicBezTo>
                  <a:cubicBezTo>
                    <a:pt x="7305" y="17206"/>
                    <a:pt x="7373" y="17001"/>
                    <a:pt x="7442" y="16773"/>
                  </a:cubicBezTo>
                  <a:cubicBezTo>
                    <a:pt x="7510" y="16544"/>
                    <a:pt x="7556" y="16339"/>
                    <a:pt x="7601" y="16111"/>
                  </a:cubicBezTo>
                  <a:cubicBezTo>
                    <a:pt x="7830" y="15243"/>
                    <a:pt x="7875" y="14399"/>
                    <a:pt x="7944" y="13691"/>
                  </a:cubicBezTo>
                  <a:cubicBezTo>
                    <a:pt x="7967" y="12984"/>
                    <a:pt x="7989" y="12390"/>
                    <a:pt x="7944" y="11956"/>
                  </a:cubicBezTo>
                  <a:cubicBezTo>
                    <a:pt x="7921" y="11546"/>
                    <a:pt x="7921" y="11317"/>
                    <a:pt x="7921" y="11317"/>
                  </a:cubicBezTo>
                  <a:cubicBezTo>
                    <a:pt x="7921" y="11317"/>
                    <a:pt x="7921" y="11249"/>
                    <a:pt x="7898" y="11135"/>
                  </a:cubicBezTo>
                  <a:cubicBezTo>
                    <a:pt x="7898" y="11021"/>
                    <a:pt x="7875" y="10861"/>
                    <a:pt x="7852" y="10655"/>
                  </a:cubicBezTo>
                  <a:cubicBezTo>
                    <a:pt x="7784" y="10267"/>
                    <a:pt x="7716" y="9674"/>
                    <a:pt x="7556" y="8966"/>
                  </a:cubicBezTo>
                  <a:cubicBezTo>
                    <a:pt x="7442" y="8282"/>
                    <a:pt x="7236" y="7483"/>
                    <a:pt x="7008" y="6615"/>
                  </a:cubicBezTo>
                  <a:cubicBezTo>
                    <a:pt x="6757" y="5748"/>
                    <a:pt x="6346" y="4903"/>
                    <a:pt x="5889" y="4059"/>
                  </a:cubicBezTo>
                  <a:cubicBezTo>
                    <a:pt x="5410" y="3237"/>
                    <a:pt x="4862" y="2461"/>
                    <a:pt x="4269" y="1799"/>
                  </a:cubicBezTo>
                  <a:cubicBezTo>
                    <a:pt x="3653" y="1137"/>
                    <a:pt x="2991" y="612"/>
                    <a:pt x="2329" y="316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9" name="Google Shape;4659;p53"/>
            <p:cNvSpPr/>
            <p:nvPr/>
          </p:nvSpPr>
          <p:spPr>
            <a:xfrm>
              <a:off x="2989700" y="2384300"/>
              <a:ext cx="388050" cy="755025"/>
            </a:xfrm>
            <a:custGeom>
              <a:avLst/>
              <a:gdLst/>
              <a:ahLst/>
              <a:cxnLst/>
              <a:rect l="l" t="t" r="r" b="b"/>
              <a:pathLst>
                <a:path w="15522" h="30201" extrusionOk="0">
                  <a:moveTo>
                    <a:pt x="5948" y="1"/>
                  </a:moveTo>
                  <a:cubicBezTo>
                    <a:pt x="5612" y="1"/>
                    <a:pt x="5314" y="26"/>
                    <a:pt x="5068" y="63"/>
                  </a:cubicBezTo>
                  <a:cubicBezTo>
                    <a:pt x="4748" y="86"/>
                    <a:pt x="4520" y="177"/>
                    <a:pt x="4360" y="200"/>
                  </a:cubicBezTo>
                  <a:cubicBezTo>
                    <a:pt x="4200" y="246"/>
                    <a:pt x="4109" y="268"/>
                    <a:pt x="4109" y="291"/>
                  </a:cubicBezTo>
                  <a:cubicBezTo>
                    <a:pt x="4109" y="294"/>
                    <a:pt x="4116" y="296"/>
                    <a:pt x="4130" y="296"/>
                  </a:cubicBezTo>
                  <a:cubicBezTo>
                    <a:pt x="4216" y="296"/>
                    <a:pt x="4560" y="242"/>
                    <a:pt x="5091" y="223"/>
                  </a:cubicBezTo>
                  <a:cubicBezTo>
                    <a:pt x="5264" y="210"/>
                    <a:pt x="5460" y="201"/>
                    <a:pt x="5673" y="201"/>
                  </a:cubicBezTo>
                  <a:cubicBezTo>
                    <a:pt x="6218" y="201"/>
                    <a:pt x="6880" y="261"/>
                    <a:pt x="7601" y="474"/>
                  </a:cubicBezTo>
                  <a:cubicBezTo>
                    <a:pt x="8104" y="634"/>
                    <a:pt x="8629" y="862"/>
                    <a:pt x="9154" y="1159"/>
                  </a:cubicBezTo>
                  <a:cubicBezTo>
                    <a:pt x="9656" y="1478"/>
                    <a:pt x="10158" y="1866"/>
                    <a:pt x="10614" y="2323"/>
                  </a:cubicBezTo>
                  <a:cubicBezTo>
                    <a:pt x="11094" y="2779"/>
                    <a:pt x="11505" y="3327"/>
                    <a:pt x="11915" y="3875"/>
                  </a:cubicBezTo>
                  <a:cubicBezTo>
                    <a:pt x="12281" y="4468"/>
                    <a:pt x="12623" y="5084"/>
                    <a:pt x="12920" y="5701"/>
                  </a:cubicBezTo>
                  <a:cubicBezTo>
                    <a:pt x="14129" y="8257"/>
                    <a:pt x="14632" y="11088"/>
                    <a:pt x="14769" y="13187"/>
                  </a:cubicBezTo>
                  <a:cubicBezTo>
                    <a:pt x="14837" y="14237"/>
                    <a:pt x="14814" y="15105"/>
                    <a:pt x="14769" y="15721"/>
                  </a:cubicBezTo>
                  <a:cubicBezTo>
                    <a:pt x="14746" y="16018"/>
                    <a:pt x="14746" y="16269"/>
                    <a:pt x="14723" y="16429"/>
                  </a:cubicBezTo>
                  <a:cubicBezTo>
                    <a:pt x="14700" y="16588"/>
                    <a:pt x="14677" y="16680"/>
                    <a:pt x="14677" y="16680"/>
                  </a:cubicBezTo>
                  <a:cubicBezTo>
                    <a:pt x="14677" y="16680"/>
                    <a:pt x="14677" y="16771"/>
                    <a:pt x="14654" y="16931"/>
                  </a:cubicBezTo>
                  <a:cubicBezTo>
                    <a:pt x="14632" y="17091"/>
                    <a:pt x="14609" y="17342"/>
                    <a:pt x="14563" y="17638"/>
                  </a:cubicBezTo>
                  <a:cubicBezTo>
                    <a:pt x="14449" y="18232"/>
                    <a:pt x="14289" y="19099"/>
                    <a:pt x="13993" y="20126"/>
                  </a:cubicBezTo>
                  <a:cubicBezTo>
                    <a:pt x="13696" y="21131"/>
                    <a:pt x="13285" y="22295"/>
                    <a:pt x="12669" y="23482"/>
                  </a:cubicBezTo>
                  <a:cubicBezTo>
                    <a:pt x="12372" y="24052"/>
                    <a:pt x="12030" y="24646"/>
                    <a:pt x="11642" y="25216"/>
                  </a:cubicBezTo>
                  <a:cubicBezTo>
                    <a:pt x="11254" y="25787"/>
                    <a:pt x="10820" y="26335"/>
                    <a:pt x="10340" y="26860"/>
                  </a:cubicBezTo>
                  <a:cubicBezTo>
                    <a:pt x="9838" y="27362"/>
                    <a:pt x="9336" y="27841"/>
                    <a:pt x="8766" y="28229"/>
                  </a:cubicBezTo>
                  <a:cubicBezTo>
                    <a:pt x="8195" y="28617"/>
                    <a:pt x="7624" y="28983"/>
                    <a:pt x="7008" y="29234"/>
                  </a:cubicBezTo>
                  <a:cubicBezTo>
                    <a:pt x="5798" y="29736"/>
                    <a:pt x="4566" y="29918"/>
                    <a:pt x="3516" y="29918"/>
                  </a:cubicBezTo>
                  <a:cubicBezTo>
                    <a:pt x="1509" y="29897"/>
                    <a:pt x="175" y="29365"/>
                    <a:pt x="36" y="29365"/>
                  </a:cubicBezTo>
                  <a:cubicBezTo>
                    <a:pt x="28" y="29365"/>
                    <a:pt x="23" y="29367"/>
                    <a:pt x="23" y="29371"/>
                  </a:cubicBezTo>
                  <a:cubicBezTo>
                    <a:pt x="1" y="29393"/>
                    <a:pt x="343" y="29530"/>
                    <a:pt x="936" y="29736"/>
                  </a:cubicBezTo>
                  <a:cubicBezTo>
                    <a:pt x="1530" y="29918"/>
                    <a:pt x="2420" y="30147"/>
                    <a:pt x="3516" y="30192"/>
                  </a:cubicBezTo>
                  <a:cubicBezTo>
                    <a:pt x="3642" y="30198"/>
                    <a:pt x="3772" y="30201"/>
                    <a:pt x="3905" y="30201"/>
                  </a:cubicBezTo>
                  <a:cubicBezTo>
                    <a:pt x="4895" y="30201"/>
                    <a:pt x="6040" y="30042"/>
                    <a:pt x="7168" y="29599"/>
                  </a:cubicBezTo>
                  <a:cubicBezTo>
                    <a:pt x="7807" y="29348"/>
                    <a:pt x="8423" y="29005"/>
                    <a:pt x="9017" y="28595"/>
                  </a:cubicBezTo>
                  <a:cubicBezTo>
                    <a:pt x="9633" y="28184"/>
                    <a:pt x="10181" y="27704"/>
                    <a:pt x="10706" y="27202"/>
                  </a:cubicBezTo>
                  <a:cubicBezTo>
                    <a:pt x="11208" y="26677"/>
                    <a:pt x="11664" y="26107"/>
                    <a:pt x="12098" y="25536"/>
                  </a:cubicBezTo>
                  <a:cubicBezTo>
                    <a:pt x="12509" y="24942"/>
                    <a:pt x="12874" y="24349"/>
                    <a:pt x="13194" y="23733"/>
                  </a:cubicBezTo>
                  <a:cubicBezTo>
                    <a:pt x="13833" y="22546"/>
                    <a:pt x="14289" y="21359"/>
                    <a:pt x="14609" y="20309"/>
                  </a:cubicBezTo>
                  <a:cubicBezTo>
                    <a:pt x="14951" y="19259"/>
                    <a:pt x="15134" y="18369"/>
                    <a:pt x="15248" y="17753"/>
                  </a:cubicBezTo>
                  <a:cubicBezTo>
                    <a:pt x="15294" y="17433"/>
                    <a:pt x="15339" y="17182"/>
                    <a:pt x="15362" y="17022"/>
                  </a:cubicBezTo>
                  <a:cubicBezTo>
                    <a:pt x="15385" y="16839"/>
                    <a:pt x="15385" y="16748"/>
                    <a:pt x="15385" y="16748"/>
                  </a:cubicBezTo>
                  <a:cubicBezTo>
                    <a:pt x="15385" y="16748"/>
                    <a:pt x="15385" y="16657"/>
                    <a:pt x="15408" y="16497"/>
                  </a:cubicBezTo>
                  <a:cubicBezTo>
                    <a:pt x="15431" y="16337"/>
                    <a:pt x="15453" y="16086"/>
                    <a:pt x="15476" y="15767"/>
                  </a:cubicBezTo>
                  <a:cubicBezTo>
                    <a:pt x="15499" y="15128"/>
                    <a:pt x="15522" y="14215"/>
                    <a:pt x="15431" y="13142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7" y="4833"/>
                    <a:pt x="12692" y="4217"/>
                    <a:pt x="12281" y="3624"/>
                  </a:cubicBezTo>
                  <a:cubicBezTo>
                    <a:pt x="11847" y="3053"/>
                    <a:pt x="11390" y="2505"/>
                    <a:pt x="10888" y="2049"/>
                  </a:cubicBezTo>
                  <a:cubicBezTo>
                    <a:pt x="10409" y="1569"/>
                    <a:pt x="9861" y="1181"/>
                    <a:pt x="9313" y="885"/>
                  </a:cubicBezTo>
                  <a:cubicBezTo>
                    <a:pt x="8766" y="565"/>
                    <a:pt x="8195" y="360"/>
                    <a:pt x="7670" y="223"/>
                  </a:cubicBezTo>
                  <a:cubicBezTo>
                    <a:pt x="7040" y="58"/>
                    <a:pt x="6451" y="1"/>
                    <a:pt x="5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0" name="Google Shape;4660;p53"/>
            <p:cNvSpPr/>
            <p:nvPr/>
          </p:nvSpPr>
          <p:spPr>
            <a:xfrm>
              <a:off x="3282450" y="2538775"/>
              <a:ext cx="46800" cy="102750"/>
            </a:xfrm>
            <a:custGeom>
              <a:avLst/>
              <a:gdLst/>
              <a:ahLst/>
              <a:cxnLst/>
              <a:rect l="l" t="t" r="r" b="b"/>
              <a:pathLst>
                <a:path w="1872" h="4110" extrusionOk="0">
                  <a:moveTo>
                    <a:pt x="479" y="0"/>
                  </a:moveTo>
                  <a:cubicBezTo>
                    <a:pt x="472" y="0"/>
                    <a:pt x="464" y="1"/>
                    <a:pt x="457" y="1"/>
                  </a:cubicBezTo>
                  <a:cubicBezTo>
                    <a:pt x="137" y="24"/>
                    <a:pt x="0" y="503"/>
                    <a:pt x="137" y="1051"/>
                  </a:cubicBezTo>
                  <a:cubicBezTo>
                    <a:pt x="248" y="1585"/>
                    <a:pt x="598" y="2011"/>
                    <a:pt x="890" y="2011"/>
                  </a:cubicBezTo>
                  <a:cubicBezTo>
                    <a:pt x="898" y="2011"/>
                    <a:pt x="906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0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4" y="2694"/>
                    <a:pt x="890" y="3014"/>
                    <a:pt x="982" y="3425"/>
                  </a:cubicBezTo>
                  <a:cubicBezTo>
                    <a:pt x="1073" y="3813"/>
                    <a:pt x="1324" y="4110"/>
                    <a:pt x="1552" y="4110"/>
                  </a:cubicBezTo>
                  <a:cubicBezTo>
                    <a:pt x="1758" y="4087"/>
                    <a:pt x="1872" y="3744"/>
                    <a:pt x="1780" y="3356"/>
                  </a:cubicBezTo>
                  <a:cubicBezTo>
                    <a:pt x="1692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1" name="Google Shape;4661;p53"/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6158" y="8730"/>
                    <a:pt x="21753" y="2179"/>
                  </a:cubicBezTo>
                  <a:cubicBezTo>
                    <a:pt x="20885" y="901"/>
                    <a:pt x="19082" y="399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2" name="Google Shape;4662;p53"/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8851" y="30757"/>
                    <a:pt x="28167" y="26351"/>
                  </a:cubicBezTo>
                  <a:cubicBezTo>
                    <a:pt x="27277" y="29136"/>
                    <a:pt x="25062" y="31692"/>
                    <a:pt x="20132" y="32309"/>
                  </a:cubicBezTo>
                  <a:cubicBezTo>
                    <a:pt x="19338" y="32410"/>
                    <a:pt x="18589" y="32458"/>
                    <a:pt x="17883" y="32458"/>
                  </a:cubicBezTo>
                  <a:cubicBezTo>
                    <a:pt x="8041" y="32458"/>
                    <a:pt x="6580" y="23098"/>
                    <a:pt x="7624" y="16559"/>
                  </a:cubicBezTo>
                  <a:cubicBezTo>
                    <a:pt x="8742" y="9552"/>
                    <a:pt x="10409" y="6836"/>
                    <a:pt x="16320" y="5694"/>
                  </a:cubicBezTo>
                  <a:cubicBezTo>
                    <a:pt x="21091" y="4759"/>
                    <a:pt x="20863" y="2476"/>
                    <a:pt x="20954" y="1380"/>
                  </a:cubicBezTo>
                  <a:cubicBezTo>
                    <a:pt x="19904" y="673"/>
                    <a:pt x="18215" y="331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3" name="Google Shape;4663;p53"/>
            <p:cNvSpPr/>
            <p:nvPr/>
          </p:nvSpPr>
          <p:spPr>
            <a:xfrm>
              <a:off x="3223700" y="2762450"/>
              <a:ext cx="38225" cy="105625"/>
            </a:xfrm>
            <a:custGeom>
              <a:avLst/>
              <a:gdLst/>
              <a:ahLst/>
              <a:cxnLst/>
              <a:rect l="l" t="t" r="r" b="b"/>
              <a:pathLst>
                <a:path w="1529" h="4225" extrusionOk="0">
                  <a:moveTo>
                    <a:pt x="321" y="0"/>
                  </a:moveTo>
                  <a:cubicBezTo>
                    <a:pt x="127" y="0"/>
                    <a:pt x="1" y="312"/>
                    <a:pt x="45" y="709"/>
                  </a:cubicBezTo>
                  <a:cubicBezTo>
                    <a:pt x="90" y="1120"/>
                    <a:pt x="319" y="1462"/>
                    <a:pt x="524" y="1462"/>
                  </a:cubicBezTo>
                  <a:cubicBezTo>
                    <a:pt x="532" y="1463"/>
                    <a:pt x="539" y="1464"/>
                    <a:pt x="547" y="1464"/>
                  </a:cubicBezTo>
                  <a:cubicBezTo>
                    <a:pt x="761" y="1464"/>
                    <a:pt x="888" y="1152"/>
                    <a:pt x="844" y="755"/>
                  </a:cubicBezTo>
                  <a:cubicBezTo>
                    <a:pt x="798" y="344"/>
                    <a:pt x="570" y="24"/>
                    <a:pt x="341" y="2"/>
                  </a:cubicBezTo>
                  <a:cubicBezTo>
                    <a:pt x="334" y="1"/>
                    <a:pt x="328" y="0"/>
                    <a:pt x="321" y="0"/>
                  </a:cubicBezTo>
                  <a:close/>
                  <a:moveTo>
                    <a:pt x="753" y="2169"/>
                  </a:moveTo>
                  <a:cubicBezTo>
                    <a:pt x="468" y="2169"/>
                    <a:pt x="275" y="2595"/>
                    <a:pt x="341" y="3151"/>
                  </a:cubicBezTo>
                  <a:cubicBezTo>
                    <a:pt x="410" y="3722"/>
                    <a:pt x="729" y="4201"/>
                    <a:pt x="1026" y="4224"/>
                  </a:cubicBezTo>
                  <a:cubicBezTo>
                    <a:pt x="1346" y="4224"/>
                    <a:pt x="1528" y="3791"/>
                    <a:pt x="1460" y="3220"/>
                  </a:cubicBezTo>
                  <a:cubicBezTo>
                    <a:pt x="1391" y="2672"/>
                    <a:pt x="1072" y="2193"/>
                    <a:pt x="775" y="2170"/>
                  </a:cubicBezTo>
                  <a:cubicBezTo>
                    <a:pt x="768" y="2169"/>
                    <a:pt x="760" y="2169"/>
                    <a:pt x="753" y="216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4" name="Google Shape;4664;p53"/>
            <p:cNvSpPr/>
            <p:nvPr/>
          </p:nvSpPr>
          <p:spPr>
            <a:xfrm>
              <a:off x="2712375" y="3246950"/>
              <a:ext cx="522150" cy="52525"/>
            </a:xfrm>
            <a:custGeom>
              <a:avLst/>
              <a:gdLst/>
              <a:ahLst/>
              <a:cxnLst/>
              <a:rect l="l" t="t" r="r" b="b"/>
              <a:pathLst>
                <a:path w="20886" h="2101" extrusionOk="0">
                  <a:moveTo>
                    <a:pt x="1" y="0"/>
                  </a:moveTo>
                  <a:cubicBezTo>
                    <a:pt x="1" y="23"/>
                    <a:pt x="160" y="69"/>
                    <a:pt x="434" y="183"/>
                  </a:cubicBezTo>
                  <a:cubicBezTo>
                    <a:pt x="708" y="297"/>
                    <a:pt x="1073" y="457"/>
                    <a:pt x="1553" y="594"/>
                  </a:cubicBezTo>
                  <a:cubicBezTo>
                    <a:pt x="2488" y="936"/>
                    <a:pt x="3790" y="1256"/>
                    <a:pt x="5091" y="1530"/>
                  </a:cubicBezTo>
                  <a:cubicBezTo>
                    <a:pt x="6392" y="1758"/>
                    <a:pt x="7715" y="1940"/>
                    <a:pt x="8697" y="2009"/>
                  </a:cubicBezTo>
                  <a:cubicBezTo>
                    <a:pt x="9199" y="2055"/>
                    <a:pt x="9610" y="2055"/>
                    <a:pt x="9907" y="2077"/>
                  </a:cubicBezTo>
                  <a:cubicBezTo>
                    <a:pt x="10203" y="2100"/>
                    <a:pt x="10363" y="2100"/>
                    <a:pt x="10363" y="2100"/>
                  </a:cubicBezTo>
                  <a:cubicBezTo>
                    <a:pt x="10363" y="2100"/>
                    <a:pt x="11025" y="2100"/>
                    <a:pt x="12029" y="2077"/>
                  </a:cubicBezTo>
                  <a:cubicBezTo>
                    <a:pt x="13034" y="2055"/>
                    <a:pt x="14358" y="1963"/>
                    <a:pt x="15682" y="1803"/>
                  </a:cubicBezTo>
                  <a:cubicBezTo>
                    <a:pt x="17005" y="1621"/>
                    <a:pt x="18306" y="1393"/>
                    <a:pt x="19288" y="1164"/>
                  </a:cubicBezTo>
                  <a:cubicBezTo>
                    <a:pt x="19767" y="1073"/>
                    <a:pt x="20178" y="959"/>
                    <a:pt x="20452" y="890"/>
                  </a:cubicBezTo>
                  <a:cubicBezTo>
                    <a:pt x="20726" y="822"/>
                    <a:pt x="20886" y="753"/>
                    <a:pt x="20886" y="753"/>
                  </a:cubicBezTo>
                  <a:cubicBezTo>
                    <a:pt x="20886" y="748"/>
                    <a:pt x="20876" y="745"/>
                    <a:pt x="20856" y="745"/>
                  </a:cubicBezTo>
                  <a:cubicBezTo>
                    <a:pt x="20797" y="745"/>
                    <a:pt x="20652" y="771"/>
                    <a:pt x="20429" y="822"/>
                  </a:cubicBezTo>
                  <a:cubicBezTo>
                    <a:pt x="20155" y="868"/>
                    <a:pt x="19744" y="959"/>
                    <a:pt x="19265" y="1050"/>
                  </a:cubicBezTo>
                  <a:cubicBezTo>
                    <a:pt x="18284" y="1233"/>
                    <a:pt x="16960" y="1415"/>
                    <a:pt x="15659" y="1552"/>
                  </a:cubicBezTo>
                  <a:cubicBezTo>
                    <a:pt x="14335" y="1689"/>
                    <a:pt x="13011" y="1758"/>
                    <a:pt x="12029" y="1758"/>
                  </a:cubicBezTo>
                  <a:cubicBezTo>
                    <a:pt x="11025" y="1758"/>
                    <a:pt x="10363" y="1735"/>
                    <a:pt x="10363" y="1735"/>
                  </a:cubicBezTo>
                  <a:lnTo>
                    <a:pt x="9930" y="1735"/>
                  </a:lnTo>
                  <a:cubicBezTo>
                    <a:pt x="9633" y="1712"/>
                    <a:pt x="9222" y="1712"/>
                    <a:pt x="8720" y="1689"/>
                  </a:cubicBezTo>
                  <a:cubicBezTo>
                    <a:pt x="7738" y="1621"/>
                    <a:pt x="6437" y="1484"/>
                    <a:pt x="5136" y="1278"/>
                  </a:cubicBezTo>
                  <a:cubicBezTo>
                    <a:pt x="3835" y="1050"/>
                    <a:pt x="2534" y="753"/>
                    <a:pt x="1598" y="480"/>
                  </a:cubicBezTo>
                  <a:cubicBezTo>
                    <a:pt x="1119" y="343"/>
                    <a:pt x="731" y="206"/>
                    <a:pt x="457" y="114"/>
                  </a:cubicBezTo>
                  <a:cubicBezTo>
                    <a:pt x="183" y="23"/>
                    <a:pt x="23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5" name="Google Shape;4665;p53"/>
            <p:cNvSpPr/>
            <p:nvPr/>
          </p:nvSpPr>
          <p:spPr>
            <a:xfrm>
              <a:off x="2828775" y="2406400"/>
              <a:ext cx="312175" cy="117750"/>
            </a:xfrm>
            <a:custGeom>
              <a:avLst/>
              <a:gdLst/>
              <a:ahLst/>
              <a:cxnLst/>
              <a:rect l="l" t="t" r="r" b="b"/>
              <a:pathLst>
                <a:path w="12487" h="4710" extrusionOk="0">
                  <a:moveTo>
                    <a:pt x="2238" y="1"/>
                  </a:moveTo>
                  <a:cubicBezTo>
                    <a:pt x="2238" y="1"/>
                    <a:pt x="1" y="594"/>
                    <a:pt x="572" y="1758"/>
                  </a:cubicBezTo>
                  <a:cubicBezTo>
                    <a:pt x="1074" y="2743"/>
                    <a:pt x="3015" y="4709"/>
                    <a:pt x="6034" y="4709"/>
                  </a:cubicBezTo>
                  <a:cubicBezTo>
                    <a:pt x="6583" y="4709"/>
                    <a:pt x="7167" y="4645"/>
                    <a:pt x="7784" y="4497"/>
                  </a:cubicBezTo>
                  <a:cubicBezTo>
                    <a:pt x="12486" y="3379"/>
                    <a:pt x="10318" y="594"/>
                    <a:pt x="8857" y="594"/>
                  </a:cubicBezTo>
                  <a:cubicBezTo>
                    <a:pt x="7396" y="594"/>
                    <a:pt x="2238" y="1"/>
                    <a:pt x="2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6" name="Google Shape;4666;p53"/>
            <p:cNvSpPr/>
            <p:nvPr/>
          </p:nvSpPr>
          <p:spPr>
            <a:xfrm>
              <a:off x="2844750" y="2406400"/>
              <a:ext cx="239125" cy="84925"/>
            </a:xfrm>
            <a:custGeom>
              <a:avLst/>
              <a:gdLst/>
              <a:ahLst/>
              <a:cxnLst/>
              <a:rect l="l" t="t" r="r" b="b"/>
              <a:pathLst>
                <a:path w="9565" h="3397" extrusionOk="0">
                  <a:moveTo>
                    <a:pt x="1599" y="1"/>
                  </a:moveTo>
                  <a:cubicBezTo>
                    <a:pt x="1599" y="1"/>
                    <a:pt x="435" y="320"/>
                    <a:pt x="1" y="936"/>
                  </a:cubicBezTo>
                  <a:cubicBezTo>
                    <a:pt x="464" y="1767"/>
                    <a:pt x="2266" y="3397"/>
                    <a:pt x="5048" y="3397"/>
                  </a:cubicBezTo>
                  <a:cubicBezTo>
                    <a:pt x="5555" y="3397"/>
                    <a:pt x="6095" y="3342"/>
                    <a:pt x="6666" y="3219"/>
                  </a:cubicBezTo>
                  <a:cubicBezTo>
                    <a:pt x="9108" y="2694"/>
                    <a:pt x="9565" y="1713"/>
                    <a:pt x="9222" y="959"/>
                  </a:cubicBezTo>
                  <a:cubicBezTo>
                    <a:pt x="8926" y="731"/>
                    <a:pt x="8560" y="594"/>
                    <a:pt x="8218" y="594"/>
                  </a:cubicBezTo>
                  <a:cubicBezTo>
                    <a:pt x="6757" y="594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7" name="Google Shape;4667;p53"/>
            <p:cNvSpPr/>
            <p:nvPr/>
          </p:nvSpPr>
          <p:spPr>
            <a:xfrm>
              <a:off x="3037625" y="2474650"/>
              <a:ext cx="37700" cy="22550"/>
            </a:xfrm>
            <a:custGeom>
              <a:avLst/>
              <a:gdLst/>
              <a:ahLst/>
              <a:cxnLst/>
              <a:rect l="l" t="t" r="r" b="b"/>
              <a:pathLst>
                <a:path w="1508" h="902" extrusionOk="0">
                  <a:moveTo>
                    <a:pt x="1042" y="0"/>
                  </a:moveTo>
                  <a:cubicBezTo>
                    <a:pt x="934" y="0"/>
                    <a:pt x="812" y="18"/>
                    <a:pt x="686" y="55"/>
                  </a:cubicBezTo>
                  <a:cubicBezTo>
                    <a:pt x="298" y="192"/>
                    <a:pt x="1" y="466"/>
                    <a:pt x="47" y="672"/>
                  </a:cubicBezTo>
                  <a:cubicBezTo>
                    <a:pt x="76" y="821"/>
                    <a:pt x="233" y="902"/>
                    <a:pt x="446" y="902"/>
                  </a:cubicBezTo>
                  <a:cubicBezTo>
                    <a:pt x="559" y="902"/>
                    <a:pt x="688" y="879"/>
                    <a:pt x="823" y="831"/>
                  </a:cubicBezTo>
                  <a:cubicBezTo>
                    <a:pt x="1211" y="717"/>
                    <a:pt x="1507" y="443"/>
                    <a:pt x="1462" y="215"/>
                  </a:cubicBezTo>
                  <a:cubicBezTo>
                    <a:pt x="1431" y="77"/>
                    <a:pt x="1265" y="0"/>
                    <a:pt x="1042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8" name="Google Shape;4668;p53"/>
            <p:cNvSpPr/>
            <p:nvPr/>
          </p:nvSpPr>
          <p:spPr>
            <a:xfrm>
              <a:off x="3001675" y="2494250"/>
              <a:ext cx="26275" cy="16050"/>
            </a:xfrm>
            <a:custGeom>
              <a:avLst/>
              <a:gdLst/>
              <a:ahLst/>
              <a:cxnLst/>
              <a:rect l="l" t="t" r="r" b="b"/>
              <a:pathLst>
                <a:path w="1051" h="642" extrusionOk="0">
                  <a:moveTo>
                    <a:pt x="746" y="1"/>
                  </a:moveTo>
                  <a:cubicBezTo>
                    <a:pt x="666" y="1"/>
                    <a:pt x="574" y="16"/>
                    <a:pt x="480" y="47"/>
                  </a:cubicBezTo>
                  <a:cubicBezTo>
                    <a:pt x="184" y="139"/>
                    <a:pt x="1" y="321"/>
                    <a:pt x="24" y="481"/>
                  </a:cubicBezTo>
                  <a:cubicBezTo>
                    <a:pt x="39" y="586"/>
                    <a:pt x="152" y="642"/>
                    <a:pt x="306" y="642"/>
                  </a:cubicBezTo>
                  <a:cubicBezTo>
                    <a:pt x="386" y="642"/>
                    <a:pt x="478" y="627"/>
                    <a:pt x="572" y="595"/>
                  </a:cubicBezTo>
                  <a:cubicBezTo>
                    <a:pt x="845" y="504"/>
                    <a:pt x="1051" y="321"/>
                    <a:pt x="1028" y="162"/>
                  </a:cubicBezTo>
                  <a:cubicBezTo>
                    <a:pt x="1013" y="57"/>
                    <a:pt x="900" y="1"/>
                    <a:pt x="74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9" name="Google Shape;4669;p53"/>
            <p:cNvSpPr/>
            <p:nvPr/>
          </p:nvSpPr>
          <p:spPr>
            <a:xfrm>
              <a:off x="2576575" y="2390500"/>
              <a:ext cx="431975" cy="749975"/>
            </a:xfrm>
            <a:custGeom>
              <a:avLst/>
              <a:gdLst/>
              <a:ahLst/>
              <a:cxnLst/>
              <a:rect l="l" t="t" r="r" b="b"/>
              <a:pathLst>
                <a:path w="17279" h="29999" extrusionOk="0">
                  <a:moveTo>
                    <a:pt x="6699" y="0"/>
                  </a:moveTo>
                  <a:cubicBezTo>
                    <a:pt x="5598" y="0"/>
                    <a:pt x="4452" y="213"/>
                    <a:pt x="3287" y="637"/>
                  </a:cubicBezTo>
                  <a:cubicBezTo>
                    <a:pt x="4017" y="1025"/>
                    <a:pt x="4611" y="956"/>
                    <a:pt x="5798" y="1139"/>
                  </a:cubicBezTo>
                  <a:cubicBezTo>
                    <a:pt x="6848" y="1824"/>
                    <a:pt x="8263" y="2143"/>
                    <a:pt x="10043" y="4745"/>
                  </a:cubicBezTo>
                  <a:cubicBezTo>
                    <a:pt x="12486" y="8329"/>
                    <a:pt x="13787" y="17710"/>
                    <a:pt x="10408" y="22937"/>
                  </a:cubicBezTo>
                  <a:cubicBezTo>
                    <a:pt x="10408" y="22937"/>
                    <a:pt x="8329" y="26600"/>
                    <a:pt x="4187" y="26600"/>
                  </a:cubicBezTo>
                  <a:cubicBezTo>
                    <a:pt x="3798" y="26600"/>
                    <a:pt x="3392" y="26568"/>
                    <a:pt x="2967" y="26498"/>
                  </a:cubicBezTo>
                  <a:lnTo>
                    <a:pt x="91" y="26680"/>
                  </a:lnTo>
                  <a:cubicBezTo>
                    <a:pt x="91" y="26680"/>
                    <a:pt x="0" y="29602"/>
                    <a:pt x="4474" y="29967"/>
                  </a:cubicBezTo>
                  <a:cubicBezTo>
                    <a:pt x="4726" y="29988"/>
                    <a:pt x="4977" y="29999"/>
                    <a:pt x="5226" y="29999"/>
                  </a:cubicBezTo>
                  <a:cubicBezTo>
                    <a:pt x="8195" y="29999"/>
                    <a:pt x="10882" y="28521"/>
                    <a:pt x="12714" y="26247"/>
                  </a:cubicBezTo>
                  <a:cubicBezTo>
                    <a:pt x="13307" y="25493"/>
                    <a:pt x="14266" y="24603"/>
                    <a:pt x="14654" y="23713"/>
                  </a:cubicBezTo>
                  <a:cubicBezTo>
                    <a:pt x="16480" y="19582"/>
                    <a:pt x="17279" y="15838"/>
                    <a:pt x="16480" y="11273"/>
                  </a:cubicBezTo>
                  <a:cubicBezTo>
                    <a:pt x="15136" y="3706"/>
                    <a:pt x="11297" y="0"/>
                    <a:pt x="6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0" name="Google Shape;4670;p53"/>
            <p:cNvSpPr/>
            <p:nvPr/>
          </p:nvSpPr>
          <p:spPr>
            <a:xfrm>
              <a:off x="2578850" y="2418950"/>
              <a:ext cx="353825" cy="685500"/>
            </a:xfrm>
            <a:custGeom>
              <a:avLst/>
              <a:gdLst/>
              <a:ahLst/>
              <a:cxnLst/>
              <a:rect l="l" t="t" r="r" b="b"/>
              <a:pathLst>
                <a:path w="14153" h="27420" extrusionOk="0">
                  <a:moveTo>
                    <a:pt x="5707" y="1"/>
                  </a:moveTo>
                  <a:lnTo>
                    <a:pt x="5707" y="1"/>
                  </a:lnTo>
                  <a:cubicBezTo>
                    <a:pt x="6757" y="686"/>
                    <a:pt x="8172" y="1028"/>
                    <a:pt x="9952" y="3607"/>
                  </a:cubicBezTo>
                  <a:cubicBezTo>
                    <a:pt x="12395" y="7191"/>
                    <a:pt x="13696" y="16572"/>
                    <a:pt x="10317" y="21799"/>
                  </a:cubicBezTo>
                  <a:cubicBezTo>
                    <a:pt x="10317" y="21799"/>
                    <a:pt x="8238" y="25462"/>
                    <a:pt x="4096" y="25462"/>
                  </a:cubicBezTo>
                  <a:cubicBezTo>
                    <a:pt x="3707" y="25462"/>
                    <a:pt x="3301" y="25430"/>
                    <a:pt x="2876" y="25360"/>
                  </a:cubicBezTo>
                  <a:lnTo>
                    <a:pt x="0" y="25542"/>
                  </a:lnTo>
                  <a:cubicBezTo>
                    <a:pt x="0" y="25542"/>
                    <a:pt x="0" y="26113"/>
                    <a:pt x="343" y="26775"/>
                  </a:cubicBezTo>
                  <a:cubicBezTo>
                    <a:pt x="913" y="27072"/>
                    <a:pt x="1689" y="27300"/>
                    <a:pt x="2694" y="27391"/>
                  </a:cubicBezTo>
                  <a:cubicBezTo>
                    <a:pt x="2923" y="27410"/>
                    <a:pt x="3152" y="27420"/>
                    <a:pt x="3378" y="27420"/>
                  </a:cubicBezTo>
                  <a:cubicBezTo>
                    <a:pt x="6099" y="27420"/>
                    <a:pt x="8563" y="26053"/>
                    <a:pt x="10249" y="23967"/>
                  </a:cubicBezTo>
                  <a:cubicBezTo>
                    <a:pt x="10797" y="23283"/>
                    <a:pt x="11253" y="22529"/>
                    <a:pt x="11596" y="21708"/>
                  </a:cubicBezTo>
                  <a:cubicBezTo>
                    <a:pt x="13262" y="17919"/>
                    <a:pt x="14152" y="14426"/>
                    <a:pt x="13399" y="10249"/>
                  </a:cubicBezTo>
                  <a:cubicBezTo>
                    <a:pt x="12280" y="3881"/>
                    <a:pt x="9382" y="503"/>
                    <a:pt x="57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1" name="Google Shape;4671;p53"/>
            <p:cNvSpPr/>
            <p:nvPr/>
          </p:nvSpPr>
          <p:spPr>
            <a:xfrm>
              <a:off x="2707800" y="2435050"/>
              <a:ext cx="199750" cy="612825"/>
            </a:xfrm>
            <a:custGeom>
              <a:avLst/>
              <a:gdLst/>
              <a:ahLst/>
              <a:cxnLst/>
              <a:rect l="l" t="t" r="r" b="b"/>
              <a:pathLst>
                <a:path w="7990" h="24513" extrusionOk="0">
                  <a:moveTo>
                    <a:pt x="967" y="1"/>
                  </a:moveTo>
                  <a:cubicBezTo>
                    <a:pt x="848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24"/>
                  </a:cubicBezTo>
                  <a:cubicBezTo>
                    <a:pt x="4" y="227"/>
                    <a:pt x="12" y="229"/>
                    <a:pt x="23" y="229"/>
                  </a:cubicBezTo>
                  <a:cubicBezTo>
                    <a:pt x="92" y="229"/>
                    <a:pt x="307" y="179"/>
                    <a:pt x="640" y="179"/>
                  </a:cubicBezTo>
                  <a:cubicBezTo>
                    <a:pt x="684" y="176"/>
                    <a:pt x="730" y="175"/>
                    <a:pt x="778" y="175"/>
                  </a:cubicBezTo>
                  <a:cubicBezTo>
                    <a:pt x="1161" y="175"/>
                    <a:pt x="1688" y="263"/>
                    <a:pt x="2215" y="567"/>
                  </a:cubicBezTo>
                  <a:cubicBezTo>
                    <a:pt x="3425" y="1206"/>
                    <a:pt x="4589" y="2689"/>
                    <a:pt x="5433" y="4310"/>
                  </a:cubicBezTo>
                  <a:cubicBezTo>
                    <a:pt x="5867" y="5132"/>
                    <a:pt x="6232" y="5976"/>
                    <a:pt x="6460" y="6775"/>
                  </a:cubicBezTo>
                  <a:cubicBezTo>
                    <a:pt x="6643" y="7620"/>
                    <a:pt x="6826" y="8418"/>
                    <a:pt x="6917" y="9103"/>
                  </a:cubicBezTo>
                  <a:cubicBezTo>
                    <a:pt x="7054" y="9788"/>
                    <a:pt x="7100" y="10359"/>
                    <a:pt x="7168" y="10747"/>
                  </a:cubicBezTo>
                  <a:cubicBezTo>
                    <a:pt x="7191" y="10952"/>
                    <a:pt x="7191" y="11112"/>
                    <a:pt x="7214" y="11226"/>
                  </a:cubicBezTo>
                  <a:cubicBezTo>
                    <a:pt x="7214" y="11317"/>
                    <a:pt x="7214" y="11386"/>
                    <a:pt x="7214" y="11386"/>
                  </a:cubicBezTo>
                  <a:cubicBezTo>
                    <a:pt x="7214" y="11386"/>
                    <a:pt x="7237" y="11614"/>
                    <a:pt x="7259" y="12002"/>
                  </a:cubicBezTo>
                  <a:cubicBezTo>
                    <a:pt x="7305" y="12413"/>
                    <a:pt x="7282" y="12983"/>
                    <a:pt x="7305" y="13668"/>
                  </a:cubicBezTo>
                  <a:cubicBezTo>
                    <a:pt x="7259" y="14353"/>
                    <a:pt x="7214" y="15152"/>
                    <a:pt x="7031" y="15996"/>
                  </a:cubicBezTo>
                  <a:cubicBezTo>
                    <a:pt x="6985" y="16202"/>
                    <a:pt x="6963" y="16430"/>
                    <a:pt x="6894" y="16636"/>
                  </a:cubicBezTo>
                  <a:cubicBezTo>
                    <a:pt x="6849" y="16841"/>
                    <a:pt x="6780" y="17069"/>
                    <a:pt x="6712" y="17275"/>
                  </a:cubicBezTo>
                  <a:cubicBezTo>
                    <a:pt x="6643" y="17503"/>
                    <a:pt x="6575" y="17708"/>
                    <a:pt x="6506" y="17937"/>
                  </a:cubicBezTo>
                  <a:lnTo>
                    <a:pt x="6255" y="18576"/>
                  </a:lnTo>
                  <a:cubicBezTo>
                    <a:pt x="5570" y="20288"/>
                    <a:pt x="4589" y="21885"/>
                    <a:pt x="3653" y="22912"/>
                  </a:cubicBezTo>
                  <a:cubicBezTo>
                    <a:pt x="2740" y="23940"/>
                    <a:pt x="1941" y="24442"/>
                    <a:pt x="1987" y="24510"/>
                  </a:cubicBezTo>
                  <a:cubicBezTo>
                    <a:pt x="1987" y="24512"/>
                    <a:pt x="1988" y="24513"/>
                    <a:pt x="1990" y="24513"/>
                  </a:cubicBezTo>
                  <a:cubicBezTo>
                    <a:pt x="2017" y="24513"/>
                    <a:pt x="2217" y="24381"/>
                    <a:pt x="2535" y="24191"/>
                  </a:cubicBezTo>
                  <a:cubicBezTo>
                    <a:pt x="2626" y="24122"/>
                    <a:pt x="2717" y="24054"/>
                    <a:pt x="2831" y="23985"/>
                  </a:cubicBezTo>
                  <a:cubicBezTo>
                    <a:pt x="2923" y="23917"/>
                    <a:pt x="3037" y="23825"/>
                    <a:pt x="3151" y="23734"/>
                  </a:cubicBezTo>
                  <a:cubicBezTo>
                    <a:pt x="3356" y="23552"/>
                    <a:pt x="3630" y="23369"/>
                    <a:pt x="3858" y="23095"/>
                  </a:cubicBezTo>
                  <a:cubicBezTo>
                    <a:pt x="4886" y="22091"/>
                    <a:pt x="5958" y="20493"/>
                    <a:pt x="6712" y="18758"/>
                  </a:cubicBezTo>
                  <a:lnTo>
                    <a:pt x="7008" y="18119"/>
                  </a:lnTo>
                  <a:cubicBezTo>
                    <a:pt x="7077" y="17891"/>
                    <a:pt x="7145" y="17663"/>
                    <a:pt x="7237" y="17457"/>
                  </a:cubicBezTo>
                  <a:cubicBezTo>
                    <a:pt x="7305" y="17229"/>
                    <a:pt x="7373" y="17001"/>
                    <a:pt x="7442" y="16772"/>
                  </a:cubicBezTo>
                  <a:cubicBezTo>
                    <a:pt x="7510" y="16567"/>
                    <a:pt x="7556" y="16339"/>
                    <a:pt x="7602" y="16111"/>
                  </a:cubicBezTo>
                  <a:cubicBezTo>
                    <a:pt x="7830" y="15243"/>
                    <a:pt x="7876" y="14421"/>
                    <a:pt x="7944" y="13691"/>
                  </a:cubicBezTo>
                  <a:cubicBezTo>
                    <a:pt x="7967" y="12983"/>
                    <a:pt x="7990" y="12390"/>
                    <a:pt x="7944" y="11979"/>
                  </a:cubicBezTo>
                  <a:cubicBezTo>
                    <a:pt x="7921" y="11568"/>
                    <a:pt x="7921" y="11317"/>
                    <a:pt x="7921" y="11317"/>
                  </a:cubicBezTo>
                  <a:cubicBezTo>
                    <a:pt x="7921" y="11317"/>
                    <a:pt x="7921" y="11272"/>
                    <a:pt x="7898" y="11157"/>
                  </a:cubicBezTo>
                  <a:cubicBezTo>
                    <a:pt x="7898" y="11043"/>
                    <a:pt x="7876" y="10884"/>
                    <a:pt x="7853" y="10678"/>
                  </a:cubicBezTo>
                  <a:cubicBezTo>
                    <a:pt x="7784" y="10267"/>
                    <a:pt x="7716" y="9674"/>
                    <a:pt x="7556" y="8989"/>
                  </a:cubicBezTo>
                  <a:cubicBezTo>
                    <a:pt x="7442" y="8281"/>
                    <a:pt x="7237" y="7483"/>
                    <a:pt x="7008" y="6638"/>
                  </a:cubicBezTo>
                  <a:cubicBezTo>
                    <a:pt x="6734" y="5748"/>
                    <a:pt x="6346" y="4903"/>
                    <a:pt x="5890" y="4082"/>
                  </a:cubicBezTo>
                  <a:cubicBezTo>
                    <a:pt x="5411" y="3260"/>
                    <a:pt x="4863" y="2461"/>
                    <a:pt x="4269" y="1799"/>
                  </a:cubicBezTo>
                  <a:cubicBezTo>
                    <a:pt x="3653" y="1137"/>
                    <a:pt x="2991" y="612"/>
                    <a:pt x="2329" y="315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2" name="Google Shape;4672;p53"/>
            <p:cNvSpPr/>
            <p:nvPr/>
          </p:nvSpPr>
          <p:spPr>
            <a:xfrm>
              <a:off x="2619375" y="2391500"/>
              <a:ext cx="388050" cy="755225"/>
            </a:xfrm>
            <a:custGeom>
              <a:avLst/>
              <a:gdLst/>
              <a:ahLst/>
              <a:cxnLst/>
              <a:rect l="l" t="t" r="r" b="b"/>
              <a:pathLst>
                <a:path w="15522" h="30209" extrusionOk="0">
                  <a:moveTo>
                    <a:pt x="6034" y="1"/>
                  </a:moveTo>
                  <a:cubicBezTo>
                    <a:pt x="5663" y="1"/>
                    <a:pt x="5335" y="32"/>
                    <a:pt x="5067" y="72"/>
                  </a:cubicBezTo>
                  <a:cubicBezTo>
                    <a:pt x="4748" y="94"/>
                    <a:pt x="4519" y="163"/>
                    <a:pt x="4360" y="186"/>
                  </a:cubicBezTo>
                  <a:cubicBezTo>
                    <a:pt x="4200" y="231"/>
                    <a:pt x="4109" y="254"/>
                    <a:pt x="4109" y="277"/>
                  </a:cubicBezTo>
                  <a:cubicBezTo>
                    <a:pt x="4109" y="281"/>
                    <a:pt x="4121" y="283"/>
                    <a:pt x="4145" y="283"/>
                  </a:cubicBezTo>
                  <a:cubicBezTo>
                    <a:pt x="4251" y="283"/>
                    <a:pt x="4587" y="246"/>
                    <a:pt x="5090" y="209"/>
                  </a:cubicBezTo>
                  <a:cubicBezTo>
                    <a:pt x="5240" y="197"/>
                    <a:pt x="5407" y="190"/>
                    <a:pt x="5588" y="190"/>
                  </a:cubicBezTo>
                  <a:cubicBezTo>
                    <a:pt x="6148" y="190"/>
                    <a:pt x="6842" y="258"/>
                    <a:pt x="7601" y="483"/>
                  </a:cubicBezTo>
                  <a:cubicBezTo>
                    <a:pt x="8103" y="642"/>
                    <a:pt x="8628" y="848"/>
                    <a:pt x="9153" y="1167"/>
                  </a:cubicBezTo>
                  <a:cubicBezTo>
                    <a:pt x="9655" y="1464"/>
                    <a:pt x="10157" y="1852"/>
                    <a:pt x="10614" y="2309"/>
                  </a:cubicBezTo>
                  <a:cubicBezTo>
                    <a:pt x="11093" y="2788"/>
                    <a:pt x="11504" y="3313"/>
                    <a:pt x="11892" y="3883"/>
                  </a:cubicBezTo>
                  <a:cubicBezTo>
                    <a:pt x="12280" y="4454"/>
                    <a:pt x="12622" y="5070"/>
                    <a:pt x="12919" y="5709"/>
                  </a:cubicBezTo>
                  <a:cubicBezTo>
                    <a:pt x="14129" y="8243"/>
                    <a:pt x="14631" y="11073"/>
                    <a:pt x="14768" y="13173"/>
                  </a:cubicBezTo>
                  <a:cubicBezTo>
                    <a:pt x="14836" y="14223"/>
                    <a:pt x="14814" y="15114"/>
                    <a:pt x="14768" y="15707"/>
                  </a:cubicBezTo>
                  <a:cubicBezTo>
                    <a:pt x="14745" y="16027"/>
                    <a:pt x="14745" y="16255"/>
                    <a:pt x="14722" y="16415"/>
                  </a:cubicBezTo>
                  <a:cubicBezTo>
                    <a:pt x="14700" y="16574"/>
                    <a:pt x="14677" y="16666"/>
                    <a:pt x="14677" y="16666"/>
                  </a:cubicBezTo>
                  <a:cubicBezTo>
                    <a:pt x="14677" y="16666"/>
                    <a:pt x="14677" y="16757"/>
                    <a:pt x="14654" y="16917"/>
                  </a:cubicBezTo>
                  <a:cubicBezTo>
                    <a:pt x="14631" y="17076"/>
                    <a:pt x="14608" y="17328"/>
                    <a:pt x="14563" y="17624"/>
                  </a:cubicBezTo>
                  <a:cubicBezTo>
                    <a:pt x="14448" y="18241"/>
                    <a:pt x="14289" y="19108"/>
                    <a:pt x="13992" y="20112"/>
                  </a:cubicBezTo>
                  <a:cubicBezTo>
                    <a:pt x="13695" y="21117"/>
                    <a:pt x="13284" y="22303"/>
                    <a:pt x="12668" y="23468"/>
                  </a:cubicBezTo>
                  <a:cubicBezTo>
                    <a:pt x="12371" y="24061"/>
                    <a:pt x="12029" y="24632"/>
                    <a:pt x="11641" y="25225"/>
                  </a:cubicBezTo>
                  <a:cubicBezTo>
                    <a:pt x="11253" y="25773"/>
                    <a:pt x="10819" y="26344"/>
                    <a:pt x="10340" y="26846"/>
                  </a:cubicBezTo>
                  <a:cubicBezTo>
                    <a:pt x="9838" y="27348"/>
                    <a:pt x="9336" y="27827"/>
                    <a:pt x="8765" y="28215"/>
                  </a:cubicBezTo>
                  <a:cubicBezTo>
                    <a:pt x="8194" y="28626"/>
                    <a:pt x="7624" y="28968"/>
                    <a:pt x="7007" y="29220"/>
                  </a:cubicBezTo>
                  <a:cubicBezTo>
                    <a:pt x="5798" y="29744"/>
                    <a:pt x="4565" y="29927"/>
                    <a:pt x="3515" y="29927"/>
                  </a:cubicBezTo>
                  <a:cubicBezTo>
                    <a:pt x="1544" y="29885"/>
                    <a:pt x="222" y="29370"/>
                    <a:pt x="43" y="29370"/>
                  </a:cubicBezTo>
                  <a:cubicBezTo>
                    <a:pt x="30" y="29370"/>
                    <a:pt x="23" y="29373"/>
                    <a:pt x="23" y="29379"/>
                  </a:cubicBezTo>
                  <a:cubicBezTo>
                    <a:pt x="0" y="29402"/>
                    <a:pt x="342" y="29539"/>
                    <a:pt x="936" y="29744"/>
                  </a:cubicBezTo>
                  <a:cubicBezTo>
                    <a:pt x="1529" y="29904"/>
                    <a:pt x="2419" y="30133"/>
                    <a:pt x="3515" y="30201"/>
                  </a:cubicBezTo>
                  <a:cubicBezTo>
                    <a:pt x="3630" y="30206"/>
                    <a:pt x="3748" y="30208"/>
                    <a:pt x="3868" y="30208"/>
                  </a:cubicBezTo>
                  <a:cubicBezTo>
                    <a:pt x="4867" y="30208"/>
                    <a:pt x="6026" y="30033"/>
                    <a:pt x="7167" y="29585"/>
                  </a:cubicBezTo>
                  <a:cubicBezTo>
                    <a:pt x="7806" y="29334"/>
                    <a:pt x="8423" y="28991"/>
                    <a:pt x="9016" y="28603"/>
                  </a:cubicBezTo>
                  <a:cubicBezTo>
                    <a:pt x="9632" y="28192"/>
                    <a:pt x="10180" y="27713"/>
                    <a:pt x="10682" y="27188"/>
                  </a:cubicBezTo>
                  <a:cubicBezTo>
                    <a:pt x="11207" y="26663"/>
                    <a:pt x="11664" y="26115"/>
                    <a:pt x="12097" y="25522"/>
                  </a:cubicBezTo>
                  <a:cubicBezTo>
                    <a:pt x="12485" y="24928"/>
                    <a:pt x="12873" y="24335"/>
                    <a:pt x="13193" y="23741"/>
                  </a:cubicBezTo>
                  <a:cubicBezTo>
                    <a:pt x="13832" y="22532"/>
                    <a:pt x="14289" y="21345"/>
                    <a:pt x="14608" y="20295"/>
                  </a:cubicBezTo>
                  <a:cubicBezTo>
                    <a:pt x="14951" y="19268"/>
                    <a:pt x="15133" y="18378"/>
                    <a:pt x="15247" y="17738"/>
                  </a:cubicBezTo>
                  <a:cubicBezTo>
                    <a:pt x="15293" y="17419"/>
                    <a:pt x="15339" y="17191"/>
                    <a:pt x="15361" y="17008"/>
                  </a:cubicBezTo>
                  <a:cubicBezTo>
                    <a:pt x="15384" y="16848"/>
                    <a:pt x="15384" y="16757"/>
                    <a:pt x="15384" y="16757"/>
                  </a:cubicBezTo>
                  <a:cubicBezTo>
                    <a:pt x="15384" y="16757"/>
                    <a:pt x="15384" y="16666"/>
                    <a:pt x="15407" y="16483"/>
                  </a:cubicBezTo>
                  <a:cubicBezTo>
                    <a:pt x="15430" y="16323"/>
                    <a:pt x="15453" y="16072"/>
                    <a:pt x="15476" y="15753"/>
                  </a:cubicBezTo>
                  <a:cubicBezTo>
                    <a:pt x="15498" y="15114"/>
                    <a:pt x="15521" y="14200"/>
                    <a:pt x="15430" y="13128"/>
                  </a:cubicBezTo>
                  <a:cubicBezTo>
                    <a:pt x="15247" y="10959"/>
                    <a:pt x="14677" y="8083"/>
                    <a:pt x="13376" y="5481"/>
                  </a:cubicBezTo>
                  <a:cubicBezTo>
                    <a:pt x="13056" y="4842"/>
                    <a:pt x="12691" y="4203"/>
                    <a:pt x="12280" y="3632"/>
                  </a:cubicBezTo>
                  <a:cubicBezTo>
                    <a:pt x="11846" y="3039"/>
                    <a:pt x="11390" y="2514"/>
                    <a:pt x="10888" y="2035"/>
                  </a:cubicBezTo>
                  <a:cubicBezTo>
                    <a:pt x="10408" y="1555"/>
                    <a:pt x="9861" y="1190"/>
                    <a:pt x="9313" y="871"/>
                  </a:cubicBezTo>
                  <a:cubicBezTo>
                    <a:pt x="8765" y="551"/>
                    <a:pt x="8194" y="346"/>
                    <a:pt x="7669" y="209"/>
                  </a:cubicBezTo>
                  <a:cubicBezTo>
                    <a:pt x="7075" y="54"/>
                    <a:pt x="6518" y="1"/>
                    <a:pt x="6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3" name="Google Shape;4673;p53"/>
            <p:cNvSpPr/>
            <p:nvPr/>
          </p:nvSpPr>
          <p:spPr>
            <a:xfrm>
              <a:off x="2912100" y="2545625"/>
              <a:ext cx="46825" cy="102775"/>
            </a:xfrm>
            <a:custGeom>
              <a:avLst/>
              <a:gdLst/>
              <a:ahLst/>
              <a:cxnLst/>
              <a:rect l="l" t="t" r="r" b="b"/>
              <a:pathLst>
                <a:path w="1873" h="4111" extrusionOk="0">
                  <a:moveTo>
                    <a:pt x="479" y="0"/>
                  </a:moveTo>
                  <a:cubicBezTo>
                    <a:pt x="472" y="0"/>
                    <a:pt x="464" y="0"/>
                    <a:pt x="457" y="1"/>
                  </a:cubicBezTo>
                  <a:cubicBezTo>
                    <a:pt x="137" y="47"/>
                    <a:pt x="0" y="503"/>
                    <a:pt x="137" y="1051"/>
                  </a:cubicBezTo>
                  <a:cubicBezTo>
                    <a:pt x="249" y="1585"/>
                    <a:pt x="577" y="2010"/>
                    <a:pt x="889" y="2010"/>
                  </a:cubicBezTo>
                  <a:cubicBezTo>
                    <a:pt x="897" y="2010"/>
                    <a:pt x="905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1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5" y="2694"/>
                    <a:pt x="891" y="3037"/>
                    <a:pt x="982" y="3425"/>
                  </a:cubicBezTo>
                  <a:cubicBezTo>
                    <a:pt x="1070" y="3800"/>
                    <a:pt x="1307" y="4111"/>
                    <a:pt x="1529" y="4111"/>
                  </a:cubicBezTo>
                  <a:cubicBezTo>
                    <a:pt x="1537" y="4111"/>
                    <a:pt x="1545" y="4110"/>
                    <a:pt x="1553" y="4110"/>
                  </a:cubicBezTo>
                  <a:cubicBezTo>
                    <a:pt x="1758" y="4087"/>
                    <a:pt x="1872" y="3767"/>
                    <a:pt x="1781" y="3356"/>
                  </a:cubicBezTo>
                  <a:cubicBezTo>
                    <a:pt x="1693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4" name="Google Shape;4674;p53"/>
            <p:cNvSpPr/>
            <p:nvPr/>
          </p:nvSpPr>
          <p:spPr>
            <a:xfrm>
              <a:off x="2424775" y="2450500"/>
              <a:ext cx="442675" cy="667250"/>
            </a:xfrm>
            <a:custGeom>
              <a:avLst/>
              <a:gdLst/>
              <a:ahLst/>
              <a:cxnLst/>
              <a:rect l="l" t="t" r="r" b="b"/>
              <a:pathLst>
                <a:path w="17707" h="26690" extrusionOk="0">
                  <a:moveTo>
                    <a:pt x="12260" y="1"/>
                  </a:moveTo>
                  <a:cubicBezTo>
                    <a:pt x="12104" y="1"/>
                    <a:pt x="11951" y="13"/>
                    <a:pt x="11801" y="40"/>
                  </a:cubicBezTo>
                  <a:cubicBezTo>
                    <a:pt x="11482" y="85"/>
                    <a:pt x="11162" y="222"/>
                    <a:pt x="10865" y="405"/>
                  </a:cubicBezTo>
                  <a:cubicBezTo>
                    <a:pt x="10569" y="588"/>
                    <a:pt x="10295" y="793"/>
                    <a:pt x="10067" y="998"/>
                  </a:cubicBezTo>
                  <a:cubicBezTo>
                    <a:pt x="9017" y="1980"/>
                    <a:pt x="8241" y="3235"/>
                    <a:pt x="7487" y="4399"/>
                  </a:cubicBezTo>
                  <a:cubicBezTo>
                    <a:pt x="5205" y="7983"/>
                    <a:pt x="3310" y="11840"/>
                    <a:pt x="1986" y="15835"/>
                  </a:cubicBezTo>
                  <a:cubicBezTo>
                    <a:pt x="1187" y="18254"/>
                    <a:pt x="1" y="21724"/>
                    <a:pt x="1302" y="24166"/>
                  </a:cubicBezTo>
                  <a:cubicBezTo>
                    <a:pt x="2251" y="25984"/>
                    <a:pt x="3875" y="26689"/>
                    <a:pt x="5677" y="26689"/>
                  </a:cubicBezTo>
                  <a:cubicBezTo>
                    <a:pt x="7949" y="26689"/>
                    <a:pt x="10504" y="25569"/>
                    <a:pt x="12349" y="24143"/>
                  </a:cubicBezTo>
                  <a:cubicBezTo>
                    <a:pt x="13764" y="23048"/>
                    <a:pt x="15385" y="21724"/>
                    <a:pt x="16412" y="20286"/>
                  </a:cubicBezTo>
                  <a:cubicBezTo>
                    <a:pt x="17706" y="18482"/>
                    <a:pt x="16372" y="16762"/>
                    <a:pt x="14625" y="16762"/>
                  </a:cubicBezTo>
                  <a:cubicBezTo>
                    <a:pt x="14338" y="16762"/>
                    <a:pt x="14040" y="16808"/>
                    <a:pt x="13741" y="16908"/>
                  </a:cubicBezTo>
                  <a:cubicBezTo>
                    <a:pt x="12189" y="17456"/>
                    <a:pt x="10295" y="18049"/>
                    <a:pt x="8834" y="18802"/>
                  </a:cubicBezTo>
                  <a:cubicBezTo>
                    <a:pt x="10363" y="16269"/>
                    <a:pt x="11847" y="14671"/>
                    <a:pt x="13148" y="12046"/>
                  </a:cubicBezTo>
                  <a:cubicBezTo>
                    <a:pt x="14221" y="9923"/>
                    <a:pt x="15567" y="7960"/>
                    <a:pt x="16161" y="5655"/>
                  </a:cubicBezTo>
                  <a:cubicBezTo>
                    <a:pt x="16526" y="4285"/>
                    <a:pt x="16184" y="2710"/>
                    <a:pt x="15339" y="1569"/>
                  </a:cubicBezTo>
                  <a:cubicBezTo>
                    <a:pt x="14734" y="723"/>
                    <a:pt x="13435" y="1"/>
                    <a:pt x="1226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5" name="Google Shape;4675;p53"/>
            <p:cNvSpPr/>
            <p:nvPr/>
          </p:nvSpPr>
          <p:spPr>
            <a:xfrm>
              <a:off x="2424775" y="2646650"/>
              <a:ext cx="438850" cy="471100"/>
            </a:xfrm>
            <a:custGeom>
              <a:avLst/>
              <a:gdLst/>
              <a:ahLst/>
              <a:cxnLst/>
              <a:rect l="l" t="t" r="r" b="b"/>
              <a:pathLst>
                <a:path w="17554" h="18844" extrusionOk="0">
                  <a:moveTo>
                    <a:pt x="5456" y="0"/>
                  </a:moveTo>
                  <a:cubicBezTo>
                    <a:pt x="4063" y="2579"/>
                    <a:pt x="2877" y="5250"/>
                    <a:pt x="1986" y="7989"/>
                  </a:cubicBezTo>
                  <a:cubicBezTo>
                    <a:pt x="1187" y="10408"/>
                    <a:pt x="1" y="13878"/>
                    <a:pt x="1302" y="16320"/>
                  </a:cubicBezTo>
                  <a:cubicBezTo>
                    <a:pt x="2251" y="18138"/>
                    <a:pt x="3875" y="18843"/>
                    <a:pt x="5677" y="18843"/>
                  </a:cubicBezTo>
                  <a:cubicBezTo>
                    <a:pt x="7949" y="18843"/>
                    <a:pt x="10504" y="17723"/>
                    <a:pt x="12349" y="16297"/>
                  </a:cubicBezTo>
                  <a:cubicBezTo>
                    <a:pt x="13764" y="15202"/>
                    <a:pt x="15385" y="13878"/>
                    <a:pt x="16412" y="12440"/>
                  </a:cubicBezTo>
                  <a:cubicBezTo>
                    <a:pt x="17553" y="10819"/>
                    <a:pt x="16640" y="9290"/>
                    <a:pt x="15202" y="8993"/>
                  </a:cubicBezTo>
                  <a:cubicBezTo>
                    <a:pt x="14517" y="9039"/>
                    <a:pt x="13901" y="9107"/>
                    <a:pt x="13468" y="9153"/>
                  </a:cubicBezTo>
                  <a:cubicBezTo>
                    <a:pt x="13353" y="9199"/>
                    <a:pt x="13262" y="9244"/>
                    <a:pt x="13148" y="9267"/>
                  </a:cubicBezTo>
                  <a:cubicBezTo>
                    <a:pt x="13627" y="9998"/>
                    <a:pt x="15202" y="12485"/>
                    <a:pt x="11162" y="14951"/>
                  </a:cubicBezTo>
                  <a:cubicBezTo>
                    <a:pt x="9077" y="16218"/>
                    <a:pt x="7431" y="16717"/>
                    <a:pt x="6303" y="16717"/>
                  </a:cubicBezTo>
                  <a:cubicBezTo>
                    <a:pt x="4911" y="16717"/>
                    <a:pt x="4306" y="15959"/>
                    <a:pt x="4634" y="14951"/>
                  </a:cubicBezTo>
                  <a:cubicBezTo>
                    <a:pt x="5228" y="13125"/>
                    <a:pt x="10317" y="10295"/>
                    <a:pt x="10318" y="10294"/>
                  </a:cubicBezTo>
                  <a:lnTo>
                    <a:pt x="10318" y="10294"/>
                  </a:lnTo>
                  <a:cubicBezTo>
                    <a:pt x="9815" y="10500"/>
                    <a:pt x="9290" y="10728"/>
                    <a:pt x="8834" y="10956"/>
                  </a:cubicBezTo>
                  <a:cubicBezTo>
                    <a:pt x="9131" y="10477"/>
                    <a:pt x="9427" y="10043"/>
                    <a:pt x="9701" y="9610"/>
                  </a:cubicBezTo>
                  <a:lnTo>
                    <a:pt x="9701" y="9610"/>
                  </a:lnTo>
                  <a:cubicBezTo>
                    <a:pt x="8441" y="10054"/>
                    <a:pt x="6632" y="10605"/>
                    <a:pt x="5482" y="10605"/>
                  </a:cubicBezTo>
                  <a:cubicBezTo>
                    <a:pt x="4861" y="10605"/>
                    <a:pt x="4431" y="10444"/>
                    <a:pt x="4383" y="10020"/>
                  </a:cubicBezTo>
                  <a:cubicBezTo>
                    <a:pt x="4179" y="8296"/>
                    <a:pt x="5891" y="4588"/>
                    <a:pt x="7167" y="4588"/>
                  </a:cubicBezTo>
                  <a:cubicBezTo>
                    <a:pt x="7175" y="4588"/>
                    <a:pt x="7183" y="4588"/>
                    <a:pt x="7191" y="4588"/>
                  </a:cubicBezTo>
                  <a:cubicBezTo>
                    <a:pt x="8035" y="4634"/>
                    <a:pt x="10340" y="5775"/>
                    <a:pt x="11801" y="6551"/>
                  </a:cubicBezTo>
                  <a:cubicBezTo>
                    <a:pt x="12258" y="5843"/>
                    <a:pt x="12691" y="5090"/>
                    <a:pt x="13125" y="4246"/>
                  </a:cubicBezTo>
                  <a:cubicBezTo>
                    <a:pt x="11368" y="3241"/>
                    <a:pt x="7670" y="1141"/>
                    <a:pt x="545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6" name="Google Shape;4676;p53"/>
            <p:cNvSpPr/>
            <p:nvPr/>
          </p:nvSpPr>
          <p:spPr>
            <a:xfrm>
              <a:off x="2558875" y="2918475"/>
              <a:ext cx="93050" cy="41575"/>
            </a:xfrm>
            <a:custGeom>
              <a:avLst/>
              <a:gdLst/>
              <a:ahLst/>
              <a:cxnLst/>
              <a:rect l="l" t="t" r="r" b="b"/>
              <a:pathLst>
                <a:path w="3722" h="1663" extrusionOk="0">
                  <a:moveTo>
                    <a:pt x="3623" y="0"/>
                  </a:moveTo>
                  <a:cubicBezTo>
                    <a:pt x="3461" y="0"/>
                    <a:pt x="3066" y="62"/>
                    <a:pt x="2671" y="152"/>
                  </a:cubicBezTo>
                  <a:cubicBezTo>
                    <a:pt x="2146" y="266"/>
                    <a:pt x="1667" y="426"/>
                    <a:pt x="1667" y="426"/>
                  </a:cubicBezTo>
                  <a:cubicBezTo>
                    <a:pt x="1667" y="426"/>
                    <a:pt x="1530" y="471"/>
                    <a:pt x="1370" y="563"/>
                  </a:cubicBezTo>
                  <a:cubicBezTo>
                    <a:pt x="1187" y="654"/>
                    <a:pt x="959" y="791"/>
                    <a:pt x="731" y="928"/>
                  </a:cubicBezTo>
                  <a:cubicBezTo>
                    <a:pt x="617" y="996"/>
                    <a:pt x="526" y="1088"/>
                    <a:pt x="434" y="1156"/>
                  </a:cubicBezTo>
                  <a:cubicBezTo>
                    <a:pt x="343" y="1224"/>
                    <a:pt x="252" y="1316"/>
                    <a:pt x="206" y="1384"/>
                  </a:cubicBezTo>
                  <a:cubicBezTo>
                    <a:pt x="69" y="1544"/>
                    <a:pt x="1" y="1658"/>
                    <a:pt x="46" y="1658"/>
                  </a:cubicBezTo>
                  <a:cubicBezTo>
                    <a:pt x="49" y="1661"/>
                    <a:pt x="54" y="1663"/>
                    <a:pt x="60" y="1663"/>
                  </a:cubicBezTo>
                  <a:cubicBezTo>
                    <a:pt x="99" y="1663"/>
                    <a:pt x="201" y="1600"/>
                    <a:pt x="320" y="1521"/>
                  </a:cubicBezTo>
                  <a:cubicBezTo>
                    <a:pt x="389" y="1453"/>
                    <a:pt x="503" y="1407"/>
                    <a:pt x="594" y="1361"/>
                  </a:cubicBezTo>
                  <a:cubicBezTo>
                    <a:pt x="708" y="1316"/>
                    <a:pt x="799" y="1247"/>
                    <a:pt x="914" y="1202"/>
                  </a:cubicBezTo>
                  <a:cubicBezTo>
                    <a:pt x="1142" y="1110"/>
                    <a:pt x="1370" y="996"/>
                    <a:pt x="1553" y="951"/>
                  </a:cubicBezTo>
                  <a:cubicBezTo>
                    <a:pt x="1735" y="882"/>
                    <a:pt x="1849" y="836"/>
                    <a:pt x="1849" y="836"/>
                  </a:cubicBezTo>
                  <a:cubicBezTo>
                    <a:pt x="1849" y="836"/>
                    <a:pt x="2306" y="654"/>
                    <a:pt x="2762" y="448"/>
                  </a:cubicBezTo>
                  <a:cubicBezTo>
                    <a:pt x="3242" y="266"/>
                    <a:pt x="3721" y="83"/>
                    <a:pt x="3698" y="15"/>
                  </a:cubicBezTo>
                  <a:cubicBezTo>
                    <a:pt x="3693" y="5"/>
                    <a:pt x="3667" y="0"/>
                    <a:pt x="362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7" name="Google Shape;4677;p53"/>
            <p:cNvSpPr/>
            <p:nvPr/>
          </p:nvSpPr>
          <p:spPr>
            <a:xfrm>
              <a:off x="2490975" y="3062425"/>
              <a:ext cx="25125" cy="16025"/>
            </a:xfrm>
            <a:custGeom>
              <a:avLst/>
              <a:gdLst/>
              <a:ahLst/>
              <a:cxnLst/>
              <a:rect l="l" t="t" r="r" b="b"/>
              <a:pathLst>
                <a:path w="1005" h="641" extrusionOk="0">
                  <a:moveTo>
                    <a:pt x="248" y="0"/>
                  </a:moveTo>
                  <a:cubicBezTo>
                    <a:pt x="134" y="0"/>
                    <a:pt x="40" y="26"/>
                    <a:pt x="23" y="77"/>
                  </a:cubicBezTo>
                  <a:cubicBezTo>
                    <a:pt x="0" y="123"/>
                    <a:pt x="114" y="214"/>
                    <a:pt x="229" y="305"/>
                  </a:cubicBezTo>
                  <a:cubicBezTo>
                    <a:pt x="320" y="397"/>
                    <a:pt x="388" y="465"/>
                    <a:pt x="388" y="465"/>
                  </a:cubicBezTo>
                  <a:cubicBezTo>
                    <a:pt x="388" y="465"/>
                    <a:pt x="502" y="511"/>
                    <a:pt x="639" y="556"/>
                  </a:cubicBezTo>
                  <a:cubicBezTo>
                    <a:pt x="727" y="592"/>
                    <a:pt x="828" y="640"/>
                    <a:pt x="891" y="640"/>
                  </a:cubicBezTo>
                  <a:cubicBezTo>
                    <a:pt x="910" y="640"/>
                    <a:pt x="926" y="636"/>
                    <a:pt x="936" y="625"/>
                  </a:cubicBezTo>
                  <a:cubicBezTo>
                    <a:pt x="1005" y="602"/>
                    <a:pt x="959" y="465"/>
                    <a:pt x="868" y="328"/>
                  </a:cubicBezTo>
                  <a:cubicBezTo>
                    <a:pt x="776" y="191"/>
                    <a:pt x="662" y="77"/>
                    <a:pt x="662" y="77"/>
                  </a:cubicBezTo>
                  <a:cubicBezTo>
                    <a:pt x="662" y="77"/>
                    <a:pt x="502" y="32"/>
                    <a:pt x="366" y="9"/>
                  </a:cubicBezTo>
                  <a:cubicBezTo>
                    <a:pt x="326" y="3"/>
                    <a:pt x="286" y="0"/>
                    <a:pt x="248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8" name="Google Shape;4678;p53"/>
            <p:cNvSpPr/>
            <p:nvPr/>
          </p:nvSpPr>
          <p:spPr>
            <a:xfrm>
              <a:off x="2506950" y="2441550"/>
              <a:ext cx="345825" cy="351775"/>
            </a:xfrm>
            <a:custGeom>
              <a:avLst/>
              <a:gdLst/>
              <a:ahLst/>
              <a:cxnLst/>
              <a:rect l="l" t="t" r="r" b="b"/>
              <a:pathLst>
                <a:path w="13833" h="14071" extrusionOk="0">
                  <a:moveTo>
                    <a:pt x="8805" y="1"/>
                  </a:moveTo>
                  <a:cubicBezTo>
                    <a:pt x="8677" y="1"/>
                    <a:pt x="8549" y="11"/>
                    <a:pt x="8423" y="33"/>
                  </a:cubicBezTo>
                  <a:cubicBezTo>
                    <a:pt x="8058" y="78"/>
                    <a:pt x="7693" y="238"/>
                    <a:pt x="7350" y="443"/>
                  </a:cubicBezTo>
                  <a:cubicBezTo>
                    <a:pt x="7008" y="649"/>
                    <a:pt x="6711" y="877"/>
                    <a:pt x="6437" y="1105"/>
                  </a:cubicBezTo>
                  <a:cubicBezTo>
                    <a:pt x="5250" y="2178"/>
                    <a:pt x="4337" y="3571"/>
                    <a:pt x="3470" y="4872"/>
                  </a:cubicBezTo>
                  <a:cubicBezTo>
                    <a:pt x="2192" y="6812"/>
                    <a:pt x="1028" y="8820"/>
                    <a:pt x="0" y="10897"/>
                  </a:cubicBezTo>
                  <a:cubicBezTo>
                    <a:pt x="4497" y="11354"/>
                    <a:pt x="8286" y="13294"/>
                    <a:pt x="9610" y="14070"/>
                  </a:cubicBezTo>
                  <a:cubicBezTo>
                    <a:pt x="9724" y="13842"/>
                    <a:pt x="9861" y="13591"/>
                    <a:pt x="9975" y="13363"/>
                  </a:cubicBezTo>
                  <a:cubicBezTo>
                    <a:pt x="11185" y="11034"/>
                    <a:pt x="12737" y="8820"/>
                    <a:pt x="13422" y="6264"/>
                  </a:cubicBezTo>
                  <a:cubicBezTo>
                    <a:pt x="13833" y="4757"/>
                    <a:pt x="13308" y="3388"/>
                    <a:pt x="12349" y="2110"/>
                  </a:cubicBezTo>
                  <a:cubicBezTo>
                    <a:pt x="11619" y="1150"/>
                    <a:pt x="10165" y="1"/>
                    <a:pt x="8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9" name="Google Shape;4679;p53"/>
            <p:cNvSpPr/>
            <p:nvPr/>
          </p:nvSpPr>
          <p:spPr>
            <a:xfrm>
              <a:off x="2506950" y="2441200"/>
              <a:ext cx="287625" cy="352125"/>
            </a:xfrm>
            <a:custGeom>
              <a:avLst/>
              <a:gdLst/>
              <a:ahLst/>
              <a:cxnLst/>
              <a:rect l="l" t="t" r="r" b="b"/>
              <a:pathLst>
                <a:path w="11505" h="14085" extrusionOk="0">
                  <a:moveTo>
                    <a:pt x="8787" y="0"/>
                  </a:moveTo>
                  <a:cubicBezTo>
                    <a:pt x="8765" y="0"/>
                    <a:pt x="8742" y="0"/>
                    <a:pt x="8720" y="1"/>
                  </a:cubicBezTo>
                  <a:cubicBezTo>
                    <a:pt x="8628" y="24"/>
                    <a:pt x="8514" y="24"/>
                    <a:pt x="8423" y="47"/>
                  </a:cubicBezTo>
                  <a:cubicBezTo>
                    <a:pt x="8058" y="92"/>
                    <a:pt x="7693" y="252"/>
                    <a:pt x="7350" y="457"/>
                  </a:cubicBezTo>
                  <a:cubicBezTo>
                    <a:pt x="7008" y="663"/>
                    <a:pt x="6711" y="891"/>
                    <a:pt x="6437" y="1119"/>
                  </a:cubicBezTo>
                  <a:cubicBezTo>
                    <a:pt x="5250" y="2192"/>
                    <a:pt x="4337" y="3585"/>
                    <a:pt x="3470" y="4886"/>
                  </a:cubicBezTo>
                  <a:cubicBezTo>
                    <a:pt x="2192" y="6826"/>
                    <a:pt x="1028" y="8834"/>
                    <a:pt x="0" y="10911"/>
                  </a:cubicBezTo>
                  <a:cubicBezTo>
                    <a:pt x="4497" y="11368"/>
                    <a:pt x="8286" y="13308"/>
                    <a:pt x="9610" y="14084"/>
                  </a:cubicBezTo>
                  <a:cubicBezTo>
                    <a:pt x="9678" y="13947"/>
                    <a:pt x="9747" y="13833"/>
                    <a:pt x="9792" y="13719"/>
                  </a:cubicBezTo>
                  <a:cubicBezTo>
                    <a:pt x="8195" y="13011"/>
                    <a:pt x="3036" y="10660"/>
                    <a:pt x="3858" y="10158"/>
                  </a:cubicBezTo>
                  <a:cubicBezTo>
                    <a:pt x="3950" y="10100"/>
                    <a:pt x="4085" y="10073"/>
                    <a:pt x="4254" y="10073"/>
                  </a:cubicBezTo>
                  <a:cubicBezTo>
                    <a:pt x="5669" y="10073"/>
                    <a:pt x="9458" y="11933"/>
                    <a:pt x="10477" y="12464"/>
                  </a:cubicBezTo>
                  <a:cubicBezTo>
                    <a:pt x="10705" y="12053"/>
                    <a:pt x="10934" y="11642"/>
                    <a:pt x="11162" y="11231"/>
                  </a:cubicBezTo>
                  <a:cubicBezTo>
                    <a:pt x="11276" y="11026"/>
                    <a:pt x="11390" y="10843"/>
                    <a:pt x="11504" y="10638"/>
                  </a:cubicBezTo>
                  <a:cubicBezTo>
                    <a:pt x="9861" y="10341"/>
                    <a:pt x="6049" y="9451"/>
                    <a:pt x="5958" y="7602"/>
                  </a:cubicBezTo>
                  <a:cubicBezTo>
                    <a:pt x="5867" y="5799"/>
                    <a:pt x="8514" y="960"/>
                    <a:pt x="11139" y="960"/>
                  </a:cubicBezTo>
                  <a:cubicBezTo>
                    <a:pt x="10450" y="404"/>
                    <a:pt x="9610" y="0"/>
                    <a:pt x="878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0" name="Google Shape;4680;p53"/>
            <p:cNvSpPr/>
            <p:nvPr/>
          </p:nvSpPr>
          <p:spPr>
            <a:xfrm>
              <a:off x="2539475" y="2671350"/>
              <a:ext cx="218575" cy="72375"/>
            </a:xfrm>
            <a:custGeom>
              <a:avLst/>
              <a:gdLst/>
              <a:ahLst/>
              <a:cxnLst/>
              <a:rect l="l" t="t" r="r" b="b"/>
              <a:pathLst>
                <a:path w="8743" h="2895" extrusionOk="0">
                  <a:moveTo>
                    <a:pt x="1313" y="0"/>
                  </a:moveTo>
                  <a:cubicBezTo>
                    <a:pt x="565" y="0"/>
                    <a:pt x="0" y="53"/>
                    <a:pt x="0" y="85"/>
                  </a:cubicBezTo>
                  <a:cubicBezTo>
                    <a:pt x="0" y="153"/>
                    <a:pt x="1187" y="199"/>
                    <a:pt x="2351" y="359"/>
                  </a:cubicBezTo>
                  <a:cubicBezTo>
                    <a:pt x="2922" y="496"/>
                    <a:pt x="3493" y="564"/>
                    <a:pt x="3904" y="701"/>
                  </a:cubicBezTo>
                  <a:cubicBezTo>
                    <a:pt x="4314" y="838"/>
                    <a:pt x="4588" y="907"/>
                    <a:pt x="4588" y="907"/>
                  </a:cubicBezTo>
                  <a:cubicBezTo>
                    <a:pt x="4588" y="907"/>
                    <a:pt x="4862" y="998"/>
                    <a:pt x="5273" y="1135"/>
                  </a:cubicBezTo>
                  <a:cubicBezTo>
                    <a:pt x="5684" y="1249"/>
                    <a:pt x="6209" y="1500"/>
                    <a:pt x="6734" y="1728"/>
                  </a:cubicBezTo>
                  <a:cubicBezTo>
                    <a:pt x="7728" y="2237"/>
                    <a:pt x="8594" y="2895"/>
                    <a:pt x="8711" y="2895"/>
                  </a:cubicBezTo>
                  <a:cubicBezTo>
                    <a:pt x="8715" y="2895"/>
                    <a:pt x="8718" y="2894"/>
                    <a:pt x="8720" y="2892"/>
                  </a:cubicBezTo>
                  <a:cubicBezTo>
                    <a:pt x="8743" y="2847"/>
                    <a:pt x="7921" y="2048"/>
                    <a:pt x="6917" y="1454"/>
                  </a:cubicBezTo>
                  <a:cubicBezTo>
                    <a:pt x="6392" y="1180"/>
                    <a:pt x="5867" y="884"/>
                    <a:pt x="5433" y="747"/>
                  </a:cubicBezTo>
                  <a:cubicBezTo>
                    <a:pt x="5022" y="587"/>
                    <a:pt x="4748" y="473"/>
                    <a:pt x="4748" y="473"/>
                  </a:cubicBezTo>
                  <a:cubicBezTo>
                    <a:pt x="4748" y="473"/>
                    <a:pt x="4451" y="404"/>
                    <a:pt x="4018" y="290"/>
                  </a:cubicBezTo>
                  <a:cubicBezTo>
                    <a:pt x="3584" y="176"/>
                    <a:pt x="2968" y="131"/>
                    <a:pt x="2397" y="39"/>
                  </a:cubicBezTo>
                  <a:cubicBezTo>
                    <a:pt x="2022" y="11"/>
                    <a:pt x="1649" y="0"/>
                    <a:pt x="1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1" name="Google Shape;4681;p53"/>
            <p:cNvSpPr/>
            <p:nvPr/>
          </p:nvSpPr>
          <p:spPr>
            <a:xfrm>
              <a:off x="2791700" y="2588775"/>
              <a:ext cx="29700" cy="47975"/>
            </a:xfrm>
            <a:custGeom>
              <a:avLst/>
              <a:gdLst/>
              <a:ahLst/>
              <a:cxnLst/>
              <a:rect l="l" t="t" r="r" b="b"/>
              <a:pathLst>
                <a:path w="1188" h="1919" extrusionOk="0">
                  <a:moveTo>
                    <a:pt x="707" y="1"/>
                  </a:moveTo>
                  <a:cubicBezTo>
                    <a:pt x="469" y="1"/>
                    <a:pt x="195" y="308"/>
                    <a:pt x="92" y="786"/>
                  </a:cubicBezTo>
                  <a:cubicBezTo>
                    <a:pt x="0" y="1311"/>
                    <a:pt x="114" y="1813"/>
                    <a:pt x="388" y="1904"/>
                  </a:cubicBezTo>
                  <a:cubicBezTo>
                    <a:pt x="416" y="1914"/>
                    <a:pt x="444" y="1919"/>
                    <a:pt x="472" y="1919"/>
                  </a:cubicBezTo>
                  <a:cubicBezTo>
                    <a:pt x="706" y="1919"/>
                    <a:pt x="971" y="1596"/>
                    <a:pt x="1073" y="1128"/>
                  </a:cubicBezTo>
                  <a:cubicBezTo>
                    <a:pt x="1187" y="603"/>
                    <a:pt x="1050" y="124"/>
                    <a:pt x="776" y="10"/>
                  </a:cubicBezTo>
                  <a:cubicBezTo>
                    <a:pt x="754" y="4"/>
                    <a:pt x="730" y="1"/>
                    <a:pt x="7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2" name="Google Shape;4682;p53"/>
            <p:cNvSpPr/>
            <p:nvPr/>
          </p:nvSpPr>
          <p:spPr>
            <a:xfrm>
              <a:off x="2804250" y="2538500"/>
              <a:ext cx="21125" cy="34275"/>
            </a:xfrm>
            <a:custGeom>
              <a:avLst/>
              <a:gdLst/>
              <a:ahLst/>
              <a:cxnLst/>
              <a:rect l="l" t="t" r="r" b="b"/>
              <a:pathLst>
                <a:path w="845" h="1371" extrusionOk="0">
                  <a:moveTo>
                    <a:pt x="503" y="1"/>
                  </a:moveTo>
                  <a:cubicBezTo>
                    <a:pt x="321" y="1"/>
                    <a:pt x="150" y="235"/>
                    <a:pt x="69" y="560"/>
                  </a:cubicBezTo>
                  <a:cubicBezTo>
                    <a:pt x="0" y="925"/>
                    <a:pt x="92" y="1290"/>
                    <a:pt x="274" y="1359"/>
                  </a:cubicBezTo>
                  <a:cubicBezTo>
                    <a:pt x="297" y="1366"/>
                    <a:pt x="320" y="1370"/>
                    <a:pt x="343" y="1370"/>
                  </a:cubicBezTo>
                  <a:cubicBezTo>
                    <a:pt x="524" y="1370"/>
                    <a:pt x="695" y="1136"/>
                    <a:pt x="776" y="811"/>
                  </a:cubicBezTo>
                  <a:cubicBezTo>
                    <a:pt x="845" y="446"/>
                    <a:pt x="754" y="81"/>
                    <a:pt x="571" y="12"/>
                  </a:cubicBezTo>
                  <a:cubicBezTo>
                    <a:pt x="548" y="4"/>
                    <a:pt x="525" y="1"/>
                    <a:pt x="50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3" name="Google Shape;4683;p53"/>
            <p:cNvSpPr/>
            <p:nvPr/>
          </p:nvSpPr>
          <p:spPr>
            <a:xfrm>
              <a:off x="2746050" y="2684850"/>
              <a:ext cx="286100" cy="245500"/>
            </a:xfrm>
            <a:custGeom>
              <a:avLst/>
              <a:gdLst/>
              <a:ahLst/>
              <a:cxnLst/>
              <a:rect l="l" t="t" r="r" b="b"/>
              <a:pathLst>
                <a:path w="11444" h="9820" extrusionOk="0">
                  <a:moveTo>
                    <a:pt x="6811" y="1"/>
                  </a:moveTo>
                  <a:cubicBezTo>
                    <a:pt x="6086" y="1"/>
                    <a:pt x="5270" y="170"/>
                    <a:pt x="4360" y="572"/>
                  </a:cubicBezTo>
                  <a:cubicBezTo>
                    <a:pt x="0" y="2466"/>
                    <a:pt x="1438" y="8492"/>
                    <a:pt x="1438" y="8492"/>
                  </a:cubicBezTo>
                  <a:cubicBezTo>
                    <a:pt x="1341" y="9289"/>
                    <a:pt x="2158" y="9819"/>
                    <a:pt x="3271" y="9819"/>
                  </a:cubicBezTo>
                  <a:cubicBezTo>
                    <a:pt x="3721" y="9819"/>
                    <a:pt x="4219" y="9733"/>
                    <a:pt x="4725" y="9542"/>
                  </a:cubicBezTo>
                  <a:cubicBezTo>
                    <a:pt x="6505" y="8903"/>
                    <a:pt x="7692" y="7168"/>
                    <a:pt x="7692" y="7168"/>
                  </a:cubicBezTo>
                  <a:cubicBezTo>
                    <a:pt x="7945" y="7331"/>
                    <a:pt x="8217" y="7403"/>
                    <a:pt x="8495" y="7403"/>
                  </a:cubicBezTo>
                  <a:cubicBezTo>
                    <a:pt x="9897" y="7403"/>
                    <a:pt x="11443" y="5554"/>
                    <a:pt x="11367" y="4087"/>
                  </a:cubicBezTo>
                  <a:cubicBezTo>
                    <a:pt x="11312" y="2999"/>
                    <a:pt x="9870" y="1"/>
                    <a:pt x="68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4" name="Google Shape;4684;p53"/>
            <p:cNvSpPr/>
            <p:nvPr/>
          </p:nvSpPr>
          <p:spPr>
            <a:xfrm>
              <a:off x="2943475" y="2694825"/>
              <a:ext cx="84475" cy="72825"/>
            </a:xfrm>
            <a:custGeom>
              <a:avLst/>
              <a:gdLst/>
              <a:ahLst/>
              <a:cxnLst/>
              <a:rect l="l" t="t" r="r" b="b"/>
              <a:pathLst>
                <a:path w="3379" h="2913" extrusionOk="0">
                  <a:moveTo>
                    <a:pt x="92" y="0"/>
                  </a:moveTo>
                  <a:cubicBezTo>
                    <a:pt x="52" y="0"/>
                    <a:pt x="28" y="5"/>
                    <a:pt x="24" y="13"/>
                  </a:cubicBezTo>
                  <a:cubicBezTo>
                    <a:pt x="1" y="82"/>
                    <a:pt x="549" y="287"/>
                    <a:pt x="982" y="584"/>
                  </a:cubicBezTo>
                  <a:cubicBezTo>
                    <a:pt x="1439" y="903"/>
                    <a:pt x="1781" y="1314"/>
                    <a:pt x="1781" y="1314"/>
                  </a:cubicBezTo>
                  <a:cubicBezTo>
                    <a:pt x="1781" y="1314"/>
                    <a:pt x="2192" y="1679"/>
                    <a:pt x="2557" y="2090"/>
                  </a:cubicBezTo>
                  <a:cubicBezTo>
                    <a:pt x="2891" y="2491"/>
                    <a:pt x="3246" y="2913"/>
                    <a:pt x="3328" y="2913"/>
                  </a:cubicBezTo>
                  <a:cubicBezTo>
                    <a:pt x="3330" y="2913"/>
                    <a:pt x="3332" y="2913"/>
                    <a:pt x="3333" y="2912"/>
                  </a:cubicBezTo>
                  <a:cubicBezTo>
                    <a:pt x="3379" y="2889"/>
                    <a:pt x="3128" y="2387"/>
                    <a:pt x="2831" y="1908"/>
                  </a:cubicBezTo>
                  <a:cubicBezTo>
                    <a:pt x="2534" y="1428"/>
                    <a:pt x="2146" y="995"/>
                    <a:pt x="2146" y="995"/>
                  </a:cubicBezTo>
                  <a:cubicBezTo>
                    <a:pt x="2146" y="995"/>
                    <a:pt x="1713" y="607"/>
                    <a:pt x="1188" y="310"/>
                  </a:cubicBezTo>
                  <a:cubicBezTo>
                    <a:pt x="742" y="87"/>
                    <a:pt x="266" y="0"/>
                    <a:pt x="92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5" name="Google Shape;4685;p53"/>
            <p:cNvSpPr/>
            <p:nvPr/>
          </p:nvSpPr>
          <p:spPr>
            <a:xfrm>
              <a:off x="2942900" y="2728250"/>
              <a:ext cx="87350" cy="99875"/>
            </a:xfrm>
            <a:custGeom>
              <a:avLst/>
              <a:gdLst/>
              <a:ahLst/>
              <a:cxnLst/>
              <a:rect l="l" t="t" r="r" b="b"/>
              <a:pathLst>
                <a:path w="3494" h="3995" extrusionOk="0">
                  <a:moveTo>
                    <a:pt x="480" y="0"/>
                  </a:moveTo>
                  <a:cubicBezTo>
                    <a:pt x="184" y="0"/>
                    <a:pt x="1" y="46"/>
                    <a:pt x="1" y="69"/>
                  </a:cubicBezTo>
                  <a:cubicBezTo>
                    <a:pt x="1" y="91"/>
                    <a:pt x="184" y="114"/>
                    <a:pt x="480" y="160"/>
                  </a:cubicBezTo>
                  <a:cubicBezTo>
                    <a:pt x="754" y="228"/>
                    <a:pt x="1097" y="342"/>
                    <a:pt x="1416" y="502"/>
                  </a:cubicBezTo>
                  <a:cubicBezTo>
                    <a:pt x="1736" y="662"/>
                    <a:pt x="2010" y="890"/>
                    <a:pt x="2192" y="1073"/>
                  </a:cubicBezTo>
                  <a:cubicBezTo>
                    <a:pt x="2283" y="1164"/>
                    <a:pt x="2352" y="1255"/>
                    <a:pt x="2398" y="1324"/>
                  </a:cubicBezTo>
                  <a:cubicBezTo>
                    <a:pt x="2443" y="1370"/>
                    <a:pt x="2466" y="1415"/>
                    <a:pt x="2466" y="1415"/>
                  </a:cubicBezTo>
                  <a:cubicBezTo>
                    <a:pt x="2466" y="1415"/>
                    <a:pt x="2489" y="1438"/>
                    <a:pt x="2535" y="1507"/>
                  </a:cubicBezTo>
                  <a:cubicBezTo>
                    <a:pt x="2580" y="1552"/>
                    <a:pt x="2649" y="1644"/>
                    <a:pt x="2717" y="1758"/>
                  </a:cubicBezTo>
                  <a:cubicBezTo>
                    <a:pt x="2877" y="1963"/>
                    <a:pt x="3014" y="2283"/>
                    <a:pt x="3082" y="2602"/>
                  </a:cubicBezTo>
                  <a:cubicBezTo>
                    <a:pt x="3174" y="2945"/>
                    <a:pt x="3174" y="3287"/>
                    <a:pt x="3174" y="3538"/>
                  </a:cubicBezTo>
                  <a:cubicBezTo>
                    <a:pt x="3151" y="3812"/>
                    <a:pt x="3128" y="3995"/>
                    <a:pt x="3151" y="3995"/>
                  </a:cubicBezTo>
                  <a:cubicBezTo>
                    <a:pt x="3196" y="3995"/>
                    <a:pt x="3288" y="3835"/>
                    <a:pt x="3356" y="3561"/>
                  </a:cubicBezTo>
                  <a:cubicBezTo>
                    <a:pt x="3425" y="3310"/>
                    <a:pt x="3493" y="2922"/>
                    <a:pt x="3448" y="2557"/>
                  </a:cubicBezTo>
                  <a:cubicBezTo>
                    <a:pt x="3379" y="2168"/>
                    <a:pt x="3265" y="1803"/>
                    <a:pt x="3128" y="1552"/>
                  </a:cubicBezTo>
                  <a:cubicBezTo>
                    <a:pt x="3060" y="1415"/>
                    <a:pt x="2991" y="1324"/>
                    <a:pt x="2945" y="1233"/>
                  </a:cubicBezTo>
                  <a:cubicBezTo>
                    <a:pt x="2900" y="1164"/>
                    <a:pt x="2854" y="1141"/>
                    <a:pt x="2854" y="1141"/>
                  </a:cubicBezTo>
                  <a:cubicBezTo>
                    <a:pt x="2854" y="1141"/>
                    <a:pt x="2831" y="1096"/>
                    <a:pt x="2763" y="1027"/>
                  </a:cubicBezTo>
                  <a:cubicBezTo>
                    <a:pt x="2717" y="982"/>
                    <a:pt x="2626" y="867"/>
                    <a:pt x="2512" y="776"/>
                  </a:cubicBezTo>
                  <a:cubicBezTo>
                    <a:pt x="2283" y="594"/>
                    <a:pt x="1941" y="365"/>
                    <a:pt x="1576" y="206"/>
                  </a:cubicBezTo>
                  <a:cubicBezTo>
                    <a:pt x="1188" y="69"/>
                    <a:pt x="800" y="0"/>
                    <a:pt x="48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6" name="Google Shape;4686;p53"/>
            <p:cNvSpPr/>
            <p:nvPr/>
          </p:nvSpPr>
          <p:spPr>
            <a:xfrm>
              <a:off x="2934925" y="2781700"/>
              <a:ext cx="80475" cy="97350"/>
            </a:xfrm>
            <a:custGeom>
              <a:avLst/>
              <a:gdLst/>
              <a:ahLst/>
              <a:cxnLst/>
              <a:rect l="l" t="t" r="r" b="b"/>
              <a:pathLst>
                <a:path w="3219" h="3894" extrusionOk="0">
                  <a:moveTo>
                    <a:pt x="1183" y="1"/>
                  </a:moveTo>
                  <a:cubicBezTo>
                    <a:pt x="985" y="1"/>
                    <a:pt x="868" y="38"/>
                    <a:pt x="868" y="53"/>
                  </a:cubicBezTo>
                  <a:cubicBezTo>
                    <a:pt x="868" y="99"/>
                    <a:pt x="1119" y="99"/>
                    <a:pt x="1461" y="190"/>
                  </a:cubicBezTo>
                  <a:cubicBezTo>
                    <a:pt x="1781" y="304"/>
                    <a:pt x="2169" y="555"/>
                    <a:pt x="2420" y="898"/>
                  </a:cubicBezTo>
                  <a:cubicBezTo>
                    <a:pt x="2671" y="1240"/>
                    <a:pt x="2785" y="1697"/>
                    <a:pt x="2739" y="1971"/>
                  </a:cubicBezTo>
                  <a:cubicBezTo>
                    <a:pt x="2717" y="2108"/>
                    <a:pt x="2671" y="2222"/>
                    <a:pt x="2648" y="2313"/>
                  </a:cubicBezTo>
                  <a:cubicBezTo>
                    <a:pt x="2602" y="2381"/>
                    <a:pt x="2580" y="2427"/>
                    <a:pt x="2580" y="2427"/>
                  </a:cubicBezTo>
                  <a:cubicBezTo>
                    <a:pt x="2580" y="2427"/>
                    <a:pt x="2557" y="2473"/>
                    <a:pt x="2534" y="2541"/>
                  </a:cubicBezTo>
                  <a:cubicBezTo>
                    <a:pt x="2466" y="2610"/>
                    <a:pt x="2397" y="2724"/>
                    <a:pt x="2283" y="2838"/>
                  </a:cubicBezTo>
                  <a:cubicBezTo>
                    <a:pt x="2078" y="3089"/>
                    <a:pt x="1667" y="3317"/>
                    <a:pt x="1256" y="3500"/>
                  </a:cubicBezTo>
                  <a:cubicBezTo>
                    <a:pt x="1039" y="3580"/>
                    <a:pt x="799" y="3637"/>
                    <a:pt x="602" y="3637"/>
                  </a:cubicBezTo>
                  <a:cubicBezTo>
                    <a:pt x="406" y="3637"/>
                    <a:pt x="251" y="3580"/>
                    <a:pt x="206" y="3431"/>
                  </a:cubicBezTo>
                  <a:cubicBezTo>
                    <a:pt x="137" y="3158"/>
                    <a:pt x="229" y="2906"/>
                    <a:pt x="183" y="2906"/>
                  </a:cubicBezTo>
                  <a:cubicBezTo>
                    <a:pt x="180" y="2903"/>
                    <a:pt x="177" y="2902"/>
                    <a:pt x="174" y="2902"/>
                  </a:cubicBezTo>
                  <a:cubicBezTo>
                    <a:pt x="154" y="2902"/>
                    <a:pt x="131" y="2964"/>
                    <a:pt x="92" y="3043"/>
                  </a:cubicBezTo>
                  <a:cubicBezTo>
                    <a:pt x="46" y="3135"/>
                    <a:pt x="0" y="3294"/>
                    <a:pt x="23" y="3477"/>
                  </a:cubicBezTo>
                  <a:cubicBezTo>
                    <a:pt x="46" y="3523"/>
                    <a:pt x="46" y="3591"/>
                    <a:pt x="92" y="3637"/>
                  </a:cubicBezTo>
                  <a:cubicBezTo>
                    <a:pt x="115" y="3683"/>
                    <a:pt x="160" y="3751"/>
                    <a:pt x="206" y="3774"/>
                  </a:cubicBezTo>
                  <a:cubicBezTo>
                    <a:pt x="320" y="3865"/>
                    <a:pt x="457" y="3888"/>
                    <a:pt x="594" y="3888"/>
                  </a:cubicBezTo>
                  <a:cubicBezTo>
                    <a:pt x="638" y="3892"/>
                    <a:pt x="684" y="3894"/>
                    <a:pt x="729" y="3894"/>
                  </a:cubicBezTo>
                  <a:cubicBezTo>
                    <a:pt x="941" y="3894"/>
                    <a:pt x="1163" y="3853"/>
                    <a:pt x="1370" y="3797"/>
                  </a:cubicBezTo>
                  <a:cubicBezTo>
                    <a:pt x="1849" y="3660"/>
                    <a:pt x="2329" y="3409"/>
                    <a:pt x="2602" y="3135"/>
                  </a:cubicBezTo>
                  <a:cubicBezTo>
                    <a:pt x="2762" y="3021"/>
                    <a:pt x="2854" y="2884"/>
                    <a:pt x="2922" y="2792"/>
                  </a:cubicBezTo>
                  <a:cubicBezTo>
                    <a:pt x="2991" y="2678"/>
                    <a:pt x="3013" y="2633"/>
                    <a:pt x="3013" y="2633"/>
                  </a:cubicBezTo>
                  <a:cubicBezTo>
                    <a:pt x="3013" y="2633"/>
                    <a:pt x="3059" y="2564"/>
                    <a:pt x="3105" y="2473"/>
                  </a:cubicBezTo>
                  <a:cubicBezTo>
                    <a:pt x="3127" y="2359"/>
                    <a:pt x="3196" y="2199"/>
                    <a:pt x="3196" y="1993"/>
                  </a:cubicBezTo>
                  <a:cubicBezTo>
                    <a:pt x="3219" y="1605"/>
                    <a:pt x="3059" y="1103"/>
                    <a:pt x="2694" y="715"/>
                  </a:cubicBezTo>
                  <a:cubicBezTo>
                    <a:pt x="2374" y="327"/>
                    <a:pt x="1895" y="76"/>
                    <a:pt x="1507" y="30"/>
                  </a:cubicBezTo>
                  <a:cubicBezTo>
                    <a:pt x="1384" y="9"/>
                    <a:pt x="1275" y="1"/>
                    <a:pt x="118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7" name="Google Shape;4687;p53"/>
            <p:cNvSpPr/>
            <p:nvPr/>
          </p:nvSpPr>
          <p:spPr>
            <a:xfrm>
              <a:off x="2934925" y="2831425"/>
              <a:ext cx="39975" cy="14125"/>
            </a:xfrm>
            <a:custGeom>
              <a:avLst/>
              <a:gdLst/>
              <a:ahLst/>
              <a:cxnLst/>
              <a:rect l="l" t="t" r="r" b="b"/>
              <a:pathLst>
                <a:path w="1599" h="565" extrusionOk="0">
                  <a:moveTo>
                    <a:pt x="765" y="1"/>
                  </a:moveTo>
                  <a:cubicBezTo>
                    <a:pt x="671" y="1"/>
                    <a:pt x="525" y="9"/>
                    <a:pt x="388" y="50"/>
                  </a:cubicBezTo>
                  <a:cubicBezTo>
                    <a:pt x="137" y="141"/>
                    <a:pt x="0" y="347"/>
                    <a:pt x="46" y="370"/>
                  </a:cubicBezTo>
                  <a:cubicBezTo>
                    <a:pt x="61" y="385"/>
                    <a:pt x="92" y="390"/>
                    <a:pt x="131" y="390"/>
                  </a:cubicBezTo>
                  <a:cubicBezTo>
                    <a:pt x="211" y="390"/>
                    <a:pt x="328" y="370"/>
                    <a:pt x="434" y="370"/>
                  </a:cubicBezTo>
                  <a:cubicBezTo>
                    <a:pt x="617" y="392"/>
                    <a:pt x="754" y="461"/>
                    <a:pt x="754" y="461"/>
                  </a:cubicBezTo>
                  <a:cubicBezTo>
                    <a:pt x="754" y="461"/>
                    <a:pt x="936" y="461"/>
                    <a:pt x="1142" y="507"/>
                  </a:cubicBezTo>
                  <a:cubicBezTo>
                    <a:pt x="1257" y="535"/>
                    <a:pt x="1382" y="564"/>
                    <a:pt x="1469" y="564"/>
                  </a:cubicBezTo>
                  <a:cubicBezTo>
                    <a:pt x="1520" y="564"/>
                    <a:pt x="1559" y="555"/>
                    <a:pt x="1575" y="529"/>
                  </a:cubicBezTo>
                  <a:cubicBezTo>
                    <a:pt x="1598" y="484"/>
                    <a:pt x="1461" y="347"/>
                    <a:pt x="1279" y="210"/>
                  </a:cubicBezTo>
                  <a:cubicBezTo>
                    <a:pt x="1096" y="96"/>
                    <a:pt x="868" y="4"/>
                    <a:pt x="868" y="4"/>
                  </a:cubicBezTo>
                  <a:cubicBezTo>
                    <a:pt x="868" y="4"/>
                    <a:pt x="828" y="1"/>
                    <a:pt x="765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8" name="Google Shape;4688;p53"/>
            <p:cNvSpPr/>
            <p:nvPr/>
          </p:nvSpPr>
          <p:spPr>
            <a:xfrm>
              <a:off x="2862450" y="2838950"/>
              <a:ext cx="87325" cy="76600"/>
            </a:xfrm>
            <a:custGeom>
              <a:avLst/>
              <a:gdLst/>
              <a:ahLst/>
              <a:cxnLst/>
              <a:rect l="l" t="t" r="r" b="b"/>
              <a:pathLst>
                <a:path w="3493" h="3064" extrusionOk="0">
                  <a:moveTo>
                    <a:pt x="3424" y="0"/>
                  </a:moveTo>
                  <a:cubicBezTo>
                    <a:pt x="3356" y="0"/>
                    <a:pt x="3173" y="548"/>
                    <a:pt x="2831" y="1004"/>
                  </a:cubicBezTo>
                  <a:cubicBezTo>
                    <a:pt x="2489" y="1507"/>
                    <a:pt x="2055" y="1872"/>
                    <a:pt x="2055" y="1895"/>
                  </a:cubicBezTo>
                  <a:cubicBezTo>
                    <a:pt x="2055" y="1895"/>
                    <a:pt x="1964" y="1986"/>
                    <a:pt x="1804" y="2146"/>
                  </a:cubicBezTo>
                  <a:cubicBezTo>
                    <a:pt x="1644" y="2283"/>
                    <a:pt x="1416" y="2465"/>
                    <a:pt x="1165" y="2602"/>
                  </a:cubicBezTo>
                  <a:cubicBezTo>
                    <a:pt x="891" y="2739"/>
                    <a:pt x="617" y="2853"/>
                    <a:pt x="389" y="2876"/>
                  </a:cubicBezTo>
                  <a:cubicBezTo>
                    <a:pt x="183" y="2922"/>
                    <a:pt x="23" y="2899"/>
                    <a:pt x="1" y="2945"/>
                  </a:cubicBezTo>
                  <a:cubicBezTo>
                    <a:pt x="1" y="2967"/>
                    <a:pt x="160" y="3036"/>
                    <a:pt x="411" y="3059"/>
                  </a:cubicBezTo>
                  <a:cubicBezTo>
                    <a:pt x="444" y="3062"/>
                    <a:pt x="478" y="3063"/>
                    <a:pt x="513" y="3063"/>
                  </a:cubicBezTo>
                  <a:cubicBezTo>
                    <a:pt x="750" y="3063"/>
                    <a:pt x="1043" y="2998"/>
                    <a:pt x="1302" y="2899"/>
                  </a:cubicBezTo>
                  <a:cubicBezTo>
                    <a:pt x="1621" y="2785"/>
                    <a:pt x="1895" y="2602"/>
                    <a:pt x="2101" y="2442"/>
                  </a:cubicBezTo>
                  <a:cubicBezTo>
                    <a:pt x="2283" y="2306"/>
                    <a:pt x="2420" y="2191"/>
                    <a:pt x="2420" y="2191"/>
                  </a:cubicBezTo>
                  <a:cubicBezTo>
                    <a:pt x="2420" y="2191"/>
                    <a:pt x="2854" y="1735"/>
                    <a:pt x="3128" y="1164"/>
                  </a:cubicBezTo>
                  <a:cubicBezTo>
                    <a:pt x="3424" y="616"/>
                    <a:pt x="3493" y="0"/>
                    <a:pt x="3424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9" name="Google Shape;4689;p53"/>
            <p:cNvSpPr/>
            <p:nvPr/>
          </p:nvSpPr>
          <p:spPr>
            <a:xfrm>
              <a:off x="2770575" y="2735650"/>
              <a:ext cx="37700" cy="175375"/>
            </a:xfrm>
            <a:custGeom>
              <a:avLst/>
              <a:gdLst/>
              <a:ahLst/>
              <a:cxnLst/>
              <a:rect l="l" t="t" r="r" b="b"/>
              <a:pathLst>
                <a:path w="1508" h="7015" extrusionOk="0">
                  <a:moveTo>
                    <a:pt x="1462" y="1"/>
                  </a:moveTo>
                  <a:cubicBezTo>
                    <a:pt x="1461" y="1"/>
                    <a:pt x="1256" y="161"/>
                    <a:pt x="1051" y="480"/>
                  </a:cubicBezTo>
                  <a:cubicBezTo>
                    <a:pt x="845" y="777"/>
                    <a:pt x="617" y="1211"/>
                    <a:pt x="457" y="1667"/>
                  </a:cubicBezTo>
                  <a:cubicBezTo>
                    <a:pt x="275" y="2124"/>
                    <a:pt x="160" y="2580"/>
                    <a:pt x="92" y="2945"/>
                  </a:cubicBezTo>
                  <a:cubicBezTo>
                    <a:pt x="46" y="3128"/>
                    <a:pt x="46" y="3265"/>
                    <a:pt x="24" y="3379"/>
                  </a:cubicBezTo>
                  <a:cubicBezTo>
                    <a:pt x="1" y="3493"/>
                    <a:pt x="1" y="3539"/>
                    <a:pt x="1" y="3539"/>
                  </a:cubicBezTo>
                  <a:cubicBezTo>
                    <a:pt x="1" y="3539"/>
                    <a:pt x="1" y="3607"/>
                    <a:pt x="1" y="3721"/>
                  </a:cubicBezTo>
                  <a:cubicBezTo>
                    <a:pt x="1" y="3813"/>
                    <a:pt x="1" y="3972"/>
                    <a:pt x="1" y="4155"/>
                  </a:cubicBezTo>
                  <a:cubicBezTo>
                    <a:pt x="46" y="4520"/>
                    <a:pt x="92" y="5000"/>
                    <a:pt x="252" y="5479"/>
                  </a:cubicBezTo>
                  <a:cubicBezTo>
                    <a:pt x="434" y="5935"/>
                    <a:pt x="663" y="6369"/>
                    <a:pt x="959" y="6643"/>
                  </a:cubicBezTo>
                  <a:cubicBezTo>
                    <a:pt x="1073" y="6780"/>
                    <a:pt x="1233" y="6871"/>
                    <a:pt x="1302" y="6940"/>
                  </a:cubicBezTo>
                  <a:cubicBezTo>
                    <a:pt x="1395" y="6977"/>
                    <a:pt x="1442" y="7014"/>
                    <a:pt x="1457" y="7014"/>
                  </a:cubicBezTo>
                  <a:cubicBezTo>
                    <a:pt x="1460" y="7014"/>
                    <a:pt x="1462" y="7012"/>
                    <a:pt x="1462" y="7008"/>
                  </a:cubicBezTo>
                  <a:cubicBezTo>
                    <a:pt x="1484" y="6985"/>
                    <a:pt x="1439" y="6940"/>
                    <a:pt x="1370" y="6871"/>
                  </a:cubicBezTo>
                  <a:cubicBezTo>
                    <a:pt x="1325" y="6780"/>
                    <a:pt x="1210" y="6689"/>
                    <a:pt x="1119" y="6529"/>
                  </a:cubicBezTo>
                  <a:cubicBezTo>
                    <a:pt x="891" y="6255"/>
                    <a:pt x="708" y="5821"/>
                    <a:pt x="594" y="5388"/>
                  </a:cubicBezTo>
                  <a:cubicBezTo>
                    <a:pt x="480" y="4954"/>
                    <a:pt x="480" y="4475"/>
                    <a:pt x="457" y="4132"/>
                  </a:cubicBezTo>
                  <a:cubicBezTo>
                    <a:pt x="457" y="3972"/>
                    <a:pt x="480" y="3835"/>
                    <a:pt x="480" y="3721"/>
                  </a:cubicBezTo>
                  <a:cubicBezTo>
                    <a:pt x="480" y="3630"/>
                    <a:pt x="503" y="3562"/>
                    <a:pt x="503" y="3562"/>
                  </a:cubicBezTo>
                  <a:cubicBezTo>
                    <a:pt x="503" y="3562"/>
                    <a:pt x="503" y="3516"/>
                    <a:pt x="503" y="3425"/>
                  </a:cubicBezTo>
                  <a:cubicBezTo>
                    <a:pt x="526" y="3310"/>
                    <a:pt x="503" y="3174"/>
                    <a:pt x="549" y="2991"/>
                  </a:cubicBezTo>
                  <a:cubicBezTo>
                    <a:pt x="571" y="2649"/>
                    <a:pt x="663" y="2192"/>
                    <a:pt x="777" y="1758"/>
                  </a:cubicBezTo>
                  <a:cubicBezTo>
                    <a:pt x="914" y="1302"/>
                    <a:pt x="1073" y="868"/>
                    <a:pt x="1233" y="549"/>
                  </a:cubicBezTo>
                  <a:cubicBezTo>
                    <a:pt x="1370" y="229"/>
                    <a:pt x="1507" y="24"/>
                    <a:pt x="1462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0" name="Google Shape;4690;p53"/>
            <p:cNvSpPr/>
            <p:nvPr/>
          </p:nvSpPr>
          <p:spPr>
            <a:xfrm>
              <a:off x="2768875" y="2868000"/>
              <a:ext cx="15425" cy="40075"/>
            </a:xfrm>
            <a:custGeom>
              <a:avLst/>
              <a:gdLst/>
              <a:ahLst/>
              <a:cxnLst/>
              <a:rect l="l" t="t" r="r" b="b"/>
              <a:pathLst>
                <a:path w="617" h="1603" extrusionOk="0">
                  <a:moveTo>
                    <a:pt x="353" y="0"/>
                  </a:moveTo>
                  <a:cubicBezTo>
                    <a:pt x="282" y="0"/>
                    <a:pt x="156" y="175"/>
                    <a:pt x="92" y="390"/>
                  </a:cubicBezTo>
                  <a:cubicBezTo>
                    <a:pt x="0" y="596"/>
                    <a:pt x="0" y="847"/>
                    <a:pt x="0" y="847"/>
                  </a:cubicBezTo>
                  <a:cubicBezTo>
                    <a:pt x="0" y="847"/>
                    <a:pt x="46" y="1098"/>
                    <a:pt x="183" y="1280"/>
                  </a:cubicBezTo>
                  <a:cubicBezTo>
                    <a:pt x="310" y="1471"/>
                    <a:pt x="476" y="1603"/>
                    <a:pt x="536" y="1603"/>
                  </a:cubicBezTo>
                  <a:cubicBezTo>
                    <a:pt x="541" y="1603"/>
                    <a:pt x="545" y="1602"/>
                    <a:pt x="548" y="1600"/>
                  </a:cubicBezTo>
                  <a:cubicBezTo>
                    <a:pt x="617" y="1554"/>
                    <a:pt x="525" y="1349"/>
                    <a:pt x="502" y="1166"/>
                  </a:cubicBezTo>
                  <a:cubicBezTo>
                    <a:pt x="480" y="984"/>
                    <a:pt x="480" y="801"/>
                    <a:pt x="480" y="801"/>
                  </a:cubicBezTo>
                  <a:cubicBezTo>
                    <a:pt x="480" y="801"/>
                    <a:pt x="434" y="641"/>
                    <a:pt x="434" y="436"/>
                  </a:cubicBezTo>
                  <a:cubicBezTo>
                    <a:pt x="411" y="231"/>
                    <a:pt x="434" y="25"/>
                    <a:pt x="365" y="2"/>
                  </a:cubicBezTo>
                  <a:cubicBezTo>
                    <a:pt x="362" y="1"/>
                    <a:pt x="357" y="0"/>
                    <a:pt x="35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1" name="Google Shape;4691;p53"/>
            <p:cNvSpPr/>
            <p:nvPr/>
          </p:nvSpPr>
          <p:spPr>
            <a:xfrm>
              <a:off x="2764300" y="2728800"/>
              <a:ext cx="267850" cy="201550"/>
            </a:xfrm>
            <a:custGeom>
              <a:avLst/>
              <a:gdLst/>
              <a:ahLst/>
              <a:cxnLst/>
              <a:rect l="l" t="t" r="r" b="b"/>
              <a:pathLst>
                <a:path w="10714" h="8062" extrusionOk="0">
                  <a:moveTo>
                    <a:pt x="9587" y="1"/>
                  </a:moveTo>
                  <a:lnTo>
                    <a:pt x="9587" y="1"/>
                  </a:lnTo>
                  <a:cubicBezTo>
                    <a:pt x="9907" y="1462"/>
                    <a:pt x="10318" y="3653"/>
                    <a:pt x="9176" y="3813"/>
                  </a:cubicBezTo>
                  <a:cubicBezTo>
                    <a:pt x="8853" y="3856"/>
                    <a:pt x="8558" y="3871"/>
                    <a:pt x="8290" y="3871"/>
                  </a:cubicBezTo>
                  <a:cubicBezTo>
                    <a:pt x="7620" y="3871"/>
                    <a:pt x="7113" y="3775"/>
                    <a:pt x="6714" y="3775"/>
                  </a:cubicBezTo>
                  <a:cubicBezTo>
                    <a:pt x="6428" y="3775"/>
                    <a:pt x="6197" y="3825"/>
                    <a:pt x="6004" y="3995"/>
                  </a:cubicBezTo>
                  <a:cubicBezTo>
                    <a:pt x="5530" y="4396"/>
                    <a:pt x="4300" y="6165"/>
                    <a:pt x="2998" y="6165"/>
                  </a:cubicBezTo>
                  <a:cubicBezTo>
                    <a:pt x="2669" y="6165"/>
                    <a:pt x="2336" y="6052"/>
                    <a:pt x="2009" y="5776"/>
                  </a:cubicBezTo>
                  <a:cubicBezTo>
                    <a:pt x="936" y="4863"/>
                    <a:pt x="800" y="2854"/>
                    <a:pt x="1096" y="1325"/>
                  </a:cubicBezTo>
                  <a:lnTo>
                    <a:pt x="1096" y="1325"/>
                  </a:lnTo>
                  <a:cubicBezTo>
                    <a:pt x="1" y="3744"/>
                    <a:pt x="708" y="6734"/>
                    <a:pt x="708" y="6734"/>
                  </a:cubicBezTo>
                  <a:cubicBezTo>
                    <a:pt x="611" y="7531"/>
                    <a:pt x="1428" y="8061"/>
                    <a:pt x="2541" y="8061"/>
                  </a:cubicBezTo>
                  <a:cubicBezTo>
                    <a:pt x="2991" y="8061"/>
                    <a:pt x="3489" y="7975"/>
                    <a:pt x="3995" y="7784"/>
                  </a:cubicBezTo>
                  <a:cubicBezTo>
                    <a:pt x="5775" y="7145"/>
                    <a:pt x="6962" y="5410"/>
                    <a:pt x="6962" y="5410"/>
                  </a:cubicBezTo>
                  <a:cubicBezTo>
                    <a:pt x="7215" y="5573"/>
                    <a:pt x="7487" y="5645"/>
                    <a:pt x="7765" y="5645"/>
                  </a:cubicBezTo>
                  <a:cubicBezTo>
                    <a:pt x="9167" y="5645"/>
                    <a:pt x="10713" y="3796"/>
                    <a:pt x="10637" y="2329"/>
                  </a:cubicBezTo>
                  <a:cubicBezTo>
                    <a:pt x="10614" y="1804"/>
                    <a:pt x="10272" y="845"/>
                    <a:pt x="95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2" name="Google Shape;4692;p53"/>
            <p:cNvSpPr/>
            <p:nvPr/>
          </p:nvSpPr>
          <p:spPr>
            <a:xfrm>
              <a:off x="2880150" y="2294550"/>
              <a:ext cx="190025" cy="191325"/>
            </a:xfrm>
            <a:custGeom>
              <a:avLst/>
              <a:gdLst/>
              <a:ahLst/>
              <a:cxnLst/>
              <a:rect l="l" t="t" r="r" b="b"/>
              <a:pathLst>
                <a:path w="7601" h="7653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1326" y="7278"/>
                    <a:pt x="2683" y="7652"/>
                    <a:pt x="3845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3" name="Google Shape;4693;p53"/>
            <p:cNvSpPr/>
            <p:nvPr/>
          </p:nvSpPr>
          <p:spPr>
            <a:xfrm>
              <a:off x="2880150" y="2294550"/>
              <a:ext cx="190025" cy="180350"/>
            </a:xfrm>
            <a:custGeom>
              <a:avLst/>
              <a:gdLst/>
              <a:ahLst/>
              <a:cxnLst/>
              <a:rect l="l" t="t" r="r" b="b"/>
              <a:pathLst>
                <a:path w="7601" h="7214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4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7" y="3676"/>
                    <a:pt x="6756" y="3744"/>
                    <a:pt x="7396" y="3813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4" name="Google Shape;4694;p53"/>
            <p:cNvSpPr/>
            <p:nvPr/>
          </p:nvSpPr>
          <p:spPr>
            <a:xfrm>
              <a:off x="3423825" y="1691375"/>
              <a:ext cx="240950" cy="296850"/>
            </a:xfrm>
            <a:custGeom>
              <a:avLst/>
              <a:gdLst/>
              <a:ahLst/>
              <a:cxnLst/>
              <a:rect l="l" t="t" r="r" b="b"/>
              <a:pathLst>
                <a:path w="9638" h="11874" extrusionOk="0">
                  <a:moveTo>
                    <a:pt x="3357" y="0"/>
                  </a:moveTo>
                  <a:cubicBezTo>
                    <a:pt x="1573" y="0"/>
                    <a:pt x="964" y="1508"/>
                    <a:pt x="964" y="1508"/>
                  </a:cubicBezTo>
                  <a:cubicBezTo>
                    <a:pt x="0" y="2779"/>
                    <a:pt x="1623" y="11874"/>
                    <a:pt x="3915" y="11874"/>
                  </a:cubicBezTo>
                  <a:cubicBezTo>
                    <a:pt x="4011" y="11874"/>
                    <a:pt x="4108" y="11858"/>
                    <a:pt x="4206" y="11825"/>
                  </a:cubicBezTo>
                  <a:cubicBezTo>
                    <a:pt x="6648" y="11003"/>
                    <a:pt x="9638" y="2193"/>
                    <a:pt x="4959" y="344"/>
                  </a:cubicBezTo>
                  <a:cubicBezTo>
                    <a:pt x="4342" y="98"/>
                    <a:pt x="3812" y="0"/>
                    <a:pt x="335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5" name="Google Shape;4695;p53"/>
            <p:cNvSpPr/>
            <p:nvPr/>
          </p:nvSpPr>
          <p:spPr>
            <a:xfrm>
              <a:off x="3456475" y="1740350"/>
              <a:ext cx="94750" cy="187875"/>
            </a:xfrm>
            <a:custGeom>
              <a:avLst/>
              <a:gdLst/>
              <a:ahLst/>
              <a:cxnLst/>
              <a:rect l="l" t="t" r="r" b="b"/>
              <a:pathLst>
                <a:path w="3790" h="7515" extrusionOk="0">
                  <a:moveTo>
                    <a:pt x="3036" y="4046"/>
                  </a:moveTo>
                  <a:cubicBezTo>
                    <a:pt x="3043" y="4054"/>
                    <a:pt x="3050" y="4063"/>
                    <a:pt x="3058" y="4074"/>
                  </a:cubicBezTo>
                  <a:lnTo>
                    <a:pt x="3058" y="4074"/>
                  </a:lnTo>
                  <a:cubicBezTo>
                    <a:pt x="3056" y="4066"/>
                    <a:pt x="3051" y="4060"/>
                    <a:pt x="3036" y="4046"/>
                  </a:cubicBezTo>
                  <a:close/>
                  <a:moveTo>
                    <a:pt x="3719" y="0"/>
                  </a:moveTo>
                  <a:cubicBezTo>
                    <a:pt x="3619" y="0"/>
                    <a:pt x="3227" y="70"/>
                    <a:pt x="2717" y="325"/>
                  </a:cubicBezTo>
                  <a:cubicBezTo>
                    <a:pt x="2146" y="599"/>
                    <a:pt x="1462" y="1101"/>
                    <a:pt x="982" y="1695"/>
                  </a:cubicBezTo>
                  <a:cubicBezTo>
                    <a:pt x="480" y="2311"/>
                    <a:pt x="183" y="2973"/>
                    <a:pt x="46" y="3543"/>
                  </a:cubicBezTo>
                  <a:cubicBezTo>
                    <a:pt x="24" y="3703"/>
                    <a:pt x="1" y="3772"/>
                    <a:pt x="1" y="4023"/>
                  </a:cubicBezTo>
                  <a:cubicBezTo>
                    <a:pt x="1" y="4228"/>
                    <a:pt x="24" y="4411"/>
                    <a:pt x="24" y="4593"/>
                  </a:cubicBezTo>
                  <a:cubicBezTo>
                    <a:pt x="69" y="4913"/>
                    <a:pt x="115" y="5164"/>
                    <a:pt x="115" y="5324"/>
                  </a:cubicBezTo>
                  <a:cubicBezTo>
                    <a:pt x="343" y="5141"/>
                    <a:pt x="549" y="4981"/>
                    <a:pt x="731" y="4845"/>
                  </a:cubicBezTo>
                  <a:cubicBezTo>
                    <a:pt x="822" y="4776"/>
                    <a:pt x="891" y="4708"/>
                    <a:pt x="982" y="4639"/>
                  </a:cubicBezTo>
                  <a:cubicBezTo>
                    <a:pt x="1074" y="4571"/>
                    <a:pt x="1119" y="4571"/>
                    <a:pt x="1165" y="4525"/>
                  </a:cubicBezTo>
                  <a:cubicBezTo>
                    <a:pt x="1279" y="4479"/>
                    <a:pt x="1370" y="4434"/>
                    <a:pt x="1439" y="4388"/>
                  </a:cubicBezTo>
                  <a:cubicBezTo>
                    <a:pt x="1530" y="4342"/>
                    <a:pt x="1530" y="4365"/>
                    <a:pt x="1553" y="4342"/>
                  </a:cubicBezTo>
                  <a:cubicBezTo>
                    <a:pt x="1644" y="4320"/>
                    <a:pt x="1667" y="4297"/>
                    <a:pt x="1667" y="4297"/>
                  </a:cubicBezTo>
                  <a:cubicBezTo>
                    <a:pt x="1682" y="4297"/>
                    <a:pt x="1687" y="4307"/>
                    <a:pt x="1716" y="4307"/>
                  </a:cubicBezTo>
                  <a:cubicBezTo>
                    <a:pt x="1730" y="4307"/>
                    <a:pt x="1751" y="4304"/>
                    <a:pt x="1781" y="4297"/>
                  </a:cubicBezTo>
                  <a:cubicBezTo>
                    <a:pt x="1793" y="4300"/>
                    <a:pt x="1805" y="4301"/>
                    <a:pt x="1816" y="4301"/>
                  </a:cubicBezTo>
                  <a:cubicBezTo>
                    <a:pt x="1842" y="4301"/>
                    <a:pt x="1867" y="4296"/>
                    <a:pt x="1894" y="4296"/>
                  </a:cubicBezTo>
                  <a:cubicBezTo>
                    <a:pt x="1947" y="4296"/>
                    <a:pt x="2009" y="4315"/>
                    <a:pt x="2101" y="4434"/>
                  </a:cubicBezTo>
                  <a:lnTo>
                    <a:pt x="2123" y="4479"/>
                  </a:lnTo>
                  <a:cubicBezTo>
                    <a:pt x="2169" y="4525"/>
                    <a:pt x="2238" y="4616"/>
                    <a:pt x="2238" y="4662"/>
                  </a:cubicBezTo>
                  <a:cubicBezTo>
                    <a:pt x="2260" y="4685"/>
                    <a:pt x="2123" y="4845"/>
                    <a:pt x="1850" y="5027"/>
                  </a:cubicBezTo>
                  <a:cubicBezTo>
                    <a:pt x="1599" y="5210"/>
                    <a:pt x="1188" y="5461"/>
                    <a:pt x="937" y="5826"/>
                  </a:cubicBezTo>
                  <a:cubicBezTo>
                    <a:pt x="754" y="6146"/>
                    <a:pt x="640" y="6534"/>
                    <a:pt x="800" y="6899"/>
                  </a:cubicBezTo>
                  <a:cubicBezTo>
                    <a:pt x="937" y="7241"/>
                    <a:pt x="1370" y="7447"/>
                    <a:pt x="1804" y="7492"/>
                  </a:cubicBezTo>
                  <a:cubicBezTo>
                    <a:pt x="1902" y="7508"/>
                    <a:pt x="2000" y="7515"/>
                    <a:pt x="2098" y="7515"/>
                  </a:cubicBezTo>
                  <a:cubicBezTo>
                    <a:pt x="2435" y="7515"/>
                    <a:pt x="2761" y="7428"/>
                    <a:pt x="2991" y="7287"/>
                  </a:cubicBezTo>
                  <a:cubicBezTo>
                    <a:pt x="3333" y="7127"/>
                    <a:pt x="3402" y="6899"/>
                    <a:pt x="3425" y="6762"/>
                  </a:cubicBezTo>
                  <a:cubicBezTo>
                    <a:pt x="3425" y="6625"/>
                    <a:pt x="3402" y="6556"/>
                    <a:pt x="3379" y="6556"/>
                  </a:cubicBezTo>
                  <a:cubicBezTo>
                    <a:pt x="3288" y="6556"/>
                    <a:pt x="3310" y="6899"/>
                    <a:pt x="2831" y="7081"/>
                  </a:cubicBezTo>
                  <a:cubicBezTo>
                    <a:pt x="2679" y="7142"/>
                    <a:pt x="2486" y="7183"/>
                    <a:pt x="2293" y="7183"/>
                  </a:cubicBezTo>
                  <a:cubicBezTo>
                    <a:pt x="2197" y="7183"/>
                    <a:pt x="2101" y="7173"/>
                    <a:pt x="2009" y="7150"/>
                  </a:cubicBezTo>
                  <a:cubicBezTo>
                    <a:pt x="1713" y="7081"/>
                    <a:pt x="1484" y="6922"/>
                    <a:pt x="1439" y="6693"/>
                  </a:cubicBezTo>
                  <a:cubicBezTo>
                    <a:pt x="1393" y="6488"/>
                    <a:pt x="1484" y="6237"/>
                    <a:pt x="1667" y="6009"/>
                  </a:cubicBezTo>
                  <a:cubicBezTo>
                    <a:pt x="1804" y="5826"/>
                    <a:pt x="2101" y="5643"/>
                    <a:pt x="2420" y="5461"/>
                  </a:cubicBezTo>
                  <a:cubicBezTo>
                    <a:pt x="2694" y="5278"/>
                    <a:pt x="3105" y="5027"/>
                    <a:pt x="3196" y="4662"/>
                  </a:cubicBezTo>
                  <a:cubicBezTo>
                    <a:pt x="3279" y="4351"/>
                    <a:pt x="3137" y="4172"/>
                    <a:pt x="3058" y="4074"/>
                  </a:cubicBezTo>
                  <a:lnTo>
                    <a:pt x="3058" y="4074"/>
                  </a:lnTo>
                  <a:cubicBezTo>
                    <a:pt x="3059" y="4078"/>
                    <a:pt x="3059" y="4083"/>
                    <a:pt x="3059" y="4091"/>
                  </a:cubicBezTo>
                  <a:cubicBezTo>
                    <a:pt x="2991" y="3977"/>
                    <a:pt x="2900" y="3863"/>
                    <a:pt x="2808" y="3795"/>
                  </a:cubicBezTo>
                  <a:cubicBezTo>
                    <a:pt x="2694" y="3726"/>
                    <a:pt x="2557" y="3658"/>
                    <a:pt x="2466" y="3612"/>
                  </a:cubicBezTo>
                  <a:cubicBezTo>
                    <a:pt x="2261" y="3575"/>
                    <a:pt x="2086" y="3537"/>
                    <a:pt x="1955" y="3537"/>
                  </a:cubicBezTo>
                  <a:cubicBezTo>
                    <a:pt x="1925" y="3537"/>
                    <a:pt x="1898" y="3539"/>
                    <a:pt x="1872" y="3543"/>
                  </a:cubicBezTo>
                  <a:cubicBezTo>
                    <a:pt x="1599" y="3566"/>
                    <a:pt x="1530" y="3589"/>
                    <a:pt x="1530" y="3589"/>
                  </a:cubicBezTo>
                  <a:cubicBezTo>
                    <a:pt x="1530" y="3589"/>
                    <a:pt x="1484" y="3612"/>
                    <a:pt x="1279" y="3658"/>
                  </a:cubicBezTo>
                  <a:cubicBezTo>
                    <a:pt x="1233" y="3680"/>
                    <a:pt x="1119" y="3703"/>
                    <a:pt x="1119" y="3703"/>
                  </a:cubicBezTo>
                  <a:cubicBezTo>
                    <a:pt x="1096" y="3726"/>
                    <a:pt x="1074" y="3726"/>
                    <a:pt x="1051" y="3749"/>
                  </a:cubicBezTo>
                  <a:cubicBezTo>
                    <a:pt x="1016" y="3760"/>
                    <a:pt x="1011" y="3760"/>
                    <a:pt x="1011" y="3760"/>
                  </a:cubicBezTo>
                  <a:cubicBezTo>
                    <a:pt x="1011" y="3760"/>
                    <a:pt x="1016" y="3760"/>
                    <a:pt x="1005" y="3772"/>
                  </a:cubicBezTo>
                  <a:cubicBezTo>
                    <a:pt x="1005" y="3772"/>
                    <a:pt x="982" y="3795"/>
                    <a:pt x="982" y="3795"/>
                  </a:cubicBezTo>
                  <a:cubicBezTo>
                    <a:pt x="959" y="3772"/>
                    <a:pt x="937" y="3840"/>
                    <a:pt x="959" y="3521"/>
                  </a:cubicBezTo>
                  <a:cubicBezTo>
                    <a:pt x="1005" y="3041"/>
                    <a:pt x="1210" y="2425"/>
                    <a:pt x="1576" y="1877"/>
                  </a:cubicBezTo>
                  <a:cubicBezTo>
                    <a:pt x="1918" y="1307"/>
                    <a:pt x="2443" y="804"/>
                    <a:pt x="2922" y="508"/>
                  </a:cubicBezTo>
                  <a:cubicBezTo>
                    <a:pt x="3379" y="188"/>
                    <a:pt x="3790" y="74"/>
                    <a:pt x="3744" y="6"/>
                  </a:cubicBezTo>
                  <a:cubicBezTo>
                    <a:pt x="3744" y="2"/>
                    <a:pt x="3736" y="0"/>
                    <a:pt x="37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6" name="Google Shape;4696;p53"/>
            <p:cNvSpPr/>
            <p:nvPr/>
          </p:nvSpPr>
          <p:spPr>
            <a:xfrm>
              <a:off x="3490725" y="1706250"/>
              <a:ext cx="56500" cy="20550"/>
            </a:xfrm>
            <a:custGeom>
              <a:avLst/>
              <a:gdLst/>
              <a:ahLst/>
              <a:cxnLst/>
              <a:rect l="l" t="t" r="r" b="b"/>
              <a:pathLst>
                <a:path w="2260" h="822" extrusionOk="0">
                  <a:moveTo>
                    <a:pt x="1256" y="0"/>
                  </a:moveTo>
                  <a:cubicBezTo>
                    <a:pt x="685" y="23"/>
                    <a:pt x="137" y="205"/>
                    <a:pt x="69" y="434"/>
                  </a:cubicBezTo>
                  <a:cubicBezTo>
                    <a:pt x="0" y="639"/>
                    <a:pt x="411" y="822"/>
                    <a:pt x="1005" y="822"/>
                  </a:cubicBezTo>
                  <a:cubicBezTo>
                    <a:pt x="1598" y="822"/>
                    <a:pt x="2123" y="616"/>
                    <a:pt x="2191" y="411"/>
                  </a:cubicBezTo>
                  <a:cubicBezTo>
                    <a:pt x="2260" y="183"/>
                    <a:pt x="1849" y="0"/>
                    <a:pt x="1256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7" name="Google Shape;4697;p53"/>
            <p:cNvSpPr/>
            <p:nvPr/>
          </p:nvSpPr>
          <p:spPr>
            <a:xfrm>
              <a:off x="3444900" y="1744800"/>
              <a:ext cx="143425" cy="182350"/>
            </a:xfrm>
            <a:custGeom>
              <a:avLst/>
              <a:gdLst/>
              <a:ahLst/>
              <a:cxnLst/>
              <a:rect l="l" t="t" r="r" b="b"/>
              <a:pathLst>
                <a:path w="5737" h="7294" extrusionOk="0">
                  <a:moveTo>
                    <a:pt x="3758" y="0"/>
                  </a:moveTo>
                  <a:cubicBezTo>
                    <a:pt x="2421" y="0"/>
                    <a:pt x="1354" y="2247"/>
                    <a:pt x="1354" y="2247"/>
                  </a:cubicBezTo>
                  <a:cubicBezTo>
                    <a:pt x="1354" y="2247"/>
                    <a:pt x="0" y="7293"/>
                    <a:pt x="2348" y="7293"/>
                  </a:cubicBezTo>
                  <a:cubicBezTo>
                    <a:pt x="2477" y="7293"/>
                    <a:pt x="2617" y="7278"/>
                    <a:pt x="2769" y="7246"/>
                  </a:cubicBezTo>
                  <a:cubicBezTo>
                    <a:pt x="5691" y="6652"/>
                    <a:pt x="5736" y="649"/>
                    <a:pt x="4184" y="79"/>
                  </a:cubicBezTo>
                  <a:cubicBezTo>
                    <a:pt x="4040" y="25"/>
                    <a:pt x="3898" y="0"/>
                    <a:pt x="375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8" name="Google Shape;4698;p53"/>
            <p:cNvSpPr/>
            <p:nvPr/>
          </p:nvSpPr>
          <p:spPr>
            <a:xfrm>
              <a:off x="2339175" y="1323575"/>
              <a:ext cx="1298800" cy="1029950"/>
            </a:xfrm>
            <a:custGeom>
              <a:avLst/>
              <a:gdLst/>
              <a:ahLst/>
              <a:cxnLst/>
              <a:rect l="l" t="t" r="r" b="b"/>
              <a:pathLst>
                <a:path w="51952" h="41198" extrusionOk="0">
                  <a:moveTo>
                    <a:pt x="25813" y="0"/>
                  </a:moveTo>
                  <a:cubicBezTo>
                    <a:pt x="18679" y="0"/>
                    <a:pt x="14449" y="3141"/>
                    <a:pt x="14449" y="3141"/>
                  </a:cubicBezTo>
                  <a:cubicBezTo>
                    <a:pt x="2215" y="11335"/>
                    <a:pt x="9268" y="24300"/>
                    <a:pt x="9268" y="24300"/>
                  </a:cubicBezTo>
                  <a:cubicBezTo>
                    <a:pt x="9268" y="24300"/>
                    <a:pt x="7861" y="23000"/>
                    <a:pt x="5976" y="23000"/>
                  </a:cubicBezTo>
                  <a:cubicBezTo>
                    <a:pt x="4971" y="23000"/>
                    <a:pt x="3830" y="23370"/>
                    <a:pt x="2694" y="24506"/>
                  </a:cubicBezTo>
                  <a:cubicBezTo>
                    <a:pt x="1" y="27199"/>
                    <a:pt x="3470" y="33271"/>
                    <a:pt x="7305" y="34777"/>
                  </a:cubicBezTo>
                  <a:cubicBezTo>
                    <a:pt x="8242" y="35146"/>
                    <a:pt x="9040" y="35295"/>
                    <a:pt x="9719" y="35295"/>
                  </a:cubicBezTo>
                  <a:cubicBezTo>
                    <a:pt x="12564" y="35295"/>
                    <a:pt x="13308" y="32677"/>
                    <a:pt x="13308" y="32677"/>
                  </a:cubicBezTo>
                  <a:cubicBezTo>
                    <a:pt x="15356" y="36814"/>
                    <a:pt x="22863" y="41197"/>
                    <a:pt x="31104" y="41197"/>
                  </a:cubicBezTo>
                  <a:cubicBezTo>
                    <a:pt x="32230" y="41197"/>
                    <a:pt x="33371" y="41115"/>
                    <a:pt x="34513" y="40940"/>
                  </a:cubicBezTo>
                  <a:cubicBezTo>
                    <a:pt x="43460" y="39570"/>
                    <a:pt x="51951" y="32152"/>
                    <a:pt x="44921" y="20694"/>
                  </a:cubicBezTo>
                  <a:cubicBezTo>
                    <a:pt x="44145" y="14189"/>
                    <a:pt x="44647" y="4830"/>
                    <a:pt x="34330" y="1429"/>
                  </a:cubicBezTo>
                  <a:cubicBezTo>
                    <a:pt x="31172" y="386"/>
                    <a:pt x="28314" y="0"/>
                    <a:pt x="25813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9" name="Google Shape;4699;p53"/>
            <p:cNvSpPr/>
            <p:nvPr/>
          </p:nvSpPr>
          <p:spPr>
            <a:xfrm>
              <a:off x="2687275" y="1459725"/>
              <a:ext cx="950700" cy="893925"/>
            </a:xfrm>
            <a:custGeom>
              <a:avLst/>
              <a:gdLst/>
              <a:ahLst/>
              <a:cxnLst/>
              <a:rect l="l" t="t" r="r" b="b"/>
              <a:pathLst>
                <a:path w="38028" h="35757" extrusionOk="0">
                  <a:moveTo>
                    <a:pt x="26751" y="1"/>
                  </a:moveTo>
                  <a:lnTo>
                    <a:pt x="26751" y="1"/>
                  </a:lnTo>
                  <a:cubicBezTo>
                    <a:pt x="29833" y="4292"/>
                    <a:pt x="29787" y="9975"/>
                    <a:pt x="30312" y="14358"/>
                  </a:cubicBezTo>
                  <a:cubicBezTo>
                    <a:pt x="37320" y="25816"/>
                    <a:pt x="28829" y="33234"/>
                    <a:pt x="19881" y="34604"/>
                  </a:cubicBezTo>
                  <a:cubicBezTo>
                    <a:pt x="18733" y="34782"/>
                    <a:pt x="17586" y="34865"/>
                    <a:pt x="16454" y="34865"/>
                  </a:cubicBezTo>
                  <a:cubicBezTo>
                    <a:pt x="9483" y="34865"/>
                    <a:pt x="3044" y="31711"/>
                    <a:pt x="0" y="28235"/>
                  </a:cubicBezTo>
                  <a:lnTo>
                    <a:pt x="0" y="28235"/>
                  </a:lnTo>
                  <a:cubicBezTo>
                    <a:pt x="2659" y="32065"/>
                    <a:pt x="9578" y="35756"/>
                    <a:pt x="17144" y="35756"/>
                  </a:cubicBezTo>
                  <a:cubicBezTo>
                    <a:pt x="18282" y="35756"/>
                    <a:pt x="19434" y="35673"/>
                    <a:pt x="20589" y="35494"/>
                  </a:cubicBezTo>
                  <a:cubicBezTo>
                    <a:pt x="29536" y="34124"/>
                    <a:pt x="38027" y="26706"/>
                    <a:pt x="30997" y="15248"/>
                  </a:cubicBezTo>
                  <a:cubicBezTo>
                    <a:pt x="30449" y="10546"/>
                    <a:pt x="30540" y="4360"/>
                    <a:pt x="2675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0" name="Google Shape;4700;p53"/>
            <p:cNvSpPr/>
            <p:nvPr/>
          </p:nvSpPr>
          <p:spPr>
            <a:xfrm>
              <a:off x="2424200" y="2111375"/>
              <a:ext cx="245975" cy="94725"/>
            </a:xfrm>
            <a:custGeom>
              <a:avLst/>
              <a:gdLst/>
              <a:ahLst/>
              <a:cxnLst/>
              <a:rect l="l" t="t" r="r" b="b"/>
              <a:pathLst>
                <a:path w="9839" h="3789" extrusionOk="0">
                  <a:moveTo>
                    <a:pt x="1" y="1"/>
                  </a:moveTo>
                  <a:cubicBezTo>
                    <a:pt x="1051" y="1462"/>
                    <a:pt x="2443" y="2694"/>
                    <a:pt x="3904" y="3265"/>
                  </a:cubicBezTo>
                  <a:cubicBezTo>
                    <a:pt x="4846" y="3638"/>
                    <a:pt x="5648" y="3788"/>
                    <a:pt x="6328" y="3788"/>
                  </a:cubicBezTo>
                  <a:cubicBezTo>
                    <a:pt x="8732" y="3788"/>
                    <a:pt x="9625" y="1912"/>
                    <a:pt x="9838" y="1325"/>
                  </a:cubicBezTo>
                  <a:cubicBezTo>
                    <a:pt x="9587" y="982"/>
                    <a:pt x="9382" y="617"/>
                    <a:pt x="9199" y="275"/>
                  </a:cubicBezTo>
                  <a:cubicBezTo>
                    <a:pt x="9199" y="275"/>
                    <a:pt x="8470" y="2893"/>
                    <a:pt x="5619" y="2893"/>
                  </a:cubicBezTo>
                  <a:cubicBezTo>
                    <a:pt x="4939" y="2893"/>
                    <a:pt x="4137" y="2744"/>
                    <a:pt x="3196" y="2375"/>
                  </a:cubicBezTo>
                  <a:cubicBezTo>
                    <a:pt x="2055" y="1918"/>
                    <a:pt x="937" y="1051"/>
                    <a:pt x="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1" name="Google Shape;4701;p53"/>
            <p:cNvSpPr/>
            <p:nvPr/>
          </p:nvSpPr>
          <p:spPr>
            <a:xfrm>
              <a:off x="3235075" y="2264425"/>
              <a:ext cx="41675" cy="23775"/>
            </a:xfrm>
            <a:custGeom>
              <a:avLst/>
              <a:gdLst/>
              <a:ahLst/>
              <a:cxnLst/>
              <a:rect l="l" t="t" r="r" b="b"/>
              <a:pathLst>
                <a:path w="1667" h="951" extrusionOk="0">
                  <a:moveTo>
                    <a:pt x="1192" y="0"/>
                  </a:moveTo>
                  <a:cubicBezTo>
                    <a:pt x="1073" y="0"/>
                    <a:pt x="938" y="21"/>
                    <a:pt x="799" y="65"/>
                  </a:cubicBezTo>
                  <a:cubicBezTo>
                    <a:pt x="343" y="179"/>
                    <a:pt x="1" y="475"/>
                    <a:pt x="23" y="704"/>
                  </a:cubicBezTo>
                  <a:cubicBezTo>
                    <a:pt x="54" y="859"/>
                    <a:pt x="233" y="951"/>
                    <a:pt x="487" y="951"/>
                  </a:cubicBezTo>
                  <a:cubicBezTo>
                    <a:pt x="607" y="951"/>
                    <a:pt x="744" y="930"/>
                    <a:pt x="891" y="886"/>
                  </a:cubicBezTo>
                  <a:cubicBezTo>
                    <a:pt x="1324" y="772"/>
                    <a:pt x="1667" y="475"/>
                    <a:pt x="1644" y="247"/>
                  </a:cubicBezTo>
                  <a:cubicBezTo>
                    <a:pt x="1628" y="92"/>
                    <a:pt x="1444" y="0"/>
                    <a:pt x="119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2" name="Google Shape;4702;p53"/>
            <p:cNvSpPr/>
            <p:nvPr/>
          </p:nvSpPr>
          <p:spPr>
            <a:xfrm>
              <a:off x="2434475" y="1959425"/>
              <a:ext cx="168925" cy="204775"/>
            </a:xfrm>
            <a:custGeom>
              <a:avLst/>
              <a:gdLst/>
              <a:ahLst/>
              <a:cxnLst/>
              <a:rect l="l" t="t" r="r" b="b"/>
              <a:pathLst>
                <a:path w="6757" h="8191" extrusionOk="0">
                  <a:moveTo>
                    <a:pt x="1377" y="0"/>
                  </a:moveTo>
                  <a:cubicBezTo>
                    <a:pt x="70" y="0"/>
                    <a:pt x="92" y="2336"/>
                    <a:pt x="92" y="2336"/>
                  </a:cubicBezTo>
                  <a:cubicBezTo>
                    <a:pt x="1" y="4778"/>
                    <a:pt x="3402" y="7859"/>
                    <a:pt x="4908" y="8156"/>
                  </a:cubicBezTo>
                  <a:cubicBezTo>
                    <a:pt x="5026" y="8180"/>
                    <a:pt x="5138" y="8191"/>
                    <a:pt x="5242" y="8191"/>
                  </a:cubicBezTo>
                  <a:cubicBezTo>
                    <a:pt x="6448" y="8191"/>
                    <a:pt x="6757" y="6741"/>
                    <a:pt x="6757" y="6741"/>
                  </a:cubicBezTo>
                  <a:cubicBezTo>
                    <a:pt x="6757" y="6741"/>
                    <a:pt x="4931" y="6011"/>
                    <a:pt x="4497" y="4573"/>
                  </a:cubicBezTo>
                  <a:cubicBezTo>
                    <a:pt x="4170" y="3426"/>
                    <a:pt x="5250" y="3310"/>
                    <a:pt x="5701" y="3310"/>
                  </a:cubicBezTo>
                  <a:cubicBezTo>
                    <a:pt x="5816" y="3310"/>
                    <a:pt x="5890" y="3317"/>
                    <a:pt x="5890" y="3317"/>
                  </a:cubicBezTo>
                  <a:cubicBezTo>
                    <a:pt x="5890" y="3317"/>
                    <a:pt x="2945" y="144"/>
                    <a:pt x="1507" y="7"/>
                  </a:cubicBezTo>
                  <a:cubicBezTo>
                    <a:pt x="1462" y="2"/>
                    <a:pt x="1419" y="0"/>
                    <a:pt x="137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3" name="Google Shape;4703;p53"/>
            <p:cNvSpPr/>
            <p:nvPr/>
          </p:nvSpPr>
          <p:spPr>
            <a:xfrm>
              <a:off x="2440175" y="1959550"/>
              <a:ext cx="175800" cy="205925"/>
            </a:xfrm>
            <a:custGeom>
              <a:avLst/>
              <a:gdLst/>
              <a:ahLst/>
              <a:cxnLst/>
              <a:rect l="l" t="t" r="r" b="b"/>
              <a:pathLst>
                <a:path w="7032" h="8237" extrusionOk="0">
                  <a:moveTo>
                    <a:pt x="1367" y="0"/>
                  </a:moveTo>
                  <a:cubicBezTo>
                    <a:pt x="1338" y="0"/>
                    <a:pt x="1308" y="1"/>
                    <a:pt x="1279" y="2"/>
                  </a:cubicBezTo>
                  <a:cubicBezTo>
                    <a:pt x="1051" y="2"/>
                    <a:pt x="823" y="48"/>
                    <a:pt x="640" y="139"/>
                  </a:cubicBezTo>
                  <a:cubicBezTo>
                    <a:pt x="457" y="254"/>
                    <a:pt x="320" y="368"/>
                    <a:pt x="229" y="505"/>
                  </a:cubicBezTo>
                  <a:cubicBezTo>
                    <a:pt x="69" y="779"/>
                    <a:pt x="24" y="1007"/>
                    <a:pt x="24" y="1167"/>
                  </a:cubicBezTo>
                  <a:cubicBezTo>
                    <a:pt x="1" y="1326"/>
                    <a:pt x="1" y="1395"/>
                    <a:pt x="47" y="1395"/>
                  </a:cubicBezTo>
                  <a:cubicBezTo>
                    <a:pt x="49" y="1395"/>
                    <a:pt x="51" y="1396"/>
                    <a:pt x="53" y="1396"/>
                  </a:cubicBezTo>
                  <a:cubicBezTo>
                    <a:pt x="117" y="1396"/>
                    <a:pt x="147" y="1040"/>
                    <a:pt x="457" y="642"/>
                  </a:cubicBezTo>
                  <a:cubicBezTo>
                    <a:pt x="596" y="483"/>
                    <a:pt x="838" y="359"/>
                    <a:pt x="1124" y="359"/>
                  </a:cubicBezTo>
                  <a:cubicBezTo>
                    <a:pt x="1167" y="359"/>
                    <a:pt x="1211" y="362"/>
                    <a:pt x="1256" y="368"/>
                  </a:cubicBezTo>
                  <a:cubicBezTo>
                    <a:pt x="1599" y="390"/>
                    <a:pt x="1987" y="527"/>
                    <a:pt x="2352" y="733"/>
                  </a:cubicBezTo>
                  <a:cubicBezTo>
                    <a:pt x="3105" y="1144"/>
                    <a:pt x="3836" y="1737"/>
                    <a:pt x="4452" y="2331"/>
                  </a:cubicBezTo>
                  <a:cubicBezTo>
                    <a:pt x="4612" y="2490"/>
                    <a:pt x="4771" y="2627"/>
                    <a:pt x="4908" y="2787"/>
                  </a:cubicBezTo>
                  <a:cubicBezTo>
                    <a:pt x="4977" y="2856"/>
                    <a:pt x="5068" y="2947"/>
                    <a:pt x="5091" y="2993"/>
                  </a:cubicBezTo>
                  <a:lnTo>
                    <a:pt x="5114" y="3015"/>
                  </a:lnTo>
                  <a:cubicBezTo>
                    <a:pt x="5130" y="3049"/>
                    <a:pt x="5135" y="3070"/>
                    <a:pt x="5118" y="3070"/>
                  </a:cubicBezTo>
                  <a:cubicBezTo>
                    <a:pt x="5112" y="3070"/>
                    <a:pt x="5103" y="3067"/>
                    <a:pt x="5091" y="3061"/>
                  </a:cubicBezTo>
                  <a:cubicBezTo>
                    <a:pt x="5068" y="3038"/>
                    <a:pt x="5045" y="3038"/>
                    <a:pt x="5022" y="3038"/>
                  </a:cubicBezTo>
                  <a:lnTo>
                    <a:pt x="4885" y="3038"/>
                  </a:lnTo>
                  <a:cubicBezTo>
                    <a:pt x="4817" y="3061"/>
                    <a:pt x="4771" y="3084"/>
                    <a:pt x="4703" y="3107"/>
                  </a:cubicBezTo>
                  <a:cubicBezTo>
                    <a:pt x="4589" y="3152"/>
                    <a:pt x="4475" y="3198"/>
                    <a:pt x="4383" y="3244"/>
                  </a:cubicBezTo>
                  <a:cubicBezTo>
                    <a:pt x="4246" y="3381"/>
                    <a:pt x="4109" y="3472"/>
                    <a:pt x="4064" y="3563"/>
                  </a:cubicBezTo>
                  <a:cubicBezTo>
                    <a:pt x="4018" y="3654"/>
                    <a:pt x="3995" y="3700"/>
                    <a:pt x="3995" y="3700"/>
                  </a:cubicBezTo>
                  <a:cubicBezTo>
                    <a:pt x="3995" y="3700"/>
                    <a:pt x="3972" y="3746"/>
                    <a:pt x="3927" y="3837"/>
                  </a:cubicBezTo>
                  <a:cubicBezTo>
                    <a:pt x="3904" y="3928"/>
                    <a:pt x="3858" y="4065"/>
                    <a:pt x="3836" y="4225"/>
                  </a:cubicBezTo>
                  <a:cubicBezTo>
                    <a:pt x="3836" y="4568"/>
                    <a:pt x="3904" y="5001"/>
                    <a:pt x="4155" y="5435"/>
                  </a:cubicBezTo>
                  <a:cubicBezTo>
                    <a:pt x="4406" y="5869"/>
                    <a:pt x="4817" y="6325"/>
                    <a:pt x="5410" y="6645"/>
                  </a:cubicBezTo>
                  <a:cubicBezTo>
                    <a:pt x="5547" y="6713"/>
                    <a:pt x="5707" y="6782"/>
                    <a:pt x="5867" y="6850"/>
                  </a:cubicBezTo>
                  <a:cubicBezTo>
                    <a:pt x="5935" y="6896"/>
                    <a:pt x="6004" y="6919"/>
                    <a:pt x="6095" y="6941"/>
                  </a:cubicBezTo>
                  <a:lnTo>
                    <a:pt x="6187" y="6941"/>
                  </a:lnTo>
                  <a:cubicBezTo>
                    <a:pt x="6232" y="6941"/>
                    <a:pt x="6232" y="6987"/>
                    <a:pt x="6232" y="7033"/>
                  </a:cubicBezTo>
                  <a:cubicBezTo>
                    <a:pt x="6232" y="7033"/>
                    <a:pt x="6164" y="7192"/>
                    <a:pt x="6118" y="7284"/>
                  </a:cubicBezTo>
                  <a:cubicBezTo>
                    <a:pt x="6004" y="7489"/>
                    <a:pt x="5844" y="7649"/>
                    <a:pt x="5593" y="7695"/>
                  </a:cubicBezTo>
                  <a:cubicBezTo>
                    <a:pt x="5479" y="7729"/>
                    <a:pt x="5348" y="7746"/>
                    <a:pt x="5211" y="7746"/>
                  </a:cubicBezTo>
                  <a:cubicBezTo>
                    <a:pt x="5074" y="7746"/>
                    <a:pt x="4931" y="7729"/>
                    <a:pt x="4794" y="7695"/>
                  </a:cubicBezTo>
                  <a:cubicBezTo>
                    <a:pt x="4246" y="7603"/>
                    <a:pt x="3744" y="7398"/>
                    <a:pt x="3333" y="7192"/>
                  </a:cubicBezTo>
                  <a:cubicBezTo>
                    <a:pt x="2552" y="6802"/>
                    <a:pt x="2121" y="6390"/>
                    <a:pt x="2042" y="6390"/>
                  </a:cubicBezTo>
                  <a:cubicBezTo>
                    <a:pt x="2038" y="6390"/>
                    <a:pt x="2035" y="6391"/>
                    <a:pt x="2032" y="6394"/>
                  </a:cubicBezTo>
                  <a:cubicBezTo>
                    <a:pt x="1987" y="6416"/>
                    <a:pt x="2329" y="6941"/>
                    <a:pt x="3151" y="7466"/>
                  </a:cubicBezTo>
                  <a:cubicBezTo>
                    <a:pt x="3539" y="7717"/>
                    <a:pt x="4041" y="7991"/>
                    <a:pt x="4680" y="8151"/>
                  </a:cubicBezTo>
                  <a:cubicBezTo>
                    <a:pt x="4860" y="8206"/>
                    <a:pt x="5065" y="8237"/>
                    <a:pt x="5284" y="8237"/>
                  </a:cubicBezTo>
                  <a:cubicBezTo>
                    <a:pt x="5427" y="8237"/>
                    <a:pt x="5577" y="8224"/>
                    <a:pt x="5730" y="8197"/>
                  </a:cubicBezTo>
                  <a:cubicBezTo>
                    <a:pt x="6118" y="8151"/>
                    <a:pt x="6483" y="7854"/>
                    <a:pt x="6689" y="7558"/>
                  </a:cubicBezTo>
                  <a:cubicBezTo>
                    <a:pt x="6780" y="7398"/>
                    <a:pt x="6871" y="7261"/>
                    <a:pt x="6917" y="6987"/>
                  </a:cubicBezTo>
                  <a:lnTo>
                    <a:pt x="7008" y="6622"/>
                  </a:lnTo>
                  <a:cubicBezTo>
                    <a:pt x="7008" y="6599"/>
                    <a:pt x="7031" y="6553"/>
                    <a:pt x="7031" y="6530"/>
                  </a:cubicBezTo>
                  <a:lnTo>
                    <a:pt x="6940" y="6508"/>
                  </a:lnTo>
                  <a:lnTo>
                    <a:pt x="6734" y="6439"/>
                  </a:lnTo>
                  <a:lnTo>
                    <a:pt x="6369" y="6325"/>
                  </a:lnTo>
                  <a:cubicBezTo>
                    <a:pt x="6301" y="6302"/>
                    <a:pt x="6232" y="6279"/>
                    <a:pt x="6187" y="6257"/>
                  </a:cubicBezTo>
                  <a:cubicBezTo>
                    <a:pt x="6050" y="6188"/>
                    <a:pt x="5935" y="6142"/>
                    <a:pt x="5821" y="6074"/>
                  </a:cubicBezTo>
                  <a:cubicBezTo>
                    <a:pt x="5388" y="5800"/>
                    <a:pt x="5091" y="5435"/>
                    <a:pt x="4931" y="5092"/>
                  </a:cubicBezTo>
                  <a:cubicBezTo>
                    <a:pt x="4749" y="4750"/>
                    <a:pt x="4726" y="4453"/>
                    <a:pt x="4749" y="4271"/>
                  </a:cubicBezTo>
                  <a:cubicBezTo>
                    <a:pt x="4771" y="4179"/>
                    <a:pt x="4771" y="4111"/>
                    <a:pt x="4794" y="4065"/>
                  </a:cubicBezTo>
                  <a:cubicBezTo>
                    <a:pt x="4817" y="4043"/>
                    <a:pt x="4817" y="4020"/>
                    <a:pt x="4817" y="4020"/>
                  </a:cubicBezTo>
                  <a:cubicBezTo>
                    <a:pt x="4817" y="4020"/>
                    <a:pt x="4840" y="3951"/>
                    <a:pt x="4931" y="3883"/>
                  </a:cubicBezTo>
                  <a:cubicBezTo>
                    <a:pt x="4931" y="3860"/>
                    <a:pt x="4977" y="3860"/>
                    <a:pt x="5000" y="3837"/>
                  </a:cubicBezTo>
                  <a:cubicBezTo>
                    <a:pt x="5022" y="3837"/>
                    <a:pt x="5022" y="3814"/>
                    <a:pt x="5068" y="3814"/>
                  </a:cubicBezTo>
                  <a:lnTo>
                    <a:pt x="5205" y="3814"/>
                  </a:lnTo>
                  <a:cubicBezTo>
                    <a:pt x="5319" y="3837"/>
                    <a:pt x="5388" y="3814"/>
                    <a:pt x="5525" y="3860"/>
                  </a:cubicBezTo>
                  <a:cubicBezTo>
                    <a:pt x="5684" y="3906"/>
                    <a:pt x="5844" y="3974"/>
                    <a:pt x="6004" y="4020"/>
                  </a:cubicBezTo>
                  <a:cubicBezTo>
                    <a:pt x="6323" y="4134"/>
                    <a:pt x="6643" y="4225"/>
                    <a:pt x="6985" y="4362"/>
                  </a:cubicBezTo>
                  <a:cubicBezTo>
                    <a:pt x="6871" y="4179"/>
                    <a:pt x="6826" y="4065"/>
                    <a:pt x="6620" y="3769"/>
                  </a:cubicBezTo>
                  <a:cubicBezTo>
                    <a:pt x="6483" y="3518"/>
                    <a:pt x="6323" y="3266"/>
                    <a:pt x="6095" y="2993"/>
                  </a:cubicBezTo>
                  <a:cubicBezTo>
                    <a:pt x="5981" y="2856"/>
                    <a:pt x="5867" y="2719"/>
                    <a:pt x="5730" y="2582"/>
                  </a:cubicBezTo>
                  <a:cubicBezTo>
                    <a:pt x="5616" y="2445"/>
                    <a:pt x="5570" y="2422"/>
                    <a:pt x="5479" y="2331"/>
                  </a:cubicBezTo>
                  <a:cubicBezTo>
                    <a:pt x="5319" y="2171"/>
                    <a:pt x="5137" y="2011"/>
                    <a:pt x="4977" y="1874"/>
                  </a:cubicBezTo>
                  <a:cubicBezTo>
                    <a:pt x="4269" y="1281"/>
                    <a:pt x="3470" y="710"/>
                    <a:pt x="2603" y="322"/>
                  </a:cubicBezTo>
                  <a:cubicBezTo>
                    <a:pt x="2197" y="151"/>
                    <a:pt x="1791" y="0"/>
                    <a:pt x="1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4" name="Google Shape;4704;p53"/>
            <p:cNvSpPr/>
            <p:nvPr/>
          </p:nvSpPr>
          <p:spPr>
            <a:xfrm>
              <a:off x="2457300" y="1916000"/>
              <a:ext cx="44525" cy="20450"/>
            </a:xfrm>
            <a:custGeom>
              <a:avLst/>
              <a:gdLst/>
              <a:ahLst/>
              <a:cxnLst/>
              <a:rect l="l" t="t" r="r" b="b"/>
              <a:pathLst>
                <a:path w="1781" h="818" extrusionOk="0">
                  <a:moveTo>
                    <a:pt x="830" y="1"/>
                  </a:moveTo>
                  <a:cubicBezTo>
                    <a:pt x="443" y="1"/>
                    <a:pt x="109" y="131"/>
                    <a:pt x="69" y="329"/>
                  </a:cubicBezTo>
                  <a:cubicBezTo>
                    <a:pt x="1" y="535"/>
                    <a:pt x="320" y="763"/>
                    <a:pt x="777" y="809"/>
                  </a:cubicBezTo>
                  <a:cubicBezTo>
                    <a:pt x="836" y="815"/>
                    <a:pt x="894" y="817"/>
                    <a:pt x="952" y="817"/>
                  </a:cubicBezTo>
                  <a:cubicBezTo>
                    <a:pt x="1339" y="817"/>
                    <a:pt x="1673" y="688"/>
                    <a:pt x="1713" y="489"/>
                  </a:cubicBezTo>
                  <a:cubicBezTo>
                    <a:pt x="1781" y="284"/>
                    <a:pt x="1461" y="55"/>
                    <a:pt x="1005" y="10"/>
                  </a:cubicBezTo>
                  <a:cubicBezTo>
                    <a:pt x="946" y="4"/>
                    <a:pt x="887" y="1"/>
                    <a:pt x="83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5" name="Google Shape;4705;p53"/>
            <p:cNvSpPr/>
            <p:nvPr/>
          </p:nvSpPr>
          <p:spPr>
            <a:xfrm>
              <a:off x="2842000" y="1670300"/>
              <a:ext cx="560875" cy="123350"/>
            </a:xfrm>
            <a:custGeom>
              <a:avLst/>
              <a:gdLst/>
              <a:ahLst/>
              <a:cxnLst/>
              <a:rect l="l" t="t" r="r" b="b"/>
              <a:pathLst>
                <a:path w="22435" h="4934" extrusionOk="0">
                  <a:moveTo>
                    <a:pt x="20252" y="1598"/>
                  </a:moveTo>
                  <a:lnTo>
                    <a:pt x="20252" y="1598"/>
                  </a:lnTo>
                  <a:cubicBezTo>
                    <a:pt x="20252" y="1598"/>
                    <a:pt x="20252" y="1598"/>
                    <a:pt x="20252" y="1598"/>
                  </a:cubicBezTo>
                  <a:lnTo>
                    <a:pt x="20252" y="1598"/>
                  </a:lnTo>
                  <a:cubicBezTo>
                    <a:pt x="20263" y="1598"/>
                    <a:pt x="20275" y="1598"/>
                    <a:pt x="20289" y="1598"/>
                  </a:cubicBezTo>
                  <a:cubicBezTo>
                    <a:pt x="20276" y="1598"/>
                    <a:pt x="20264" y="1598"/>
                    <a:pt x="20252" y="1598"/>
                  </a:cubicBezTo>
                  <a:close/>
                  <a:moveTo>
                    <a:pt x="20252" y="1598"/>
                  </a:moveTo>
                  <a:cubicBezTo>
                    <a:pt x="20004" y="1598"/>
                    <a:pt x="20247" y="1599"/>
                    <a:pt x="20325" y="1618"/>
                  </a:cubicBezTo>
                  <a:lnTo>
                    <a:pt x="20325" y="1618"/>
                  </a:lnTo>
                  <a:cubicBezTo>
                    <a:pt x="20296" y="1610"/>
                    <a:pt x="20272" y="1603"/>
                    <a:pt x="20252" y="1598"/>
                  </a:cubicBezTo>
                  <a:close/>
                  <a:moveTo>
                    <a:pt x="20325" y="1618"/>
                  </a:moveTo>
                  <a:lnTo>
                    <a:pt x="20325" y="1618"/>
                  </a:lnTo>
                  <a:cubicBezTo>
                    <a:pt x="20328" y="1619"/>
                    <a:pt x="20331" y="1620"/>
                    <a:pt x="20334" y="1621"/>
                  </a:cubicBezTo>
                  <a:cubicBezTo>
                    <a:pt x="20332" y="1620"/>
                    <a:pt x="20328" y="1619"/>
                    <a:pt x="20325" y="1618"/>
                  </a:cubicBezTo>
                  <a:close/>
                  <a:moveTo>
                    <a:pt x="20083" y="0"/>
                  </a:moveTo>
                  <a:cubicBezTo>
                    <a:pt x="19307" y="23"/>
                    <a:pt x="18782" y="388"/>
                    <a:pt x="18714" y="913"/>
                  </a:cubicBezTo>
                  <a:cubicBezTo>
                    <a:pt x="18672" y="1227"/>
                    <a:pt x="19110" y="1561"/>
                    <a:pt x="19588" y="1561"/>
                  </a:cubicBezTo>
                  <a:cubicBezTo>
                    <a:pt x="19631" y="1561"/>
                    <a:pt x="19675" y="1558"/>
                    <a:pt x="19718" y="1552"/>
                  </a:cubicBezTo>
                  <a:lnTo>
                    <a:pt x="19741" y="1552"/>
                  </a:lnTo>
                  <a:cubicBezTo>
                    <a:pt x="19628" y="1532"/>
                    <a:pt x="19575" y="1520"/>
                    <a:pt x="19584" y="1520"/>
                  </a:cubicBezTo>
                  <a:cubicBezTo>
                    <a:pt x="19595" y="1520"/>
                    <a:pt x="19699" y="1537"/>
                    <a:pt x="19901" y="1575"/>
                  </a:cubicBezTo>
                  <a:cubicBezTo>
                    <a:pt x="20005" y="1596"/>
                    <a:pt x="20128" y="1598"/>
                    <a:pt x="20252" y="1598"/>
                  </a:cubicBezTo>
                  <a:lnTo>
                    <a:pt x="20252" y="1598"/>
                  </a:lnTo>
                  <a:cubicBezTo>
                    <a:pt x="20214" y="1587"/>
                    <a:pt x="20196" y="1583"/>
                    <a:pt x="20199" y="1583"/>
                  </a:cubicBezTo>
                  <a:cubicBezTo>
                    <a:pt x="20203" y="1583"/>
                    <a:pt x="20232" y="1588"/>
                    <a:pt x="20289" y="1598"/>
                  </a:cubicBezTo>
                  <a:cubicBezTo>
                    <a:pt x="20403" y="1643"/>
                    <a:pt x="20494" y="1666"/>
                    <a:pt x="20585" y="1689"/>
                  </a:cubicBezTo>
                  <a:cubicBezTo>
                    <a:pt x="20790" y="1761"/>
                    <a:pt x="20995" y="1789"/>
                    <a:pt x="21200" y="1789"/>
                  </a:cubicBezTo>
                  <a:cubicBezTo>
                    <a:pt x="21383" y="1789"/>
                    <a:pt x="21566" y="1767"/>
                    <a:pt x="21749" y="1735"/>
                  </a:cubicBezTo>
                  <a:cubicBezTo>
                    <a:pt x="22343" y="1598"/>
                    <a:pt x="22434" y="1118"/>
                    <a:pt x="22252" y="753"/>
                  </a:cubicBezTo>
                  <a:cubicBezTo>
                    <a:pt x="21955" y="160"/>
                    <a:pt x="20859" y="0"/>
                    <a:pt x="20083" y="0"/>
                  </a:cubicBezTo>
                  <a:close/>
                  <a:moveTo>
                    <a:pt x="2839" y="4129"/>
                  </a:moveTo>
                  <a:cubicBezTo>
                    <a:pt x="2840" y="4129"/>
                    <a:pt x="2812" y="4145"/>
                    <a:pt x="2754" y="4177"/>
                  </a:cubicBezTo>
                  <a:lnTo>
                    <a:pt x="2754" y="4177"/>
                  </a:lnTo>
                  <a:cubicBezTo>
                    <a:pt x="2756" y="4177"/>
                    <a:pt x="2757" y="4177"/>
                    <a:pt x="2759" y="4177"/>
                  </a:cubicBezTo>
                  <a:cubicBezTo>
                    <a:pt x="2756" y="4178"/>
                    <a:pt x="2754" y="4178"/>
                    <a:pt x="2751" y="4179"/>
                  </a:cubicBezTo>
                  <a:lnTo>
                    <a:pt x="2751" y="4179"/>
                  </a:lnTo>
                  <a:cubicBezTo>
                    <a:pt x="2752" y="4178"/>
                    <a:pt x="2753" y="4178"/>
                    <a:pt x="2754" y="4177"/>
                  </a:cubicBezTo>
                  <a:lnTo>
                    <a:pt x="2754" y="4177"/>
                  </a:lnTo>
                  <a:cubicBezTo>
                    <a:pt x="2751" y="4177"/>
                    <a:pt x="2748" y="4177"/>
                    <a:pt x="2746" y="4177"/>
                  </a:cubicBezTo>
                  <a:lnTo>
                    <a:pt x="2746" y="4177"/>
                  </a:lnTo>
                  <a:cubicBezTo>
                    <a:pt x="2807" y="4145"/>
                    <a:pt x="2838" y="4129"/>
                    <a:pt x="2839" y="4129"/>
                  </a:cubicBezTo>
                  <a:close/>
                  <a:moveTo>
                    <a:pt x="2746" y="4177"/>
                  </a:moveTo>
                  <a:lnTo>
                    <a:pt x="2746" y="4177"/>
                  </a:lnTo>
                  <a:cubicBezTo>
                    <a:pt x="2743" y="4179"/>
                    <a:pt x="2741" y="4180"/>
                    <a:pt x="2738" y="4181"/>
                  </a:cubicBezTo>
                  <a:lnTo>
                    <a:pt x="2738" y="4181"/>
                  </a:lnTo>
                  <a:cubicBezTo>
                    <a:pt x="2742" y="4180"/>
                    <a:pt x="2747" y="4180"/>
                    <a:pt x="2751" y="4179"/>
                  </a:cubicBezTo>
                  <a:lnTo>
                    <a:pt x="2751" y="4179"/>
                  </a:lnTo>
                  <a:cubicBezTo>
                    <a:pt x="2740" y="4185"/>
                    <a:pt x="2727" y="4192"/>
                    <a:pt x="2713" y="4200"/>
                  </a:cubicBezTo>
                  <a:cubicBezTo>
                    <a:pt x="2718" y="4195"/>
                    <a:pt x="2721" y="4192"/>
                    <a:pt x="2724" y="4189"/>
                  </a:cubicBezTo>
                  <a:lnTo>
                    <a:pt x="2724" y="4189"/>
                  </a:lnTo>
                  <a:cubicBezTo>
                    <a:pt x="2729" y="4186"/>
                    <a:pt x="2734" y="4184"/>
                    <a:pt x="2738" y="4181"/>
                  </a:cubicBezTo>
                  <a:lnTo>
                    <a:pt x="2738" y="4181"/>
                  </a:lnTo>
                  <a:cubicBezTo>
                    <a:pt x="2736" y="4182"/>
                    <a:pt x="2733" y="4182"/>
                    <a:pt x="2731" y="4183"/>
                  </a:cubicBezTo>
                  <a:lnTo>
                    <a:pt x="2731" y="4183"/>
                  </a:lnTo>
                  <a:cubicBezTo>
                    <a:pt x="2736" y="4179"/>
                    <a:pt x="2740" y="4178"/>
                    <a:pt x="2746" y="4177"/>
                  </a:cubicBezTo>
                  <a:close/>
                  <a:moveTo>
                    <a:pt x="2161" y="4418"/>
                  </a:moveTo>
                  <a:lnTo>
                    <a:pt x="2161" y="4418"/>
                  </a:lnTo>
                  <a:cubicBezTo>
                    <a:pt x="2155" y="4421"/>
                    <a:pt x="2149" y="4424"/>
                    <a:pt x="2142" y="4428"/>
                  </a:cubicBezTo>
                  <a:cubicBezTo>
                    <a:pt x="2148" y="4425"/>
                    <a:pt x="2154" y="4421"/>
                    <a:pt x="2161" y="4418"/>
                  </a:cubicBezTo>
                  <a:close/>
                  <a:moveTo>
                    <a:pt x="2472" y="2728"/>
                  </a:moveTo>
                  <a:cubicBezTo>
                    <a:pt x="2299" y="2728"/>
                    <a:pt x="2111" y="2754"/>
                    <a:pt x="1914" y="2808"/>
                  </a:cubicBezTo>
                  <a:cubicBezTo>
                    <a:pt x="1184" y="3036"/>
                    <a:pt x="179" y="3492"/>
                    <a:pt x="65" y="4131"/>
                  </a:cubicBezTo>
                  <a:cubicBezTo>
                    <a:pt x="0" y="4522"/>
                    <a:pt x="183" y="4934"/>
                    <a:pt x="731" y="4934"/>
                  </a:cubicBezTo>
                  <a:cubicBezTo>
                    <a:pt x="759" y="4934"/>
                    <a:pt x="788" y="4933"/>
                    <a:pt x="819" y="4930"/>
                  </a:cubicBezTo>
                  <a:cubicBezTo>
                    <a:pt x="1207" y="4907"/>
                    <a:pt x="1595" y="4793"/>
                    <a:pt x="1937" y="4565"/>
                  </a:cubicBezTo>
                  <a:cubicBezTo>
                    <a:pt x="2028" y="4519"/>
                    <a:pt x="2097" y="4451"/>
                    <a:pt x="2188" y="4405"/>
                  </a:cubicBezTo>
                  <a:cubicBezTo>
                    <a:pt x="2189" y="4405"/>
                    <a:pt x="2189" y="4405"/>
                    <a:pt x="2190" y="4404"/>
                  </a:cubicBezTo>
                  <a:lnTo>
                    <a:pt x="2190" y="4404"/>
                  </a:lnTo>
                  <a:cubicBezTo>
                    <a:pt x="2251" y="4378"/>
                    <a:pt x="2334" y="4354"/>
                    <a:pt x="2322" y="4354"/>
                  </a:cubicBezTo>
                  <a:cubicBezTo>
                    <a:pt x="2321" y="4354"/>
                    <a:pt x="2317" y="4354"/>
                    <a:pt x="2311" y="4355"/>
                  </a:cubicBezTo>
                  <a:lnTo>
                    <a:pt x="2311" y="4355"/>
                  </a:lnTo>
                  <a:cubicBezTo>
                    <a:pt x="2398" y="4331"/>
                    <a:pt x="2482" y="4300"/>
                    <a:pt x="2576" y="4268"/>
                  </a:cubicBezTo>
                  <a:cubicBezTo>
                    <a:pt x="2619" y="4245"/>
                    <a:pt x="2656" y="4225"/>
                    <a:pt x="2689" y="4208"/>
                  </a:cubicBezTo>
                  <a:lnTo>
                    <a:pt x="2689" y="4208"/>
                  </a:lnTo>
                  <a:cubicBezTo>
                    <a:pt x="2700" y="4206"/>
                    <a:pt x="2716" y="4204"/>
                    <a:pt x="2736" y="4200"/>
                  </a:cubicBezTo>
                  <a:cubicBezTo>
                    <a:pt x="3238" y="4109"/>
                    <a:pt x="3649" y="3606"/>
                    <a:pt x="3489" y="3287"/>
                  </a:cubicBezTo>
                  <a:cubicBezTo>
                    <a:pt x="3337" y="2933"/>
                    <a:pt x="2962" y="2728"/>
                    <a:pt x="2472" y="2728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6" name="Google Shape;4706;p53"/>
            <p:cNvSpPr/>
            <p:nvPr/>
          </p:nvSpPr>
          <p:spPr>
            <a:xfrm>
              <a:off x="3330950" y="1687975"/>
              <a:ext cx="4000" cy="1175"/>
            </a:xfrm>
            <a:custGeom>
              <a:avLst/>
              <a:gdLst/>
              <a:ahLst/>
              <a:cxnLst/>
              <a:rect l="l" t="t" r="r" b="b"/>
              <a:pathLst>
                <a:path w="160" h="47" extrusionOk="0">
                  <a:moveTo>
                    <a:pt x="160" y="46"/>
                  </a:moveTo>
                  <a:lnTo>
                    <a:pt x="160" y="46"/>
                  </a:lnTo>
                  <a:cubicBezTo>
                    <a:pt x="0" y="1"/>
                    <a:pt x="0" y="1"/>
                    <a:pt x="160" y="46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7" name="Google Shape;4707;p53"/>
            <p:cNvSpPr/>
            <p:nvPr/>
          </p:nvSpPr>
          <p:spPr>
            <a:xfrm>
              <a:off x="2909825" y="1753450"/>
              <a:ext cx="3150" cy="1325"/>
            </a:xfrm>
            <a:custGeom>
              <a:avLst/>
              <a:gdLst/>
              <a:ahLst/>
              <a:cxnLst/>
              <a:rect l="l" t="t" r="r" b="b"/>
              <a:pathLst>
                <a:path w="126" h="53" extrusionOk="0">
                  <a:moveTo>
                    <a:pt x="123" y="1"/>
                  </a:moveTo>
                  <a:cubicBezTo>
                    <a:pt x="120" y="1"/>
                    <a:pt x="80" y="18"/>
                    <a:pt x="0" y="52"/>
                  </a:cubicBezTo>
                  <a:lnTo>
                    <a:pt x="23" y="52"/>
                  </a:lnTo>
                  <a:cubicBezTo>
                    <a:pt x="91" y="18"/>
                    <a:pt x="126" y="1"/>
                    <a:pt x="123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8" name="Google Shape;4708;p53"/>
            <p:cNvSpPr/>
            <p:nvPr/>
          </p:nvSpPr>
          <p:spPr>
            <a:xfrm>
              <a:off x="2896700" y="1759875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46" y="1"/>
                  </a:moveTo>
                  <a:cubicBezTo>
                    <a:pt x="23" y="1"/>
                    <a:pt x="23" y="1"/>
                    <a:pt x="0" y="1"/>
                  </a:cubicBezTo>
                  <a:cubicBezTo>
                    <a:pt x="23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9" name="Google Shape;4709;p53"/>
            <p:cNvSpPr/>
            <p:nvPr/>
          </p:nvSpPr>
          <p:spPr>
            <a:xfrm>
              <a:off x="3348050" y="1690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cubicBezTo>
                    <a:pt x="24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4" y="1"/>
                    <a:pt x="47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0" name="Google Shape;4710;p53"/>
            <p:cNvSpPr/>
            <p:nvPr/>
          </p:nvSpPr>
          <p:spPr>
            <a:xfrm>
              <a:off x="2831650" y="2082875"/>
              <a:ext cx="40525" cy="20550"/>
            </a:xfrm>
            <a:custGeom>
              <a:avLst/>
              <a:gdLst/>
              <a:ahLst/>
              <a:cxnLst/>
              <a:rect l="l" t="t" r="r" b="b"/>
              <a:pathLst>
                <a:path w="1621" h="822" extrusionOk="0">
                  <a:moveTo>
                    <a:pt x="681" y="0"/>
                  </a:moveTo>
                  <a:cubicBezTo>
                    <a:pt x="391" y="0"/>
                    <a:pt x="140" y="91"/>
                    <a:pt x="68" y="251"/>
                  </a:cubicBezTo>
                  <a:cubicBezTo>
                    <a:pt x="0" y="456"/>
                    <a:pt x="251" y="707"/>
                    <a:pt x="662" y="799"/>
                  </a:cubicBezTo>
                  <a:cubicBezTo>
                    <a:pt x="753" y="814"/>
                    <a:pt x="843" y="821"/>
                    <a:pt x="928" y="821"/>
                  </a:cubicBezTo>
                  <a:cubicBezTo>
                    <a:pt x="1229" y="821"/>
                    <a:pt x="1476" y="730"/>
                    <a:pt x="1529" y="570"/>
                  </a:cubicBezTo>
                  <a:cubicBezTo>
                    <a:pt x="1621" y="365"/>
                    <a:pt x="1347" y="114"/>
                    <a:pt x="936" y="23"/>
                  </a:cubicBezTo>
                  <a:cubicBezTo>
                    <a:pt x="850" y="7"/>
                    <a:pt x="764" y="0"/>
                    <a:pt x="681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1" name="Google Shape;4711;p53"/>
            <p:cNvSpPr/>
            <p:nvPr/>
          </p:nvSpPr>
          <p:spPr>
            <a:xfrm>
              <a:off x="3457625" y="1968700"/>
              <a:ext cx="37675" cy="26900"/>
            </a:xfrm>
            <a:custGeom>
              <a:avLst/>
              <a:gdLst/>
              <a:ahLst/>
              <a:cxnLst/>
              <a:rect l="l" t="t" r="r" b="b"/>
              <a:pathLst>
                <a:path w="1507" h="1076" extrusionOk="0">
                  <a:moveTo>
                    <a:pt x="1111" y="1"/>
                  </a:moveTo>
                  <a:cubicBezTo>
                    <a:pt x="919" y="1"/>
                    <a:pt x="668" y="87"/>
                    <a:pt x="457" y="253"/>
                  </a:cubicBezTo>
                  <a:cubicBezTo>
                    <a:pt x="137" y="504"/>
                    <a:pt x="0" y="846"/>
                    <a:pt x="160" y="1006"/>
                  </a:cubicBezTo>
                  <a:cubicBezTo>
                    <a:pt x="214" y="1053"/>
                    <a:pt x="295" y="1075"/>
                    <a:pt x="390" y="1075"/>
                  </a:cubicBezTo>
                  <a:cubicBezTo>
                    <a:pt x="576" y="1075"/>
                    <a:pt x="817" y="989"/>
                    <a:pt x="1028" y="823"/>
                  </a:cubicBezTo>
                  <a:cubicBezTo>
                    <a:pt x="1370" y="572"/>
                    <a:pt x="1507" y="230"/>
                    <a:pt x="1347" y="70"/>
                  </a:cubicBezTo>
                  <a:cubicBezTo>
                    <a:pt x="1293" y="24"/>
                    <a:pt x="1210" y="1"/>
                    <a:pt x="11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2" name="Google Shape;4712;p53"/>
            <p:cNvSpPr/>
            <p:nvPr/>
          </p:nvSpPr>
          <p:spPr>
            <a:xfrm>
              <a:off x="3130075" y="1991250"/>
              <a:ext cx="151250" cy="84325"/>
            </a:xfrm>
            <a:custGeom>
              <a:avLst/>
              <a:gdLst/>
              <a:ahLst/>
              <a:cxnLst/>
              <a:rect l="l" t="t" r="r" b="b"/>
              <a:pathLst>
                <a:path w="6050" h="3373" extrusionOk="0">
                  <a:moveTo>
                    <a:pt x="810" y="1266"/>
                  </a:moveTo>
                  <a:cubicBezTo>
                    <a:pt x="733" y="1266"/>
                    <a:pt x="561" y="1440"/>
                    <a:pt x="389" y="1633"/>
                  </a:cubicBezTo>
                  <a:cubicBezTo>
                    <a:pt x="297" y="1747"/>
                    <a:pt x="206" y="1839"/>
                    <a:pt x="138" y="1953"/>
                  </a:cubicBezTo>
                  <a:cubicBezTo>
                    <a:pt x="92" y="2044"/>
                    <a:pt x="46" y="2113"/>
                    <a:pt x="46" y="2113"/>
                  </a:cubicBezTo>
                  <a:cubicBezTo>
                    <a:pt x="46" y="2113"/>
                    <a:pt x="46" y="2135"/>
                    <a:pt x="46" y="2181"/>
                  </a:cubicBezTo>
                  <a:cubicBezTo>
                    <a:pt x="23" y="2204"/>
                    <a:pt x="23" y="2272"/>
                    <a:pt x="23" y="2318"/>
                  </a:cubicBezTo>
                  <a:cubicBezTo>
                    <a:pt x="1" y="2455"/>
                    <a:pt x="23" y="2638"/>
                    <a:pt x="92" y="2775"/>
                  </a:cubicBezTo>
                  <a:cubicBezTo>
                    <a:pt x="234" y="3038"/>
                    <a:pt x="447" y="3193"/>
                    <a:pt x="510" y="3193"/>
                  </a:cubicBezTo>
                  <a:cubicBezTo>
                    <a:pt x="518" y="3193"/>
                    <a:pt x="523" y="3191"/>
                    <a:pt x="526" y="3185"/>
                  </a:cubicBezTo>
                  <a:cubicBezTo>
                    <a:pt x="594" y="3140"/>
                    <a:pt x="434" y="2911"/>
                    <a:pt x="412" y="2683"/>
                  </a:cubicBezTo>
                  <a:cubicBezTo>
                    <a:pt x="389" y="2569"/>
                    <a:pt x="412" y="2478"/>
                    <a:pt x="434" y="2409"/>
                  </a:cubicBezTo>
                  <a:cubicBezTo>
                    <a:pt x="457" y="2341"/>
                    <a:pt x="503" y="2272"/>
                    <a:pt x="480" y="2272"/>
                  </a:cubicBezTo>
                  <a:cubicBezTo>
                    <a:pt x="480" y="2272"/>
                    <a:pt x="503" y="2227"/>
                    <a:pt x="526" y="2135"/>
                  </a:cubicBezTo>
                  <a:cubicBezTo>
                    <a:pt x="548" y="2067"/>
                    <a:pt x="617" y="1953"/>
                    <a:pt x="663" y="1816"/>
                  </a:cubicBezTo>
                  <a:cubicBezTo>
                    <a:pt x="800" y="1565"/>
                    <a:pt x="868" y="1291"/>
                    <a:pt x="822" y="1268"/>
                  </a:cubicBezTo>
                  <a:cubicBezTo>
                    <a:pt x="818" y="1267"/>
                    <a:pt x="814" y="1266"/>
                    <a:pt x="810" y="1266"/>
                  </a:cubicBezTo>
                  <a:close/>
                  <a:moveTo>
                    <a:pt x="1986" y="2501"/>
                  </a:moveTo>
                  <a:cubicBezTo>
                    <a:pt x="1804" y="2501"/>
                    <a:pt x="1621" y="2569"/>
                    <a:pt x="1621" y="2638"/>
                  </a:cubicBezTo>
                  <a:cubicBezTo>
                    <a:pt x="1621" y="2683"/>
                    <a:pt x="1781" y="2752"/>
                    <a:pt x="1918" y="2820"/>
                  </a:cubicBezTo>
                  <a:cubicBezTo>
                    <a:pt x="2055" y="2911"/>
                    <a:pt x="2169" y="2980"/>
                    <a:pt x="2169" y="2980"/>
                  </a:cubicBezTo>
                  <a:cubicBezTo>
                    <a:pt x="2169" y="2980"/>
                    <a:pt x="2306" y="3026"/>
                    <a:pt x="2443" y="3094"/>
                  </a:cubicBezTo>
                  <a:cubicBezTo>
                    <a:pt x="2547" y="3177"/>
                    <a:pt x="2651" y="3280"/>
                    <a:pt x="2721" y="3280"/>
                  </a:cubicBezTo>
                  <a:cubicBezTo>
                    <a:pt x="2727" y="3280"/>
                    <a:pt x="2734" y="3279"/>
                    <a:pt x="2740" y="3277"/>
                  </a:cubicBezTo>
                  <a:cubicBezTo>
                    <a:pt x="2785" y="3254"/>
                    <a:pt x="2785" y="3071"/>
                    <a:pt x="2671" y="2889"/>
                  </a:cubicBezTo>
                  <a:cubicBezTo>
                    <a:pt x="2580" y="2706"/>
                    <a:pt x="2397" y="2569"/>
                    <a:pt x="2397" y="2569"/>
                  </a:cubicBezTo>
                  <a:cubicBezTo>
                    <a:pt x="2397" y="2569"/>
                    <a:pt x="2192" y="2501"/>
                    <a:pt x="1986" y="2501"/>
                  </a:cubicBezTo>
                  <a:close/>
                  <a:moveTo>
                    <a:pt x="4274" y="0"/>
                  </a:moveTo>
                  <a:cubicBezTo>
                    <a:pt x="4259" y="0"/>
                    <a:pt x="4249" y="4"/>
                    <a:pt x="4246" y="13"/>
                  </a:cubicBezTo>
                  <a:cubicBezTo>
                    <a:pt x="4201" y="58"/>
                    <a:pt x="4657" y="401"/>
                    <a:pt x="5045" y="766"/>
                  </a:cubicBezTo>
                  <a:cubicBezTo>
                    <a:pt x="5228" y="949"/>
                    <a:pt x="5387" y="1131"/>
                    <a:pt x="5479" y="1291"/>
                  </a:cubicBezTo>
                  <a:cubicBezTo>
                    <a:pt x="5502" y="1359"/>
                    <a:pt x="5524" y="1428"/>
                    <a:pt x="5547" y="1473"/>
                  </a:cubicBezTo>
                  <a:cubicBezTo>
                    <a:pt x="5547" y="1519"/>
                    <a:pt x="5570" y="1542"/>
                    <a:pt x="5547" y="1542"/>
                  </a:cubicBezTo>
                  <a:cubicBezTo>
                    <a:pt x="5547" y="1542"/>
                    <a:pt x="5593" y="1633"/>
                    <a:pt x="5593" y="1816"/>
                  </a:cubicBezTo>
                  <a:cubicBezTo>
                    <a:pt x="5570" y="1976"/>
                    <a:pt x="5479" y="2204"/>
                    <a:pt x="5365" y="2432"/>
                  </a:cubicBezTo>
                  <a:cubicBezTo>
                    <a:pt x="5091" y="2889"/>
                    <a:pt x="4748" y="3322"/>
                    <a:pt x="4794" y="3368"/>
                  </a:cubicBezTo>
                  <a:cubicBezTo>
                    <a:pt x="4797" y="3371"/>
                    <a:pt x="4801" y="3372"/>
                    <a:pt x="4806" y="3372"/>
                  </a:cubicBezTo>
                  <a:cubicBezTo>
                    <a:pt x="4891" y="3372"/>
                    <a:pt x="5295" y="3044"/>
                    <a:pt x="5639" y="2615"/>
                  </a:cubicBezTo>
                  <a:cubicBezTo>
                    <a:pt x="5821" y="2386"/>
                    <a:pt x="5958" y="2113"/>
                    <a:pt x="6004" y="1862"/>
                  </a:cubicBezTo>
                  <a:cubicBezTo>
                    <a:pt x="6027" y="1747"/>
                    <a:pt x="6049" y="1633"/>
                    <a:pt x="6027" y="1565"/>
                  </a:cubicBezTo>
                  <a:cubicBezTo>
                    <a:pt x="6027" y="1496"/>
                    <a:pt x="6027" y="1451"/>
                    <a:pt x="6027" y="1451"/>
                  </a:cubicBezTo>
                  <a:cubicBezTo>
                    <a:pt x="6027" y="1451"/>
                    <a:pt x="6004" y="1405"/>
                    <a:pt x="5981" y="1337"/>
                  </a:cubicBezTo>
                  <a:cubicBezTo>
                    <a:pt x="5958" y="1268"/>
                    <a:pt x="5912" y="1177"/>
                    <a:pt x="5844" y="1063"/>
                  </a:cubicBezTo>
                  <a:cubicBezTo>
                    <a:pt x="5707" y="880"/>
                    <a:pt x="5479" y="652"/>
                    <a:pt x="5250" y="492"/>
                  </a:cubicBezTo>
                  <a:cubicBezTo>
                    <a:pt x="4829" y="211"/>
                    <a:pt x="4390" y="0"/>
                    <a:pt x="4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3" name="Google Shape;4713;p53"/>
            <p:cNvSpPr/>
            <p:nvPr/>
          </p:nvSpPr>
          <p:spPr>
            <a:xfrm>
              <a:off x="3183725" y="2020925"/>
              <a:ext cx="38250" cy="19150"/>
            </a:xfrm>
            <a:custGeom>
              <a:avLst/>
              <a:gdLst/>
              <a:ahLst/>
              <a:cxnLst/>
              <a:rect l="l" t="t" r="r" b="b"/>
              <a:pathLst>
                <a:path w="1530" h="766" extrusionOk="0">
                  <a:moveTo>
                    <a:pt x="594" y="0"/>
                  </a:moveTo>
                  <a:cubicBezTo>
                    <a:pt x="331" y="0"/>
                    <a:pt x="119" y="89"/>
                    <a:pt x="69" y="241"/>
                  </a:cubicBezTo>
                  <a:cubicBezTo>
                    <a:pt x="0" y="423"/>
                    <a:pt x="251" y="652"/>
                    <a:pt x="617" y="743"/>
                  </a:cubicBezTo>
                  <a:cubicBezTo>
                    <a:pt x="704" y="758"/>
                    <a:pt x="790" y="766"/>
                    <a:pt x="872" y="766"/>
                  </a:cubicBezTo>
                  <a:cubicBezTo>
                    <a:pt x="1154" y="766"/>
                    <a:pt x="1385" y="679"/>
                    <a:pt x="1438" y="538"/>
                  </a:cubicBezTo>
                  <a:cubicBezTo>
                    <a:pt x="1530" y="332"/>
                    <a:pt x="1278" y="104"/>
                    <a:pt x="890" y="35"/>
                  </a:cubicBezTo>
                  <a:cubicBezTo>
                    <a:pt x="788" y="11"/>
                    <a:pt x="688" y="0"/>
                    <a:pt x="594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4" name="Google Shape;4714;p53"/>
            <p:cNvSpPr/>
            <p:nvPr/>
          </p:nvSpPr>
          <p:spPr>
            <a:xfrm>
              <a:off x="3276725" y="1776175"/>
              <a:ext cx="143250" cy="28900"/>
            </a:xfrm>
            <a:custGeom>
              <a:avLst/>
              <a:gdLst/>
              <a:ahLst/>
              <a:cxnLst/>
              <a:rect l="l" t="t" r="r" b="b"/>
              <a:pathLst>
                <a:path w="5730" h="1156" extrusionOk="0">
                  <a:moveTo>
                    <a:pt x="2664" y="0"/>
                  </a:moveTo>
                  <a:cubicBezTo>
                    <a:pt x="2593" y="0"/>
                    <a:pt x="2512" y="11"/>
                    <a:pt x="2420" y="11"/>
                  </a:cubicBezTo>
                  <a:cubicBezTo>
                    <a:pt x="2329" y="33"/>
                    <a:pt x="2260" y="33"/>
                    <a:pt x="2169" y="33"/>
                  </a:cubicBezTo>
                  <a:cubicBezTo>
                    <a:pt x="2101" y="56"/>
                    <a:pt x="2009" y="79"/>
                    <a:pt x="1918" y="102"/>
                  </a:cubicBezTo>
                  <a:cubicBezTo>
                    <a:pt x="1735" y="125"/>
                    <a:pt x="1553" y="193"/>
                    <a:pt x="1370" y="239"/>
                  </a:cubicBezTo>
                  <a:cubicBezTo>
                    <a:pt x="1188" y="307"/>
                    <a:pt x="1005" y="399"/>
                    <a:pt x="845" y="467"/>
                  </a:cubicBezTo>
                  <a:cubicBezTo>
                    <a:pt x="686" y="536"/>
                    <a:pt x="526" y="627"/>
                    <a:pt x="412" y="695"/>
                  </a:cubicBezTo>
                  <a:cubicBezTo>
                    <a:pt x="161" y="832"/>
                    <a:pt x="1" y="946"/>
                    <a:pt x="1" y="969"/>
                  </a:cubicBezTo>
                  <a:cubicBezTo>
                    <a:pt x="1" y="970"/>
                    <a:pt x="3" y="970"/>
                    <a:pt x="4" y="970"/>
                  </a:cubicBezTo>
                  <a:cubicBezTo>
                    <a:pt x="61" y="970"/>
                    <a:pt x="706" y="598"/>
                    <a:pt x="1416" y="399"/>
                  </a:cubicBezTo>
                  <a:cubicBezTo>
                    <a:pt x="1599" y="353"/>
                    <a:pt x="1781" y="307"/>
                    <a:pt x="1941" y="284"/>
                  </a:cubicBezTo>
                  <a:cubicBezTo>
                    <a:pt x="2032" y="284"/>
                    <a:pt x="2124" y="262"/>
                    <a:pt x="2192" y="239"/>
                  </a:cubicBezTo>
                  <a:lnTo>
                    <a:pt x="2420" y="239"/>
                  </a:lnTo>
                  <a:cubicBezTo>
                    <a:pt x="2512" y="239"/>
                    <a:pt x="2593" y="229"/>
                    <a:pt x="2664" y="229"/>
                  </a:cubicBezTo>
                  <a:cubicBezTo>
                    <a:pt x="2699" y="229"/>
                    <a:pt x="2732" y="231"/>
                    <a:pt x="2763" y="239"/>
                  </a:cubicBezTo>
                  <a:lnTo>
                    <a:pt x="3014" y="239"/>
                  </a:lnTo>
                  <a:cubicBezTo>
                    <a:pt x="3082" y="239"/>
                    <a:pt x="3196" y="262"/>
                    <a:pt x="3333" y="284"/>
                  </a:cubicBezTo>
                  <a:cubicBezTo>
                    <a:pt x="3470" y="307"/>
                    <a:pt x="3630" y="330"/>
                    <a:pt x="3813" y="376"/>
                  </a:cubicBezTo>
                  <a:cubicBezTo>
                    <a:pt x="3995" y="421"/>
                    <a:pt x="4178" y="467"/>
                    <a:pt x="4338" y="536"/>
                  </a:cubicBezTo>
                  <a:cubicBezTo>
                    <a:pt x="4703" y="627"/>
                    <a:pt x="5045" y="787"/>
                    <a:pt x="5319" y="924"/>
                  </a:cubicBezTo>
                  <a:cubicBezTo>
                    <a:pt x="5524" y="1067"/>
                    <a:pt x="5692" y="1155"/>
                    <a:pt x="5724" y="1155"/>
                  </a:cubicBezTo>
                  <a:cubicBezTo>
                    <a:pt x="5728" y="1155"/>
                    <a:pt x="5730" y="1154"/>
                    <a:pt x="5730" y="1152"/>
                  </a:cubicBezTo>
                  <a:cubicBezTo>
                    <a:pt x="5730" y="1152"/>
                    <a:pt x="5593" y="1015"/>
                    <a:pt x="5342" y="832"/>
                  </a:cubicBezTo>
                  <a:cubicBezTo>
                    <a:pt x="5114" y="695"/>
                    <a:pt x="4748" y="490"/>
                    <a:pt x="4383" y="376"/>
                  </a:cubicBezTo>
                  <a:cubicBezTo>
                    <a:pt x="4223" y="307"/>
                    <a:pt x="4041" y="239"/>
                    <a:pt x="3858" y="193"/>
                  </a:cubicBezTo>
                  <a:cubicBezTo>
                    <a:pt x="3676" y="148"/>
                    <a:pt x="3516" y="102"/>
                    <a:pt x="3379" y="79"/>
                  </a:cubicBezTo>
                  <a:cubicBezTo>
                    <a:pt x="3242" y="56"/>
                    <a:pt x="3105" y="11"/>
                    <a:pt x="3037" y="11"/>
                  </a:cubicBezTo>
                  <a:lnTo>
                    <a:pt x="2763" y="11"/>
                  </a:lnTo>
                  <a:cubicBezTo>
                    <a:pt x="2732" y="3"/>
                    <a:pt x="2699" y="0"/>
                    <a:pt x="2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5" name="Google Shape;4715;p53"/>
            <p:cNvSpPr/>
            <p:nvPr/>
          </p:nvSpPr>
          <p:spPr>
            <a:xfrm>
              <a:off x="3301275" y="1822000"/>
              <a:ext cx="131825" cy="134900"/>
            </a:xfrm>
            <a:custGeom>
              <a:avLst/>
              <a:gdLst/>
              <a:ahLst/>
              <a:cxnLst/>
              <a:rect l="l" t="t" r="r" b="b"/>
              <a:pathLst>
                <a:path w="5273" h="5396" extrusionOk="0">
                  <a:moveTo>
                    <a:pt x="2576" y="0"/>
                  </a:moveTo>
                  <a:cubicBezTo>
                    <a:pt x="2396" y="0"/>
                    <a:pt x="2214" y="23"/>
                    <a:pt x="2032" y="72"/>
                  </a:cubicBezTo>
                  <a:cubicBezTo>
                    <a:pt x="776" y="414"/>
                    <a:pt x="0" y="1875"/>
                    <a:pt x="343" y="3313"/>
                  </a:cubicBezTo>
                  <a:cubicBezTo>
                    <a:pt x="616" y="4563"/>
                    <a:pt x="1608" y="5395"/>
                    <a:pt x="2689" y="5395"/>
                  </a:cubicBezTo>
                  <a:cubicBezTo>
                    <a:pt x="2872" y="5395"/>
                    <a:pt x="3057" y="5371"/>
                    <a:pt x="3241" y="5322"/>
                  </a:cubicBezTo>
                  <a:cubicBezTo>
                    <a:pt x="4520" y="4979"/>
                    <a:pt x="5273" y="3541"/>
                    <a:pt x="4953" y="2081"/>
                  </a:cubicBezTo>
                  <a:cubicBezTo>
                    <a:pt x="4660" y="847"/>
                    <a:pt x="3661" y="0"/>
                    <a:pt x="2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6" name="Google Shape;4716;p53"/>
            <p:cNvSpPr/>
            <p:nvPr/>
          </p:nvSpPr>
          <p:spPr>
            <a:xfrm>
              <a:off x="3245350" y="1785475"/>
              <a:ext cx="224275" cy="222100"/>
            </a:xfrm>
            <a:custGeom>
              <a:avLst/>
              <a:gdLst/>
              <a:ahLst/>
              <a:cxnLst/>
              <a:rect l="l" t="t" r="r" b="b"/>
              <a:pathLst>
                <a:path w="8971" h="8884" extrusionOk="0">
                  <a:moveTo>
                    <a:pt x="4959" y="1"/>
                  </a:moveTo>
                  <a:cubicBezTo>
                    <a:pt x="4419" y="1"/>
                    <a:pt x="3885" y="95"/>
                    <a:pt x="3379" y="323"/>
                  </a:cubicBezTo>
                  <a:cubicBezTo>
                    <a:pt x="548" y="1556"/>
                    <a:pt x="0" y="4706"/>
                    <a:pt x="617" y="6623"/>
                  </a:cubicBezTo>
                  <a:cubicBezTo>
                    <a:pt x="1149" y="8189"/>
                    <a:pt x="2399" y="8884"/>
                    <a:pt x="3829" y="8884"/>
                  </a:cubicBezTo>
                  <a:cubicBezTo>
                    <a:pt x="4547" y="8884"/>
                    <a:pt x="5309" y="8709"/>
                    <a:pt x="6049" y="8381"/>
                  </a:cubicBezTo>
                  <a:cubicBezTo>
                    <a:pt x="7670" y="7673"/>
                    <a:pt x="8788" y="6052"/>
                    <a:pt x="8925" y="4295"/>
                  </a:cubicBezTo>
                  <a:cubicBezTo>
                    <a:pt x="8971" y="3747"/>
                    <a:pt x="8879" y="3131"/>
                    <a:pt x="8651" y="2515"/>
                  </a:cubicBezTo>
                  <a:cubicBezTo>
                    <a:pt x="8263" y="1396"/>
                    <a:pt x="7304" y="437"/>
                    <a:pt x="6255" y="164"/>
                  </a:cubicBezTo>
                  <a:cubicBezTo>
                    <a:pt x="5828" y="62"/>
                    <a:pt x="5392" y="1"/>
                    <a:pt x="49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7" name="Google Shape;4717;p53"/>
            <p:cNvSpPr/>
            <p:nvPr/>
          </p:nvSpPr>
          <p:spPr>
            <a:xfrm>
              <a:off x="3251625" y="1809150"/>
              <a:ext cx="218575" cy="202675"/>
            </a:xfrm>
            <a:custGeom>
              <a:avLst/>
              <a:gdLst/>
              <a:ahLst/>
              <a:cxnLst/>
              <a:rect l="l" t="t" r="r" b="b"/>
              <a:pathLst>
                <a:path w="8743" h="8107" extrusionOk="0">
                  <a:moveTo>
                    <a:pt x="4431" y="0"/>
                  </a:moveTo>
                  <a:cubicBezTo>
                    <a:pt x="4114" y="0"/>
                    <a:pt x="3792" y="42"/>
                    <a:pt x="3470" y="130"/>
                  </a:cubicBezTo>
                  <a:cubicBezTo>
                    <a:pt x="1781" y="563"/>
                    <a:pt x="571" y="2572"/>
                    <a:pt x="252" y="4398"/>
                  </a:cubicBezTo>
                  <a:cubicBezTo>
                    <a:pt x="0" y="5745"/>
                    <a:pt x="754" y="6886"/>
                    <a:pt x="1758" y="7548"/>
                  </a:cubicBezTo>
                  <a:cubicBezTo>
                    <a:pt x="2393" y="7954"/>
                    <a:pt x="3034" y="8106"/>
                    <a:pt x="3691" y="8106"/>
                  </a:cubicBezTo>
                  <a:cubicBezTo>
                    <a:pt x="4215" y="8106"/>
                    <a:pt x="4749" y="8009"/>
                    <a:pt x="5296" y="7867"/>
                  </a:cubicBezTo>
                  <a:cubicBezTo>
                    <a:pt x="7419" y="7297"/>
                    <a:pt x="8743" y="5493"/>
                    <a:pt x="8218" y="3211"/>
                  </a:cubicBezTo>
                  <a:cubicBezTo>
                    <a:pt x="7773" y="1278"/>
                    <a:pt x="6183" y="0"/>
                    <a:pt x="4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8" name="Google Shape;4718;p53"/>
            <p:cNvSpPr/>
            <p:nvPr/>
          </p:nvSpPr>
          <p:spPr>
            <a:xfrm>
              <a:off x="3261325" y="1819850"/>
              <a:ext cx="163800" cy="168250"/>
            </a:xfrm>
            <a:custGeom>
              <a:avLst/>
              <a:gdLst/>
              <a:ahLst/>
              <a:cxnLst/>
              <a:rect l="l" t="t" r="r" b="b"/>
              <a:pathLst>
                <a:path w="6552" h="6730" extrusionOk="0">
                  <a:moveTo>
                    <a:pt x="3341" y="0"/>
                  </a:moveTo>
                  <a:cubicBezTo>
                    <a:pt x="3225" y="0"/>
                    <a:pt x="3108" y="7"/>
                    <a:pt x="2991" y="21"/>
                  </a:cubicBezTo>
                  <a:cubicBezTo>
                    <a:pt x="1256" y="227"/>
                    <a:pt x="0" y="1893"/>
                    <a:pt x="160" y="3742"/>
                  </a:cubicBezTo>
                  <a:cubicBezTo>
                    <a:pt x="309" y="5463"/>
                    <a:pt x="1646" y="6730"/>
                    <a:pt x="3211" y="6730"/>
                  </a:cubicBezTo>
                  <a:cubicBezTo>
                    <a:pt x="3327" y="6730"/>
                    <a:pt x="3444" y="6723"/>
                    <a:pt x="3561" y="6709"/>
                  </a:cubicBezTo>
                  <a:cubicBezTo>
                    <a:pt x="5296" y="6503"/>
                    <a:pt x="6551" y="4837"/>
                    <a:pt x="6392" y="2988"/>
                  </a:cubicBezTo>
                  <a:cubicBezTo>
                    <a:pt x="6243" y="1267"/>
                    <a:pt x="4906" y="0"/>
                    <a:pt x="3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9" name="Google Shape;4719;p53"/>
            <p:cNvSpPr/>
            <p:nvPr/>
          </p:nvSpPr>
          <p:spPr>
            <a:xfrm>
              <a:off x="3290425" y="1850775"/>
              <a:ext cx="91900" cy="94875"/>
            </a:xfrm>
            <a:custGeom>
              <a:avLst/>
              <a:gdLst/>
              <a:ahLst/>
              <a:cxnLst/>
              <a:rect l="l" t="t" r="r" b="b"/>
              <a:pathLst>
                <a:path w="3676" h="3795" extrusionOk="0">
                  <a:moveTo>
                    <a:pt x="1897" y="1"/>
                  </a:moveTo>
                  <a:cubicBezTo>
                    <a:pt x="1821" y="1"/>
                    <a:pt x="1744" y="6"/>
                    <a:pt x="1667" y="17"/>
                  </a:cubicBezTo>
                  <a:cubicBezTo>
                    <a:pt x="708" y="131"/>
                    <a:pt x="1" y="1067"/>
                    <a:pt x="92" y="2094"/>
                  </a:cubicBezTo>
                  <a:cubicBezTo>
                    <a:pt x="177" y="3073"/>
                    <a:pt x="917" y="3794"/>
                    <a:pt x="1813" y="3794"/>
                  </a:cubicBezTo>
                  <a:cubicBezTo>
                    <a:pt x="1878" y="3794"/>
                    <a:pt x="1943" y="3791"/>
                    <a:pt x="2009" y="3783"/>
                  </a:cubicBezTo>
                  <a:cubicBezTo>
                    <a:pt x="2968" y="3646"/>
                    <a:pt x="3675" y="2710"/>
                    <a:pt x="3584" y="1683"/>
                  </a:cubicBezTo>
                  <a:cubicBezTo>
                    <a:pt x="3500" y="716"/>
                    <a:pt x="2777" y="1"/>
                    <a:pt x="1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0" name="Google Shape;4720;p53"/>
            <p:cNvSpPr/>
            <p:nvPr/>
          </p:nvSpPr>
          <p:spPr>
            <a:xfrm>
              <a:off x="3382225" y="1861516"/>
              <a:ext cx="45242" cy="46699"/>
            </a:xfrm>
            <a:custGeom>
              <a:avLst/>
              <a:gdLst/>
              <a:ahLst/>
              <a:cxnLst/>
              <a:rect l="l" t="t" r="r" b="b"/>
              <a:pathLst>
                <a:path w="2762" h="2851" extrusionOk="0">
                  <a:moveTo>
                    <a:pt x="1414" y="0"/>
                  </a:moveTo>
                  <a:cubicBezTo>
                    <a:pt x="1362" y="0"/>
                    <a:pt x="1309" y="4"/>
                    <a:pt x="1256" y="10"/>
                  </a:cubicBezTo>
                  <a:cubicBezTo>
                    <a:pt x="525" y="101"/>
                    <a:pt x="0" y="786"/>
                    <a:pt x="69" y="1585"/>
                  </a:cubicBezTo>
                  <a:cubicBezTo>
                    <a:pt x="132" y="2306"/>
                    <a:pt x="689" y="2850"/>
                    <a:pt x="1353" y="2850"/>
                  </a:cubicBezTo>
                  <a:cubicBezTo>
                    <a:pt x="1404" y="2850"/>
                    <a:pt x="1455" y="2847"/>
                    <a:pt x="1507" y="2841"/>
                  </a:cubicBezTo>
                  <a:cubicBezTo>
                    <a:pt x="2237" y="2749"/>
                    <a:pt x="2762" y="2042"/>
                    <a:pt x="2693" y="1266"/>
                  </a:cubicBezTo>
                  <a:cubicBezTo>
                    <a:pt x="2630" y="525"/>
                    <a:pt x="2076" y="0"/>
                    <a:pt x="1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1" name="Google Shape;4721;p53"/>
            <p:cNvSpPr/>
            <p:nvPr/>
          </p:nvSpPr>
          <p:spPr>
            <a:xfrm>
              <a:off x="2812225" y="1827150"/>
              <a:ext cx="188925" cy="111350"/>
            </a:xfrm>
            <a:custGeom>
              <a:avLst/>
              <a:gdLst/>
              <a:ahLst/>
              <a:cxnLst/>
              <a:rect l="l" t="t" r="r" b="b"/>
              <a:pathLst>
                <a:path w="7557" h="4454" extrusionOk="0">
                  <a:moveTo>
                    <a:pt x="5341" y="0"/>
                  </a:moveTo>
                  <a:cubicBezTo>
                    <a:pt x="5296" y="0"/>
                    <a:pt x="5251" y="1"/>
                    <a:pt x="5205" y="3"/>
                  </a:cubicBezTo>
                  <a:cubicBezTo>
                    <a:pt x="4612" y="26"/>
                    <a:pt x="3995" y="140"/>
                    <a:pt x="3562" y="323"/>
                  </a:cubicBezTo>
                  <a:cubicBezTo>
                    <a:pt x="3333" y="391"/>
                    <a:pt x="3151" y="460"/>
                    <a:pt x="3037" y="528"/>
                  </a:cubicBezTo>
                  <a:cubicBezTo>
                    <a:pt x="2923" y="574"/>
                    <a:pt x="2854" y="619"/>
                    <a:pt x="2854" y="619"/>
                  </a:cubicBezTo>
                  <a:cubicBezTo>
                    <a:pt x="2854" y="619"/>
                    <a:pt x="2763" y="642"/>
                    <a:pt x="2649" y="711"/>
                  </a:cubicBezTo>
                  <a:cubicBezTo>
                    <a:pt x="2535" y="779"/>
                    <a:pt x="2375" y="893"/>
                    <a:pt x="2169" y="1007"/>
                  </a:cubicBezTo>
                  <a:cubicBezTo>
                    <a:pt x="1804" y="1281"/>
                    <a:pt x="1302" y="1669"/>
                    <a:pt x="937" y="2171"/>
                  </a:cubicBezTo>
                  <a:cubicBezTo>
                    <a:pt x="549" y="2651"/>
                    <a:pt x="229" y="3221"/>
                    <a:pt x="138" y="3678"/>
                  </a:cubicBezTo>
                  <a:cubicBezTo>
                    <a:pt x="47" y="3906"/>
                    <a:pt x="47" y="4112"/>
                    <a:pt x="24" y="4226"/>
                  </a:cubicBezTo>
                  <a:cubicBezTo>
                    <a:pt x="24" y="4363"/>
                    <a:pt x="1" y="4454"/>
                    <a:pt x="24" y="4454"/>
                  </a:cubicBezTo>
                  <a:cubicBezTo>
                    <a:pt x="24" y="4454"/>
                    <a:pt x="47" y="4363"/>
                    <a:pt x="69" y="4248"/>
                  </a:cubicBezTo>
                  <a:cubicBezTo>
                    <a:pt x="115" y="4112"/>
                    <a:pt x="138" y="3929"/>
                    <a:pt x="229" y="3701"/>
                  </a:cubicBezTo>
                  <a:cubicBezTo>
                    <a:pt x="343" y="3267"/>
                    <a:pt x="686" y="2742"/>
                    <a:pt x="1051" y="2286"/>
                  </a:cubicBezTo>
                  <a:cubicBezTo>
                    <a:pt x="1439" y="1806"/>
                    <a:pt x="1941" y="1464"/>
                    <a:pt x="2306" y="1190"/>
                  </a:cubicBezTo>
                  <a:cubicBezTo>
                    <a:pt x="2489" y="1076"/>
                    <a:pt x="2649" y="984"/>
                    <a:pt x="2763" y="916"/>
                  </a:cubicBezTo>
                  <a:cubicBezTo>
                    <a:pt x="2877" y="848"/>
                    <a:pt x="2945" y="825"/>
                    <a:pt x="2945" y="825"/>
                  </a:cubicBezTo>
                  <a:cubicBezTo>
                    <a:pt x="2945" y="825"/>
                    <a:pt x="3014" y="802"/>
                    <a:pt x="3128" y="733"/>
                  </a:cubicBezTo>
                  <a:cubicBezTo>
                    <a:pt x="3242" y="688"/>
                    <a:pt x="3425" y="596"/>
                    <a:pt x="3630" y="528"/>
                  </a:cubicBezTo>
                  <a:cubicBezTo>
                    <a:pt x="4041" y="345"/>
                    <a:pt x="4634" y="231"/>
                    <a:pt x="5228" y="163"/>
                  </a:cubicBezTo>
                  <a:cubicBezTo>
                    <a:pt x="5289" y="160"/>
                    <a:pt x="5350" y="159"/>
                    <a:pt x="5412" y="159"/>
                  </a:cubicBezTo>
                  <a:cubicBezTo>
                    <a:pt x="5942" y="159"/>
                    <a:pt x="6460" y="245"/>
                    <a:pt x="6849" y="368"/>
                  </a:cubicBezTo>
                  <a:cubicBezTo>
                    <a:pt x="7229" y="495"/>
                    <a:pt x="7492" y="622"/>
                    <a:pt x="7547" y="622"/>
                  </a:cubicBezTo>
                  <a:cubicBezTo>
                    <a:pt x="7551" y="622"/>
                    <a:pt x="7554" y="621"/>
                    <a:pt x="7556" y="619"/>
                  </a:cubicBezTo>
                  <a:cubicBezTo>
                    <a:pt x="7556" y="619"/>
                    <a:pt x="7488" y="574"/>
                    <a:pt x="7374" y="505"/>
                  </a:cubicBezTo>
                  <a:cubicBezTo>
                    <a:pt x="7259" y="460"/>
                    <a:pt x="7100" y="345"/>
                    <a:pt x="6871" y="277"/>
                  </a:cubicBezTo>
                  <a:cubicBezTo>
                    <a:pt x="6470" y="129"/>
                    <a:pt x="5911" y="0"/>
                    <a:pt x="5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2" name="Google Shape;4722;p53"/>
            <p:cNvSpPr/>
            <p:nvPr/>
          </p:nvSpPr>
          <p:spPr>
            <a:xfrm>
              <a:off x="2801400" y="1844800"/>
              <a:ext cx="260800" cy="224650"/>
            </a:xfrm>
            <a:custGeom>
              <a:avLst/>
              <a:gdLst/>
              <a:ahLst/>
              <a:cxnLst/>
              <a:rect l="l" t="t" r="r" b="b"/>
              <a:pathLst>
                <a:path w="10432" h="8986" extrusionOk="0">
                  <a:moveTo>
                    <a:pt x="4786" y="0"/>
                  </a:moveTo>
                  <a:cubicBezTo>
                    <a:pt x="3861" y="0"/>
                    <a:pt x="2973" y="238"/>
                    <a:pt x="2214" y="689"/>
                  </a:cubicBezTo>
                  <a:cubicBezTo>
                    <a:pt x="1324" y="1214"/>
                    <a:pt x="639" y="2036"/>
                    <a:pt x="274" y="3132"/>
                  </a:cubicBezTo>
                  <a:cubicBezTo>
                    <a:pt x="0" y="3908"/>
                    <a:pt x="69" y="4821"/>
                    <a:pt x="343" y="5597"/>
                  </a:cubicBezTo>
                  <a:cubicBezTo>
                    <a:pt x="1005" y="7400"/>
                    <a:pt x="2739" y="8633"/>
                    <a:pt x="4611" y="8906"/>
                  </a:cubicBezTo>
                  <a:cubicBezTo>
                    <a:pt x="4981" y="8959"/>
                    <a:pt x="5348" y="8986"/>
                    <a:pt x="5708" y="8986"/>
                  </a:cubicBezTo>
                  <a:cubicBezTo>
                    <a:pt x="7992" y="8986"/>
                    <a:pt x="9967" y="7913"/>
                    <a:pt x="10203" y="5665"/>
                  </a:cubicBezTo>
                  <a:cubicBezTo>
                    <a:pt x="10431" y="3565"/>
                    <a:pt x="8993" y="552"/>
                    <a:pt x="5524" y="50"/>
                  </a:cubicBezTo>
                  <a:cubicBezTo>
                    <a:pt x="5277" y="17"/>
                    <a:pt x="5030" y="0"/>
                    <a:pt x="47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3" name="Google Shape;4723;p53"/>
            <p:cNvSpPr/>
            <p:nvPr/>
          </p:nvSpPr>
          <p:spPr>
            <a:xfrm>
              <a:off x="2821925" y="1867150"/>
              <a:ext cx="245400" cy="207750"/>
            </a:xfrm>
            <a:custGeom>
              <a:avLst/>
              <a:gdLst/>
              <a:ahLst/>
              <a:cxnLst/>
              <a:rect l="l" t="t" r="r" b="b"/>
              <a:pathLst>
                <a:path w="9816" h="8310" extrusionOk="0">
                  <a:moveTo>
                    <a:pt x="4520" y="1"/>
                  </a:moveTo>
                  <a:cubicBezTo>
                    <a:pt x="2032" y="1"/>
                    <a:pt x="1" y="1987"/>
                    <a:pt x="1" y="4406"/>
                  </a:cubicBezTo>
                  <a:cubicBezTo>
                    <a:pt x="1" y="6848"/>
                    <a:pt x="1941" y="8309"/>
                    <a:pt x="4429" y="8309"/>
                  </a:cubicBezTo>
                  <a:cubicBezTo>
                    <a:pt x="5913" y="8309"/>
                    <a:pt x="7237" y="8081"/>
                    <a:pt x="8332" y="7031"/>
                  </a:cubicBezTo>
                  <a:cubicBezTo>
                    <a:pt x="9268" y="6095"/>
                    <a:pt x="9816" y="4726"/>
                    <a:pt x="9200" y="3447"/>
                  </a:cubicBezTo>
                  <a:cubicBezTo>
                    <a:pt x="8378" y="1690"/>
                    <a:pt x="6506" y="1"/>
                    <a:pt x="45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4" name="Google Shape;4724;p53"/>
            <p:cNvSpPr/>
            <p:nvPr/>
          </p:nvSpPr>
          <p:spPr>
            <a:xfrm>
              <a:off x="2825350" y="1872350"/>
              <a:ext cx="180350" cy="175100"/>
            </a:xfrm>
            <a:custGeom>
              <a:avLst/>
              <a:gdLst/>
              <a:ahLst/>
              <a:cxnLst/>
              <a:rect l="l" t="t" r="r" b="b"/>
              <a:pathLst>
                <a:path w="7214" h="7004" extrusionOk="0">
                  <a:moveTo>
                    <a:pt x="3663" y="1"/>
                  </a:moveTo>
                  <a:cubicBezTo>
                    <a:pt x="3539" y="1"/>
                    <a:pt x="3414" y="7"/>
                    <a:pt x="3288" y="21"/>
                  </a:cubicBezTo>
                  <a:cubicBezTo>
                    <a:pt x="1393" y="249"/>
                    <a:pt x="1" y="1961"/>
                    <a:pt x="184" y="3878"/>
                  </a:cubicBezTo>
                  <a:cubicBezTo>
                    <a:pt x="354" y="5689"/>
                    <a:pt x="1817" y="7003"/>
                    <a:pt x="3552" y="7003"/>
                  </a:cubicBezTo>
                  <a:cubicBezTo>
                    <a:pt x="3675" y="7003"/>
                    <a:pt x="3801" y="6996"/>
                    <a:pt x="3927" y="6983"/>
                  </a:cubicBezTo>
                  <a:cubicBezTo>
                    <a:pt x="5821" y="6754"/>
                    <a:pt x="7214" y="5020"/>
                    <a:pt x="7031" y="3102"/>
                  </a:cubicBezTo>
                  <a:cubicBezTo>
                    <a:pt x="6861" y="1313"/>
                    <a:pt x="5398" y="1"/>
                    <a:pt x="3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5" name="Google Shape;4725;p53"/>
            <p:cNvSpPr/>
            <p:nvPr/>
          </p:nvSpPr>
          <p:spPr>
            <a:xfrm>
              <a:off x="2857325" y="1904425"/>
              <a:ext cx="101025" cy="98275"/>
            </a:xfrm>
            <a:custGeom>
              <a:avLst/>
              <a:gdLst/>
              <a:ahLst/>
              <a:cxnLst/>
              <a:rect l="l" t="t" r="r" b="b"/>
              <a:pathLst>
                <a:path w="4041" h="3931" extrusionOk="0">
                  <a:moveTo>
                    <a:pt x="2089" y="1"/>
                  </a:moveTo>
                  <a:cubicBezTo>
                    <a:pt x="2010" y="1"/>
                    <a:pt x="1930" y="6"/>
                    <a:pt x="1849" y="16"/>
                  </a:cubicBezTo>
                  <a:cubicBezTo>
                    <a:pt x="776" y="130"/>
                    <a:pt x="0" y="1112"/>
                    <a:pt x="91" y="2185"/>
                  </a:cubicBezTo>
                  <a:cubicBezTo>
                    <a:pt x="198" y="3187"/>
                    <a:pt x="1022" y="3930"/>
                    <a:pt x="2005" y="3930"/>
                  </a:cubicBezTo>
                  <a:cubicBezTo>
                    <a:pt x="2074" y="3930"/>
                    <a:pt x="2144" y="3927"/>
                    <a:pt x="2214" y="3919"/>
                  </a:cubicBezTo>
                  <a:cubicBezTo>
                    <a:pt x="3264" y="3805"/>
                    <a:pt x="4040" y="2824"/>
                    <a:pt x="3949" y="1751"/>
                  </a:cubicBezTo>
                  <a:cubicBezTo>
                    <a:pt x="3865" y="740"/>
                    <a:pt x="3041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6" name="Google Shape;4726;p53"/>
            <p:cNvSpPr/>
            <p:nvPr/>
          </p:nvSpPr>
          <p:spPr>
            <a:xfrm>
              <a:off x="2956790" y="1914100"/>
              <a:ext cx="52738" cy="51070"/>
            </a:xfrm>
            <a:custGeom>
              <a:avLst/>
              <a:gdLst/>
              <a:ahLst/>
              <a:cxnLst/>
              <a:rect l="l" t="t" r="r" b="b"/>
              <a:pathLst>
                <a:path w="3037" h="2941" extrusionOk="0">
                  <a:moveTo>
                    <a:pt x="1538" y="0"/>
                  </a:moveTo>
                  <a:cubicBezTo>
                    <a:pt x="1482" y="0"/>
                    <a:pt x="1426" y="3"/>
                    <a:pt x="1370" y="10"/>
                  </a:cubicBezTo>
                  <a:cubicBezTo>
                    <a:pt x="571" y="101"/>
                    <a:pt x="0" y="831"/>
                    <a:pt x="69" y="1630"/>
                  </a:cubicBezTo>
                  <a:cubicBezTo>
                    <a:pt x="132" y="2394"/>
                    <a:pt x="748" y="2941"/>
                    <a:pt x="1476" y="2941"/>
                  </a:cubicBezTo>
                  <a:cubicBezTo>
                    <a:pt x="1531" y="2941"/>
                    <a:pt x="1587" y="2938"/>
                    <a:pt x="1644" y="2931"/>
                  </a:cubicBezTo>
                  <a:cubicBezTo>
                    <a:pt x="2443" y="2840"/>
                    <a:pt x="3036" y="2110"/>
                    <a:pt x="2968" y="1311"/>
                  </a:cubicBezTo>
                  <a:cubicBezTo>
                    <a:pt x="2904" y="547"/>
                    <a:pt x="2268" y="0"/>
                    <a:pt x="1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7" name="Google Shape;4727;p53"/>
            <p:cNvSpPr/>
            <p:nvPr/>
          </p:nvSpPr>
          <p:spPr>
            <a:xfrm>
              <a:off x="3213400" y="2203225"/>
              <a:ext cx="62775" cy="34300"/>
            </a:xfrm>
            <a:custGeom>
              <a:avLst/>
              <a:gdLst/>
              <a:ahLst/>
              <a:cxnLst/>
              <a:rect l="l" t="t" r="r" b="b"/>
              <a:pathLst>
                <a:path w="2511" h="1372" extrusionOk="0">
                  <a:moveTo>
                    <a:pt x="2457" y="1"/>
                  </a:moveTo>
                  <a:cubicBezTo>
                    <a:pt x="2383" y="1"/>
                    <a:pt x="2204" y="284"/>
                    <a:pt x="1940" y="504"/>
                  </a:cubicBezTo>
                  <a:cubicBezTo>
                    <a:pt x="1803" y="572"/>
                    <a:pt x="1666" y="687"/>
                    <a:pt x="1552" y="732"/>
                  </a:cubicBezTo>
                  <a:lnTo>
                    <a:pt x="1370" y="801"/>
                  </a:lnTo>
                  <a:cubicBezTo>
                    <a:pt x="1370" y="801"/>
                    <a:pt x="1278" y="846"/>
                    <a:pt x="1164" y="892"/>
                  </a:cubicBezTo>
                  <a:cubicBezTo>
                    <a:pt x="1073" y="961"/>
                    <a:pt x="890" y="983"/>
                    <a:pt x="731" y="1029"/>
                  </a:cubicBezTo>
                  <a:cubicBezTo>
                    <a:pt x="411" y="1097"/>
                    <a:pt x="46" y="1075"/>
                    <a:pt x="23" y="1120"/>
                  </a:cubicBezTo>
                  <a:cubicBezTo>
                    <a:pt x="0" y="1189"/>
                    <a:pt x="365" y="1349"/>
                    <a:pt x="753" y="1371"/>
                  </a:cubicBezTo>
                  <a:cubicBezTo>
                    <a:pt x="959" y="1349"/>
                    <a:pt x="1164" y="1349"/>
                    <a:pt x="1301" y="1303"/>
                  </a:cubicBezTo>
                  <a:cubicBezTo>
                    <a:pt x="1461" y="1257"/>
                    <a:pt x="1552" y="1234"/>
                    <a:pt x="1552" y="1234"/>
                  </a:cubicBezTo>
                  <a:cubicBezTo>
                    <a:pt x="1552" y="1234"/>
                    <a:pt x="1644" y="1189"/>
                    <a:pt x="1758" y="1097"/>
                  </a:cubicBezTo>
                  <a:cubicBezTo>
                    <a:pt x="1895" y="1029"/>
                    <a:pt x="2032" y="869"/>
                    <a:pt x="2169" y="732"/>
                  </a:cubicBezTo>
                  <a:cubicBezTo>
                    <a:pt x="2420" y="413"/>
                    <a:pt x="2511" y="25"/>
                    <a:pt x="2465" y="2"/>
                  </a:cubicBezTo>
                  <a:cubicBezTo>
                    <a:pt x="2463" y="1"/>
                    <a:pt x="2460" y="1"/>
                    <a:pt x="24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8" name="Google Shape;4728;p53"/>
            <p:cNvSpPr/>
            <p:nvPr/>
          </p:nvSpPr>
          <p:spPr>
            <a:xfrm>
              <a:off x="3117525" y="2085150"/>
              <a:ext cx="187200" cy="128975"/>
            </a:xfrm>
            <a:custGeom>
              <a:avLst/>
              <a:gdLst/>
              <a:ahLst/>
              <a:cxnLst/>
              <a:rect l="l" t="t" r="r" b="b"/>
              <a:pathLst>
                <a:path w="7488" h="5159" extrusionOk="0">
                  <a:moveTo>
                    <a:pt x="6688" y="0"/>
                  </a:moveTo>
                  <a:lnTo>
                    <a:pt x="6688" y="0"/>
                  </a:lnTo>
                  <a:cubicBezTo>
                    <a:pt x="5942" y="1492"/>
                    <a:pt x="4727" y="1944"/>
                    <a:pt x="3535" y="1944"/>
                  </a:cubicBezTo>
                  <a:cubicBezTo>
                    <a:pt x="1811" y="1944"/>
                    <a:pt x="135" y="998"/>
                    <a:pt x="0" y="890"/>
                  </a:cubicBezTo>
                  <a:lnTo>
                    <a:pt x="0" y="890"/>
                  </a:lnTo>
                  <a:cubicBezTo>
                    <a:pt x="1" y="890"/>
                    <a:pt x="1198" y="5159"/>
                    <a:pt x="4311" y="5159"/>
                  </a:cubicBezTo>
                  <a:cubicBezTo>
                    <a:pt x="4327" y="5159"/>
                    <a:pt x="4344" y="5159"/>
                    <a:pt x="4360" y="5159"/>
                  </a:cubicBezTo>
                  <a:cubicBezTo>
                    <a:pt x="7487" y="5113"/>
                    <a:pt x="6688" y="0"/>
                    <a:pt x="66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9" name="Google Shape;4729;p53"/>
            <p:cNvSpPr/>
            <p:nvPr/>
          </p:nvSpPr>
          <p:spPr>
            <a:xfrm>
              <a:off x="3090125" y="2087425"/>
              <a:ext cx="37700" cy="37150"/>
            </a:xfrm>
            <a:custGeom>
              <a:avLst/>
              <a:gdLst/>
              <a:ahLst/>
              <a:cxnLst/>
              <a:rect l="l" t="t" r="r" b="b"/>
              <a:pathLst>
                <a:path w="1508" h="1486" extrusionOk="0">
                  <a:moveTo>
                    <a:pt x="1370" y="0"/>
                  </a:moveTo>
                  <a:cubicBezTo>
                    <a:pt x="1279" y="0"/>
                    <a:pt x="1233" y="274"/>
                    <a:pt x="1119" y="480"/>
                  </a:cubicBezTo>
                  <a:cubicBezTo>
                    <a:pt x="1096" y="548"/>
                    <a:pt x="1051" y="594"/>
                    <a:pt x="1005" y="639"/>
                  </a:cubicBezTo>
                  <a:cubicBezTo>
                    <a:pt x="982" y="685"/>
                    <a:pt x="960" y="708"/>
                    <a:pt x="914" y="731"/>
                  </a:cubicBezTo>
                  <a:cubicBezTo>
                    <a:pt x="868" y="799"/>
                    <a:pt x="823" y="822"/>
                    <a:pt x="823" y="822"/>
                  </a:cubicBezTo>
                  <a:lnTo>
                    <a:pt x="731" y="936"/>
                  </a:lnTo>
                  <a:cubicBezTo>
                    <a:pt x="708" y="959"/>
                    <a:pt x="663" y="982"/>
                    <a:pt x="617" y="1027"/>
                  </a:cubicBezTo>
                  <a:cubicBezTo>
                    <a:pt x="572" y="1050"/>
                    <a:pt x="526" y="1096"/>
                    <a:pt x="480" y="1119"/>
                  </a:cubicBezTo>
                  <a:cubicBezTo>
                    <a:pt x="275" y="1233"/>
                    <a:pt x="1" y="1301"/>
                    <a:pt x="1" y="1370"/>
                  </a:cubicBezTo>
                  <a:cubicBezTo>
                    <a:pt x="1" y="1421"/>
                    <a:pt x="155" y="1485"/>
                    <a:pt x="367" y="1485"/>
                  </a:cubicBezTo>
                  <a:cubicBezTo>
                    <a:pt x="437" y="1485"/>
                    <a:pt x="514" y="1478"/>
                    <a:pt x="594" y="1461"/>
                  </a:cubicBezTo>
                  <a:cubicBezTo>
                    <a:pt x="686" y="1461"/>
                    <a:pt x="754" y="1438"/>
                    <a:pt x="823" y="1415"/>
                  </a:cubicBezTo>
                  <a:cubicBezTo>
                    <a:pt x="891" y="1393"/>
                    <a:pt x="960" y="1370"/>
                    <a:pt x="1028" y="1324"/>
                  </a:cubicBezTo>
                  <a:cubicBezTo>
                    <a:pt x="1119" y="1256"/>
                    <a:pt x="1188" y="1210"/>
                    <a:pt x="1188" y="1210"/>
                  </a:cubicBezTo>
                  <a:cubicBezTo>
                    <a:pt x="1188" y="1210"/>
                    <a:pt x="1416" y="913"/>
                    <a:pt x="1462" y="594"/>
                  </a:cubicBezTo>
                  <a:cubicBezTo>
                    <a:pt x="1507" y="297"/>
                    <a:pt x="1439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0" name="Google Shape;4730;p53"/>
            <p:cNvSpPr/>
            <p:nvPr/>
          </p:nvSpPr>
          <p:spPr>
            <a:xfrm>
              <a:off x="3276150" y="2074825"/>
              <a:ext cx="45675" cy="29750"/>
            </a:xfrm>
            <a:custGeom>
              <a:avLst/>
              <a:gdLst/>
              <a:ahLst/>
              <a:cxnLst/>
              <a:rect l="l" t="t" r="r" b="b"/>
              <a:pathLst>
                <a:path w="1827" h="1190" extrusionOk="0">
                  <a:moveTo>
                    <a:pt x="60" y="1"/>
                  </a:moveTo>
                  <a:cubicBezTo>
                    <a:pt x="55" y="1"/>
                    <a:pt x="51" y="1"/>
                    <a:pt x="47" y="2"/>
                  </a:cubicBezTo>
                  <a:cubicBezTo>
                    <a:pt x="1" y="25"/>
                    <a:pt x="1" y="322"/>
                    <a:pt x="161" y="618"/>
                  </a:cubicBezTo>
                  <a:cubicBezTo>
                    <a:pt x="252" y="733"/>
                    <a:pt x="343" y="870"/>
                    <a:pt x="435" y="961"/>
                  </a:cubicBezTo>
                  <a:cubicBezTo>
                    <a:pt x="480" y="984"/>
                    <a:pt x="526" y="1029"/>
                    <a:pt x="549" y="1052"/>
                  </a:cubicBezTo>
                  <a:cubicBezTo>
                    <a:pt x="572" y="1075"/>
                    <a:pt x="594" y="1075"/>
                    <a:pt x="594" y="1075"/>
                  </a:cubicBezTo>
                  <a:cubicBezTo>
                    <a:pt x="594" y="1075"/>
                    <a:pt x="686" y="1098"/>
                    <a:pt x="800" y="1143"/>
                  </a:cubicBezTo>
                  <a:cubicBezTo>
                    <a:pt x="914" y="1189"/>
                    <a:pt x="1074" y="1189"/>
                    <a:pt x="1234" y="1189"/>
                  </a:cubicBezTo>
                  <a:cubicBezTo>
                    <a:pt x="1553" y="1189"/>
                    <a:pt x="1827" y="1075"/>
                    <a:pt x="1804" y="1006"/>
                  </a:cubicBezTo>
                  <a:cubicBezTo>
                    <a:pt x="1804" y="915"/>
                    <a:pt x="1507" y="915"/>
                    <a:pt x="1279" y="824"/>
                  </a:cubicBezTo>
                  <a:cubicBezTo>
                    <a:pt x="1028" y="755"/>
                    <a:pt x="845" y="618"/>
                    <a:pt x="845" y="618"/>
                  </a:cubicBezTo>
                  <a:cubicBezTo>
                    <a:pt x="845" y="618"/>
                    <a:pt x="800" y="596"/>
                    <a:pt x="731" y="550"/>
                  </a:cubicBezTo>
                  <a:cubicBezTo>
                    <a:pt x="640" y="527"/>
                    <a:pt x="549" y="459"/>
                    <a:pt x="457" y="367"/>
                  </a:cubicBezTo>
                  <a:cubicBezTo>
                    <a:pt x="283" y="215"/>
                    <a:pt x="151" y="1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1" name="Google Shape;4731;p53"/>
            <p:cNvSpPr/>
            <p:nvPr/>
          </p:nvSpPr>
          <p:spPr>
            <a:xfrm>
              <a:off x="3140925" y="2150750"/>
              <a:ext cx="126700" cy="63375"/>
            </a:xfrm>
            <a:custGeom>
              <a:avLst/>
              <a:gdLst/>
              <a:ahLst/>
              <a:cxnLst/>
              <a:rect l="l" t="t" r="r" b="b"/>
              <a:pathLst>
                <a:path w="5068" h="2535" extrusionOk="0">
                  <a:moveTo>
                    <a:pt x="1712" y="1"/>
                  </a:moveTo>
                  <a:cubicBezTo>
                    <a:pt x="1096" y="1"/>
                    <a:pt x="502" y="115"/>
                    <a:pt x="0" y="320"/>
                  </a:cubicBezTo>
                  <a:cubicBezTo>
                    <a:pt x="701" y="1428"/>
                    <a:pt x="1782" y="2535"/>
                    <a:pt x="3375" y="2535"/>
                  </a:cubicBezTo>
                  <a:cubicBezTo>
                    <a:pt x="3392" y="2535"/>
                    <a:pt x="3408" y="2535"/>
                    <a:pt x="3424" y="2535"/>
                  </a:cubicBezTo>
                  <a:cubicBezTo>
                    <a:pt x="4177" y="2512"/>
                    <a:pt x="4702" y="2215"/>
                    <a:pt x="5068" y="1736"/>
                  </a:cubicBezTo>
                  <a:cubicBezTo>
                    <a:pt x="4543" y="731"/>
                    <a:pt x="3242" y="1"/>
                    <a:pt x="1712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2" name="Google Shape;4732;p53"/>
            <p:cNvSpPr/>
            <p:nvPr/>
          </p:nvSpPr>
          <p:spPr>
            <a:xfrm>
              <a:off x="3140925" y="2151325"/>
              <a:ext cx="126700" cy="62800"/>
            </a:xfrm>
            <a:custGeom>
              <a:avLst/>
              <a:gdLst/>
              <a:ahLst/>
              <a:cxnLst/>
              <a:rect l="l" t="t" r="r" b="b"/>
              <a:pathLst>
                <a:path w="5068" h="2512" extrusionOk="0">
                  <a:moveTo>
                    <a:pt x="1210" y="1"/>
                  </a:moveTo>
                  <a:cubicBezTo>
                    <a:pt x="776" y="46"/>
                    <a:pt x="366" y="161"/>
                    <a:pt x="0" y="297"/>
                  </a:cubicBezTo>
                  <a:cubicBezTo>
                    <a:pt x="701" y="1382"/>
                    <a:pt x="1782" y="2512"/>
                    <a:pt x="3376" y="2512"/>
                  </a:cubicBezTo>
                  <a:cubicBezTo>
                    <a:pt x="3392" y="2512"/>
                    <a:pt x="3408" y="2512"/>
                    <a:pt x="3424" y="2512"/>
                  </a:cubicBezTo>
                  <a:cubicBezTo>
                    <a:pt x="4177" y="2489"/>
                    <a:pt x="4702" y="2192"/>
                    <a:pt x="5068" y="1713"/>
                  </a:cubicBezTo>
                  <a:cubicBezTo>
                    <a:pt x="5022" y="1621"/>
                    <a:pt x="4953" y="1553"/>
                    <a:pt x="4908" y="1462"/>
                  </a:cubicBezTo>
                  <a:cubicBezTo>
                    <a:pt x="4671" y="1556"/>
                    <a:pt x="4381" y="1607"/>
                    <a:pt x="3998" y="1607"/>
                  </a:cubicBezTo>
                  <a:cubicBezTo>
                    <a:pt x="3826" y="1607"/>
                    <a:pt x="3636" y="1597"/>
                    <a:pt x="3424" y="1576"/>
                  </a:cubicBezTo>
                  <a:cubicBezTo>
                    <a:pt x="1963" y="1393"/>
                    <a:pt x="1393" y="663"/>
                    <a:pt x="121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3" name="Google Shape;4733;p53"/>
            <p:cNvSpPr/>
            <p:nvPr/>
          </p:nvSpPr>
          <p:spPr>
            <a:xfrm>
              <a:off x="2389400" y="1348300"/>
              <a:ext cx="1009475" cy="693825"/>
            </a:xfrm>
            <a:custGeom>
              <a:avLst/>
              <a:gdLst/>
              <a:ahLst/>
              <a:cxnLst/>
              <a:rect l="l" t="t" r="r" b="b"/>
              <a:pathLst>
                <a:path w="40379" h="27753" extrusionOk="0">
                  <a:moveTo>
                    <a:pt x="23755" y="0"/>
                  </a:moveTo>
                  <a:cubicBezTo>
                    <a:pt x="16430" y="0"/>
                    <a:pt x="12121" y="3293"/>
                    <a:pt x="12121" y="3293"/>
                  </a:cubicBezTo>
                  <a:cubicBezTo>
                    <a:pt x="0" y="11602"/>
                    <a:pt x="7190" y="24475"/>
                    <a:pt x="7190" y="24475"/>
                  </a:cubicBezTo>
                  <a:cubicBezTo>
                    <a:pt x="7190" y="24475"/>
                    <a:pt x="7168" y="24475"/>
                    <a:pt x="7122" y="24430"/>
                  </a:cubicBezTo>
                  <a:lnTo>
                    <a:pt x="7122" y="24430"/>
                  </a:lnTo>
                  <a:cubicBezTo>
                    <a:pt x="7373" y="24863"/>
                    <a:pt x="7578" y="25206"/>
                    <a:pt x="7715" y="25388"/>
                  </a:cubicBezTo>
                  <a:cubicBezTo>
                    <a:pt x="8468" y="26338"/>
                    <a:pt x="9573" y="27753"/>
                    <a:pt x="10864" y="27753"/>
                  </a:cubicBezTo>
                  <a:cubicBezTo>
                    <a:pt x="11217" y="27753"/>
                    <a:pt x="11583" y="27647"/>
                    <a:pt x="11961" y="27397"/>
                  </a:cubicBezTo>
                  <a:cubicBezTo>
                    <a:pt x="13741" y="26256"/>
                    <a:pt x="11436" y="21987"/>
                    <a:pt x="11436" y="21987"/>
                  </a:cubicBezTo>
                  <a:cubicBezTo>
                    <a:pt x="11436" y="21987"/>
                    <a:pt x="16617" y="18700"/>
                    <a:pt x="12235" y="14067"/>
                  </a:cubicBezTo>
                  <a:lnTo>
                    <a:pt x="12235" y="14067"/>
                  </a:lnTo>
                  <a:cubicBezTo>
                    <a:pt x="12235" y="14067"/>
                    <a:pt x="12724" y="14212"/>
                    <a:pt x="13421" y="14212"/>
                  </a:cubicBezTo>
                  <a:cubicBezTo>
                    <a:pt x="14722" y="14212"/>
                    <a:pt x="16746" y="13708"/>
                    <a:pt x="17667" y="10826"/>
                  </a:cubicBezTo>
                  <a:cubicBezTo>
                    <a:pt x="17667" y="10826"/>
                    <a:pt x="20396" y="12426"/>
                    <a:pt x="23321" y="12426"/>
                  </a:cubicBezTo>
                  <a:cubicBezTo>
                    <a:pt x="24363" y="12426"/>
                    <a:pt x="25431" y="12222"/>
                    <a:pt x="26409" y="11670"/>
                  </a:cubicBezTo>
                  <a:cubicBezTo>
                    <a:pt x="30130" y="9570"/>
                    <a:pt x="30381" y="7014"/>
                    <a:pt x="30381" y="7014"/>
                  </a:cubicBezTo>
                  <a:cubicBezTo>
                    <a:pt x="30381" y="7014"/>
                    <a:pt x="33271" y="9356"/>
                    <a:pt x="36676" y="9356"/>
                  </a:cubicBezTo>
                  <a:cubicBezTo>
                    <a:pt x="37881" y="9356"/>
                    <a:pt x="39150" y="9063"/>
                    <a:pt x="40378" y="8269"/>
                  </a:cubicBezTo>
                  <a:cubicBezTo>
                    <a:pt x="38940" y="5302"/>
                    <a:pt x="36475" y="2746"/>
                    <a:pt x="32001" y="1330"/>
                  </a:cubicBezTo>
                  <a:cubicBezTo>
                    <a:pt x="28952" y="363"/>
                    <a:pt x="26187" y="0"/>
                    <a:pt x="237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4" name="Google Shape;4734;p53"/>
            <p:cNvSpPr/>
            <p:nvPr/>
          </p:nvSpPr>
          <p:spPr>
            <a:xfrm>
              <a:off x="2351175" y="1093375"/>
              <a:ext cx="1241700" cy="921075"/>
            </a:xfrm>
            <a:custGeom>
              <a:avLst/>
              <a:gdLst/>
              <a:ahLst/>
              <a:cxnLst/>
              <a:rect l="l" t="t" r="r" b="b"/>
              <a:pathLst>
                <a:path w="49668" h="36843" extrusionOk="0">
                  <a:moveTo>
                    <a:pt x="28295" y="0"/>
                  </a:moveTo>
                  <a:cubicBezTo>
                    <a:pt x="19431" y="0"/>
                    <a:pt x="14243" y="9085"/>
                    <a:pt x="14243" y="9085"/>
                  </a:cubicBezTo>
                  <a:cubicBezTo>
                    <a:pt x="14243" y="9085"/>
                    <a:pt x="13935" y="6281"/>
                    <a:pt x="11722" y="6281"/>
                  </a:cubicBezTo>
                  <a:cubicBezTo>
                    <a:pt x="11378" y="6281"/>
                    <a:pt x="10988" y="6349"/>
                    <a:pt x="10545" y="6506"/>
                  </a:cubicBezTo>
                  <a:cubicBezTo>
                    <a:pt x="7281" y="7670"/>
                    <a:pt x="6323" y="12760"/>
                    <a:pt x="6323" y="12760"/>
                  </a:cubicBezTo>
                  <a:cubicBezTo>
                    <a:pt x="6323" y="12760"/>
                    <a:pt x="4417" y="12179"/>
                    <a:pt x="2871" y="12179"/>
                  </a:cubicBezTo>
                  <a:cubicBezTo>
                    <a:pt x="1966" y="12179"/>
                    <a:pt x="1184" y="12379"/>
                    <a:pt x="982" y="13011"/>
                  </a:cubicBezTo>
                  <a:cubicBezTo>
                    <a:pt x="434" y="14700"/>
                    <a:pt x="2876" y="15408"/>
                    <a:pt x="2876" y="15408"/>
                  </a:cubicBezTo>
                  <a:cubicBezTo>
                    <a:pt x="2876" y="15408"/>
                    <a:pt x="0" y="16869"/>
                    <a:pt x="502" y="21068"/>
                  </a:cubicBezTo>
                  <a:cubicBezTo>
                    <a:pt x="982" y="24903"/>
                    <a:pt x="4428" y="26273"/>
                    <a:pt x="4428" y="26273"/>
                  </a:cubicBezTo>
                  <a:cubicBezTo>
                    <a:pt x="4428" y="26273"/>
                    <a:pt x="7418" y="33280"/>
                    <a:pt x="8354" y="34490"/>
                  </a:cubicBezTo>
                  <a:cubicBezTo>
                    <a:pt x="9110" y="35425"/>
                    <a:pt x="10220" y="36843"/>
                    <a:pt x="11516" y="36843"/>
                  </a:cubicBezTo>
                  <a:cubicBezTo>
                    <a:pt x="11865" y="36843"/>
                    <a:pt x="12227" y="36740"/>
                    <a:pt x="12600" y="36498"/>
                  </a:cubicBezTo>
                  <a:cubicBezTo>
                    <a:pt x="14380" y="35334"/>
                    <a:pt x="12075" y="31066"/>
                    <a:pt x="12075" y="31066"/>
                  </a:cubicBezTo>
                  <a:cubicBezTo>
                    <a:pt x="12075" y="31066"/>
                    <a:pt x="17256" y="27779"/>
                    <a:pt x="12874" y="23146"/>
                  </a:cubicBezTo>
                  <a:lnTo>
                    <a:pt x="12874" y="23146"/>
                  </a:lnTo>
                  <a:cubicBezTo>
                    <a:pt x="12874" y="23146"/>
                    <a:pt x="13366" y="23291"/>
                    <a:pt x="14067" y="23291"/>
                  </a:cubicBezTo>
                  <a:cubicBezTo>
                    <a:pt x="15368" y="23291"/>
                    <a:pt x="17386" y="22790"/>
                    <a:pt x="18306" y="19927"/>
                  </a:cubicBezTo>
                  <a:cubicBezTo>
                    <a:pt x="18306" y="19927"/>
                    <a:pt x="21023" y="21508"/>
                    <a:pt x="23941" y="21508"/>
                  </a:cubicBezTo>
                  <a:cubicBezTo>
                    <a:pt x="24990" y="21508"/>
                    <a:pt x="26065" y="21304"/>
                    <a:pt x="27048" y="20749"/>
                  </a:cubicBezTo>
                  <a:cubicBezTo>
                    <a:pt x="30769" y="18649"/>
                    <a:pt x="31020" y="16115"/>
                    <a:pt x="31020" y="16115"/>
                  </a:cubicBezTo>
                  <a:cubicBezTo>
                    <a:pt x="31020" y="16115"/>
                    <a:pt x="33924" y="18453"/>
                    <a:pt x="37324" y="18453"/>
                  </a:cubicBezTo>
                  <a:cubicBezTo>
                    <a:pt x="38604" y="18453"/>
                    <a:pt x="39954" y="18122"/>
                    <a:pt x="41245" y="17211"/>
                  </a:cubicBezTo>
                  <a:cubicBezTo>
                    <a:pt x="41245" y="17211"/>
                    <a:pt x="42889" y="20931"/>
                    <a:pt x="43391" y="22712"/>
                  </a:cubicBezTo>
                  <a:cubicBezTo>
                    <a:pt x="43870" y="24492"/>
                    <a:pt x="44144" y="30176"/>
                    <a:pt x="44144" y="30176"/>
                  </a:cubicBezTo>
                  <a:cubicBezTo>
                    <a:pt x="44144" y="30176"/>
                    <a:pt x="48778" y="26478"/>
                    <a:pt x="45171" y="22963"/>
                  </a:cubicBezTo>
                  <a:cubicBezTo>
                    <a:pt x="45171" y="22963"/>
                    <a:pt x="49668" y="15978"/>
                    <a:pt x="43345" y="12486"/>
                  </a:cubicBezTo>
                  <a:cubicBezTo>
                    <a:pt x="43345" y="12486"/>
                    <a:pt x="46518" y="9519"/>
                    <a:pt x="45331" y="5798"/>
                  </a:cubicBezTo>
                  <a:cubicBezTo>
                    <a:pt x="44433" y="2991"/>
                    <a:pt x="42119" y="589"/>
                    <a:pt x="38963" y="589"/>
                  </a:cubicBezTo>
                  <a:cubicBezTo>
                    <a:pt x="36986" y="589"/>
                    <a:pt x="34680" y="1531"/>
                    <a:pt x="32184" y="3904"/>
                  </a:cubicBezTo>
                  <a:cubicBezTo>
                    <a:pt x="32184" y="3904"/>
                    <a:pt x="32709" y="46"/>
                    <a:pt x="28395" y="1"/>
                  </a:cubicBezTo>
                  <a:cubicBezTo>
                    <a:pt x="28362" y="0"/>
                    <a:pt x="28328" y="0"/>
                    <a:pt x="28295" y="0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5" name="Google Shape;4735;p53"/>
            <p:cNvSpPr/>
            <p:nvPr/>
          </p:nvSpPr>
          <p:spPr>
            <a:xfrm>
              <a:off x="2359725" y="1379275"/>
              <a:ext cx="1210900" cy="635175"/>
            </a:xfrm>
            <a:custGeom>
              <a:avLst/>
              <a:gdLst/>
              <a:ahLst/>
              <a:cxnLst/>
              <a:rect l="l" t="t" r="r" b="b"/>
              <a:pathLst>
                <a:path w="48436" h="25407" extrusionOk="0">
                  <a:moveTo>
                    <a:pt x="31340" y="0"/>
                  </a:moveTo>
                  <a:cubicBezTo>
                    <a:pt x="31340" y="0"/>
                    <a:pt x="30860" y="4132"/>
                    <a:pt x="25245" y="6939"/>
                  </a:cubicBezTo>
                  <a:cubicBezTo>
                    <a:pt x="23997" y="7566"/>
                    <a:pt x="22828" y="7810"/>
                    <a:pt x="21765" y="7810"/>
                  </a:cubicBezTo>
                  <a:cubicBezTo>
                    <a:pt x="18026" y="7810"/>
                    <a:pt x="15590" y="4794"/>
                    <a:pt x="15590" y="4793"/>
                  </a:cubicBezTo>
                  <a:lnTo>
                    <a:pt x="15590" y="4793"/>
                  </a:lnTo>
                  <a:cubicBezTo>
                    <a:pt x="15590" y="4794"/>
                    <a:pt x="16526" y="8537"/>
                    <a:pt x="14449" y="9564"/>
                  </a:cubicBezTo>
                  <a:cubicBezTo>
                    <a:pt x="13893" y="9848"/>
                    <a:pt x="13302" y="9952"/>
                    <a:pt x="12736" y="9952"/>
                  </a:cubicBezTo>
                  <a:cubicBezTo>
                    <a:pt x="11209" y="9952"/>
                    <a:pt x="9861" y="9199"/>
                    <a:pt x="9861" y="9199"/>
                  </a:cubicBezTo>
                  <a:lnTo>
                    <a:pt x="9861" y="9199"/>
                  </a:lnTo>
                  <a:cubicBezTo>
                    <a:pt x="9861" y="9199"/>
                    <a:pt x="10946" y="12510"/>
                    <a:pt x="7256" y="12510"/>
                  </a:cubicBezTo>
                  <a:cubicBezTo>
                    <a:pt x="6870" y="12510"/>
                    <a:pt x="6432" y="12474"/>
                    <a:pt x="5935" y="12394"/>
                  </a:cubicBezTo>
                  <a:cubicBezTo>
                    <a:pt x="2717" y="11869"/>
                    <a:pt x="1279" y="8651"/>
                    <a:pt x="548" y="6323"/>
                  </a:cubicBezTo>
                  <a:cubicBezTo>
                    <a:pt x="206" y="7167"/>
                    <a:pt x="0" y="8240"/>
                    <a:pt x="160" y="9632"/>
                  </a:cubicBezTo>
                  <a:cubicBezTo>
                    <a:pt x="640" y="13467"/>
                    <a:pt x="4086" y="14837"/>
                    <a:pt x="4086" y="14837"/>
                  </a:cubicBezTo>
                  <a:cubicBezTo>
                    <a:pt x="4086" y="14837"/>
                    <a:pt x="7076" y="21844"/>
                    <a:pt x="8012" y="23054"/>
                  </a:cubicBezTo>
                  <a:cubicBezTo>
                    <a:pt x="8768" y="23989"/>
                    <a:pt x="9878" y="25407"/>
                    <a:pt x="11174" y="25407"/>
                  </a:cubicBezTo>
                  <a:cubicBezTo>
                    <a:pt x="11523" y="25407"/>
                    <a:pt x="11885" y="25304"/>
                    <a:pt x="12258" y="25062"/>
                  </a:cubicBezTo>
                  <a:cubicBezTo>
                    <a:pt x="14038" y="23898"/>
                    <a:pt x="11733" y="19630"/>
                    <a:pt x="11733" y="19630"/>
                  </a:cubicBezTo>
                  <a:cubicBezTo>
                    <a:pt x="11733" y="19630"/>
                    <a:pt x="12965" y="18854"/>
                    <a:pt x="13718" y="17507"/>
                  </a:cubicBezTo>
                  <a:lnTo>
                    <a:pt x="13718" y="17507"/>
                  </a:lnTo>
                  <a:cubicBezTo>
                    <a:pt x="12953" y="17821"/>
                    <a:pt x="11973" y="18128"/>
                    <a:pt x="11075" y="18128"/>
                  </a:cubicBezTo>
                  <a:cubicBezTo>
                    <a:pt x="10341" y="18128"/>
                    <a:pt x="9661" y="17923"/>
                    <a:pt x="9199" y="17347"/>
                  </a:cubicBezTo>
                  <a:cubicBezTo>
                    <a:pt x="8012" y="15887"/>
                    <a:pt x="11778" y="14175"/>
                    <a:pt x="13764" y="13376"/>
                  </a:cubicBezTo>
                  <a:cubicBezTo>
                    <a:pt x="13490" y="12851"/>
                    <a:pt x="13079" y="12280"/>
                    <a:pt x="12532" y="11710"/>
                  </a:cubicBezTo>
                  <a:lnTo>
                    <a:pt x="12532" y="11710"/>
                  </a:lnTo>
                  <a:cubicBezTo>
                    <a:pt x="12532" y="11710"/>
                    <a:pt x="13024" y="11855"/>
                    <a:pt x="13725" y="11855"/>
                  </a:cubicBezTo>
                  <a:cubicBezTo>
                    <a:pt x="15026" y="11855"/>
                    <a:pt x="17044" y="11354"/>
                    <a:pt x="17964" y="8491"/>
                  </a:cubicBezTo>
                  <a:cubicBezTo>
                    <a:pt x="17964" y="8491"/>
                    <a:pt x="20681" y="10072"/>
                    <a:pt x="23599" y="10072"/>
                  </a:cubicBezTo>
                  <a:cubicBezTo>
                    <a:pt x="24648" y="10072"/>
                    <a:pt x="25723" y="9868"/>
                    <a:pt x="26706" y="9313"/>
                  </a:cubicBezTo>
                  <a:cubicBezTo>
                    <a:pt x="30427" y="7213"/>
                    <a:pt x="30678" y="4679"/>
                    <a:pt x="30678" y="4679"/>
                  </a:cubicBezTo>
                  <a:cubicBezTo>
                    <a:pt x="30678" y="4679"/>
                    <a:pt x="33582" y="7017"/>
                    <a:pt x="36982" y="7017"/>
                  </a:cubicBezTo>
                  <a:cubicBezTo>
                    <a:pt x="38262" y="7017"/>
                    <a:pt x="39612" y="6686"/>
                    <a:pt x="40903" y="5775"/>
                  </a:cubicBezTo>
                  <a:cubicBezTo>
                    <a:pt x="40903" y="5775"/>
                    <a:pt x="42547" y="9495"/>
                    <a:pt x="43049" y="11276"/>
                  </a:cubicBezTo>
                  <a:cubicBezTo>
                    <a:pt x="43528" y="13056"/>
                    <a:pt x="43802" y="18740"/>
                    <a:pt x="43802" y="18740"/>
                  </a:cubicBezTo>
                  <a:cubicBezTo>
                    <a:pt x="43802" y="18740"/>
                    <a:pt x="48436" y="15042"/>
                    <a:pt x="44829" y="11527"/>
                  </a:cubicBezTo>
                  <a:cubicBezTo>
                    <a:pt x="44829" y="11527"/>
                    <a:pt x="46039" y="9632"/>
                    <a:pt x="46336" y="7304"/>
                  </a:cubicBezTo>
                  <a:lnTo>
                    <a:pt x="46336" y="7304"/>
                  </a:lnTo>
                  <a:cubicBezTo>
                    <a:pt x="45964" y="7476"/>
                    <a:pt x="45556" y="7592"/>
                    <a:pt x="45140" y="7592"/>
                  </a:cubicBezTo>
                  <a:cubicBezTo>
                    <a:pt x="44561" y="7592"/>
                    <a:pt x="43968" y="7367"/>
                    <a:pt x="43437" y="6756"/>
                  </a:cubicBezTo>
                  <a:cubicBezTo>
                    <a:pt x="42501" y="5706"/>
                    <a:pt x="43642" y="4063"/>
                    <a:pt x="45035" y="2671"/>
                  </a:cubicBezTo>
                  <a:cubicBezTo>
                    <a:pt x="44578" y="2123"/>
                    <a:pt x="43985" y="1644"/>
                    <a:pt x="43232" y="1187"/>
                  </a:cubicBezTo>
                  <a:cubicBezTo>
                    <a:pt x="41839" y="2716"/>
                    <a:pt x="39808" y="4360"/>
                    <a:pt x="37343" y="4793"/>
                  </a:cubicBezTo>
                  <a:cubicBezTo>
                    <a:pt x="37002" y="4852"/>
                    <a:pt x="36680" y="4880"/>
                    <a:pt x="36376" y="4880"/>
                  </a:cubicBezTo>
                  <a:cubicBezTo>
                    <a:pt x="32308" y="4880"/>
                    <a:pt x="31340" y="0"/>
                    <a:pt x="3134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6" name="Google Shape;4736;p53"/>
            <p:cNvSpPr/>
            <p:nvPr/>
          </p:nvSpPr>
          <p:spPr>
            <a:xfrm>
              <a:off x="2645675" y="1550450"/>
              <a:ext cx="155750" cy="122975"/>
            </a:xfrm>
            <a:custGeom>
              <a:avLst/>
              <a:gdLst/>
              <a:ahLst/>
              <a:cxnLst/>
              <a:rect l="l" t="t" r="r" b="b"/>
              <a:pathLst>
                <a:path w="6230" h="4919" extrusionOk="0">
                  <a:moveTo>
                    <a:pt x="5636" y="1"/>
                  </a:moveTo>
                  <a:cubicBezTo>
                    <a:pt x="5613" y="24"/>
                    <a:pt x="5681" y="297"/>
                    <a:pt x="5773" y="731"/>
                  </a:cubicBezTo>
                  <a:cubicBezTo>
                    <a:pt x="5841" y="1165"/>
                    <a:pt x="5887" y="1735"/>
                    <a:pt x="5773" y="2260"/>
                  </a:cubicBezTo>
                  <a:cubicBezTo>
                    <a:pt x="5636" y="2808"/>
                    <a:pt x="5316" y="3242"/>
                    <a:pt x="4997" y="3493"/>
                  </a:cubicBezTo>
                  <a:cubicBezTo>
                    <a:pt x="4860" y="3630"/>
                    <a:pt x="4723" y="3721"/>
                    <a:pt x="4609" y="3790"/>
                  </a:cubicBezTo>
                  <a:cubicBezTo>
                    <a:pt x="4517" y="3835"/>
                    <a:pt x="4449" y="3881"/>
                    <a:pt x="4449" y="3881"/>
                  </a:cubicBezTo>
                  <a:cubicBezTo>
                    <a:pt x="4449" y="3881"/>
                    <a:pt x="4221" y="4018"/>
                    <a:pt x="3833" y="4178"/>
                  </a:cubicBezTo>
                  <a:cubicBezTo>
                    <a:pt x="3445" y="4338"/>
                    <a:pt x="2897" y="4474"/>
                    <a:pt x="2326" y="4543"/>
                  </a:cubicBezTo>
                  <a:cubicBezTo>
                    <a:pt x="1946" y="4596"/>
                    <a:pt x="1565" y="4611"/>
                    <a:pt x="1226" y="4611"/>
                  </a:cubicBezTo>
                  <a:cubicBezTo>
                    <a:pt x="774" y="4611"/>
                    <a:pt x="396" y="4584"/>
                    <a:pt x="189" y="4584"/>
                  </a:cubicBezTo>
                  <a:cubicBezTo>
                    <a:pt x="86" y="4584"/>
                    <a:pt x="26" y="4591"/>
                    <a:pt x="21" y="4611"/>
                  </a:cubicBezTo>
                  <a:cubicBezTo>
                    <a:pt x="0" y="4673"/>
                    <a:pt x="936" y="4918"/>
                    <a:pt x="2003" y="4918"/>
                  </a:cubicBezTo>
                  <a:cubicBezTo>
                    <a:pt x="2125" y="4918"/>
                    <a:pt x="2248" y="4915"/>
                    <a:pt x="2372" y="4908"/>
                  </a:cubicBezTo>
                  <a:cubicBezTo>
                    <a:pt x="2965" y="4885"/>
                    <a:pt x="3559" y="4771"/>
                    <a:pt x="3992" y="4634"/>
                  </a:cubicBezTo>
                  <a:cubicBezTo>
                    <a:pt x="4426" y="4497"/>
                    <a:pt x="4700" y="4338"/>
                    <a:pt x="4700" y="4338"/>
                  </a:cubicBezTo>
                  <a:cubicBezTo>
                    <a:pt x="4700" y="4338"/>
                    <a:pt x="4768" y="4292"/>
                    <a:pt x="4883" y="4223"/>
                  </a:cubicBezTo>
                  <a:cubicBezTo>
                    <a:pt x="4997" y="4132"/>
                    <a:pt x="5156" y="4018"/>
                    <a:pt x="5339" y="3858"/>
                  </a:cubicBezTo>
                  <a:cubicBezTo>
                    <a:pt x="5499" y="3698"/>
                    <a:pt x="5681" y="3470"/>
                    <a:pt x="5841" y="3219"/>
                  </a:cubicBezTo>
                  <a:cubicBezTo>
                    <a:pt x="5978" y="2945"/>
                    <a:pt x="6069" y="2648"/>
                    <a:pt x="6138" y="2329"/>
                  </a:cubicBezTo>
                  <a:cubicBezTo>
                    <a:pt x="6229" y="1713"/>
                    <a:pt x="6115" y="1096"/>
                    <a:pt x="5955" y="686"/>
                  </a:cubicBezTo>
                  <a:cubicBezTo>
                    <a:pt x="5818" y="252"/>
                    <a:pt x="5681" y="1"/>
                    <a:pt x="5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7" name="Google Shape;4737;p53"/>
            <p:cNvSpPr/>
            <p:nvPr/>
          </p:nvSpPr>
          <p:spPr>
            <a:xfrm>
              <a:off x="2589700" y="1667900"/>
              <a:ext cx="125550" cy="246175"/>
            </a:xfrm>
            <a:custGeom>
              <a:avLst/>
              <a:gdLst/>
              <a:ahLst/>
              <a:cxnLst/>
              <a:rect l="l" t="t" r="r" b="b"/>
              <a:pathLst>
                <a:path w="5022" h="9847" extrusionOk="0">
                  <a:moveTo>
                    <a:pt x="3115" y="0"/>
                  </a:moveTo>
                  <a:cubicBezTo>
                    <a:pt x="3111" y="0"/>
                    <a:pt x="3107" y="2"/>
                    <a:pt x="3104" y="5"/>
                  </a:cubicBezTo>
                  <a:cubicBezTo>
                    <a:pt x="3082" y="5"/>
                    <a:pt x="3150" y="96"/>
                    <a:pt x="3241" y="233"/>
                  </a:cubicBezTo>
                  <a:cubicBezTo>
                    <a:pt x="3333" y="370"/>
                    <a:pt x="3470" y="575"/>
                    <a:pt x="3629" y="804"/>
                  </a:cubicBezTo>
                  <a:cubicBezTo>
                    <a:pt x="3926" y="1306"/>
                    <a:pt x="4268" y="1991"/>
                    <a:pt x="4428" y="2721"/>
                  </a:cubicBezTo>
                  <a:cubicBezTo>
                    <a:pt x="4474" y="2904"/>
                    <a:pt x="4497" y="3086"/>
                    <a:pt x="4519" y="3269"/>
                  </a:cubicBezTo>
                  <a:cubicBezTo>
                    <a:pt x="4542" y="3451"/>
                    <a:pt x="4565" y="3634"/>
                    <a:pt x="4565" y="3794"/>
                  </a:cubicBezTo>
                  <a:cubicBezTo>
                    <a:pt x="4565" y="3976"/>
                    <a:pt x="4565" y="4136"/>
                    <a:pt x="4565" y="4296"/>
                  </a:cubicBezTo>
                  <a:cubicBezTo>
                    <a:pt x="4565" y="4456"/>
                    <a:pt x="4519" y="4593"/>
                    <a:pt x="4497" y="4730"/>
                  </a:cubicBezTo>
                  <a:cubicBezTo>
                    <a:pt x="4451" y="5003"/>
                    <a:pt x="4383" y="5209"/>
                    <a:pt x="4314" y="5346"/>
                  </a:cubicBezTo>
                  <a:cubicBezTo>
                    <a:pt x="4246" y="5506"/>
                    <a:pt x="4200" y="5597"/>
                    <a:pt x="4200" y="5597"/>
                  </a:cubicBezTo>
                  <a:cubicBezTo>
                    <a:pt x="4200" y="5597"/>
                    <a:pt x="4177" y="5665"/>
                    <a:pt x="4109" y="5825"/>
                  </a:cubicBezTo>
                  <a:cubicBezTo>
                    <a:pt x="4040" y="5962"/>
                    <a:pt x="3926" y="6168"/>
                    <a:pt x="3766" y="6419"/>
                  </a:cubicBezTo>
                  <a:cubicBezTo>
                    <a:pt x="3470" y="6898"/>
                    <a:pt x="3013" y="7491"/>
                    <a:pt x="2465" y="8016"/>
                  </a:cubicBezTo>
                  <a:cubicBezTo>
                    <a:pt x="1940" y="8564"/>
                    <a:pt x="1324" y="9044"/>
                    <a:pt x="845" y="9340"/>
                  </a:cubicBezTo>
                  <a:cubicBezTo>
                    <a:pt x="365" y="9660"/>
                    <a:pt x="0" y="9797"/>
                    <a:pt x="0" y="9842"/>
                  </a:cubicBezTo>
                  <a:cubicBezTo>
                    <a:pt x="3" y="9845"/>
                    <a:pt x="10" y="9847"/>
                    <a:pt x="23" y="9847"/>
                  </a:cubicBezTo>
                  <a:cubicBezTo>
                    <a:pt x="115" y="9847"/>
                    <a:pt x="472" y="9765"/>
                    <a:pt x="936" y="9523"/>
                  </a:cubicBezTo>
                  <a:cubicBezTo>
                    <a:pt x="1484" y="9272"/>
                    <a:pt x="2123" y="8815"/>
                    <a:pt x="2716" y="8290"/>
                  </a:cubicBezTo>
                  <a:cubicBezTo>
                    <a:pt x="3310" y="7788"/>
                    <a:pt x="3835" y="7172"/>
                    <a:pt x="4177" y="6670"/>
                  </a:cubicBezTo>
                  <a:cubicBezTo>
                    <a:pt x="4337" y="6419"/>
                    <a:pt x="4474" y="6213"/>
                    <a:pt x="4565" y="6053"/>
                  </a:cubicBezTo>
                  <a:cubicBezTo>
                    <a:pt x="4634" y="5894"/>
                    <a:pt x="4679" y="5802"/>
                    <a:pt x="4679" y="5802"/>
                  </a:cubicBezTo>
                  <a:cubicBezTo>
                    <a:pt x="4679" y="5802"/>
                    <a:pt x="4725" y="5711"/>
                    <a:pt x="4793" y="5551"/>
                  </a:cubicBezTo>
                  <a:cubicBezTo>
                    <a:pt x="4862" y="5369"/>
                    <a:pt x="4930" y="5118"/>
                    <a:pt x="4976" y="4821"/>
                  </a:cubicBezTo>
                  <a:cubicBezTo>
                    <a:pt x="4999" y="4661"/>
                    <a:pt x="5022" y="4501"/>
                    <a:pt x="5022" y="4319"/>
                  </a:cubicBezTo>
                  <a:cubicBezTo>
                    <a:pt x="5022" y="4136"/>
                    <a:pt x="5022" y="3976"/>
                    <a:pt x="5022" y="3771"/>
                  </a:cubicBezTo>
                  <a:cubicBezTo>
                    <a:pt x="4976" y="3588"/>
                    <a:pt x="4953" y="3406"/>
                    <a:pt x="4930" y="3200"/>
                  </a:cubicBezTo>
                  <a:cubicBezTo>
                    <a:pt x="4908" y="3018"/>
                    <a:pt x="4839" y="2812"/>
                    <a:pt x="4793" y="2630"/>
                  </a:cubicBezTo>
                  <a:cubicBezTo>
                    <a:pt x="4565" y="1854"/>
                    <a:pt x="4154" y="1146"/>
                    <a:pt x="3789" y="690"/>
                  </a:cubicBezTo>
                  <a:cubicBezTo>
                    <a:pt x="3606" y="461"/>
                    <a:pt x="3447" y="279"/>
                    <a:pt x="3310" y="165"/>
                  </a:cubicBezTo>
                  <a:cubicBezTo>
                    <a:pt x="3210" y="65"/>
                    <a:pt x="3146" y="0"/>
                    <a:pt x="3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8" name="Google Shape;4738;p53"/>
            <p:cNvSpPr/>
            <p:nvPr/>
          </p:nvSpPr>
          <p:spPr>
            <a:xfrm>
              <a:off x="2791125" y="1442600"/>
              <a:ext cx="341825" cy="191775"/>
            </a:xfrm>
            <a:custGeom>
              <a:avLst/>
              <a:gdLst/>
              <a:ahLst/>
              <a:cxnLst/>
              <a:rect l="l" t="t" r="r" b="b"/>
              <a:pathLst>
                <a:path w="13673" h="7671" extrusionOk="0">
                  <a:moveTo>
                    <a:pt x="13604" y="1"/>
                  </a:moveTo>
                  <a:cubicBezTo>
                    <a:pt x="13559" y="1"/>
                    <a:pt x="13559" y="594"/>
                    <a:pt x="13376" y="1416"/>
                  </a:cubicBezTo>
                  <a:cubicBezTo>
                    <a:pt x="13308" y="1827"/>
                    <a:pt x="13125" y="2283"/>
                    <a:pt x="12920" y="2763"/>
                  </a:cubicBezTo>
                  <a:cubicBezTo>
                    <a:pt x="12714" y="3242"/>
                    <a:pt x="12417" y="3721"/>
                    <a:pt x="12075" y="4155"/>
                  </a:cubicBezTo>
                  <a:cubicBezTo>
                    <a:pt x="11733" y="4589"/>
                    <a:pt x="11322" y="4977"/>
                    <a:pt x="10934" y="5319"/>
                  </a:cubicBezTo>
                  <a:cubicBezTo>
                    <a:pt x="10523" y="5639"/>
                    <a:pt x="10112" y="5890"/>
                    <a:pt x="9747" y="6095"/>
                  </a:cubicBezTo>
                  <a:cubicBezTo>
                    <a:pt x="9382" y="6301"/>
                    <a:pt x="9062" y="6437"/>
                    <a:pt x="8834" y="6529"/>
                  </a:cubicBezTo>
                  <a:cubicBezTo>
                    <a:pt x="8606" y="6620"/>
                    <a:pt x="8469" y="6666"/>
                    <a:pt x="8469" y="6666"/>
                  </a:cubicBezTo>
                  <a:cubicBezTo>
                    <a:pt x="8469" y="6666"/>
                    <a:pt x="8354" y="6711"/>
                    <a:pt x="8126" y="6780"/>
                  </a:cubicBezTo>
                  <a:cubicBezTo>
                    <a:pt x="7898" y="6871"/>
                    <a:pt x="7556" y="6962"/>
                    <a:pt x="7145" y="7054"/>
                  </a:cubicBezTo>
                  <a:cubicBezTo>
                    <a:pt x="6633" y="7171"/>
                    <a:pt x="5990" y="7250"/>
                    <a:pt x="5300" y="7250"/>
                  </a:cubicBezTo>
                  <a:cubicBezTo>
                    <a:pt x="4913" y="7250"/>
                    <a:pt x="4511" y="7225"/>
                    <a:pt x="4109" y="7168"/>
                  </a:cubicBezTo>
                  <a:cubicBezTo>
                    <a:pt x="3013" y="7008"/>
                    <a:pt x="1963" y="6597"/>
                    <a:pt x="1210" y="6186"/>
                  </a:cubicBezTo>
                  <a:cubicBezTo>
                    <a:pt x="521" y="5799"/>
                    <a:pt x="96" y="5452"/>
                    <a:pt x="31" y="5452"/>
                  </a:cubicBezTo>
                  <a:cubicBezTo>
                    <a:pt x="27" y="5452"/>
                    <a:pt x="25" y="5453"/>
                    <a:pt x="23" y="5456"/>
                  </a:cubicBezTo>
                  <a:cubicBezTo>
                    <a:pt x="0" y="5456"/>
                    <a:pt x="92" y="5570"/>
                    <a:pt x="297" y="5730"/>
                  </a:cubicBezTo>
                  <a:cubicBezTo>
                    <a:pt x="388" y="5821"/>
                    <a:pt x="503" y="5935"/>
                    <a:pt x="640" y="6027"/>
                  </a:cubicBezTo>
                  <a:cubicBezTo>
                    <a:pt x="776" y="6141"/>
                    <a:pt x="936" y="6255"/>
                    <a:pt x="1119" y="6369"/>
                  </a:cubicBezTo>
                  <a:cubicBezTo>
                    <a:pt x="1826" y="6848"/>
                    <a:pt x="2899" y="7328"/>
                    <a:pt x="4063" y="7533"/>
                  </a:cubicBezTo>
                  <a:cubicBezTo>
                    <a:pt x="4599" y="7629"/>
                    <a:pt x="5144" y="7671"/>
                    <a:pt x="5662" y="7671"/>
                  </a:cubicBezTo>
                  <a:cubicBezTo>
                    <a:pt x="6248" y="7671"/>
                    <a:pt x="6798" y="7618"/>
                    <a:pt x="7259" y="7533"/>
                  </a:cubicBezTo>
                  <a:cubicBezTo>
                    <a:pt x="7670" y="7442"/>
                    <a:pt x="8035" y="7351"/>
                    <a:pt x="8286" y="7282"/>
                  </a:cubicBezTo>
                  <a:cubicBezTo>
                    <a:pt x="8514" y="7191"/>
                    <a:pt x="8651" y="7145"/>
                    <a:pt x="8651" y="7145"/>
                  </a:cubicBezTo>
                  <a:cubicBezTo>
                    <a:pt x="8651" y="7145"/>
                    <a:pt x="8811" y="7099"/>
                    <a:pt x="9039" y="7008"/>
                  </a:cubicBezTo>
                  <a:cubicBezTo>
                    <a:pt x="9267" y="6894"/>
                    <a:pt x="9610" y="6734"/>
                    <a:pt x="9975" y="6529"/>
                  </a:cubicBezTo>
                  <a:cubicBezTo>
                    <a:pt x="10363" y="6301"/>
                    <a:pt x="10797" y="6004"/>
                    <a:pt x="11208" y="5639"/>
                  </a:cubicBezTo>
                  <a:cubicBezTo>
                    <a:pt x="11619" y="5273"/>
                    <a:pt x="12029" y="4863"/>
                    <a:pt x="12372" y="4383"/>
                  </a:cubicBezTo>
                  <a:cubicBezTo>
                    <a:pt x="12714" y="3904"/>
                    <a:pt x="12988" y="3379"/>
                    <a:pt x="13193" y="2877"/>
                  </a:cubicBezTo>
                  <a:cubicBezTo>
                    <a:pt x="13399" y="2375"/>
                    <a:pt x="13536" y="1872"/>
                    <a:pt x="13581" y="1439"/>
                  </a:cubicBezTo>
                  <a:cubicBezTo>
                    <a:pt x="13627" y="1233"/>
                    <a:pt x="13627" y="1028"/>
                    <a:pt x="13650" y="868"/>
                  </a:cubicBezTo>
                  <a:cubicBezTo>
                    <a:pt x="13673" y="686"/>
                    <a:pt x="13673" y="526"/>
                    <a:pt x="13650" y="412"/>
                  </a:cubicBezTo>
                  <a:cubicBezTo>
                    <a:pt x="13650" y="161"/>
                    <a:pt x="13627" y="1"/>
                    <a:pt x="13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9" name="Google Shape;4739;p53"/>
            <p:cNvSpPr/>
            <p:nvPr/>
          </p:nvSpPr>
          <p:spPr>
            <a:xfrm>
              <a:off x="2687850" y="1091600"/>
              <a:ext cx="466225" cy="278575"/>
            </a:xfrm>
            <a:custGeom>
              <a:avLst/>
              <a:gdLst/>
              <a:ahLst/>
              <a:cxnLst/>
              <a:rect l="l" t="t" r="r" b="b"/>
              <a:pathLst>
                <a:path w="18649" h="11143" extrusionOk="0">
                  <a:moveTo>
                    <a:pt x="14493" y="0"/>
                  </a:moveTo>
                  <a:cubicBezTo>
                    <a:pt x="13691" y="0"/>
                    <a:pt x="12951" y="106"/>
                    <a:pt x="12326" y="231"/>
                  </a:cubicBezTo>
                  <a:cubicBezTo>
                    <a:pt x="11641" y="368"/>
                    <a:pt x="11093" y="551"/>
                    <a:pt x="10705" y="665"/>
                  </a:cubicBezTo>
                  <a:cubicBezTo>
                    <a:pt x="10500" y="734"/>
                    <a:pt x="10363" y="802"/>
                    <a:pt x="10249" y="848"/>
                  </a:cubicBezTo>
                  <a:cubicBezTo>
                    <a:pt x="10157" y="893"/>
                    <a:pt x="10112" y="916"/>
                    <a:pt x="10112" y="916"/>
                  </a:cubicBezTo>
                  <a:cubicBezTo>
                    <a:pt x="10112" y="916"/>
                    <a:pt x="9883" y="1008"/>
                    <a:pt x="9518" y="1167"/>
                  </a:cubicBezTo>
                  <a:cubicBezTo>
                    <a:pt x="9336" y="1259"/>
                    <a:pt x="9107" y="1373"/>
                    <a:pt x="8856" y="1487"/>
                  </a:cubicBezTo>
                  <a:cubicBezTo>
                    <a:pt x="8605" y="1624"/>
                    <a:pt x="8331" y="1784"/>
                    <a:pt x="8035" y="1943"/>
                  </a:cubicBezTo>
                  <a:cubicBezTo>
                    <a:pt x="6825" y="2651"/>
                    <a:pt x="5318" y="3747"/>
                    <a:pt x="4017" y="5048"/>
                  </a:cubicBezTo>
                  <a:cubicBezTo>
                    <a:pt x="3355" y="5687"/>
                    <a:pt x="2739" y="6371"/>
                    <a:pt x="2214" y="7056"/>
                  </a:cubicBezTo>
                  <a:cubicBezTo>
                    <a:pt x="1689" y="7741"/>
                    <a:pt x="1233" y="8426"/>
                    <a:pt x="913" y="9019"/>
                  </a:cubicBezTo>
                  <a:cubicBezTo>
                    <a:pt x="822" y="9179"/>
                    <a:pt x="753" y="9316"/>
                    <a:pt x="685" y="9476"/>
                  </a:cubicBezTo>
                  <a:cubicBezTo>
                    <a:pt x="616" y="9613"/>
                    <a:pt x="548" y="9750"/>
                    <a:pt x="479" y="9864"/>
                  </a:cubicBezTo>
                  <a:cubicBezTo>
                    <a:pt x="365" y="10115"/>
                    <a:pt x="274" y="10343"/>
                    <a:pt x="205" y="10549"/>
                  </a:cubicBezTo>
                  <a:cubicBezTo>
                    <a:pt x="69" y="10914"/>
                    <a:pt x="0" y="11142"/>
                    <a:pt x="23" y="11142"/>
                  </a:cubicBezTo>
                  <a:cubicBezTo>
                    <a:pt x="23" y="11142"/>
                    <a:pt x="24" y="11142"/>
                    <a:pt x="25" y="11142"/>
                  </a:cubicBezTo>
                  <a:cubicBezTo>
                    <a:pt x="77" y="11142"/>
                    <a:pt x="397" y="10282"/>
                    <a:pt x="1096" y="9133"/>
                  </a:cubicBezTo>
                  <a:cubicBezTo>
                    <a:pt x="1438" y="8540"/>
                    <a:pt x="1917" y="7901"/>
                    <a:pt x="2442" y="7239"/>
                  </a:cubicBezTo>
                  <a:cubicBezTo>
                    <a:pt x="2990" y="6600"/>
                    <a:pt x="3606" y="5915"/>
                    <a:pt x="4268" y="5299"/>
                  </a:cubicBezTo>
                  <a:cubicBezTo>
                    <a:pt x="5592" y="4066"/>
                    <a:pt x="7099" y="3039"/>
                    <a:pt x="8286" y="2377"/>
                  </a:cubicBezTo>
                  <a:cubicBezTo>
                    <a:pt x="8582" y="2217"/>
                    <a:pt x="8856" y="2058"/>
                    <a:pt x="9085" y="1943"/>
                  </a:cubicBezTo>
                  <a:cubicBezTo>
                    <a:pt x="9336" y="1829"/>
                    <a:pt x="9564" y="1715"/>
                    <a:pt x="9724" y="1647"/>
                  </a:cubicBezTo>
                  <a:cubicBezTo>
                    <a:pt x="10089" y="1487"/>
                    <a:pt x="10294" y="1396"/>
                    <a:pt x="10294" y="1396"/>
                  </a:cubicBezTo>
                  <a:cubicBezTo>
                    <a:pt x="10294" y="1396"/>
                    <a:pt x="10363" y="1373"/>
                    <a:pt x="10454" y="1327"/>
                  </a:cubicBezTo>
                  <a:cubicBezTo>
                    <a:pt x="10545" y="1281"/>
                    <a:pt x="10682" y="1236"/>
                    <a:pt x="10865" y="1167"/>
                  </a:cubicBezTo>
                  <a:cubicBezTo>
                    <a:pt x="11253" y="1030"/>
                    <a:pt x="11778" y="848"/>
                    <a:pt x="12440" y="711"/>
                  </a:cubicBezTo>
                  <a:cubicBezTo>
                    <a:pt x="13102" y="551"/>
                    <a:pt x="13878" y="437"/>
                    <a:pt x="14722" y="437"/>
                  </a:cubicBezTo>
                  <a:cubicBezTo>
                    <a:pt x="15544" y="460"/>
                    <a:pt x="16457" y="597"/>
                    <a:pt x="17187" y="1053"/>
                  </a:cubicBezTo>
                  <a:cubicBezTo>
                    <a:pt x="17530" y="1304"/>
                    <a:pt x="17827" y="1624"/>
                    <a:pt x="18032" y="1989"/>
                  </a:cubicBezTo>
                  <a:cubicBezTo>
                    <a:pt x="18215" y="2377"/>
                    <a:pt x="18306" y="2788"/>
                    <a:pt x="18352" y="3222"/>
                  </a:cubicBezTo>
                  <a:cubicBezTo>
                    <a:pt x="18374" y="3632"/>
                    <a:pt x="18352" y="4043"/>
                    <a:pt x="18306" y="4409"/>
                  </a:cubicBezTo>
                  <a:cubicBezTo>
                    <a:pt x="18283" y="4614"/>
                    <a:pt x="18215" y="4797"/>
                    <a:pt x="18169" y="4956"/>
                  </a:cubicBezTo>
                  <a:cubicBezTo>
                    <a:pt x="18123" y="5139"/>
                    <a:pt x="18101" y="5322"/>
                    <a:pt x="18032" y="5458"/>
                  </a:cubicBezTo>
                  <a:cubicBezTo>
                    <a:pt x="17553" y="6737"/>
                    <a:pt x="16936" y="7444"/>
                    <a:pt x="16982" y="7490"/>
                  </a:cubicBezTo>
                  <a:cubicBezTo>
                    <a:pt x="17005" y="7490"/>
                    <a:pt x="17165" y="7330"/>
                    <a:pt x="17393" y="7011"/>
                  </a:cubicBezTo>
                  <a:cubicBezTo>
                    <a:pt x="17644" y="6668"/>
                    <a:pt x="17964" y="6189"/>
                    <a:pt x="18215" y="5550"/>
                  </a:cubicBezTo>
                  <a:cubicBezTo>
                    <a:pt x="18306" y="5390"/>
                    <a:pt x="18352" y="5207"/>
                    <a:pt x="18397" y="5025"/>
                  </a:cubicBezTo>
                  <a:cubicBezTo>
                    <a:pt x="18443" y="4842"/>
                    <a:pt x="18511" y="4660"/>
                    <a:pt x="18534" y="4454"/>
                  </a:cubicBezTo>
                  <a:cubicBezTo>
                    <a:pt x="18625" y="4066"/>
                    <a:pt x="18648" y="3632"/>
                    <a:pt x="18648" y="3199"/>
                  </a:cubicBezTo>
                  <a:cubicBezTo>
                    <a:pt x="18625" y="2742"/>
                    <a:pt x="18534" y="2286"/>
                    <a:pt x="18329" y="1852"/>
                  </a:cubicBezTo>
                  <a:cubicBezTo>
                    <a:pt x="18123" y="1418"/>
                    <a:pt x="17781" y="1030"/>
                    <a:pt x="17393" y="756"/>
                  </a:cubicBezTo>
                  <a:cubicBezTo>
                    <a:pt x="16571" y="186"/>
                    <a:pt x="15590" y="26"/>
                    <a:pt x="14722" y="3"/>
                  </a:cubicBezTo>
                  <a:cubicBezTo>
                    <a:pt x="14645" y="1"/>
                    <a:pt x="14569" y="0"/>
                    <a:pt x="144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0" name="Google Shape;4740;p53"/>
            <p:cNvSpPr/>
            <p:nvPr/>
          </p:nvSpPr>
          <p:spPr>
            <a:xfrm>
              <a:off x="3140350" y="1101900"/>
              <a:ext cx="354400" cy="319725"/>
            </a:xfrm>
            <a:custGeom>
              <a:avLst/>
              <a:gdLst/>
              <a:ahLst/>
              <a:cxnLst/>
              <a:rect l="l" t="t" r="r" b="b"/>
              <a:pathLst>
                <a:path w="14176" h="12789" extrusionOk="0">
                  <a:moveTo>
                    <a:pt x="8259" y="1"/>
                  </a:moveTo>
                  <a:cubicBezTo>
                    <a:pt x="8223" y="1"/>
                    <a:pt x="8186" y="1"/>
                    <a:pt x="8149" y="2"/>
                  </a:cubicBezTo>
                  <a:cubicBezTo>
                    <a:pt x="7305" y="2"/>
                    <a:pt x="6414" y="162"/>
                    <a:pt x="5547" y="436"/>
                  </a:cubicBezTo>
                  <a:cubicBezTo>
                    <a:pt x="3835" y="961"/>
                    <a:pt x="2306" y="1942"/>
                    <a:pt x="1347" y="2855"/>
                  </a:cubicBezTo>
                  <a:cubicBezTo>
                    <a:pt x="1073" y="3083"/>
                    <a:pt x="891" y="3335"/>
                    <a:pt x="708" y="3517"/>
                  </a:cubicBezTo>
                  <a:cubicBezTo>
                    <a:pt x="548" y="3745"/>
                    <a:pt x="411" y="3928"/>
                    <a:pt x="297" y="4088"/>
                  </a:cubicBezTo>
                  <a:cubicBezTo>
                    <a:pt x="92" y="4430"/>
                    <a:pt x="1" y="4636"/>
                    <a:pt x="23" y="4636"/>
                  </a:cubicBezTo>
                  <a:cubicBezTo>
                    <a:pt x="23" y="4636"/>
                    <a:pt x="160" y="4476"/>
                    <a:pt x="389" y="4156"/>
                  </a:cubicBezTo>
                  <a:cubicBezTo>
                    <a:pt x="503" y="4019"/>
                    <a:pt x="662" y="3837"/>
                    <a:pt x="822" y="3631"/>
                  </a:cubicBezTo>
                  <a:cubicBezTo>
                    <a:pt x="1028" y="3449"/>
                    <a:pt x="1210" y="3220"/>
                    <a:pt x="1484" y="3015"/>
                  </a:cubicBezTo>
                  <a:cubicBezTo>
                    <a:pt x="2466" y="2170"/>
                    <a:pt x="3995" y="1257"/>
                    <a:pt x="5661" y="778"/>
                  </a:cubicBezTo>
                  <a:cubicBezTo>
                    <a:pt x="6423" y="566"/>
                    <a:pt x="7225" y="433"/>
                    <a:pt x="7974" y="433"/>
                  </a:cubicBezTo>
                  <a:cubicBezTo>
                    <a:pt x="8033" y="433"/>
                    <a:pt x="8091" y="434"/>
                    <a:pt x="8149" y="436"/>
                  </a:cubicBezTo>
                  <a:cubicBezTo>
                    <a:pt x="8948" y="459"/>
                    <a:pt x="9656" y="664"/>
                    <a:pt x="10226" y="961"/>
                  </a:cubicBezTo>
                  <a:cubicBezTo>
                    <a:pt x="10363" y="1029"/>
                    <a:pt x="10500" y="1098"/>
                    <a:pt x="10614" y="1166"/>
                  </a:cubicBezTo>
                  <a:cubicBezTo>
                    <a:pt x="10728" y="1257"/>
                    <a:pt x="10843" y="1349"/>
                    <a:pt x="10957" y="1417"/>
                  </a:cubicBezTo>
                  <a:cubicBezTo>
                    <a:pt x="11162" y="1554"/>
                    <a:pt x="11322" y="1714"/>
                    <a:pt x="11459" y="1828"/>
                  </a:cubicBezTo>
                  <a:cubicBezTo>
                    <a:pt x="11733" y="2079"/>
                    <a:pt x="11870" y="2239"/>
                    <a:pt x="11870" y="2239"/>
                  </a:cubicBezTo>
                  <a:cubicBezTo>
                    <a:pt x="11870" y="2239"/>
                    <a:pt x="12007" y="2399"/>
                    <a:pt x="12258" y="2695"/>
                  </a:cubicBezTo>
                  <a:cubicBezTo>
                    <a:pt x="12349" y="2855"/>
                    <a:pt x="12486" y="3038"/>
                    <a:pt x="12623" y="3243"/>
                  </a:cubicBezTo>
                  <a:cubicBezTo>
                    <a:pt x="12760" y="3472"/>
                    <a:pt x="12897" y="3723"/>
                    <a:pt x="13034" y="4019"/>
                  </a:cubicBezTo>
                  <a:cubicBezTo>
                    <a:pt x="13308" y="4590"/>
                    <a:pt x="13536" y="5320"/>
                    <a:pt x="13650" y="6119"/>
                  </a:cubicBezTo>
                  <a:cubicBezTo>
                    <a:pt x="13741" y="6895"/>
                    <a:pt x="13696" y="7786"/>
                    <a:pt x="13467" y="8584"/>
                  </a:cubicBezTo>
                  <a:cubicBezTo>
                    <a:pt x="13239" y="9406"/>
                    <a:pt x="12806" y="10182"/>
                    <a:pt x="12235" y="10753"/>
                  </a:cubicBezTo>
                  <a:cubicBezTo>
                    <a:pt x="11710" y="11369"/>
                    <a:pt x="11002" y="11666"/>
                    <a:pt x="10386" y="11917"/>
                  </a:cubicBezTo>
                  <a:cubicBezTo>
                    <a:pt x="9770" y="12168"/>
                    <a:pt x="9245" y="12351"/>
                    <a:pt x="8902" y="12510"/>
                  </a:cubicBezTo>
                  <a:cubicBezTo>
                    <a:pt x="8537" y="12670"/>
                    <a:pt x="8355" y="12784"/>
                    <a:pt x="8355" y="12784"/>
                  </a:cubicBezTo>
                  <a:cubicBezTo>
                    <a:pt x="8357" y="12787"/>
                    <a:pt x="8363" y="12789"/>
                    <a:pt x="8372" y="12789"/>
                  </a:cubicBezTo>
                  <a:cubicBezTo>
                    <a:pt x="8432" y="12789"/>
                    <a:pt x="8629" y="12721"/>
                    <a:pt x="8948" y="12602"/>
                  </a:cubicBezTo>
                  <a:cubicBezTo>
                    <a:pt x="9313" y="12488"/>
                    <a:pt x="9838" y="12305"/>
                    <a:pt x="10455" y="12122"/>
                  </a:cubicBezTo>
                  <a:cubicBezTo>
                    <a:pt x="11071" y="11894"/>
                    <a:pt x="11847" y="11597"/>
                    <a:pt x="12440" y="10958"/>
                  </a:cubicBezTo>
                  <a:cubicBezTo>
                    <a:pt x="13079" y="10388"/>
                    <a:pt x="13559" y="9566"/>
                    <a:pt x="13833" y="8699"/>
                  </a:cubicBezTo>
                  <a:cubicBezTo>
                    <a:pt x="14107" y="7831"/>
                    <a:pt x="14175" y="6918"/>
                    <a:pt x="14084" y="6051"/>
                  </a:cubicBezTo>
                  <a:cubicBezTo>
                    <a:pt x="13992" y="5206"/>
                    <a:pt x="13764" y="4430"/>
                    <a:pt x="13490" y="3814"/>
                  </a:cubicBezTo>
                  <a:cubicBezTo>
                    <a:pt x="13353" y="3494"/>
                    <a:pt x="13194" y="3220"/>
                    <a:pt x="13057" y="2969"/>
                  </a:cubicBezTo>
                  <a:cubicBezTo>
                    <a:pt x="12897" y="2741"/>
                    <a:pt x="12783" y="2536"/>
                    <a:pt x="12669" y="2376"/>
                  </a:cubicBezTo>
                  <a:cubicBezTo>
                    <a:pt x="12554" y="2216"/>
                    <a:pt x="12440" y="2102"/>
                    <a:pt x="12372" y="2011"/>
                  </a:cubicBezTo>
                  <a:cubicBezTo>
                    <a:pt x="12303" y="1942"/>
                    <a:pt x="12258" y="1897"/>
                    <a:pt x="12258" y="1897"/>
                  </a:cubicBezTo>
                  <a:cubicBezTo>
                    <a:pt x="12258" y="1897"/>
                    <a:pt x="12121" y="1714"/>
                    <a:pt x="11801" y="1463"/>
                  </a:cubicBezTo>
                  <a:cubicBezTo>
                    <a:pt x="11664" y="1326"/>
                    <a:pt x="11482" y="1143"/>
                    <a:pt x="11253" y="1006"/>
                  </a:cubicBezTo>
                  <a:cubicBezTo>
                    <a:pt x="11116" y="915"/>
                    <a:pt x="11002" y="847"/>
                    <a:pt x="10865" y="755"/>
                  </a:cubicBezTo>
                  <a:cubicBezTo>
                    <a:pt x="10728" y="687"/>
                    <a:pt x="10591" y="596"/>
                    <a:pt x="10432" y="527"/>
                  </a:cubicBezTo>
                  <a:cubicBezTo>
                    <a:pt x="9842" y="243"/>
                    <a:pt x="9084" y="1"/>
                    <a:pt x="82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1" name="Google Shape;4741;p53"/>
            <p:cNvSpPr/>
            <p:nvPr/>
          </p:nvSpPr>
          <p:spPr>
            <a:xfrm>
              <a:off x="3437650" y="1403075"/>
              <a:ext cx="85050" cy="260450"/>
            </a:xfrm>
            <a:custGeom>
              <a:avLst/>
              <a:gdLst/>
              <a:ahLst/>
              <a:cxnLst/>
              <a:rect l="l" t="t" r="r" b="b"/>
              <a:pathLst>
                <a:path w="3402" h="10418" extrusionOk="0">
                  <a:moveTo>
                    <a:pt x="38" y="0"/>
                  </a:moveTo>
                  <a:cubicBezTo>
                    <a:pt x="30" y="0"/>
                    <a:pt x="25" y="3"/>
                    <a:pt x="23" y="7"/>
                  </a:cubicBezTo>
                  <a:cubicBezTo>
                    <a:pt x="0" y="30"/>
                    <a:pt x="297" y="281"/>
                    <a:pt x="754" y="669"/>
                  </a:cubicBezTo>
                  <a:cubicBezTo>
                    <a:pt x="1187" y="1034"/>
                    <a:pt x="1804" y="1536"/>
                    <a:pt x="2215" y="2152"/>
                  </a:cubicBezTo>
                  <a:cubicBezTo>
                    <a:pt x="2420" y="2449"/>
                    <a:pt x="2580" y="2792"/>
                    <a:pt x="2671" y="3111"/>
                  </a:cubicBezTo>
                  <a:cubicBezTo>
                    <a:pt x="2762" y="3453"/>
                    <a:pt x="2831" y="3773"/>
                    <a:pt x="2854" y="4047"/>
                  </a:cubicBezTo>
                  <a:cubicBezTo>
                    <a:pt x="2899" y="4618"/>
                    <a:pt x="2854" y="4983"/>
                    <a:pt x="2854" y="4983"/>
                  </a:cubicBezTo>
                  <a:cubicBezTo>
                    <a:pt x="2854" y="4983"/>
                    <a:pt x="2876" y="5371"/>
                    <a:pt x="2808" y="5941"/>
                  </a:cubicBezTo>
                  <a:cubicBezTo>
                    <a:pt x="2762" y="6512"/>
                    <a:pt x="2648" y="7265"/>
                    <a:pt x="2420" y="7996"/>
                  </a:cubicBezTo>
                  <a:cubicBezTo>
                    <a:pt x="2192" y="8703"/>
                    <a:pt x="1827" y="9388"/>
                    <a:pt x="1416" y="9776"/>
                  </a:cubicBezTo>
                  <a:cubicBezTo>
                    <a:pt x="1028" y="10187"/>
                    <a:pt x="662" y="10369"/>
                    <a:pt x="685" y="10415"/>
                  </a:cubicBezTo>
                  <a:cubicBezTo>
                    <a:pt x="685" y="10417"/>
                    <a:pt x="688" y="10418"/>
                    <a:pt x="693" y="10418"/>
                  </a:cubicBezTo>
                  <a:cubicBezTo>
                    <a:pt x="751" y="10418"/>
                    <a:pt x="1133" y="10293"/>
                    <a:pt x="1553" y="9936"/>
                  </a:cubicBezTo>
                  <a:cubicBezTo>
                    <a:pt x="2032" y="9548"/>
                    <a:pt x="2488" y="8863"/>
                    <a:pt x="2785" y="8110"/>
                  </a:cubicBezTo>
                  <a:cubicBezTo>
                    <a:pt x="3082" y="7357"/>
                    <a:pt x="3219" y="6581"/>
                    <a:pt x="3310" y="5987"/>
                  </a:cubicBezTo>
                  <a:cubicBezTo>
                    <a:pt x="3379" y="5394"/>
                    <a:pt x="3401" y="5006"/>
                    <a:pt x="3401" y="5006"/>
                  </a:cubicBezTo>
                  <a:cubicBezTo>
                    <a:pt x="3401" y="5006"/>
                    <a:pt x="3401" y="4595"/>
                    <a:pt x="3333" y="4001"/>
                  </a:cubicBezTo>
                  <a:cubicBezTo>
                    <a:pt x="3310" y="3705"/>
                    <a:pt x="3219" y="3339"/>
                    <a:pt x="3105" y="2974"/>
                  </a:cubicBezTo>
                  <a:cubicBezTo>
                    <a:pt x="2968" y="2609"/>
                    <a:pt x="2762" y="2244"/>
                    <a:pt x="2511" y="1924"/>
                  </a:cubicBezTo>
                  <a:cubicBezTo>
                    <a:pt x="2009" y="1285"/>
                    <a:pt x="1347" y="829"/>
                    <a:pt x="868" y="486"/>
                  </a:cubicBezTo>
                  <a:cubicBezTo>
                    <a:pt x="433" y="196"/>
                    <a:pt x="111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2" name="Google Shape;4742;p53"/>
            <p:cNvSpPr/>
            <p:nvPr/>
          </p:nvSpPr>
          <p:spPr>
            <a:xfrm>
              <a:off x="2876725" y="1145950"/>
              <a:ext cx="112425" cy="68200"/>
            </a:xfrm>
            <a:custGeom>
              <a:avLst/>
              <a:gdLst/>
              <a:ahLst/>
              <a:cxnLst/>
              <a:rect l="l" t="t" r="r" b="b"/>
              <a:pathLst>
                <a:path w="4497" h="2728" extrusionOk="0">
                  <a:moveTo>
                    <a:pt x="4026" y="1"/>
                  </a:moveTo>
                  <a:cubicBezTo>
                    <a:pt x="3831" y="1"/>
                    <a:pt x="3585" y="77"/>
                    <a:pt x="3356" y="226"/>
                  </a:cubicBezTo>
                  <a:cubicBezTo>
                    <a:pt x="2968" y="477"/>
                    <a:pt x="2785" y="819"/>
                    <a:pt x="2945" y="1025"/>
                  </a:cubicBezTo>
                  <a:cubicBezTo>
                    <a:pt x="3010" y="1099"/>
                    <a:pt x="3121" y="1136"/>
                    <a:pt x="3256" y="1136"/>
                  </a:cubicBezTo>
                  <a:cubicBezTo>
                    <a:pt x="3451" y="1136"/>
                    <a:pt x="3697" y="1059"/>
                    <a:pt x="3926" y="911"/>
                  </a:cubicBezTo>
                  <a:cubicBezTo>
                    <a:pt x="4314" y="660"/>
                    <a:pt x="4497" y="294"/>
                    <a:pt x="4337" y="112"/>
                  </a:cubicBezTo>
                  <a:cubicBezTo>
                    <a:pt x="4272" y="37"/>
                    <a:pt x="4161" y="1"/>
                    <a:pt x="4026" y="1"/>
                  </a:cubicBezTo>
                  <a:close/>
                  <a:moveTo>
                    <a:pt x="1731" y="1148"/>
                  </a:moveTo>
                  <a:cubicBezTo>
                    <a:pt x="1453" y="1148"/>
                    <a:pt x="1102" y="1255"/>
                    <a:pt x="776" y="1458"/>
                  </a:cubicBezTo>
                  <a:cubicBezTo>
                    <a:pt x="251" y="1801"/>
                    <a:pt x="0" y="2303"/>
                    <a:pt x="206" y="2577"/>
                  </a:cubicBezTo>
                  <a:cubicBezTo>
                    <a:pt x="298" y="2678"/>
                    <a:pt x="454" y="2728"/>
                    <a:pt x="641" y="2728"/>
                  </a:cubicBezTo>
                  <a:cubicBezTo>
                    <a:pt x="918" y="2728"/>
                    <a:pt x="1263" y="2621"/>
                    <a:pt x="1575" y="2417"/>
                  </a:cubicBezTo>
                  <a:cubicBezTo>
                    <a:pt x="2123" y="2075"/>
                    <a:pt x="2374" y="1573"/>
                    <a:pt x="2169" y="1299"/>
                  </a:cubicBezTo>
                  <a:cubicBezTo>
                    <a:pt x="2076" y="1197"/>
                    <a:pt x="1920" y="1148"/>
                    <a:pt x="1731" y="1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3" name="Google Shape;4743;p53"/>
            <p:cNvSpPr/>
            <p:nvPr/>
          </p:nvSpPr>
          <p:spPr>
            <a:xfrm>
              <a:off x="2410500" y="1566725"/>
              <a:ext cx="78775" cy="102950"/>
            </a:xfrm>
            <a:custGeom>
              <a:avLst/>
              <a:gdLst/>
              <a:ahLst/>
              <a:cxnLst/>
              <a:rect l="l" t="t" r="r" b="b"/>
              <a:pathLst>
                <a:path w="3151" h="4118" extrusionOk="0">
                  <a:moveTo>
                    <a:pt x="514" y="1"/>
                  </a:moveTo>
                  <a:cubicBezTo>
                    <a:pt x="412" y="1"/>
                    <a:pt x="321" y="34"/>
                    <a:pt x="252" y="103"/>
                  </a:cubicBezTo>
                  <a:cubicBezTo>
                    <a:pt x="1" y="331"/>
                    <a:pt x="115" y="948"/>
                    <a:pt x="503" y="1472"/>
                  </a:cubicBezTo>
                  <a:cubicBezTo>
                    <a:pt x="789" y="1842"/>
                    <a:pt x="1136" y="2063"/>
                    <a:pt x="1400" y="2063"/>
                  </a:cubicBezTo>
                  <a:cubicBezTo>
                    <a:pt x="1494" y="2063"/>
                    <a:pt x="1578" y="2035"/>
                    <a:pt x="1644" y="1975"/>
                  </a:cubicBezTo>
                  <a:cubicBezTo>
                    <a:pt x="1895" y="1724"/>
                    <a:pt x="1781" y="1107"/>
                    <a:pt x="1393" y="605"/>
                  </a:cubicBezTo>
                  <a:cubicBezTo>
                    <a:pt x="1129" y="225"/>
                    <a:pt x="781" y="1"/>
                    <a:pt x="514" y="1"/>
                  </a:cubicBezTo>
                  <a:close/>
                  <a:moveTo>
                    <a:pt x="2179" y="2652"/>
                  </a:moveTo>
                  <a:cubicBezTo>
                    <a:pt x="2105" y="2652"/>
                    <a:pt x="2038" y="2676"/>
                    <a:pt x="1987" y="2728"/>
                  </a:cubicBezTo>
                  <a:cubicBezTo>
                    <a:pt x="1804" y="2888"/>
                    <a:pt x="1895" y="3321"/>
                    <a:pt x="2169" y="3687"/>
                  </a:cubicBezTo>
                  <a:cubicBezTo>
                    <a:pt x="2368" y="3968"/>
                    <a:pt x="2614" y="4117"/>
                    <a:pt x="2805" y="4117"/>
                  </a:cubicBezTo>
                  <a:cubicBezTo>
                    <a:pt x="2877" y="4117"/>
                    <a:pt x="2941" y="4096"/>
                    <a:pt x="2991" y="4052"/>
                  </a:cubicBezTo>
                  <a:cubicBezTo>
                    <a:pt x="3151" y="3892"/>
                    <a:pt x="3082" y="3435"/>
                    <a:pt x="2808" y="3070"/>
                  </a:cubicBezTo>
                  <a:cubicBezTo>
                    <a:pt x="2612" y="2808"/>
                    <a:pt x="2368" y="2652"/>
                    <a:pt x="2179" y="265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785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4">
            <a:extLst>
              <a:ext uri="{FF2B5EF4-FFF2-40B4-BE49-F238E27FC236}">
                <a16:creationId xmlns="" xmlns:a16="http://schemas.microsoft.com/office/drawing/2014/main" id="{ED99EE96-2EA7-732A-2D93-FF7A507B3C92}"/>
              </a:ext>
            </a:extLst>
          </p:cNvPr>
          <p:cNvGrpSpPr/>
          <p:nvPr/>
        </p:nvGrpSpPr>
        <p:grpSpPr>
          <a:xfrm>
            <a:off x="-2412054" y="713501"/>
            <a:ext cx="11514103" cy="662372"/>
            <a:chOff x="-3565042" y="668538"/>
            <a:chExt cx="14505122" cy="843683"/>
          </a:xfrm>
        </p:grpSpPr>
        <p:sp>
          <p:nvSpPr>
            <p:cNvPr id="11" name="TextBox 8">
              <a:extLst>
                <a:ext uri="{FF2B5EF4-FFF2-40B4-BE49-F238E27FC236}">
                  <a16:creationId xmlns="" xmlns:a16="http://schemas.microsoft.com/office/drawing/2014/main" id="{6B117EB5-7BD7-855C-77A0-E0ADC1214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65042" y="668538"/>
              <a:ext cx="14505122" cy="627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914377"/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*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Đặc</a:t>
              </a:r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điểm</a:t>
              </a:r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thi</a:t>
              </a:r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luật</a:t>
              </a:r>
              <a:endParaRPr lang="zh-CN" altLang="en-US" sz="3200" b="1" dirty="0">
                <a:solidFill>
                  <a:srgbClr val="D64D6B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矩形 9">
              <a:extLst>
                <a:ext uri="{FF2B5EF4-FFF2-40B4-BE49-F238E27FC236}">
                  <a16:creationId xmlns="" xmlns:a16="http://schemas.microsoft.com/office/drawing/2014/main" id="{C77AB225-3D18-76D8-9260-FF49C7389B4B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/>
              </a:endParaRPr>
            </a:p>
          </p:txBody>
        </p:sp>
      </p:grpSp>
      <p:grpSp>
        <p:nvGrpSpPr>
          <p:cNvPr id="13" name="Google Shape;4475;p36">
            <a:extLst>
              <a:ext uri="{FF2B5EF4-FFF2-40B4-BE49-F238E27FC236}">
                <a16:creationId xmlns="" xmlns:a16="http://schemas.microsoft.com/office/drawing/2014/main" id="{DEC84A09-7E81-4B5C-3C86-2DAF65275547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14" name="Google Shape;4476;p36">
              <a:extLst>
                <a:ext uri="{FF2B5EF4-FFF2-40B4-BE49-F238E27FC236}">
                  <a16:creationId xmlns="" xmlns:a16="http://schemas.microsoft.com/office/drawing/2014/main" id="{7D45D4F1-1BCD-8E3C-D011-8D5F1A273AF8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477;p36">
              <a:extLst>
                <a:ext uri="{FF2B5EF4-FFF2-40B4-BE49-F238E27FC236}">
                  <a16:creationId xmlns="" xmlns:a16="http://schemas.microsoft.com/office/drawing/2014/main" id="{40EA3BD2-8EAA-826B-7205-BDEEBB7F1368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478;p36">
              <a:extLst>
                <a:ext uri="{FF2B5EF4-FFF2-40B4-BE49-F238E27FC236}">
                  <a16:creationId xmlns="" xmlns:a16="http://schemas.microsoft.com/office/drawing/2014/main" id="{C708A02C-AA96-C952-E815-7C04F8DEC5EA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479;p36">
              <a:extLst>
                <a:ext uri="{FF2B5EF4-FFF2-40B4-BE49-F238E27FC236}">
                  <a16:creationId xmlns="" xmlns:a16="http://schemas.microsoft.com/office/drawing/2014/main" id="{4D9E1BAF-3B87-EAB2-D16D-F12D3D7C0872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480;p36">
              <a:extLst>
                <a:ext uri="{FF2B5EF4-FFF2-40B4-BE49-F238E27FC236}">
                  <a16:creationId xmlns="" xmlns:a16="http://schemas.microsoft.com/office/drawing/2014/main" id="{9C1CF828-7440-5CF9-D274-A5953AC2EEB3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481;p36">
              <a:extLst>
                <a:ext uri="{FF2B5EF4-FFF2-40B4-BE49-F238E27FC236}">
                  <a16:creationId xmlns="" xmlns:a16="http://schemas.microsoft.com/office/drawing/2014/main" id="{77461FBB-0DE2-B207-F228-DCFB5EE68731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482;p36">
              <a:extLst>
                <a:ext uri="{FF2B5EF4-FFF2-40B4-BE49-F238E27FC236}">
                  <a16:creationId xmlns="" xmlns:a16="http://schemas.microsoft.com/office/drawing/2014/main" id="{B209FCF4-0764-24E9-CD87-00F83760D84D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483;p36">
              <a:extLst>
                <a:ext uri="{FF2B5EF4-FFF2-40B4-BE49-F238E27FC236}">
                  <a16:creationId xmlns="" xmlns:a16="http://schemas.microsoft.com/office/drawing/2014/main" id="{A06A638B-90D9-2E62-1384-B1698915E84D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484;p36">
              <a:extLst>
                <a:ext uri="{FF2B5EF4-FFF2-40B4-BE49-F238E27FC236}">
                  <a16:creationId xmlns="" xmlns:a16="http://schemas.microsoft.com/office/drawing/2014/main" id="{D9CE36CB-C881-98DD-A2AD-503F2A2C5E78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485;p36">
              <a:extLst>
                <a:ext uri="{FF2B5EF4-FFF2-40B4-BE49-F238E27FC236}">
                  <a16:creationId xmlns="" xmlns:a16="http://schemas.microsoft.com/office/drawing/2014/main" id="{92DE0F9B-1791-2C48-FFCB-9C6CA8647D56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486;p36">
              <a:extLst>
                <a:ext uri="{FF2B5EF4-FFF2-40B4-BE49-F238E27FC236}">
                  <a16:creationId xmlns="" xmlns:a16="http://schemas.microsoft.com/office/drawing/2014/main" id="{587144F4-2139-56B4-6140-817395E91BF0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487;p36">
              <a:extLst>
                <a:ext uri="{FF2B5EF4-FFF2-40B4-BE49-F238E27FC236}">
                  <a16:creationId xmlns="" xmlns:a16="http://schemas.microsoft.com/office/drawing/2014/main" id="{009BD283-2656-9AC8-7923-B223D98BB59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488;p36">
              <a:extLst>
                <a:ext uri="{FF2B5EF4-FFF2-40B4-BE49-F238E27FC236}">
                  <a16:creationId xmlns="" xmlns:a16="http://schemas.microsoft.com/office/drawing/2014/main" id="{2D1F1963-6771-9398-45F4-610415336DE7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489;p36">
              <a:extLst>
                <a:ext uri="{FF2B5EF4-FFF2-40B4-BE49-F238E27FC236}">
                  <a16:creationId xmlns="" xmlns:a16="http://schemas.microsoft.com/office/drawing/2014/main" id="{3F2235A3-96D4-4284-C461-A49348BE6B0A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490;p36">
              <a:extLst>
                <a:ext uri="{FF2B5EF4-FFF2-40B4-BE49-F238E27FC236}">
                  <a16:creationId xmlns="" xmlns:a16="http://schemas.microsoft.com/office/drawing/2014/main" id="{5EF81386-66A5-3BCF-C624-6502C9FD17BD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491;p36">
              <a:extLst>
                <a:ext uri="{FF2B5EF4-FFF2-40B4-BE49-F238E27FC236}">
                  <a16:creationId xmlns="" xmlns:a16="http://schemas.microsoft.com/office/drawing/2014/main" id="{773A3EA9-8118-5749-D539-913D41B151A7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492;p36">
              <a:extLst>
                <a:ext uri="{FF2B5EF4-FFF2-40B4-BE49-F238E27FC236}">
                  <a16:creationId xmlns="" xmlns:a16="http://schemas.microsoft.com/office/drawing/2014/main" id="{084AB2A4-10BD-704C-7ED7-89A0136BEFC9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493;p36">
              <a:extLst>
                <a:ext uri="{FF2B5EF4-FFF2-40B4-BE49-F238E27FC236}">
                  <a16:creationId xmlns="" xmlns:a16="http://schemas.microsoft.com/office/drawing/2014/main" id="{69E2ACE7-8E49-E658-FFE5-4B949013D28C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494;p36">
              <a:extLst>
                <a:ext uri="{FF2B5EF4-FFF2-40B4-BE49-F238E27FC236}">
                  <a16:creationId xmlns="" xmlns:a16="http://schemas.microsoft.com/office/drawing/2014/main" id="{72FFBDB9-0BBA-F361-F69D-41D6293E35DC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495;p36">
              <a:extLst>
                <a:ext uri="{FF2B5EF4-FFF2-40B4-BE49-F238E27FC236}">
                  <a16:creationId xmlns="" xmlns:a16="http://schemas.microsoft.com/office/drawing/2014/main" id="{2743A595-A8FA-6E27-15E3-DFDD86D8A3BE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496;p36">
              <a:extLst>
                <a:ext uri="{FF2B5EF4-FFF2-40B4-BE49-F238E27FC236}">
                  <a16:creationId xmlns="" xmlns:a16="http://schemas.microsoft.com/office/drawing/2014/main" id="{1CB089EE-9A75-F49B-AEBA-3EA0CBE21D91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497;p36">
              <a:extLst>
                <a:ext uri="{FF2B5EF4-FFF2-40B4-BE49-F238E27FC236}">
                  <a16:creationId xmlns="" xmlns:a16="http://schemas.microsoft.com/office/drawing/2014/main" id="{8568885E-A481-3FEB-74CD-DB5982D942BC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498;p36">
              <a:extLst>
                <a:ext uri="{FF2B5EF4-FFF2-40B4-BE49-F238E27FC236}">
                  <a16:creationId xmlns="" xmlns:a16="http://schemas.microsoft.com/office/drawing/2014/main" id="{B43A7C32-8C56-E7C0-E9B1-9AE9E2D40B4E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499;p36">
              <a:extLst>
                <a:ext uri="{FF2B5EF4-FFF2-40B4-BE49-F238E27FC236}">
                  <a16:creationId xmlns="" xmlns:a16="http://schemas.microsoft.com/office/drawing/2014/main" id="{68979FD7-86D0-C1F8-8352-306B756816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500;p36">
              <a:extLst>
                <a:ext uri="{FF2B5EF4-FFF2-40B4-BE49-F238E27FC236}">
                  <a16:creationId xmlns="" xmlns:a16="http://schemas.microsoft.com/office/drawing/2014/main" id="{68CD709C-9821-E93C-CA4D-FFEFAC61A03F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501;p36">
              <a:extLst>
                <a:ext uri="{FF2B5EF4-FFF2-40B4-BE49-F238E27FC236}">
                  <a16:creationId xmlns="" xmlns:a16="http://schemas.microsoft.com/office/drawing/2014/main" id="{49124FBC-A419-F841-D6EA-1E81E6059ADF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502;p36">
              <a:extLst>
                <a:ext uri="{FF2B5EF4-FFF2-40B4-BE49-F238E27FC236}">
                  <a16:creationId xmlns="" xmlns:a16="http://schemas.microsoft.com/office/drawing/2014/main" id="{A6B1A43E-69FE-90C4-0BBD-B74C3A9351DA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503;p36">
              <a:extLst>
                <a:ext uri="{FF2B5EF4-FFF2-40B4-BE49-F238E27FC236}">
                  <a16:creationId xmlns="" xmlns:a16="http://schemas.microsoft.com/office/drawing/2014/main" id="{9777FBEA-9E80-B7DC-A66E-6816A9B21FF5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504;p36">
              <a:extLst>
                <a:ext uri="{FF2B5EF4-FFF2-40B4-BE49-F238E27FC236}">
                  <a16:creationId xmlns="" xmlns:a16="http://schemas.microsoft.com/office/drawing/2014/main" id="{BF9DCCF1-6D34-8683-0378-DCE7687D53D1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505;p36">
              <a:extLst>
                <a:ext uri="{FF2B5EF4-FFF2-40B4-BE49-F238E27FC236}">
                  <a16:creationId xmlns="" xmlns:a16="http://schemas.microsoft.com/office/drawing/2014/main" id="{81997B81-668F-8376-3FD5-16C4994FA0FB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506;p36">
              <a:extLst>
                <a:ext uri="{FF2B5EF4-FFF2-40B4-BE49-F238E27FC236}">
                  <a16:creationId xmlns="" xmlns:a16="http://schemas.microsoft.com/office/drawing/2014/main" id="{BD0BB001-4FC5-78DB-E02D-9D18715DB6B9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07;p36">
              <a:extLst>
                <a:ext uri="{FF2B5EF4-FFF2-40B4-BE49-F238E27FC236}">
                  <a16:creationId xmlns="" xmlns:a16="http://schemas.microsoft.com/office/drawing/2014/main" id="{AF048923-2351-F7E1-6CD6-8795ADDA5F41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508;p36">
              <a:extLst>
                <a:ext uri="{FF2B5EF4-FFF2-40B4-BE49-F238E27FC236}">
                  <a16:creationId xmlns="" xmlns:a16="http://schemas.microsoft.com/office/drawing/2014/main" id="{817F1B56-9B14-24D7-3AF1-91FD7589B63B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509;p36">
              <a:extLst>
                <a:ext uri="{FF2B5EF4-FFF2-40B4-BE49-F238E27FC236}">
                  <a16:creationId xmlns="" xmlns:a16="http://schemas.microsoft.com/office/drawing/2014/main" id="{86C88D33-5220-B4CA-5E86-6829780ADF1F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510;p36">
              <a:extLst>
                <a:ext uri="{FF2B5EF4-FFF2-40B4-BE49-F238E27FC236}">
                  <a16:creationId xmlns="" xmlns:a16="http://schemas.microsoft.com/office/drawing/2014/main" id="{045DA779-8147-57BA-411E-F26B08F6F471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511;p36">
              <a:extLst>
                <a:ext uri="{FF2B5EF4-FFF2-40B4-BE49-F238E27FC236}">
                  <a16:creationId xmlns="" xmlns:a16="http://schemas.microsoft.com/office/drawing/2014/main" id="{5CD5A99E-766B-E724-8292-8470DEF878EC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512;p36">
              <a:extLst>
                <a:ext uri="{FF2B5EF4-FFF2-40B4-BE49-F238E27FC236}">
                  <a16:creationId xmlns="" xmlns:a16="http://schemas.microsoft.com/office/drawing/2014/main" id="{4560D06E-3D3E-5679-022C-41CEF4BA6F83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513;p36">
              <a:extLst>
                <a:ext uri="{FF2B5EF4-FFF2-40B4-BE49-F238E27FC236}">
                  <a16:creationId xmlns="" xmlns:a16="http://schemas.microsoft.com/office/drawing/2014/main" id="{FEEF54ED-70AB-A784-0663-4D31EF7715A7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514;p36">
              <a:extLst>
                <a:ext uri="{FF2B5EF4-FFF2-40B4-BE49-F238E27FC236}">
                  <a16:creationId xmlns="" xmlns:a16="http://schemas.microsoft.com/office/drawing/2014/main" id="{BD1EFC1F-1633-D3E4-BBAB-AA31E088F416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515;p36">
              <a:extLst>
                <a:ext uri="{FF2B5EF4-FFF2-40B4-BE49-F238E27FC236}">
                  <a16:creationId xmlns="" xmlns:a16="http://schemas.microsoft.com/office/drawing/2014/main" id="{DFB42651-1971-1B28-13BB-C11BFD35D1C3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516;p36">
              <a:extLst>
                <a:ext uri="{FF2B5EF4-FFF2-40B4-BE49-F238E27FC236}">
                  <a16:creationId xmlns="" xmlns:a16="http://schemas.microsoft.com/office/drawing/2014/main" id="{C9271BF8-EE87-07B9-E5AE-ADAA4F608975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517;p36">
              <a:extLst>
                <a:ext uri="{FF2B5EF4-FFF2-40B4-BE49-F238E27FC236}">
                  <a16:creationId xmlns="" xmlns:a16="http://schemas.microsoft.com/office/drawing/2014/main" id="{8D017714-CDD8-7DE8-7FA1-B58BB5880030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4518;p36">
              <a:extLst>
                <a:ext uri="{FF2B5EF4-FFF2-40B4-BE49-F238E27FC236}">
                  <a16:creationId xmlns="" xmlns:a16="http://schemas.microsoft.com/office/drawing/2014/main" id="{9997503C-2A59-F00D-1251-842228BCAF30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4519;p36">
              <a:extLst>
                <a:ext uri="{FF2B5EF4-FFF2-40B4-BE49-F238E27FC236}">
                  <a16:creationId xmlns="" xmlns:a16="http://schemas.microsoft.com/office/drawing/2014/main" id="{5F2298F0-038D-6FCD-AB88-50191B532304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4520;p36">
              <a:extLst>
                <a:ext uri="{FF2B5EF4-FFF2-40B4-BE49-F238E27FC236}">
                  <a16:creationId xmlns="" xmlns:a16="http://schemas.microsoft.com/office/drawing/2014/main" id="{5A827D01-2036-1A1A-37FB-EF4A9103F35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4521;p36">
              <a:extLst>
                <a:ext uri="{FF2B5EF4-FFF2-40B4-BE49-F238E27FC236}">
                  <a16:creationId xmlns="" xmlns:a16="http://schemas.microsoft.com/office/drawing/2014/main" id="{BC588E42-4DDA-A9C4-4A64-F79E7E8AE2D6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4522;p36">
              <a:extLst>
                <a:ext uri="{FF2B5EF4-FFF2-40B4-BE49-F238E27FC236}">
                  <a16:creationId xmlns="" xmlns:a16="http://schemas.microsoft.com/office/drawing/2014/main" id="{03024B9A-6583-B5BF-1D99-0FC2189A6E70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4523;p36">
              <a:extLst>
                <a:ext uri="{FF2B5EF4-FFF2-40B4-BE49-F238E27FC236}">
                  <a16:creationId xmlns="" xmlns:a16="http://schemas.microsoft.com/office/drawing/2014/main" id="{289E4624-A882-320B-138A-C318888E0BF1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4524;p36">
              <a:extLst>
                <a:ext uri="{FF2B5EF4-FFF2-40B4-BE49-F238E27FC236}">
                  <a16:creationId xmlns="" xmlns:a16="http://schemas.microsoft.com/office/drawing/2014/main" id="{BF49FA19-4CAC-514C-E56A-5F14C583ECD2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525;p36">
              <a:extLst>
                <a:ext uri="{FF2B5EF4-FFF2-40B4-BE49-F238E27FC236}">
                  <a16:creationId xmlns="" xmlns:a16="http://schemas.microsoft.com/office/drawing/2014/main" id="{30C4B023-9827-0E95-9A85-96551050BD94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4526;p36">
              <a:extLst>
                <a:ext uri="{FF2B5EF4-FFF2-40B4-BE49-F238E27FC236}">
                  <a16:creationId xmlns="" xmlns:a16="http://schemas.microsoft.com/office/drawing/2014/main" id="{BBD088C8-61FA-EABF-C7E6-B8582FB600E5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4527;p36">
              <a:extLst>
                <a:ext uri="{FF2B5EF4-FFF2-40B4-BE49-F238E27FC236}">
                  <a16:creationId xmlns="" xmlns:a16="http://schemas.microsoft.com/office/drawing/2014/main" id="{86EDECEF-274C-A91A-48C4-EF2E3CB94F42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4528;p36">
              <a:extLst>
                <a:ext uri="{FF2B5EF4-FFF2-40B4-BE49-F238E27FC236}">
                  <a16:creationId xmlns="" xmlns:a16="http://schemas.microsoft.com/office/drawing/2014/main" id="{1D9583B4-88A8-A0AB-C453-D218B3E7D9DA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4529;p36">
              <a:extLst>
                <a:ext uri="{FF2B5EF4-FFF2-40B4-BE49-F238E27FC236}">
                  <a16:creationId xmlns="" xmlns:a16="http://schemas.microsoft.com/office/drawing/2014/main" id="{AB65B529-F1C6-E7BD-B835-696A32A68D18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4530;p36">
              <a:extLst>
                <a:ext uri="{FF2B5EF4-FFF2-40B4-BE49-F238E27FC236}">
                  <a16:creationId xmlns="" xmlns:a16="http://schemas.microsoft.com/office/drawing/2014/main" id="{2DBA305B-3C4D-3064-03D9-CB85F8060176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4531;p36">
              <a:extLst>
                <a:ext uri="{FF2B5EF4-FFF2-40B4-BE49-F238E27FC236}">
                  <a16:creationId xmlns="" xmlns:a16="http://schemas.microsoft.com/office/drawing/2014/main" id="{293512FF-0C67-9685-CBC5-FF2E19E48AB8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4532;p36">
              <a:extLst>
                <a:ext uri="{FF2B5EF4-FFF2-40B4-BE49-F238E27FC236}">
                  <a16:creationId xmlns="" xmlns:a16="http://schemas.microsoft.com/office/drawing/2014/main" id="{1490FA2E-FEC6-9671-EA82-BE266D4D3689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4533;p36">
              <a:extLst>
                <a:ext uri="{FF2B5EF4-FFF2-40B4-BE49-F238E27FC236}">
                  <a16:creationId xmlns="" xmlns:a16="http://schemas.microsoft.com/office/drawing/2014/main" id="{F03E9F70-7FC1-09D4-2929-52C20DB0CACC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4534;p36">
              <a:extLst>
                <a:ext uri="{FF2B5EF4-FFF2-40B4-BE49-F238E27FC236}">
                  <a16:creationId xmlns="" xmlns:a16="http://schemas.microsoft.com/office/drawing/2014/main" id="{13CEE415-261E-7E1D-E612-0B949A7AA3D4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4535;p36">
              <a:extLst>
                <a:ext uri="{FF2B5EF4-FFF2-40B4-BE49-F238E27FC236}">
                  <a16:creationId xmlns="" xmlns:a16="http://schemas.microsoft.com/office/drawing/2014/main" id="{E45325D0-6987-C01A-6837-228192D4AA7C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4536;p36">
              <a:extLst>
                <a:ext uri="{FF2B5EF4-FFF2-40B4-BE49-F238E27FC236}">
                  <a16:creationId xmlns="" xmlns:a16="http://schemas.microsoft.com/office/drawing/2014/main" id="{A3F540E5-0AF1-ACAA-1899-0176C642FCD4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842" name="Google Shape;2340;p40">
            <a:extLst>
              <a:ext uri="{FF2B5EF4-FFF2-40B4-BE49-F238E27FC236}">
                <a16:creationId xmlns="" xmlns:a16="http://schemas.microsoft.com/office/drawing/2014/main" id="{48F94EFD-9262-CFBC-AFDD-235D481F2BEB}"/>
              </a:ext>
            </a:extLst>
          </p:cNvPr>
          <p:cNvCxnSpPr>
            <a:stCxn id="3845" idx="4"/>
            <a:endCxn id="3857" idx="2"/>
          </p:cNvCxnSpPr>
          <p:nvPr/>
        </p:nvCxnSpPr>
        <p:spPr>
          <a:xfrm rot="16200000" flipH="1">
            <a:off x="3489766" y="4105407"/>
            <a:ext cx="1132237" cy="3379822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3" name="Google Shape;2343;p40">
            <a:extLst>
              <a:ext uri="{FF2B5EF4-FFF2-40B4-BE49-F238E27FC236}">
                <a16:creationId xmlns="" xmlns:a16="http://schemas.microsoft.com/office/drawing/2014/main" id="{7EACF54C-AACF-5EFD-9066-CDD4EBF088BB}"/>
              </a:ext>
            </a:extLst>
          </p:cNvPr>
          <p:cNvCxnSpPr>
            <a:stCxn id="3847" idx="4"/>
            <a:endCxn id="3857" idx="6"/>
          </p:cNvCxnSpPr>
          <p:nvPr/>
        </p:nvCxnSpPr>
        <p:spPr>
          <a:xfrm rot="5400000">
            <a:off x="7372045" y="4105350"/>
            <a:ext cx="1132237" cy="3379936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4" name="Google Shape;2345;p40">
            <a:extLst>
              <a:ext uri="{FF2B5EF4-FFF2-40B4-BE49-F238E27FC236}">
                <a16:creationId xmlns="" xmlns:a16="http://schemas.microsoft.com/office/drawing/2014/main" id="{42B40012-D1DB-BE33-9F4E-CB8EB670478E}"/>
              </a:ext>
            </a:extLst>
          </p:cNvPr>
          <p:cNvCxnSpPr>
            <a:stCxn id="3846" idx="4"/>
            <a:endCxn id="3857" idx="0"/>
          </p:cNvCxnSpPr>
          <p:nvPr/>
        </p:nvCxnSpPr>
        <p:spPr>
          <a:xfrm rot="5400000">
            <a:off x="5556506" y="5669690"/>
            <a:ext cx="881037" cy="5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45" name="Google Shape;2341;p40">
            <a:extLst>
              <a:ext uri="{FF2B5EF4-FFF2-40B4-BE49-F238E27FC236}">
                <a16:creationId xmlns="" xmlns:a16="http://schemas.microsoft.com/office/drawing/2014/main" id="{4B5374C6-A96C-5602-ABA9-CE9F39672816}"/>
              </a:ext>
            </a:extLst>
          </p:cNvPr>
          <p:cNvSpPr/>
          <p:nvPr/>
        </p:nvSpPr>
        <p:spPr>
          <a:xfrm>
            <a:off x="1797373" y="4091600"/>
            <a:ext cx="1137200" cy="1137600"/>
          </a:xfrm>
          <a:prstGeom prst="ellipse">
            <a:avLst/>
          </a:prstGeom>
          <a:solidFill>
            <a:srgbClr val="F7BF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46" name="Google Shape;2346;p40">
            <a:extLst>
              <a:ext uri="{FF2B5EF4-FFF2-40B4-BE49-F238E27FC236}">
                <a16:creationId xmlns="" xmlns:a16="http://schemas.microsoft.com/office/drawing/2014/main" id="{EC9AFBDC-5F1E-1A21-4010-5EFC352D1FC5}"/>
              </a:ext>
            </a:extLst>
          </p:cNvPr>
          <p:cNvSpPr/>
          <p:nvPr/>
        </p:nvSpPr>
        <p:spPr>
          <a:xfrm>
            <a:off x="5428452" y="4091600"/>
            <a:ext cx="1137200" cy="1137600"/>
          </a:xfrm>
          <a:prstGeom prst="ellipse">
            <a:avLst/>
          </a:prstGeom>
          <a:solidFill>
            <a:srgbClr val="5FC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47" name="Google Shape;2344;p40">
            <a:extLst>
              <a:ext uri="{FF2B5EF4-FFF2-40B4-BE49-F238E27FC236}">
                <a16:creationId xmlns="" xmlns:a16="http://schemas.microsoft.com/office/drawing/2014/main" id="{DE25181E-EA95-5CB7-B797-C53770C5A525}"/>
              </a:ext>
            </a:extLst>
          </p:cNvPr>
          <p:cNvSpPr/>
          <p:nvPr/>
        </p:nvSpPr>
        <p:spPr>
          <a:xfrm>
            <a:off x="9059531" y="4091600"/>
            <a:ext cx="1137200" cy="1137600"/>
          </a:xfrm>
          <a:prstGeom prst="ellipse">
            <a:avLst/>
          </a:prstGeom>
          <a:solidFill>
            <a:srgbClr val="EB5A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grpSp>
        <p:nvGrpSpPr>
          <p:cNvPr id="3848" name="Google Shape;2349;p40">
            <a:extLst>
              <a:ext uri="{FF2B5EF4-FFF2-40B4-BE49-F238E27FC236}">
                <a16:creationId xmlns="" xmlns:a16="http://schemas.microsoft.com/office/drawing/2014/main" id="{63A7281E-4E39-1AE0-2010-D5EDC9565B65}"/>
              </a:ext>
            </a:extLst>
          </p:cNvPr>
          <p:cNvGrpSpPr/>
          <p:nvPr/>
        </p:nvGrpSpPr>
        <p:grpSpPr>
          <a:xfrm>
            <a:off x="3414039" y="4857541"/>
            <a:ext cx="5165456" cy="1951968"/>
            <a:chOff x="2634942" y="3154114"/>
            <a:chExt cx="3874092" cy="1463976"/>
          </a:xfrm>
        </p:grpSpPr>
        <p:sp>
          <p:nvSpPr>
            <p:cNvPr id="3849" name="Google Shape;2350;p40">
              <a:extLst>
                <a:ext uri="{FF2B5EF4-FFF2-40B4-BE49-F238E27FC236}">
                  <a16:creationId xmlns="" xmlns:a16="http://schemas.microsoft.com/office/drawing/2014/main" id="{79AE9BFB-6D87-005F-A694-DC198A8B4B05}"/>
                </a:ext>
              </a:extLst>
            </p:cNvPr>
            <p:cNvSpPr/>
            <p:nvPr/>
          </p:nvSpPr>
          <p:spPr>
            <a:xfrm>
              <a:off x="2741277" y="3154114"/>
              <a:ext cx="3664618" cy="1348047"/>
            </a:xfrm>
            <a:custGeom>
              <a:avLst/>
              <a:gdLst/>
              <a:ahLst/>
              <a:cxnLst/>
              <a:rect l="l" t="t" r="r" b="b"/>
              <a:pathLst>
                <a:path w="17197" h="6326" extrusionOk="0">
                  <a:moveTo>
                    <a:pt x="17197" y="6143"/>
                  </a:moveTo>
                  <a:cubicBezTo>
                    <a:pt x="17197" y="5456"/>
                    <a:pt x="16663" y="4893"/>
                    <a:pt x="15981" y="4848"/>
                  </a:cubicBezTo>
                  <a:cubicBezTo>
                    <a:pt x="14563" y="4759"/>
                    <a:pt x="12186" y="4675"/>
                    <a:pt x="10466" y="4942"/>
                  </a:cubicBezTo>
                  <a:cubicBezTo>
                    <a:pt x="11786" y="4700"/>
                    <a:pt x="15003" y="4156"/>
                    <a:pt x="16950" y="4275"/>
                  </a:cubicBezTo>
                  <a:cubicBezTo>
                    <a:pt x="16890" y="3791"/>
                    <a:pt x="16485" y="3415"/>
                    <a:pt x="15996" y="3410"/>
                  </a:cubicBezTo>
                  <a:cubicBezTo>
                    <a:pt x="14533" y="3381"/>
                    <a:pt x="11544" y="3450"/>
                    <a:pt x="9735" y="4314"/>
                  </a:cubicBezTo>
                  <a:cubicBezTo>
                    <a:pt x="9735" y="4314"/>
                    <a:pt x="12334" y="2595"/>
                    <a:pt x="16510" y="2773"/>
                  </a:cubicBezTo>
                  <a:cubicBezTo>
                    <a:pt x="16475" y="1948"/>
                    <a:pt x="15769" y="1320"/>
                    <a:pt x="14943" y="1379"/>
                  </a:cubicBezTo>
                  <a:cubicBezTo>
                    <a:pt x="13357" y="1493"/>
                    <a:pt x="10822" y="1977"/>
                    <a:pt x="8860" y="3751"/>
                  </a:cubicBezTo>
                  <a:cubicBezTo>
                    <a:pt x="8860" y="3751"/>
                    <a:pt x="10269" y="1107"/>
                    <a:pt x="13278" y="188"/>
                  </a:cubicBezTo>
                  <a:cubicBezTo>
                    <a:pt x="13120" y="40"/>
                    <a:pt x="12898" y="1"/>
                    <a:pt x="12700" y="75"/>
                  </a:cubicBezTo>
                  <a:cubicBezTo>
                    <a:pt x="11776" y="421"/>
                    <a:pt x="9206" y="1557"/>
                    <a:pt x="8598" y="3628"/>
                  </a:cubicBezTo>
                  <a:cubicBezTo>
                    <a:pt x="7991" y="1557"/>
                    <a:pt x="5421" y="421"/>
                    <a:pt x="4497" y="75"/>
                  </a:cubicBezTo>
                  <a:cubicBezTo>
                    <a:pt x="4299" y="1"/>
                    <a:pt x="4077" y="40"/>
                    <a:pt x="3924" y="188"/>
                  </a:cubicBezTo>
                  <a:cubicBezTo>
                    <a:pt x="6928" y="1107"/>
                    <a:pt x="8337" y="3751"/>
                    <a:pt x="8337" y="3751"/>
                  </a:cubicBezTo>
                  <a:cubicBezTo>
                    <a:pt x="6375" y="1977"/>
                    <a:pt x="3840" y="1493"/>
                    <a:pt x="2254" y="1379"/>
                  </a:cubicBezTo>
                  <a:cubicBezTo>
                    <a:pt x="1428" y="1320"/>
                    <a:pt x="722" y="1948"/>
                    <a:pt x="687" y="2773"/>
                  </a:cubicBezTo>
                  <a:cubicBezTo>
                    <a:pt x="4863" y="2595"/>
                    <a:pt x="7462" y="4314"/>
                    <a:pt x="7462" y="4314"/>
                  </a:cubicBezTo>
                  <a:cubicBezTo>
                    <a:pt x="5653" y="3450"/>
                    <a:pt x="2664" y="3381"/>
                    <a:pt x="1201" y="3410"/>
                  </a:cubicBezTo>
                  <a:cubicBezTo>
                    <a:pt x="712" y="3415"/>
                    <a:pt x="307" y="3791"/>
                    <a:pt x="247" y="4275"/>
                  </a:cubicBezTo>
                  <a:cubicBezTo>
                    <a:pt x="2194" y="4156"/>
                    <a:pt x="5411" y="4700"/>
                    <a:pt x="6731" y="4942"/>
                  </a:cubicBezTo>
                  <a:cubicBezTo>
                    <a:pt x="5011" y="4675"/>
                    <a:pt x="2634" y="4759"/>
                    <a:pt x="1216" y="4848"/>
                  </a:cubicBezTo>
                  <a:cubicBezTo>
                    <a:pt x="534" y="4893"/>
                    <a:pt x="0" y="5456"/>
                    <a:pt x="0" y="6143"/>
                  </a:cubicBezTo>
                  <a:lnTo>
                    <a:pt x="8589" y="6326"/>
                  </a:lnTo>
                  <a:lnTo>
                    <a:pt x="8589" y="6326"/>
                  </a:lnTo>
                  <a:lnTo>
                    <a:pt x="8598" y="6326"/>
                  </a:lnTo>
                  <a:lnTo>
                    <a:pt x="8613" y="6326"/>
                  </a:lnTo>
                  <a:lnTo>
                    <a:pt x="8613" y="6326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0" name="Google Shape;2351;p40">
              <a:extLst>
                <a:ext uri="{FF2B5EF4-FFF2-40B4-BE49-F238E27FC236}">
                  <a16:creationId xmlns="" xmlns:a16="http://schemas.microsoft.com/office/drawing/2014/main" id="{B95B5C69-2131-47FA-9283-1F6C8379D99D}"/>
                </a:ext>
              </a:extLst>
            </p:cNvPr>
            <p:cNvSpPr/>
            <p:nvPr/>
          </p:nvSpPr>
          <p:spPr>
            <a:xfrm>
              <a:off x="2634942" y="4424172"/>
              <a:ext cx="3874092" cy="193918"/>
            </a:xfrm>
            <a:custGeom>
              <a:avLst/>
              <a:gdLst/>
              <a:ahLst/>
              <a:cxnLst/>
              <a:rect l="l" t="t" r="r" b="b"/>
              <a:pathLst>
                <a:path w="18180" h="910" extrusionOk="0">
                  <a:moveTo>
                    <a:pt x="9246" y="909"/>
                  </a:moveTo>
                  <a:cubicBezTo>
                    <a:pt x="8989" y="909"/>
                    <a:pt x="8761" y="786"/>
                    <a:pt x="8608" y="652"/>
                  </a:cubicBezTo>
                  <a:cubicBezTo>
                    <a:pt x="8579" y="623"/>
                    <a:pt x="8539" y="613"/>
                    <a:pt x="8500" y="613"/>
                  </a:cubicBezTo>
                  <a:lnTo>
                    <a:pt x="173" y="613"/>
                  </a:lnTo>
                  <a:cubicBezTo>
                    <a:pt x="79" y="613"/>
                    <a:pt x="0" y="534"/>
                    <a:pt x="0" y="440"/>
                  </a:cubicBezTo>
                  <a:lnTo>
                    <a:pt x="0" y="173"/>
                  </a:lnTo>
                  <a:cubicBezTo>
                    <a:pt x="0" y="79"/>
                    <a:pt x="79" y="0"/>
                    <a:pt x="173" y="0"/>
                  </a:cubicBezTo>
                  <a:lnTo>
                    <a:pt x="8608" y="0"/>
                  </a:lnTo>
                  <a:cubicBezTo>
                    <a:pt x="8658" y="0"/>
                    <a:pt x="8702" y="20"/>
                    <a:pt x="8737" y="59"/>
                  </a:cubicBezTo>
                  <a:cubicBezTo>
                    <a:pt x="8756" y="79"/>
                    <a:pt x="9241" y="598"/>
                    <a:pt x="9690" y="64"/>
                  </a:cubicBezTo>
                  <a:lnTo>
                    <a:pt x="9690" y="64"/>
                  </a:lnTo>
                  <a:cubicBezTo>
                    <a:pt x="9725" y="25"/>
                    <a:pt x="9769" y="0"/>
                    <a:pt x="9819" y="0"/>
                  </a:cubicBezTo>
                  <a:lnTo>
                    <a:pt x="18012" y="0"/>
                  </a:lnTo>
                  <a:cubicBezTo>
                    <a:pt x="18106" y="0"/>
                    <a:pt x="18180" y="79"/>
                    <a:pt x="18180" y="173"/>
                  </a:cubicBezTo>
                  <a:lnTo>
                    <a:pt x="18180" y="440"/>
                  </a:lnTo>
                  <a:cubicBezTo>
                    <a:pt x="18180" y="534"/>
                    <a:pt x="18106" y="613"/>
                    <a:pt x="18012" y="613"/>
                  </a:cubicBezTo>
                  <a:lnTo>
                    <a:pt x="9942" y="613"/>
                  </a:lnTo>
                  <a:cubicBezTo>
                    <a:pt x="9898" y="613"/>
                    <a:pt x="9853" y="633"/>
                    <a:pt x="9819" y="662"/>
                  </a:cubicBezTo>
                  <a:cubicBezTo>
                    <a:pt x="9626" y="845"/>
                    <a:pt x="9429" y="909"/>
                    <a:pt x="9246" y="909"/>
                  </a:cubicBez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1" name="Google Shape;2352;p40">
              <a:extLst>
                <a:ext uri="{FF2B5EF4-FFF2-40B4-BE49-F238E27FC236}">
                  <a16:creationId xmlns="" xmlns:a16="http://schemas.microsoft.com/office/drawing/2014/main" id="{AF1DE380-74CF-00CE-082B-973FE5D70A9E}"/>
                </a:ext>
              </a:extLst>
            </p:cNvPr>
            <p:cNvSpPr/>
            <p:nvPr/>
          </p:nvSpPr>
          <p:spPr>
            <a:xfrm>
              <a:off x="4673425" y="3571144"/>
              <a:ext cx="1472496" cy="466681"/>
            </a:xfrm>
            <a:custGeom>
              <a:avLst/>
              <a:gdLst/>
              <a:ahLst/>
              <a:cxnLst/>
              <a:rect l="l" t="t" r="r" b="b"/>
              <a:pathLst>
                <a:path w="6910" h="2190" extrusionOk="0">
                  <a:moveTo>
                    <a:pt x="60" y="2170"/>
                  </a:moveTo>
                  <a:cubicBezTo>
                    <a:pt x="174" y="2096"/>
                    <a:pt x="292" y="2021"/>
                    <a:pt x="411" y="1952"/>
                  </a:cubicBezTo>
                  <a:cubicBezTo>
                    <a:pt x="727" y="1769"/>
                    <a:pt x="1048" y="1601"/>
                    <a:pt x="1380" y="1438"/>
                  </a:cubicBezTo>
                  <a:cubicBezTo>
                    <a:pt x="1854" y="1211"/>
                    <a:pt x="2333" y="1004"/>
                    <a:pt x="2827" y="821"/>
                  </a:cubicBezTo>
                  <a:cubicBezTo>
                    <a:pt x="3411" y="608"/>
                    <a:pt x="4008" y="430"/>
                    <a:pt x="4611" y="302"/>
                  </a:cubicBezTo>
                  <a:cubicBezTo>
                    <a:pt x="5273" y="159"/>
                    <a:pt x="5945" y="75"/>
                    <a:pt x="6618" y="65"/>
                  </a:cubicBezTo>
                  <a:cubicBezTo>
                    <a:pt x="6702" y="65"/>
                    <a:pt x="6790" y="65"/>
                    <a:pt x="6874" y="70"/>
                  </a:cubicBezTo>
                  <a:cubicBezTo>
                    <a:pt x="6909" y="70"/>
                    <a:pt x="6909" y="10"/>
                    <a:pt x="6874" y="10"/>
                  </a:cubicBezTo>
                  <a:cubicBezTo>
                    <a:pt x="6193" y="0"/>
                    <a:pt x="5516" y="70"/>
                    <a:pt x="4848" y="193"/>
                  </a:cubicBezTo>
                  <a:cubicBezTo>
                    <a:pt x="4226" y="317"/>
                    <a:pt x="3613" y="485"/>
                    <a:pt x="3015" y="697"/>
                  </a:cubicBezTo>
                  <a:cubicBezTo>
                    <a:pt x="2506" y="875"/>
                    <a:pt x="2002" y="1083"/>
                    <a:pt x="1513" y="1315"/>
                  </a:cubicBezTo>
                  <a:cubicBezTo>
                    <a:pt x="1162" y="1478"/>
                    <a:pt x="811" y="1661"/>
                    <a:pt x="475" y="1853"/>
                  </a:cubicBezTo>
                  <a:cubicBezTo>
                    <a:pt x="327" y="1937"/>
                    <a:pt x="174" y="2021"/>
                    <a:pt x="35" y="2115"/>
                  </a:cubicBezTo>
                  <a:cubicBezTo>
                    <a:pt x="35" y="2120"/>
                    <a:pt x="31" y="2120"/>
                    <a:pt x="31" y="2120"/>
                  </a:cubicBezTo>
                  <a:cubicBezTo>
                    <a:pt x="1" y="2140"/>
                    <a:pt x="26" y="2189"/>
                    <a:pt x="60" y="217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2" name="Google Shape;2353;p40">
              <a:extLst>
                <a:ext uri="{FF2B5EF4-FFF2-40B4-BE49-F238E27FC236}">
                  <a16:creationId xmlns="" xmlns:a16="http://schemas.microsoft.com/office/drawing/2014/main" id="{2DEF6559-1973-F5F4-9CC3-6980AF059E7F}"/>
                </a:ext>
              </a:extLst>
            </p:cNvPr>
            <p:cNvSpPr/>
            <p:nvPr/>
          </p:nvSpPr>
          <p:spPr>
            <a:xfrm>
              <a:off x="4796808" y="3972406"/>
              <a:ext cx="1430090" cy="188590"/>
            </a:xfrm>
            <a:custGeom>
              <a:avLst/>
              <a:gdLst/>
              <a:ahLst/>
              <a:cxnLst/>
              <a:rect l="l" t="t" r="r" b="b"/>
              <a:pathLst>
                <a:path w="6711" h="885" extrusionOk="0">
                  <a:moveTo>
                    <a:pt x="49" y="875"/>
                  </a:moveTo>
                  <a:cubicBezTo>
                    <a:pt x="178" y="840"/>
                    <a:pt x="306" y="806"/>
                    <a:pt x="430" y="776"/>
                  </a:cubicBezTo>
                  <a:cubicBezTo>
                    <a:pt x="771" y="692"/>
                    <a:pt x="1112" y="613"/>
                    <a:pt x="1453" y="544"/>
                  </a:cubicBezTo>
                  <a:cubicBezTo>
                    <a:pt x="1937" y="440"/>
                    <a:pt x="2421" y="356"/>
                    <a:pt x="2911" y="282"/>
                  </a:cubicBezTo>
                  <a:cubicBezTo>
                    <a:pt x="3489" y="198"/>
                    <a:pt x="4067" y="134"/>
                    <a:pt x="4650" y="99"/>
                  </a:cubicBezTo>
                  <a:cubicBezTo>
                    <a:pt x="5253" y="59"/>
                    <a:pt x="5856" y="54"/>
                    <a:pt x="6459" y="94"/>
                  </a:cubicBezTo>
                  <a:cubicBezTo>
                    <a:pt x="6533" y="99"/>
                    <a:pt x="6602" y="104"/>
                    <a:pt x="6671" y="109"/>
                  </a:cubicBezTo>
                  <a:cubicBezTo>
                    <a:pt x="6711" y="114"/>
                    <a:pt x="6711" y="59"/>
                    <a:pt x="6671" y="54"/>
                  </a:cubicBezTo>
                  <a:cubicBezTo>
                    <a:pt x="6073" y="0"/>
                    <a:pt x="5470" y="0"/>
                    <a:pt x="4867" y="30"/>
                  </a:cubicBezTo>
                  <a:cubicBezTo>
                    <a:pt x="4279" y="59"/>
                    <a:pt x="3696" y="119"/>
                    <a:pt x="3113" y="198"/>
                  </a:cubicBezTo>
                  <a:cubicBezTo>
                    <a:pt x="2604" y="267"/>
                    <a:pt x="2100" y="356"/>
                    <a:pt x="1596" y="455"/>
                  </a:cubicBezTo>
                  <a:cubicBezTo>
                    <a:pt x="1235" y="529"/>
                    <a:pt x="870" y="608"/>
                    <a:pt x="514" y="697"/>
                  </a:cubicBezTo>
                  <a:cubicBezTo>
                    <a:pt x="356" y="736"/>
                    <a:pt x="198" y="771"/>
                    <a:pt x="40" y="820"/>
                  </a:cubicBezTo>
                  <a:cubicBezTo>
                    <a:pt x="40" y="820"/>
                    <a:pt x="40" y="820"/>
                    <a:pt x="35" y="820"/>
                  </a:cubicBezTo>
                  <a:cubicBezTo>
                    <a:pt x="0" y="830"/>
                    <a:pt x="15" y="885"/>
                    <a:pt x="49" y="875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3" name="Google Shape;2354;p40">
              <a:extLst>
                <a:ext uri="{FF2B5EF4-FFF2-40B4-BE49-F238E27FC236}">
                  <a16:creationId xmlns="" xmlns:a16="http://schemas.microsoft.com/office/drawing/2014/main" id="{BC36A058-3C98-D471-0C5C-C285D5BF8B96}"/>
                </a:ext>
              </a:extLst>
            </p:cNvPr>
            <p:cNvSpPr/>
            <p:nvPr/>
          </p:nvSpPr>
          <p:spPr>
            <a:xfrm>
              <a:off x="5113683" y="4291412"/>
              <a:ext cx="761606" cy="36013"/>
            </a:xfrm>
            <a:custGeom>
              <a:avLst/>
              <a:gdLst/>
              <a:ahLst/>
              <a:cxnLst/>
              <a:rect l="l" t="t" r="r" b="b"/>
              <a:pathLst>
                <a:path w="3574" h="169" extrusionOk="0">
                  <a:moveTo>
                    <a:pt x="25" y="168"/>
                  </a:moveTo>
                  <a:cubicBezTo>
                    <a:pt x="99" y="159"/>
                    <a:pt x="173" y="154"/>
                    <a:pt x="247" y="144"/>
                  </a:cubicBezTo>
                  <a:cubicBezTo>
                    <a:pt x="435" y="124"/>
                    <a:pt x="628" y="109"/>
                    <a:pt x="821" y="99"/>
                  </a:cubicBezTo>
                  <a:cubicBezTo>
                    <a:pt x="1088" y="79"/>
                    <a:pt x="1359" y="70"/>
                    <a:pt x="1626" y="60"/>
                  </a:cubicBezTo>
                  <a:cubicBezTo>
                    <a:pt x="1933" y="55"/>
                    <a:pt x="2234" y="55"/>
                    <a:pt x="2540" y="70"/>
                  </a:cubicBezTo>
                  <a:cubicBezTo>
                    <a:pt x="2837" y="79"/>
                    <a:pt x="3138" y="104"/>
                    <a:pt x="3430" y="149"/>
                  </a:cubicBezTo>
                  <a:cubicBezTo>
                    <a:pt x="3464" y="154"/>
                    <a:pt x="3499" y="159"/>
                    <a:pt x="3534" y="168"/>
                  </a:cubicBezTo>
                  <a:cubicBezTo>
                    <a:pt x="3548" y="168"/>
                    <a:pt x="3568" y="163"/>
                    <a:pt x="3568" y="149"/>
                  </a:cubicBezTo>
                  <a:cubicBezTo>
                    <a:pt x="3573" y="134"/>
                    <a:pt x="3563" y="114"/>
                    <a:pt x="3548" y="109"/>
                  </a:cubicBezTo>
                  <a:cubicBezTo>
                    <a:pt x="3257" y="60"/>
                    <a:pt x="2955" y="35"/>
                    <a:pt x="2654" y="15"/>
                  </a:cubicBezTo>
                  <a:cubicBezTo>
                    <a:pt x="2348" y="0"/>
                    <a:pt x="2041" y="0"/>
                    <a:pt x="1735" y="5"/>
                  </a:cubicBezTo>
                  <a:cubicBezTo>
                    <a:pt x="1463" y="10"/>
                    <a:pt x="1186" y="20"/>
                    <a:pt x="910" y="35"/>
                  </a:cubicBezTo>
                  <a:cubicBezTo>
                    <a:pt x="707" y="50"/>
                    <a:pt x="504" y="65"/>
                    <a:pt x="302" y="84"/>
                  </a:cubicBezTo>
                  <a:cubicBezTo>
                    <a:pt x="213" y="89"/>
                    <a:pt x="119" y="99"/>
                    <a:pt x="30" y="109"/>
                  </a:cubicBezTo>
                  <a:cubicBezTo>
                    <a:pt x="30" y="109"/>
                    <a:pt x="30" y="109"/>
                    <a:pt x="25" y="109"/>
                  </a:cubicBezTo>
                  <a:cubicBezTo>
                    <a:pt x="10" y="114"/>
                    <a:pt x="0" y="124"/>
                    <a:pt x="0" y="139"/>
                  </a:cubicBezTo>
                  <a:cubicBezTo>
                    <a:pt x="0" y="154"/>
                    <a:pt x="10" y="168"/>
                    <a:pt x="25" y="168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4" name="Google Shape;2355;p40">
              <a:extLst>
                <a:ext uri="{FF2B5EF4-FFF2-40B4-BE49-F238E27FC236}">
                  <a16:creationId xmlns="" xmlns:a16="http://schemas.microsoft.com/office/drawing/2014/main" id="{8441AE96-4A75-0A96-4274-D3995ACD1479}"/>
                </a:ext>
              </a:extLst>
            </p:cNvPr>
            <p:cNvSpPr/>
            <p:nvPr/>
          </p:nvSpPr>
          <p:spPr>
            <a:xfrm>
              <a:off x="3551045" y="3602683"/>
              <a:ext cx="819355" cy="387835"/>
            </a:xfrm>
            <a:custGeom>
              <a:avLst/>
              <a:gdLst/>
              <a:ahLst/>
              <a:cxnLst/>
              <a:rect l="l" t="t" r="r" b="b"/>
              <a:pathLst>
                <a:path w="3845" h="1820" extrusionOk="0">
                  <a:moveTo>
                    <a:pt x="35" y="60"/>
                  </a:moveTo>
                  <a:cubicBezTo>
                    <a:pt x="60" y="65"/>
                    <a:pt x="79" y="70"/>
                    <a:pt x="99" y="75"/>
                  </a:cubicBezTo>
                  <a:cubicBezTo>
                    <a:pt x="158" y="90"/>
                    <a:pt x="218" y="99"/>
                    <a:pt x="277" y="114"/>
                  </a:cubicBezTo>
                  <a:cubicBezTo>
                    <a:pt x="371" y="139"/>
                    <a:pt x="460" y="159"/>
                    <a:pt x="554" y="184"/>
                  </a:cubicBezTo>
                  <a:cubicBezTo>
                    <a:pt x="672" y="218"/>
                    <a:pt x="786" y="253"/>
                    <a:pt x="905" y="287"/>
                  </a:cubicBezTo>
                  <a:cubicBezTo>
                    <a:pt x="1043" y="332"/>
                    <a:pt x="1181" y="376"/>
                    <a:pt x="1320" y="426"/>
                  </a:cubicBezTo>
                  <a:cubicBezTo>
                    <a:pt x="1473" y="480"/>
                    <a:pt x="1626" y="534"/>
                    <a:pt x="1779" y="599"/>
                  </a:cubicBezTo>
                  <a:cubicBezTo>
                    <a:pt x="1937" y="663"/>
                    <a:pt x="2100" y="732"/>
                    <a:pt x="2259" y="811"/>
                  </a:cubicBezTo>
                  <a:cubicBezTo>
                    <a:pt x="2422" y="890"/>
                    <a:pt x="2585" y="974"/>
                    <a:pt x="2748" y="1063"/>
                  </a:cubicBezTo>
                  <a:cubicBezTo>
                    <a:pt x="2911" y="1157"/>
                    <a:pt x="3069" y="1256"/>
                    <a:pt x="3227" y="1360"/>
                  </a:cubicBezTo>
                  <a:cubicBezTo>
                    <a:pt x="3380" y="1468"/>
                    <a:pt x="3528" y="1582"/>
                    <a:pt x="3672" y="1701"/>
                  </a:cubicBezTo>
                  <a:cubicBezTo>
                    <a:pt x="3711" y="1730"/>
                    <a:pt x="3746" y="1760"/>
                    <a:pt x="3776" y="1794"/>
                  </a:cubicBezTo>
                  <a:cubicBezTo>
                    <a:pt x="3805" y="1819"/>
                    <a:pt x="3845" y="1780"/>
                    <a:pt x="3820" y="1755"/>
                  </a:cubicBezTo>
                  <a:cubicBezTo>
                    <a:pt x="3677" y="1626"/>
                    <a:pt x="3528" y="1508"/>
                    <a:pt x="3375" y="1394"/>
                  </a:cubicBezTo>
                  <a:cubicBezTo>
                    <a:pt x="3222" y="1285"/>
                    <a:pt x="3064" y="1182"/>
                    <a:pt x="2901" y="1088"/>
                  </a:cubicBezTo>
                  <a:cubicBezTo>
                    <a:pt x="2743" y="994"/>
                    <a:pt x="2575" y="905"/>
                    <a:pt x="2412" y="821"/>
                  </a:cubicBezTo>
                  <a:cubicBezTo>
                    <a:pt x="2249" y="742"/>
                    <a:pt x="2086" y="668"/>
                    <a:pt x="1923" y="599"/>
                  </a:cubicBezTo>
                  <a:cubicBezTo>
                    <a:pt x="1769" y="534"/>
                    <a:pt x="1611" y="470"/>
                    <a:pt x="1453" y="411"/>
                  </a:cubicBezTo>
                  <a:cubicBezTo>
                    <a:pt x="1310" y="361"/>
                    <a:pt x="1166" y="312"/>
                    <a:pt x="1023" y="268"/>
                  </a:cubicBezTo>
                  <a:cubicBezTo>
                    <a:pt x="900" y="228"/>
                    <a:pt x="776" y="188"/>
                    <a:pt x="653" y="154"/>
                  </a:cubicBezTo>
                  <a:cubicBezTo>
                    <a:pt x="554" y="124"/>
                    <a:pt x="455" y="99"/>
                    <a:pt x="356" y="75"/>
                  </a:cubicBezTo>
                  <a:cubicBezTo>
                    <a:pt x="287" y="60"/>
                    <a:pt x="218" y="40"/>
                    <a:pt x="149" y="25"/>
                  </a:cubicBezTo>
                  <a:cubicBezTo>
                    <a:pt x="119" y="20"/>
                    <a:pt x="89" y="15"/>
                    <a:pt x="55" y="6"/>
                  </a:cubicBezTo>
                  <a:cubicBezTo>
                    <a:pt x="55" y="6"/>
                    <a:pt x="55" y="6"/>
                    <a:pt x="50" y="6"/>
                  </a:cubicBezTo>
                  <a:cubicBezTo>
                    <a:pt x="15" y="1"/>
                    <a:pt x="0" y="55"/>
                    <a:pt x="35" y="6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5" name="Google Shape;2356;p40">
              <a:extLst>
                <a:ext uri="{FF2B5EF4-FFF2-40B4-BE49-F238E27FC236}">
                  <a16:creationId xmlns="" xmlns:a16="http://schemas.microsoft.com/office/drawing/2014/main" id="{960A1A2E-C4C5-FAFA-EADB-9B58AD1D867C}"/>
                </a:ext>
              </a:extLst>
            </p:cNvPr>
            <p:cNvSpPr/>
            <p:nvPr/>
          </p:nvSpPr>
          <p:spPr>
            <a:xfrm>
              <a:off x="3118245" y="3973472"/>
              <a:ext cx="1299675" cy="220129"/>
            </a:xfrm>
            <a:custGeom>
              <a:avLst/>
              <a:gdLst/>
              <a:ahLst/>
              <a:cxnLst/>
              <a:rect l="l" t="t" r="r" b="b"/>
              <a:pathLst>
                <a:path w="6099" h="1033" extrusionOk="0">
                  <a:moveTo>
                    <a:pt x="35" y="59"/>
                  </a:moveTo>
                  <a:cubicBezTo>
                    <a:pt x="158" y="59"/>
                    <a:pt x="277" y="64"/>
                    <a:pt x="401" y="64"/>
                  </a:cubicBezTo>
                  <a:cubicBezTo>
                    <a:pt x="722" y="74"/>
                    <a:pt x="1043" y="89"/>
                    <a:pt x="1364" y="114"/>
                  </a:cubicBezTo>
                  <a:cubicBezTo>
                    <a:pt x="1819" y="143"/>
                    <a:pt x="2273" y="188"/>
                    <a:pt x="2728" y="242"/>
                  </a:cubicBezTo>
                  <a:cubicBezTo>
                    <a:pt x="3257" y="311"/>
                    <a:pt x="3781" y="395"/>
                    <a:pt x="4299" y="509"/>
                  </a:cubicBezTo>
                  <a:cubicBezTo>
                    <a:pt x="4828" y="623"/>
                    <a:pt x="5352" y="766"/>
                    <a:pt x="5861" y="949"/>
                  </a:cubicBezTo>
                  <a:cubicBezTo>
                    <a:pt x="5925" y="974"/>
                    <a:pt x="5989" y="998"/>
                    <a:pt x="6049" y="1023"/>
                  </a:cubicBezTo>
                  <a:cubicBezTo>
                    <a:pt x="6083" y="1033"/>
                    <a:pt x="6098" y="978"/>
                    <a:pt x="6064" y="969"/>
                  </a:cubicBezTo>
                  <a:cubicBezTo>
                    <a:pt x="5555" y="771"/>
                    <a:pt x="5026" y="618"/>
                    <a:pt x="4497" y="494"/>
                  </a:cubicBezTo>
                  <a:cubicBezTo>
                    <a:pt x="3973" y="376"/>
                    <a:pt x="3445" y="282"/>
                    <a:pt x="2916" y="213"/>
                  </a:cubicBezTo>
                  <a:cubicBezTo>
                    <a:pt x="2451" y="148"/>
                    <a:pt x="1982" y="99"/>
                    <a:pt x="1517" y="64"/>
                  </a:cubicBezTo>
                  <a:cubicBezTo>
                    <a:pt x="1176" y="40"/>
                    <a:pt x="835" y="20"/>
                    <a:pt x="490" y="10"/>
                  </a:cubicBezTo>
                  <a:cubicBezTo>
                    <a:pt x="341" y="10"/>
                    <a:pt x="188" y="0"/>
                    <a:pt x="40" y="5"/>
                  </a:cubicBezTo>
                  <a:cubicBezTo>
                    <a:pt x="40" y="5"/>
                    <a:pt x="35" y="5"/>
                    <a:pt x="35" y="5"/>
                  </a:cubicBezTo>
                  <a:cubicBezTo>
                    <a:pt x="0" y="5"/>
                    <a:pt x="0" y="59"/>
                    <a:pt x="35" y="59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6" name="Google Shape;2357;p40">
              <a:extLst>
                <a:ext uri="{FF2B5EF4-FFF2-40B4-BE49-F238E27FC236}">
                  <a16:creationId xmlns="" xmlns:a16="http://schemas.microsoft.com/office/drawing/2014/main" id="{7A0A0B2C-7181-F4D2-E7FC-5345CD110A38}"/>
                </a:ext>
              </a:extLst>
            </p:cNvPr>
            <p:cNvSpPr/>
            <p:nvPr/>
          </p:nvSpPr>
          <p:spPr>
            <a:xfrm>
              <a:off x="3017024" y="4302920"/>
              <a:ext cx="1088070" cy="66699"/>
            </a:xfrm>
            <a:custGeom>
              <a:avLst/>
              <a:gdLst/>
              <a:ahLst/>
              <a:cxnLst/>
              <a:rect l="l" t="t" r="r" b="b"/>
              <a:pathLst>
                <a:path w="5106" h="313" extrusionOk="0">
                  <a:moveTo>
                    <a:pt x="36" y="124"/>
                  </a:moveTo>
                  <a:cubicBezTo>
                    <a:pt x="134" y="114"/>
                    <a:pt x="233" y="109"/>
                    <a:pt x="332" y="105"/>
                  </a:cubicBezTo>
                  <a:cubicBezTo>
                    <a:pt x="594" y="90"/>
                    <a:pt x="856" y="75"/>
                    <a:pt x="1118" y="70"/>
                  </a:cubicBezTo>
                  <a:cubicBezTo>
                    <a:pt x="1493" y="60"/>
                    <a:pt x="1869" y="55"/>
                    <a:pt x="2244" y="60"/>
                  </a:cubicBezTo>
                  <a:cubicBezTo>
                    <a:pt x="2679" y="65"/>
                    <a:pt x="3114" y="85"/>
                    <a:pt x="3549" y="119"/>
                  </a:cubicBezTo>
                  <a:cubicBezTo>
                    <a:pt x="4004" y="149"/>
                    <a:pt x="4453" y="198"/>
                    <a:pt x="4898" y="277"/>
                  </a:cubicBezTo>
                  <a:cubicBezTo>
                    <a:pt x="4952" y="287"/>
                    <a:pt x="5007" y="297"/>
                    <a:pt x="5056" y="307"/>
                  </a:cubicBezTo>
                  <a:cubicBezTo>
                    <a:pt x="5091" y="312"/>
                    <a:pt x="5106" y="258"/>
                    <a:pt x="5071" y="253"/>
                  </a:cubicBezTo>
                  <a:cubicBezTo>
                    <a:pt x="4626" y="169"/>
                    <a:pt x="4181" y="114"/>
                    <a:pt x="3732" y="75"/>
                  </a:cubicBezTo>
                  <a:cubicBezTo>
                    <a:pt x="3287" y="35"/>
                    <a:pt x="2847" y="16"/>
                    <a:pt x="2403" y="6"/>
                  </a:cubicBezTo>
                  <a:cubicBezTo>
                    <a:pt x="2017" y="1"/>
                    <a:pt x="1632" y="1"/>
                    <a:pt x="1246" y="11"/>
                  </a:cubicBezTo>
                  <a:cubicBezTo>
                    <a:pt x="965" y="16"/>
                    <a:pt x="683" y="25"/>
                    <a:pt x="406" y="40"/>
                  </a:cubicBezTo>
                  <a:cubicBezTo>
                    <a:pt x="283" y="50"/>
                    <a:pt x="164" y="55"/>
                    <a:pt x="41" y="65"/>
                  </a:cubicBezTo>
                  <a:cubicBezTo>
                    <a:pt x="41" y="65"/>
                    <a:pt x="41" y="65"/>
                    <a:pt x="36" y="65"/>
                  </a:cubicBezTo>
                  <a:cubicBezTo>
                    <a:pt x="1" y="70"/>
                    <a:pt x="1" y="124"/>
                    <a:pt x="36" y="124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7" name="Google Shape;2342;p40">
              <a:extLst>
                <a:ext uri="{FF2B5EF4-FFF2-40B4-BE49-F238E27FC236}">
                  <a16:creationId xmlns="" xmlns:a16="http://schemas.microsoft.com/office/drawing/2014/main" id="{18642644-55CC-758B-86C1-854DCE3D7693}"/>
                </a:ext>
              </a:extLst>
            </p:cNvPr>
            <p:cNvSpPr/>
            <p:nvPr/>
          </p:nvSpPr>
          <p:spPr>
            <a:xfrm>
              <a:off x="4383759" y="4093636"/>
              <a:ext cx="376800" cy="376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3858" name="Google Shape;2362;p40">
            <a:extLst>
              <a:ext uri="{FF2B5EF4-FFF2-40B4-BE49-F238E27FC236}">
                <a16:creationId xmlns="" xmlns:a16="http://schemas.microsoft.com/office/drawing/2014/main" id="{D7817796-6C79-7531-0CC4-8635A2D4DB55}"/>
              </a:ext>
            </a:extLst>
          </p:cNvPr>
          <p:cNvGrpSpPr/>
          <p:nvPr/>
        </p:nvGrpSpPr>
        <p:grpSpPr>
          <a:xfrm>
            <a:off x="9361194" y="4341143"/>
            <a:ext cx="532764" cy="638543"/>
            <a:chOff x="5597775" y="3783150"/>
            <a:chExt cx="285450" cy="342125"/>
          </a:xfrm>
        </p:grpSpPr>
        <p:sp>
          <p:nvSpPr>
            <p:cNvPr id="3859" name="Google Shape;2363;p40">
              <a:extLst>
                <a:ext uri="{FF2B5EF4-FFF2-40B4-BE49-F238E27FC236}">
                  <a16:creationId xmlns="" xmlns:a16="http://schemas.microsoft.com/office/drawing/2014/main" id="{9D6B1288-74B3-1044-5B02-C91C98860148}"/>
                </a:ext>
              </a:extLst>
            </p:cNvPr>
            <p:cNvSpPr/>
            <p:nvPr/>
          </p:nvSpPr>
          <p:spPr>
            <a:xfrm>
              <a:off x="5597775" y="3872400"/>
              <a:ext cx="285450" cy="167175"/>
            </a:xfrm>
            <a:custGeom>
              <a:avLst/>
              <a:gdLst/>
              <a:ahLst/>
              <a:cxnLst/>
              <a:rect l="l" t="t" r="r" b="b"/>
              <a:pathLst>
                <a:path w="11418" h="6687" extrusionOk="0">
                  <a:moveTo>
                    <a:pt x="1771" y="6686"/>
                  </a:moveTo>
                  <a:lnTo>
                    <a:pt x="1672" y="6686"/>
                  </a:lnTo>
                  <a:cubicBezTo>
                    <a:pt x="752" y="6686"/>
                    <a:pt x="15" y="5950"/>
                    <a:pt x="1" y="5029"/>
                  </a:cubicBezTo>
                  <a:lnTo>
                    <a:pt x="1" y="1672"/>
                  </a:lnTo>
                  <a:cubicBezTo>
                    <a:pt x="15" y="751"/>
                    <a:pt x="752" y="14"/>
                    <a:pt x="1672" y="0"/>
                  </a:cubicBezTo>
                  <a:lnTo>
                    <a:pt x="9761" y="0"/>
                  </a:lnTo>
                  <a:cubicBezTo>
                    <a:pt x="10681" y="14"/>
                    <a:pt x="11418" y="751"/>
                    <a:pt x="11418" y="1672"/>
                  </a:cubicBezTo>
                  <a:lnTo>
                    <a:pt x="11418" y="5029"/>
                  </a:lnTo>
                  <a:cubicBezTo>
                    <a:pt x="11418" y="5950"/>
                    <a:pt x="10681" y="6686"/>
                    <a:pt x="9761" y="6686"/>
                  </a:cubicBezTo>
                  <a:lnTo>
                    <a:pt x="9661" y="6686"/>
                  </a:lnTo>
                  <a:lnTo>
                    <a:pt x="9661" y="3074"/>
                  </a:lnTo>
                  <a:lnTo>
                    <a:pt x="1771" y="3074"/>
                  </a:lnTo>
                  <a:close/>
                  <a:moveTo>
                    <a:pt x="7395" y="1247"/>
                  </a:moveTo>
                  <a:cubicBezTo>
                    <a:pt x="7013" y="1247"/>
                    <a:pt x="6814" y="1714"/>
                    <a:pt x="7083" y="1983"/>
                  </a:cubicBezTo>
                  <a:cubicBezTo>
                    <a:pt x="7367" y="2267"/>
                    <a:pt x="7834" y="2068"/>
                    <a:pt x="7834" y="1686"/>
                  </a:cubicBezTo>
                  <a:cubicBezTo>
                    <a:pt x="7834" y="1445"/>
                    <a:pt x="7636" y="1247"/>
                    <a:pt x="7395" y="1247"/>
                  </a:cubicBezTo>
                  <a:close/>
                  <a:moveTo>
                    <a:pt x="8996" y="1247"/>
                  </a:moveTo>
                  <a:cubicBezTo>
                    <a:pt x="8599" y="1247"/>
                    <a:pt x="8401" y="1714"/>
                    <a:pt x="8684" y="1983"/>
                  </a:cubicBezTo>
                  <a:cubicBezTo>
                    <a:pt x="8953" y="2267"/>
                    <a:pt x="9435" y="2068"/>
                    <a:pt x="9435" y="1686"/>
                  </a:cubicBezTo>
                  <a:cubicBezTo>
                    <a:pt x="9435" y="1445"/>
                    <a:pt x="9236" y="1247"/>
                    <a:pt x="8996" y="1247"/>
                  </a:cubicBezTo>
                  <a:close/>
                  <a:moveTo>
                    <a:pt x="8996" y="1247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0" name="Google Shape;2364;p40">
              <a:extLst>
                <a:ext uri="{FF2B5EF4-FFF2-40B4-BE49-F238E27FC236}">
                  <a16:creationId xmlns="" xmlns:a16="http://schemas.microsoft.com/office/drawing/2014/main" id="{1E02552F-4DA5-1908-F5DE-28336036D9A4}"/>
                </a:ext>
              </a:extLst>
            </p:cNvPr>
            <p:cNvSpPr/>
            <p:nvPr/>
          </p:nvSpPr>
          <p:spPr>
            <a:xfrm>
              <a:off x="5648075" y="3955250"/>
              <a:ext cx="185225" cy="170025"/>
            </a:xfrm>
            <a:custGeom>
              <a:avLst/>
              <a:gdLst/>
              <a:ahLst/>
              <a:cxnLst/>
              <a:rect l="l" t="t" r="r" b="b"/>
              <a:pathLst>
                <a:path w="7409" h="6801" extrusionOk="0">
                  <a:moveTo>
                    <a:pt x="4561" y="6800"/>
                  </a:moveTo>
                  <a:lnTo>
                    <a:pt x="0" y="6800"/>
                  </a:lnTo>
                  <a:lnTo>
                    <a:pt x="0" y="1"/>
                  </a:lnTo>
                  <a:lnTo>
                    <a:pt x="7409" y="1"/>
                  </a:lnTo>
                  <a:lnTo>
                    <a:pt x="7409" y="6800"/>
                  </a:lnTo>
                  <a:close/>
                  <a:moveTo>
                    <a:pt x="5978" y="4959"/>
                  </a:moveTo>
                  <a:lnTo>
                    <a:pt x="1431" y="4959"/>
                  </a:lnTo>
                  <a:lnTo>
                    <a:pt x="1431" y="5199"/>
                  </a:lnTo>
                  <a:lnTo>
                    <a:pt x="5978" y="5199"/>
                  </a:lnTo>
                  <a:close/>
                  <a:moveTo>
                    <a:pt x="5978" y="3287"/>
                  </a:moveTo>
                  <a:lnTo>
                    <a:pt x="1431" y="3287"/>
                  </a:lnTo>
                  <a:lnTo>
                    <a:pt x="1431" y="3528"/>
                  </a:lnTo>
                  <a:lnTo>
                    <a:pt x="5978" y="3528"/>
                  </a:lnTo>
                  <a:close/>
                  <a:moveTo>
                    <a:pt x="5978" y="1616"/>
                  </a:moveTo>
                  <a:lnTo>
                    <a:pt x="1431" y="1616"/>
                  </a:lnTo>
                  <a:lnTo>
                    <a:pt x="1431" y="1857"/>
                  </a:lnTo>
                  <a:lnTo>
                    <a:pt x="5978" y="1857"/>
                  </a:lnTo>
                  <a:close/>
                  <a:moveTo>
                    <a:pt x="5978" y="1616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1" name="Google Shape;2365;p40">
              <a:extLst>
                <a:ext uri="{FF2B5EF4-FFF2-40B4-BE49-F238E27FC236}">
                  <a16:creationId xmlns="" xmlns:a16="http://schemas.microsoft.com/office/drawing/2014/main" id="{7C02BA7D-2F46-33B7-7FD8-D5D3E4626B2A}"/>
                </a:ext>
              </a:extLst>
            </p:cNvPr>
            <p:cNvSpPr/>
            <p:nvPr/>
          </p:nvSpPr>
          <p:spPr>
            <a:xfrm>
              <a:off x="5647725" y="3783150"/>
              <a:ext cx="185575" cy="83250"/>
            </a:xfrm>
            <a:custGeom>
              <a:avLst/>
              <a:gdLst/>
              <a:ahLst/>
              <a:cxnLst/>
              <a:rect l="l" t="t" r="r" b="b"/>
              <a:pathLst>
                <a:path w="7423" h="3330" extrusionOk="0">
                  <a:moveTo>
                    <a:pt x="0" y="1"/>
                  </a:moveTo>
                  <a:lnTo>
                    <a:pt x="0" y="3329"/>
                  </a:lnTo>
                  <a:lnTo>
                    <a:pt x="7423" y="3329"/>
                  </a:lnTo>
                  <a:lnTo>
                    <a:pt x="7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3862" name="Google Shape;2366;p40">
            <a:extLst>
              <a:ext uri="{FF2B5EF4-FFF2-40B4-BE49-F238E27FC236}">
                <a16:creationId xmlns="" xmlns:a16="http://schemas.microsoft.com/office/drawing/2014/main" id="{6FEBCD2E-A95C-7106-FB29-AC3FCCA5C17E}"/>
              </a:ext>
            </a:extLst>
          </p:cNvPr>
          <p:cNvGrpSpPr/>
          <p:nvPr/>
        </p:nvGrpSpPr>
        <p:grpSpPr>
          <a:xfrm>
            <a:off x="5744926" y="4341462"/>
            <a:ext cx="635245" cy="637889"/>
            <a:chOff x="-770955" y="1520182"/>
            <a:chExt cx="476434" cy="478417"/>
          </a:xfrm>
        </p:grpSpPr>
        <p:sp>
          <p:nvSpPr>
            <p:cNvPr id="3863" name="Google Shape;2367;p40">
              <a:extLst>
                <a:ext uri="{FF2B5EF4-FFF2-40B4-BE49-F238E27FC236}">
                  <a16:creationId xmlns="" xmlns:a16="http://schemas.microsoft.com/office/drawing/2014/main" id="{0B695486-2BAC-9C9D-ED99-E8E6D77365C7}"/>
                </a:ext>
              </a:extLst>
            </p:cNvPr>
            <p:cNvSpPr/>
            <p:nvPr/>
          </p:nvSpPr>
          <p:spPr>
            <a:xfrm>
              <a:off x="-770955" y="1520182"/>
              <a:ext cx="365383" cy="478417"/>
            </a:xfrm>
            <a:custGeom>
              <a:avLst/>
              <a:gdLst/>
              <a:ahLst/>
              <a:cxnLst/>
              <a:rect l="l" t="t" r="r" b="b"/>
              <a:pathLst>
                <a:path w="10441" h="13671" extrusionOk="0">
                  <a:moveTo>
                    <a:pt x="10440" y="13670"/>
                  </a:moveTo>
                  <a:lnTo>
                    <a:pt x="1" y="13670"/>
                  </a:lnTo>
                  <a:lnTo>
                    <a:pt x="1" y="1"/>
                  </a:lnTo>
                  <a:lnTo>
                    <a:pt x="7522" y="1"/>
                  </a:lnTo>
                  <a:lnTo>
                    <a:pt x="7522" y="2961"/>
                  </a:lnTo>
                  <a:lnTo>
                    <a:pt x="10440" y="2961"/>
                  </a:lnTo>
                  <a:lnTo>
                    <a:pt x="10440" y="6559"/>
                  </a:lnTo>
                  <a:lnTo>
                    <a:pt x="8231" y="9279"/>
                  </a:lnTo>
                  <a:lnTo>
                    <a:pt x="1375" y="9279"/>
                  </a:lnTo>
                  <a:lnTo>
                    <a:pt x="1375" y="9520"/>
                  </a:lnTo>
                  <a:lnTo>
                    <a:pt x="8032" y="9520"/>
                  </a:lnTo>
                  <a:lnTo>
                    <a:pt x="7282" y="10440"/>
                  </a:lnTo>
                  <a:lnTo>
                    <a:pt x="7197" y="10993"/>
                  </a:lnTo>
                  <a:lnTo>
                    <a:pt x="1375" y="10993"/>
                  </a:lnTo>
                  <a:lnTo>
                    <a:pt x="1375" y="11234"/>
                  </a:lnTo>
                  <a:lnTo>
                    <a:pt x="7140" y="11234"/>
                  </a:lnTo>
                  <a:lnTo>
                    <a:pt x="7140" y="11262"/>
                  </a:lnTo>
                  <a:lnTo>
                    <a:pt x="6970" y="12452"/>
                  </a:lnTo>
                  <a:lnTo>
                    <a:pt x="8089" y="12027"/>
                  </a:lnTo>
                  <a:lnTo>
                    <a:pt x="8882" y="11715"/>
                  </a:lnTo>
                  <a:lnTo>
                    <a:pt x="10440" y="9789"/>
                  </a:lnTo>
                  <a:close/>
                  <a:moveTo>
                    <a:pt x="1375" y="7565"/>
                  </a:moveTo>
                  <a:lnTo>
                    <a:pt x="9166" y="7565"/>
                  </a:lnTo>
                  <a:lnTo>
                    <a:pt x="9166" y="7806"/>
                  </a:lnTo>
                  <a:lnTo>
                    <a:pt x="1375" y="7806"/>
                  </a:lnTo>
                  <a:close/>
                  <a:moveTo>
                    <a:pt x="1375" y="5851"/>
                  </a:moveTo>
                  <a:lnTo>
                    <a:pt x="9166" y="5851"/>
                  </a:lnTo>
                  <a:lnTo>
                    <a:pt x="9166" y="6092"/>
                  </a:lnTo>
                  <a:lnTo>
                    <a:pt x="1375" y="6092"/>
                  </a:lnTo>
                  <a:close/>
                  <a:moveTo>
                    <a:pt x="1375" y="4137"/>
                  </a:moveTo>
                  <a:lnTo>
                    <a:pt x="9166" y="4137"/>
                  </a:lnTo>
                  <a:lnTo>
                    <a:pt x="9166" y="4392"/>
                  </a:lnTo>
                  <a:lnTo>
                    <a:pt x="1375" y="4392"/>
                  </a:lnTo>
                  <a:close/>
                  <a:moveTo>
                    <a:pt x="8231" y="11432"/>
                  </a:moveTo>
                  <a:lnTo>
                    <a:pt x="7678" y="10993"/>
                  </a:lnTo>
                  <a:lnTo>
                    <a:pt x="7622" y="11347"/>
                  </a:lnTo>
                  <a:lnTo>
                    <a:pt x="7565" y="11701"/>
                  </a:lnTo>
                  <a:lnTo>
                    <a:pt x="7905" y="11559"/>
                  </a:lnTo>
                  <a:close/>
                  <a:moveTo>
                    <a:pt x="8231" y="11432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4" name="Google Shape;2368;p40">
              <a:extLst>
                <a:ext uri="{FF2B5EF4-FFF2-40B4-BE49-F238E27FC236}">
                  <a16:creationId xmlns="" xmlns:a16="http://schemas.microsoft.com/office/drawing/2014/main" id="{6851E0A7-DB3F-56FD-72FE-FDCF31891ADC}"/>
                </a:ext>
              </a:extLst>
            </p:cNvPr>
            <p:cNvSpPr/>
            <p:nvPr/>
          </p:nvSpPr>
          <p:spPr>
            <a:xfrm>
              <a:off x="-499281" y="1520182"/>
              <a:ext cx="93717" cy="94731"/>
            </a:xfrm>
            <a:custGeom>
              <a:avLst/>
              <a:gdLst/>
              <a:ahLst/>
              <a:cxnLst/>
              <a:rect l="l" t="t" r="r" b="b"/>
              <a:pathLst>
                <a:path w="2678" h="2707" extrusionOk="0">
                  <a:moveTo>
                    <a:pt x="2677" y="2692"/>
                  </a:moveTo>
                  <a:lnTo>
                    <a:pt x="0" y="1"/>
                  </a:lnTo>
                  <a:lnTo>
                    <a:pt x="0" y="2706"/>
                  </a:lnTo>
                  <a:lnTo>
                    <a:pt x="2677" y="2706"/>
                  </a:lnTo>
                  <a:close/>
                  <a:moveTo>
                    <a:pt x="2677" y="2692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5" name="Google Shape;2369;p40">
              <a:extLst>
                <a:ext uri="{FF2B5EF4-FFF2-40B4-BE49-F238E27FC236}">
                  <a16:creationId xmlns="" xmlns:a16="http://schemas.microsoft.com/office/drawing/2014/main" id="{2F8DF4F7-761D-8821-4977-579BDB651C28}"/>
                </a:ext>
              </a:extLst>
            </p:cNvPr>
            <p:cNvSpPr/>
            <p:nvPr/>
          </p:nvSpPr>
          <p:spPr>
            <a:xfrm>
              <a:off x="-502256" y="1703106"/>
              <a:ext cx="187398" cy="213679"/>
            </a:xfrm>
            <a:custGeom>
              <a:avLst/>
              <a:gdLst/>
              <a:ahLst/>
              <a:cxnLst/>
              <a:rect l="l" t="t" r="r" b="b"/>
              <a:pathLst>
                <a:path w="5355" h="6106" extrusionOk="0">
                  <a:moveTo>
                    <a:pt x="4151" y="1"/>
                  </a:moveTo>
                  <a:lnTo>
                    <a:pt x="5355" y="978"/>
                  </a:lnTo>
                  <a:lnTo>
                    <a:pt x="1190" y="6106"/>
                  </a:lnTo>
                  <a:lnTo>
                    <a:pt x="0" y="5128"/>
                  </a:lnTo>
                  <a:close/>
                  <a:moveTo>
                    <a:pt x="415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6" name="Google Shape;2370;p40">
              <a:extLst>
                <a:ext uri="{FF2B5EF4-FFF2-40B4-BE49-F238E27FC236}">
                  <a16:creationId xmlns="" xmlns:a16="http://schemas.microsoft.com/office/drawing/2014/main" id="{C3EF5319-4455-1CDB-B1C9-2DDEBEF78111}"/>
                </a:ext>
              </a:extLst>
            </p:cNvPr>
            <p:cNvSpPr/>
            <p:nvPr/>
          </p:nvSpPr>
          <p:spPr>
            <a:xfrm>
              <a:off x="-351563" y="1678328"/>
              <a:ext cx="57042" cy="52562"/>
            </a:xfrm>
            <a:custGeom>
              <a:avLst/>
              <a:gdLst/>
              <a:ahLst/>
              <a:cxnLst/>
              <a:rect l="l" t="t" r="r" b="b"/>
              <a:pathLst>
                <a:path w="1630" h="1502" extrusionOk="0">
                  <a:moveTo>
                    <a:pt x="1629" y="978"/>
                  </a:moveTo>
                  <a:lnTo>
                    <a:pt x="425" y="0"/>
                  </a:lnTo>
                  <a:lnTo>
                    <a:pt x="0" y="525"/>
                  </a:lnTo>
                  <a:lnTo>
                    <a:pt x="1204" y="1502"/>
                  </a:lnTo>
                  <a:close/>
                  <a:moveTo>
                    <a:pt x="1629" y="97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7" name="Google Shape;2371;p40">
              <a:extLst>
                <a:ext uri="{FF2B5EF4-FFF2-40B4-BE49-F238E27FC236}">
                  <a16:creationId xmlns="" xmlns:a16="http://schemas.microsoft.com/office/drawing/2014/main" id="{E19D451C-10C5-7FD8-264E-4FD20CA8AA97}"/>
                </a:ext>
              </a:extLst>
            </p:cNvPr>
            <p:cNvSpPr/>
            <p:nvPr/>
          </p:nvSpPr>
          <p:spPr>
            <a:xfrm>
              <a:off x="-516639" y="1888514"/>
              <a:ext cx="50603" cy="54067"/>
            </a:xfrm>
            <a:custGeom>
              <a:avLst/>
              <a:gdLst/>
              <a:ahLst/>
              <a:cxnLst/>
              <a:rect l="l" t="t" r="r" b="b"/>
              <a:pathLst>
                <a:path w="1446" h="1545" extrusionOk="0">
                  <a:moveTo>
                    <a:pt x="1445" y="978"/>
                  </a:moveTo>
                  <a:lnTo>
                    <a:pt x="255" y="0"/>
                  </a:lnTo>
                  <a:lnTo>
                    <a:pt x="114" y="765"/>
                  </a:lnTo>
                  <a:lnTo>
                    <a:pt x="0" y="1544"/>
                  </a:lnTo>
                  <a:lnTo>
                    <a:pt x="737" y="1261"/>
                  </a:lnTo>
                  <a:close/>
                  <a:moveTo>
                    <a:pt x="1445" y="97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sp>
        <p:nvSpPr>
          <p:cNvPr id="3868" name="Google Shape;2372;p40">
            <a:extLst>
              <a:ext uri="{FF2B5EF4-FFF2-40B4-BE49-F238E27FC236}">
                <a16:creationId xmlns="" xmlns:a16="http://schemas.microsoft.com/office/drawing/2014/main" id="{B42DB4C2-3654-DB36-D3BA-34B7FF586EB0}"/>
              </a:ext>
            </a:extLst>
          </p:cNvPr>
          <p:cNvSpPr/>
          <p:nvPr/>
        </p:nvSpPr>
        <p:spPr>
          <a:xfrm>
            <a:off x="2028683" y="4341137"/>
            <a:ext cx="674607" cy="638532"/>
          </a:xfrm>
          <a:custGeom>
            <a:avLst/>
            <a:gdLst/>
            <a:ahLst/>
            <a:cxnLst/>
            <a:rect l="l" t="t" r="r" b="b"/>
            <a:pathLst>
              <a:path w="10761" h="10185" extrusionOk="0">
                <a:moveTo>
                  <a:pt x="3570" y="750"/>
                </a:moveTo>
                <a:cubicBezTo>
                  <a:pt x="4211" y="750"/>
                  <a:pt x="4852" y="994"/>
                  <a:pt x="5340" y="1483"/>
                </a:cubicBezTo>
                <a:cubicBezTo>
                  <a:pt x="6913" y="3055"/>
                  <a:pt x="5794" y="5746"/>
                  <a:pt x="3570" y="5746"/>
                </a:cubicBezTo>
                <a:cubicBezTo>
                  <a:pt x="1332" y="5746"/>
                  <a:pt x="213" y="3055"/>
                  <a:pt x="1799" y="1483"/>
                </a:cubicBezTo>
                <a:cubicBezTo>
                  <a:pt x="2288" y="994"/>
                  <a:pt x="2929" y="750"/>
                  <a:pt x="3570" y="750"/>
                </a:cubicBezTo>
                <a:close/>
                <a:moveTo>
                  <a:pt x="3541" y="1"/>
                </a:moveTo>
                <a:cubicBezTo>
                  <a:pt x="2713" y="1"/>
                  <a:pt x="1888" y="317"/>
                  <a:pt x="1261" y="945"/>
                </a:cubicBezTo>
                <a:cubicBezTo>
                  <a:pt x="85" y="2120"/>
                  <a:pt x="0" y="3990"/>
                  <a:pt x="1048" y="5279"/>
                </a:cubicBezTo>
                <a:cubicBezTo>
                  <a:pt x="1687" y="6065"/>
                  <a:pt x="2621" y="6477"/>
                  <a:pt x="3570" y="6477"/>
                </a:cubicBezTo>
                <a:cubicBezTo>
                  <a:pt x="4178" y="6477"/>
                  <a:pt x="4793" y="6307"/>
                  <a:pt x="5340" y="5959"/>
                </a:cubicBezTo>
                <a:lnTo>
                  <a:pt x="9377" y="9996"/>
                </a:lnTo>
                <a:cubicBezTo>
                  <a:pt x="9516" y="10128"/>
                  <a:pt x="9670" y="10184"/>
                  <a:pt x="9819" y="10184"/>
                </a:cubicBezTo>
                <a:cubicBezTo>
                  <a:pt x="10322" y="10184"/>
                  <a:pt x="10761" y="9542"/>
                  <a:pt x="10312" y="9061"/>
                </a:cubicBezTo>
                <a:lnTo>
                  <a:pt x="6275" y="5024"/>
                </a:lnTo>
                <a:cubicBezTo>
                  <a:pt x="7182" y="3622"/>
                  <a:pt x="6899" y="1780"/>
                  <a:pt x="5595" y="732"/>
                </a:cubicBezTo>
                <a:cubicBezTo>
                  <a:pt x="4994" y="243"/>
                  <a:pt x="4266" y="1"/>
                  <a:pt x="35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69" name="TextBox 60">
            <a:extLst>
              <a:ext uri="{FF2B5EF4-FFF2-40B4-BE49-F238E27FC236}">
                <a16:creationId xmlns="" xmlns:a16="http://schemas.microsoft.com/office/drawing/2014/main" id="{468C1831-248E-C23E-D02F-C494BDAA8DF6}"/>
              </a:ext>
            </a:extLst>
          </p:cNvPr>
          <p:cNvSpPr txBox="1"/>
          <p:nvPr/>
        </p:nvSpPr>
        <p:spPr>
          <a:xfrm>
            <a:off x="932394" y="1616018"/>
            <a:ext cx="2840191" cy="224676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28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 đặt câu s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ó</a:t>
            </a:r>
            <a:r>
              <a:rPr 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đôi sao cho ý và chữ trong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ấy cân xứng với nhau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600" kern="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0" name="TextBox 62">
            <a:extLst>
              <a:ext uri="{FF2B5EF4-FFF2-40B4-BE49-F238E27FC236}">
                <a16:creationId xmlns="" xmlns:a16="http://schemas.microsoft.com/office/drawing/2014/main" id="{90489275-F178-2166-421E-A854FED099AF}"/>
              </a:ext>
            </a:extLst>
          </p:cNvPr>
          <p:cNvSpPr txBox="1"/>
          <p:nvPr/>
        </p:nvSpPr>
        <p:spPr>
          <a:xfrm>
            <a:off x="4055973" y="1617585"/>
            <a:ext cx="3771288" cy="224676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 ngắt nhịp của câu thơ thường là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2/2/3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4/3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 với thơ thất ngôn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2/3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 với thơ ngũ ngôn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600" kern="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1" name="TextBox 64">
            <a:extLst>
              <a:ext uri="{FF2B5EF4-FFF2-40B4-BE49-F238E27FC236}">
                <a16:creationId xmlns="" xmlns:a16="http://schemas.microsoft.com/office/drawing/2014/main" id="{A87C418C-0B3B-5D03-EAD5-490E258C7FF4}"/>
              </a:ext>
            </a:extLst>
          </p:cNvPr>
          <p:cNvSpPr txBox="1"/>
          <p:nvPr/>
        </p:nvSpPr>
        <p:spPr>
          <a:xfrm>
            <a:off x="8027055" y="1614279"/>
            <a:ext cx="3273561" cy="224676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73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5" grpId="0" animBg="1"/>
      <p:bldP spid="3846" grpId="0" animBg="1"/>
      <p:bldP spid="3847" grpId="0" animBg="1"/>
      <p:bldP spid="3868" grpId="0" animBg="1"/>
      <p:bldP spid="3869" grpId="0" animBg="1"/>
      <p:bldP spid="3870" grpId="0" animBg="1"/>
      <p:bldP spid="38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="" xmlns:a16="http://schemas.microsoft.com/office/drawing/2014/main" id="{2D63E0FA-1807-94AD-45B9-38228C8ED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-1341402" y="4124673"/>
            <a:ext cx="5540814" cy="4211407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="" xmlns:a16="http://schemas.microsoft.com/office/drawing/2014/main" id="{C055A8ED-8C2B-6E48-11CB-854490909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="" xmlns:a16="http://schemas.microsoft.com/office/drawing/2014/main" id="{9749943C-D6C0-8E3D-5ACC-E15D327FC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111" y="4725144"/>
            <a:ext cx="1905561" cy="194435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F116DD46-6140-83DB-C60B-BD4056B8A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7" y="-12681"/>
            <a:ext cx="1645784" cy="2121233"/>
          </a:xfrm>
          <a:prstGeom prst="rect">
            <a:avLst/>
          </a:prstGeom>
        </p:spPr>
      </p:pic>
      <p:pic>
        <p:nvPicPr>
          <p:cNvPr id="6" name="PA_图片 4" descr="图片包含 事情, 镜子&#10;&#10;已生成高可信度的说明">
            <a:extLst>
              <a:ext uri="{FF2B5EF4-FFF2-40B4-BE49-F238E27FC236}">
                <a16:creationId xmlns="" xmlns:a16="http://schemas.microsoft.com/office/drawing/2014/main" id="{43C9B854-0439-5DD9-FA50-0A130678DF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0"/>
          <a:stretch/>
        </p:blipFill>
        <p:spPr>
          <a:xfrm>
            <a:off x="3240627" y="243629"/>
            <a:ext cx="9350864" cy="6842971"/>
          </a:xfrm>
          <a:prstGeom prst="rect">
            <a:avLst/>
          </a:prstGeom>
        </p:spPr>
      </p:pic>
      <p:pic>
        <p:nvPicPr>
          <p:cNvPr id="7" name="Picture 6" descr="22858PICdbgea5Gz679dY_PIC2018.png">
            <a:extLst>
              <a:ext uri="{FF2B5EF4-FFF2-40B4-BE49-F238E27FC236}">
                <a16:creationId xmlns="" xmlns:a16="http://schemas.microsoft.com/office/drawing/2014/main" id="{721682A3-E509-082A-C442-EDA9FE1A5FE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-560439" y="2743200"/>
            <a:ext cx="5385463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A6C6355-ED19-6087-80D2-52FF536E6662}"/>
              </a:ext>
            </a:extLst>
          </p:cNvPr>
          <p:cNvSpPr txBox="1"/>
          <p:nvPr/>
        </p:nvSpPr>
        <p:spPr>
          <a:xfrm>
            <a:off x="5304903" y="2042444"/>
            <a:ext cx="5400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trắc của thơ thất ngôn bát cú hoặc thơ thất ngôn tứ tuyệt thường được tóm tắt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hất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 ngũ bất luận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tứ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 phân minh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9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="" xmlns:a16="http://schemas.microsoft.com/office/drawing/2014/main" id="{C78440CC-C4ED-061E-BE2B-8D4242291050}"/>
              </a:ext>
            </a:extLst>
          </p:cNvPr>
          <p:cNvGrpSpPr/>
          <p:nvPr/>
        </p:nvGrpSpPr>
        <p:grpSpPr>
          <a:xfrm>
            <a:off x="1702509" y="382552"/>
            <a:ext cx="9155549" cy="987346"/>
            <a:chOff x="1497330" y="254611"/>
            <a:chExt cx="14811318" cy="1257610"/>
          </a:xfrm>
        </p:grpSpPr>
        <p:sp>
          <p:nvSpPr>
            <p:cNvPr id="5" name="TextBox 8">
              <a:extLst>
                <a:ext uri="{FF2B5EF4-FFF2-40B4-BE49-F238E27FC236}">
                  <a16:creationId xmlns="" xmlns:a16="http://schemas.microsoft.com/office/drawing/2014/main" id="{409572D5-2A3E-4CA9-907E-53556DB3E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3525" y="254611"/>
              <a:ext cx="14505123" cy="62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quát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sz="3200" dirty="0">
                <a:solidFill>
                  <a:schemeClr val="bg2">
                    <a:lumMod val="75000"/>
                  </a:schemeClr>
                </a:solidFill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="" xmlns:a16="http://schemas.microsoft.com/office/drawing/2014/main" id="{650CC70A-07B3-BB35-717A-A250DCA144C3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Google Shape;4475;p36">
            <a:extLst>
              <a:ext uri="{FF2B5EF4-FFF2-40B4-BE49-F238E27FC236}">
                <a16:creationId xmlns="" xmlns:a16="http://schemas.microsoft.com/office/drawing/2014/main" id="{696EAB0F-4B10-4C84-C39A-E30B07E31ED3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8" name="Google Shape;4476;p36">
              <a:extLst>
                <a:ext uri="{FF2B5EF4-FFF2-40B4-BE49-F238E27FC236}">
                  <a16:creationId xmlns="" xmlns:a16="http://schemas.microsoft.com/office/drawing/2014/main" id="{232024A3-6585-6775-57E5-3602ADA76BA9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Google Shape;4477;p36">
              <a:extLst>
                <a:ext uri="{FF2B5EF4-FFF2-40B4-BE49-F238E27FC236}">
                  <a16:creationId xmlns="" xmlns:a16="http://schemas.microsoft.com/office/drawing/2014/main" id="{A0111DF1-66F3-6A58-AA6C-DF0535F2F4B5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Google Shape;4478;p36">
              <a:extLst>
                <a:ext uri="{FF2B5EF4-FFF2-40B4-BE49-F238E27FC236}">
                  <a16:creationId xmlns="" xmlns:a16="http://schemas.microsoft.com/office/drawing/2014/main" id="{3D24D42F-5713-C934-AF5D-B5CFBF60E77C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Google Shape;4479;p36">
              <a:extLst>
                <a:ext uri="{FF2B5EF4-FFF2-40B4-BE49-F238E27FC236}">
                  <a16:creationId xmlns="" xmlns:a16="http://schemas.microsoft.com/office/drawing/2014/main" id="{82781E29-C13A-6C77-0C75-587681AA6F5D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4480;p36">
              <a:extLst>
                <a:ext uri="{FF2B5EF4-FFF2-40B4-BE49-F238E27FC236}">
                  <a16:creationId xmlns="" xmlns:a16="http://schemas.microsoft.com/office/drawing/2014/main" id="{77BFBE4C-E763-13A9-CDE3-67EDE8A3C81C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4481;p36">
              <a:extLst>
                <a:ext uri="{FF2B5EF4-FFF2-40B4-BE49-F238E27FC236}">
                  <a16:creationId xmlns="" xmlns:a16="http://schemas.microsoft.com/office/drawing/2014/main" id="{046668C7-3AD0-EA28-A7E9-4612B0EF3237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4482;p36">
              <a:extLst>
                <a:ext uri="{FF2B5EF4-FFF2-40B4-BE49-F238E27FC236}">
                  <a16:creationId xmlns="" xmlns:a16="http://schemas.microsoft.com/office/drawing/2014/main" id="{47198095-D5C8-06E4-7713-DA206BB697D9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4483;p36">
              <a:extLst>
                <a:ext uri="{FF2B5EF4-FFF2-40B4-BE49-F238E27FC236}">
                  <a16:creationId xmlns="" xmlns:a16="http://schemas.microsoft.com/office/drawing/2014/main" id="{6068108B-F46F-DD39-FA14-BE875CE92473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4484;p36">
              <a:extLst>
                <a:ext uri="{FF2B5EF4-FFF2-40B4-BE49-F238E27FC236}">
                  <a16:creationId xmlns="" xmlns:a16="http://schemas.microsoft.com/office/drawing/2014/main" id="{C77D37FA-F7E1-D4DD-ABC2-9E81A629817A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Google Shape;4485;p36">
              <a:extLst>
                <a:ext uri="{FF2B5EF4-FFF2-40B4-BE49-F238E27FC236}">
                  <a16:creationId xmlns="" xmlns:a16="http://schemas.microsoft.com/office/drawing/2014/main" id="{C2BF6148-0E12-F47A-CB56-95FA11FE4B8A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4486;p36">
              <a:extLst>
                <a:ext uri="{FF2B5EF4-FFF2-40B4-BE49-F238E27FC236}">
                  <a16:creationId xmlns="" xmlns:a16="http://schemas.microsoft.com/office/drawing/2014/main" id="{7052746E-5762-37A3-7139-15338C767AD8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4487;p36">
              <a:extLst>
                <a:ext uri="{FF2B5EF4-FFF2-40B4-BE49-F238E27FC236}">
                  <a16:creationId xmlns="" xmlns:a16="http://schemas.microsoft.com/office/drawing/2014/main" id="{93CE6A2C-E863-8A8B-DBB3-63359214B40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4488;p36">
              <a:extLst>
                <a:ext uri="{FF2B5EF4-FFF2-40B4-BE49-F238E27FC236}">
                  <a16:creationId xmlns="" xmlns:a16="http://schemas.microsoft.com/office/drawing/2014/main" id="{52EFB6AB-2D57-CDC8-6F4C-A0182877BB84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4489;p36">
              <a:extLst>
                <a:ext uri="{FF2B5EF4-FFF2-40B4-BE49-F238E27FC236}">
                  <a16:creationId xmlns="" xmlns:a16="http://schemas.microsoft.com/office/drawing/2014/main" id="{828DF586-0096-38B7-5846-485FE9A6B273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4490;p36">
              <a:extLst>
                <a:ext uri="{FF2B5EF4-FFF2-40B4-BE49-F238E27FC236}">
                  <a16:creationId xmlns="" xmlns:a16="http://schemas.microsoft.com/office/drawing/2014/main" id="{BB7507D8-10E4-C399-8A87-3A5809819A0C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4491;p36">
              <a:extLst>
                <a:ext uri="{FF2B5EF4-FFF2-40B4-BE49-F238E27FC236}">
                  <a16:creationId xmlns="" xmlns:a16="http://schemas.microsoft.com/office/drawing/2014/main" id="{BAD9259A-8A70-8291-ADD0-03DCAD59E77E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4492;p36">
              <a:extLst>
                <a:ext uri="{FF2B5EF4-FFF2-40B4-BE49-F238E27FC236}">
                  <a16:creationId xmlns="" xmlns:a16="http://schemas.microsoft.com/office/drawing/2014/main" id="{7DD2313B-7E6B-2EDD-774B-9B9884BF7FA4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4493;p36">
              <a:extLst>
                <a:ext uri="{FF2B5EF4-FFF2-40B4-BE49-F238E27FC236}">
                  <a16:creationId xmlns="" xmlns:a16="http://schemas.microsoft.com/office/drawing/2014/main" id="{C8A7E1DD-B831-909A-EB42-0D6CA054FC12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4494;p36">
              <a:extLst>
                <a:ext uri="{FF2B5EF4-FFF2-40B4-BE49-F238E27FC236}">
                  <a16:creationId xmlns="" xmlns:a16="http://schemas.microsoft.com/office/drawing/2014/main" id="{893C485F-F0D3-91F4-A2D2-E7C5A333D6C8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4495;p36">
              <a:extLst>
                <a:ext uri="{FF2B5EF4-FFF2-40B4-BE49-F238E27FC236}">
                  <a16:creationId xmlns="" xmlns:a16="http://schemas.microsoft.com/office/drawing/2014/main" id="{515B1CDA-E450-4F50-0618-4CA9406AD657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4496;p36">
              <a:extLst>
                <a:ext uri="{FF2B5EF4-FFF2-40B4-BE49-F238E27FC236}">
                  <a16:creationId xmlns="" xmlns:a16="http://schemas.microsoft.com/office/drawing/2014/main" id="{3324D6FA-A63D-9904-D33A-AD5431BF4D1C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4497;p36">
              <a:extLst>
                <a:ext uri="{FF2B5EF4-FFF2-40B4-BE49-F238E27FC236}">
                  <a16:creationId xmlns="" xmlns:a16="http://schemas.microsoft.com/office/drawing/2014/main" id="{90627B56-AA7A-0057-A30E-DBB3665C0EC5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4498;p36">
              <a:extLst>
                <a:ext uri="{FF2B5EF4-FFF2-40B4-BE49-F238E27FC236}">
                  <a16:creationId xmlns="" xmlns:a16="http://schemas.microsoft.com/office/drawing/2014/main" id="{2CDE2F18-71A9-2B0E-E870-4A8A7C58F820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4499;p36">
              <a:extLst>
                <a:ext uri="{FF2B5EF4-FFF2-40B4-BE49-F238E27FC236}">
                  <a16:creationId xmlns="" xmlns:a16="http://schemas.microsoft.com/office/drawing/2014/main" id="{E2916169-8628-0E19-9A3C-1625DFE75F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4500;p36">
              <a:extLst>
                <a:ext uri="{FF2B5EF4-FFF2-40B4-BE49-F238E27FC236}">
                  <a16:creationId xmlns="" xmlns:a16="http://schemas.microsoft.com/office/drawing/2014/main" id="{C312C686-8805-207A-9067-1DF6CCB6C160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4501;p36">
              <a:extLst>
                <a:ext uri="{FF2B5EF4-FFF2-40B4-BE49-F238E27FC236}">
                  <a16:creationId xmlns="" xmlns:a16="http://schemas.microsoft.com/office/drawing/2014/main" id="{5DB4FD24-B5D0-E6DB-8D49-8A178985F982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4502;p36">
              <a:extLst>
                <a:ext uri="{FF2B5EF4-FFF2-40B4-BE49-F238E27FC236}">
                  <a16:creationId xmlns="" xmlns:a16="http://schemas.microsoft.com/office/drawing/2014/main" id="{0EACBB78-EAB8-97D5-2D5E-7BC5C209C05C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4503;p36">
              <a:extLst>
                <a:ext uri="{FF2B5EF4-FFF2-40B4-BE49-F238E27FC236}">
                  <a16:creationId xmlns="" xmlns:a16="http://schemas.microsoft.com/office/drawing/2014/main" id="{33DFCF83-5C21-4889-5257-4F806426ADB0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4504;p36">
              <a:extLst>
                <a:ext uri="{FF2B5EF4-FFF2-40B4-BE49-F238E27FC236}">
                  <a16:creationId xmlns="" xmlns:a16="http://schemas.microsoft.com/office/drawing/2014/main" id="{40BF2B8E-41AA-148C-4260-1722D05F8F58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4505;p36">
              <a:extLst>
                <a:ext uri="{FF2B5EF4-FFF2-40B4-BE49-F238E27FC236}">
                  <a16:creationId xmlns="" xmlns:a16="http://schemas.microsoft.com/office/drawing/2014/main" id="{1928644E-FF5C-9CD1-FBF8-B3AF79004250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4506;p36">
              <a:extLst>
                <a:ext uri="{FF2B5EF4-FFF2-40B4-BE49-F238E27FC236}">
                  <a16:creationId xmlns="" xmlns:a16="http://schemas.microsoft.com/office/drawing/2014/main" id="{AC3A9E81-150D-AA84-342E-C409F189C05A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4507;p36">
              <a:extLst>
                <a:ext uri="{FF2B5EF4-FFF2-40B4-BE49-F238E27FC236}">
                  <a16:creationId xmlns="" xmlns:a16="http://schemas.microsoft.com/office/drawing/2014/main" id="{3ED1BF24-1469-49DB-4745-29B64597431E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4508;p36">
              <a:extLst>
                <a:ext uri="{FF2B5EF4-FFF2-40B4-BE49-F238E27FC236}">
                  <a16:creationId xmlns="" xmlns:a16="http://schemas.microsoft.com/office/drawing/2014/main" id="{08CC22A8-FED9-7509-0CAD-2A6CE0C22980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4509;p36">
              <a:extLst>
                <a:ext uri="{FF2B5EF4-FFF2-40B4-BE49-F238E27FC236}">
                  <a16:creationId xmlns="" xmlns:a16="http://schemas.microsoft.com/office/drawing/2014/main" id="{F37EB1AD-59A2-797E-847E-1701EE01A543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4510;p36">
              <a:extLst>
                <a:ext uri="{FF2B5EF4-FFF2-40B4-BE49-F238E27FC236}">
                  <a16:creationId xmlns="" xmlns:a16="http://schemas.microsoft.com/office/drawing/2014/main" id="{74A34B0C-C5F6-AAA2-B520-C195AC38948D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4511;p36">
              <a:extLst>
                <a:ext uri="{FF2B5EF4-FFF2-40B4-BE49-F238E27FC236}">
                  <a16:creationId xmlns="" xmlns:a16="http://schemas.microsoft.com/office/drawing/2014/main" id="{8F67E338-C5AF-9A19-013C-38C3E4C0829B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4512;p36">
              <a:extLst>
                <a:ext uri="{FF2B5EF4-FFF2-40B4-BE49-F238E27FC236}">
                  <a16:creationId xmlns="" xmlns:a16="http://schemas.microsoft.com/office/drawing/2014/main" id="{BA5E677F-B01F-B1D1-A8B4-87E0911BEE4F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4513;p36">
              <a:extLst>
                <a:ext uri="{FF2B5EF4-FFF2-40B4-BE49-F238E27FC236}">
                  <a16:creationId xmlns="" xmlns:a16="http://schemas.microsoft.com/office/drawing/2014/main" id="{ADC558CB-D890-E92A-41E6-80F1FDEF5244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4514;p36">
              <a:extLst>
                <a:ext uri="{FF2B5EF4-FFF2-40B4-BE49-F238E27FC236}">
                  <a16:creationId xmlns="" xmlns:a16="http://schemas.microsoft.com/office/drawing/2014/main" id="{90D55D8E-0CBB-035A-2C11-CA2608B0CEC7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4515;p36">
              <a:extLst>
                <a:ext uri="{FF2B5EF4-FFF2-40B4-BE49-F238E27FC236}">
                  <a16:creationId xmlns="" xmlns:a16="http://schemas.microsoft.com/office/drawing/2014/main" id="{6A8F3732-83AB-EB7F-C189-04B5A6EC000A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4516;p36">
              <a:extLst>
                <a:ext uri="{FF2B5EF4-FFF2-40B4-BE49-F238E27FC236}">
                  <a16:creationId xmlns="" xmlns:a16="http://schemas.microsoft.com/office/drawing/2014/main" id="{3458BE56-2868-2213-F260-BEA47702B14E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4517;p36">
              <a:extLst>
                <a:ext uri="{FF2B5EF4-FFF2-40B4-BE49-F238E27FC236}">
                  <a16:creationId xmlns="" xmlns:a16="http://schemas.microsoft.com/office/drawing/2014/main" id="{F2CF36F7-4639-830C-99E9-42D07A2D24FB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4518;p36">
              <a:extLst>
                <a:ext uri="{FF2B5EF4-FFF2-40B4-BE49-F238E27FC236}">
                  <a16:creationId xmlns="" xmlns:a16="http://schemas.microsoft.com/office/drawing/2014/main" id="{6DF76BA8-AAEA-00FA-E3A5-70A2156F4F4C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4519;p36">
              <a:extLst>
                <a:ext uri="{FF2B5EF4-FFF2-40B4-BE49-F238E27FC236}">
                  <a16:creationId xmlns="" xmlns:a16="http://schemas.microsoft.com/office/drawing/2014/main" id="{892AECC4-D1F4-74D0-3A43-AA7A298F399D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4520;p36">
              <a:extLst>
                <a:ext uri="{FF2B5EF4-FFF2-40B4-BE49-F238E27FC236}">
                  <a16:creationId xmlns="" xmlns:a16="http://schemas.microsoft.com/office/drawing/2014/main" id="{91BB82F0-1CE8-11D6-4CC6-0CBF640A49A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4521;p36">
              <a:extLst>
                <a:ext uri="{FF2B5EF4-FFF2-40B4-BE49-F238E27FC236}">
                  <a16:creationId xmlns="" xmlns:a16="http://schemas.microsoft.com/office/drawing/2014/main" id="{CA23F8AE-2176-E223-0FEB-FD132D642F32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4522;p36">
              <a:extLst>
                <a:ext uri="{FF2B5EF4-FFF2-40B4-BE49-F238E27FC236}">
                  <a16:creationId xmlns="" xmlns:a16="http://schemas.microsoft.com/office/drawing/2014/main" id="{80B36148-5FD8-D10E-4422-6F3ADC320979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4523;p36">
              <a:extLst>
                <a:ext uri="{FF2B5EF4-FFF2-40B4-BE49-F238E27FC236}">
                  <a16:creationId xmlns="" xmlns:a16="http://schemas.microsoft.com/office/drawing/2014/main" id="{9CF3D0DE-5757-48DD-651C-297D54B5B5AE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4524;p36">
              <a:extLst>
                <a:ext uri="{FF2B5EF4-FFF2-40B4-BE49-F238E27FC236}">
                  <a16:creationId xmlns="" xmlns:a16="http://schemas.microsoft.com/office/drawing/2014/main" id="{96CF4462-4EB8-6D10-8027-4CC346D9D36D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4525;p36">
              <a:extLst>
                <a:ext uri="{FF2B5EF4-FFF2-40B4-BE49-F238E27FC236}">
                  <a16:creationId xmlns="" xmlns:a16="http://schemas.microsoft.com/office/drawing/2014/main" id="{66161382-5DAD-3570-D1ED-1D572785DCC5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4526;p36">
              <a:extLst>
                <a:ext uri="{FF2B5EF4-FFF2-40B4-BE49-F238E27FC236}">
                  <a16:creationId xmlns="" xmlns:a16="http://schemas.microsoft.com/office/drawing/2014/main" id="{67A4173D-6089-D065-2C9E-4E5609D4CD6D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4527;p36">
              <a:extLst>
                <a:ext uri="{FF2B5EF4-FFF2-40B4-BE49-F238E27FC236}">
                  <a16:creationId xmlns="" xmlns:a16="http://schemas.microsoft.com/office/drawing/2014/main" id="{E8097BC2-FCB7-C5DD-E40D-32FC3032C2C5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4528;p36">
              <a:extLst>
                <a:ext uri="{FF2B5EF4-FFF2-40B4-BE49-F238E27FC236}">
                  <a16:creationId xmlns="" xmlns:a16="http://schemas.microsoft.com/office/drawing/2014/main" id="{65869F1A-20CE-14DF-6418-C94CE8838447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4529;p36">
              <a:extLst>
                <a:ext uri="{FF2B5EF4-FFF2-40B4-BE49-F238E27FC236}">
                  <a16:creationId xmlns="" xmlns:a16="http://schemas.microsoft.com/office/drawing/2014/main" id="{ABCC3541-C64C-B56D-E0D9-4D760FD5C5F2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4530;p36">
              <a:extLst>
                <a:ext uri="{FF2B5EF4-FFF2-40B4-BE49-F238E27FC236}">
                  <a16:creationId xmlns="" xmlns:a16="http://schemas.microsoft.com/office/drawing/2014/main" id="{58F5E3D9-0249-0AFC-3022-529353B0FF5D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4531;p36">
              <a:extLst>
                <a:ext uri="{FF2B5EF4-FFF2-40B4-BE49-F238E27FC236}">
                  <a16:creationId xmlns="" xmlns:a16="http://schemas.microsoft.com/office/drawing/2014/main" id="{53914CB5-861A-9567-97C7-0582A2BFEB5A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2" name="Google Shape;4532;p36">
              <a:extLst>
                <a:ext uri="{FF2B5EF4-FFF2-40B4-BE49-F238E27FC236}">
                  <a16:creationId xmlns="" xmlns:a16="http://schemas.microsoft.com/office/drawing/2014/main" id="{9388D8D9-F75C-7C0C-2245-DBF8F6CA81C8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3" name="Google Shape;4533;p36">
              <a:extLst>
                <a:ext uri="{FF2B5EF4-FFF2-40B4-BE49-F238E27FC236}">
                  <a16:creationId xmlns="" xmlns:a16="http://schemas.microsoft.com/office/drawing/2014/main" id="{A2BD9560-199A-17DB-495B-E5FCF9FB61D2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4" name="Google Shape;4534;p36">
              <a:extLst>
                <a:ext uri="{FF2B5EF4-FFF2-40B4-BE49-F238E27FC236}">
                  <a16:creationId xmlns="" xmlns:a16="http://schemas.microsoft.com/office/drawing/2014/main" id="{62EDA596-69B6-2CFC-C682-119E7D5B0092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5" name="Google Shape;4535;p36">
              <a:extLst>
                <a:ext uri="{FF2B5EF4-FFF2-40B4-BE49-F238E27FC236}">
                  <a16:creationId xmlns="" xmlns:a16="http://schemas.microsoft.com/office/drawing/2014/main" id="{E576E835-1048-D46C-0B28-B84210445DF3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6" name="Google Shape;4536;p36">
              <a:extLst>
                <a:ext uri="{FF2B5EF4-FFF2-40B4-BE49-F238E27FC236}">
                  <a16:creationId xmlns="" xmlns:a16="http://schemas.microsoft.com/office/drawing/2014/main" id="{E9AC3C83-7F84-4866-DD2A-6129D8D406F7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" name="图片 4">
            <a:extLst>
              <a:ext uri="{FF2B5EF4-FFF2-40B4-BE49-F238E27FC236}">
                <a16:creationId xmlns="" xmlns:a16="http://schemas.microsoft.com/office/drawing/2014/main" id="{C50FDE24-A07D-2C8B-7911-652805D42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1242512" y="3425893"/>
            <a:ext cx="4907813" cy="3066777"/>
          </a:xfrm>
          <a:prstGeom prst="rect">
            <a:avLst/>
          </a:prstGeom>
        </p:spPr>
      </p:pic>
      <p:pic>
        <p:nvPicPr>
          <p:cNvPr id="3" name="图片 16">
            <a:extLst>
              <a:ext uri="{FF2B5EF4-FFF2-40B4-BE49-F238E27FC236}">
                <a16:creationId xmlns="" xmlns:a16="http://schemas.microsoft.com/office/drawing/2014/main" id="{1B927CD8-91D1-5E44-641A-68FDE23A9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173" y="626407"/>
            <a:ext cx="5417160" cy="36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" name="文本框 13">
            <a:extLst>
              <a:ext uri="{FF2B5EF4-FFF2-40B4-BE49-F238E27FC236}">
                <a16:creationId xmlns="" xmlns:a16="http://schemas.microsoft.com/office/drawing/2014/main" id="{C3EEBA65-FCFC-D523-D387-D6107F9833EF}"/>
              </a:ext>
            </a:extLst>
          </p:cNvPr>
          <p:cNvSpPr txBox="1"/>
          <p:nvPr/>
        </p:nvSpPr>
        <p:spPr>
          <a:xfrm>
            <a:off x="7118807" y="1563467"/>
            <a:ext cx="3301100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i="1" dirty="0">
                <a:latin typeface="+mj-lt"/>
              </a:rPr>
              <a:t>Nêu một </a:t>
            </a:r>
            <a:r>
              <a:rPr lang="vi-VN" sz="2400" i="1" dirty="0" smtClean="0">
                <a:latin typeface="+mj-lt"/>
              </a:rPr>
              <a:t>số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i="1" dirty="0">
                <a:latin typeface="+mj-lt"/>
              </a:rPr>
              <a:t> của thơ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-546215" y="2763720"/>
            <a:ext cx="5540814" cy="42114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352" y="-1031477"/>
            <a:ext cx="3740089" cy="2389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397" y="5373216"/>
            <a:ext cx="1905561" cy="19443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8" y="908720"/>
            <a:ext cx="1645784" cy="2121233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0E8F6ED5-4643-6EBA-874C-95AE87E56B49}"/>
              </a:ext>
            </a:extLst>
          </p:cNvPr>
          <p:cNvSpPr txBox="1"/>
          <p:nvPr/>
        </p:nvSpPr>
        <p:spPr>
          <a:xfrm>
            <a:off x="268147" y="290645"/>
            <a:ext cx="10820400" cy="701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760"/>
              </a:lnSpc>
            </a:pPr>
            <a:r>
              <a:rPr lang="en-US" sz="4800" dirty="0">
                <a:solidFill>
                  <a:srgbClr val="5E3023"/>
                </a:solidFill>
                <a:latin typeface="Fredoka One"/>
              </a:rPr>
              <a:t>YÊU CẦU CẦN ĐẠT</a:t>
            </a:r>
          </a:p>
        </p:txBody>
      </p:sp>
      <p:pic>
        <p:nvPicPr>
          <p:cNvPr id="6" name="图片 3">
            <a:extLst>
              <a:ext uri="{FF2B5EF4-FFF2-40B4-BE49-F238E27FC236}">
                <a16:creationId xmlns="" xmlns:a16="http://schemas.microsoft.com/office/drawing/2014/main" id="{8A9C19EC-F569-1BC8-A67C-717009DEC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18" y="1182285"/>
            <a:ext cx="843775" cy="856134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DFCA6C93-4DCD-594A-5024-7DC542445D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07" y="2598363"/>
            <a:ext cx="843775" cy="856134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="" xmlns:a16="http://schemas.microsoft.com/office/drawing/2014/main" id="{44D46B67-5597-3A25-2383-DAA50BEA79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38" y="4735256"/>
            <a:ext cx="843775" cy="8561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727DB42-784E-8F9C-8C9D-AA17664166CE}"/>
              </a:ext>
            </a:extLst>
          </p:cNvPr>
          <p:cNvSpPr txBox="1"/>
          <p:nvPr/>
        </p:nvSpPr>
        <p:spPr>
          <a:xfrm>
            <a:off x="4245999" y="976788"/>
            <a:ext cx="7677853" cy="5011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50000"/>
              </a:lnSpc>
              <a:tabLst>
                <a:tab pos="370205" algn="l"/>
              </a:tabLst>
            </a:pP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N</a:t>
            </a:r>
            <a:r>
              <a:rPr lang="vi-VN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hận biết và phân tích được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yếu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tố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luật</a:t>
            </a:r>
            <a:r>
              <a:rPr lang="vi-VN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của bài thơ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thất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ngôn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bát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cú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thơ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tứ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tuyệt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bố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cục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niêm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luật,vần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nhịp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đối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54000" algn="just">
              <a:lnSpc>
                <a:spcPct val="150000"/>
              </a:lnSpc>
              <a:tabLst>
                <a:tab pos="490220" algn="l"/>
              </a:tabLst>
            </a:pP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Nhận</a:t>
            </a:r>
            <a:r>
              <a:rPr lang="vi-VN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biết và phân tích được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nét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độc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đáo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thơ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ngữ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bố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cục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mạch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xúc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phân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tích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tình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xúc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hứng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chủ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đạo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54000" algn="just">
              <a:lnSpc>
                <a:spcPct val="150000"/>
              </a:lnSpc>
              <a:tabLst>
                <a:tab pos="370205" algn="l"/>
              </a:tabLst>
            </a:pP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thay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đổi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suy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nghĩ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tình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hoặc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thân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="" xmlns:a16="http://schemas.microsoft.com/office/drawing/2014/main" id="{2D63E0FA-1807-94AD-45B9-38228C8ED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-1677699" y="3946436"/>
            <a:ext cx="5540814" cy="4211407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="" xmlns:a16="http://schemas.microsoft.com/office/drawing/2014/main" id="{C055A8ED-8C2B-6E48-11CB-854490909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="" xmlns:a16="http://schemas.microsoft.com/office/drawing/2014/main" id="{9749943C-D6C0-8E3D-5ACC-E15D327FC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111" y="4725144"/>
            <a:ext cx="1905561" cy="194435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F116DD46-6140-83DB-C60B-BD4056B8A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-12681"/>
            <a:ext cx="1645784" cy="2121233"/>
          </a:xfrm>
          <a:prstGeom prst="rect">
            <a:avLst/>
          </a:prstGeom>
        </p:spPr>
      </p:pic>
      <p:pic>
        <p:nvPicPr>
          <p:cNvPr id="874" name="Picture 873">
            <a:extLst>
              <a:ext uri="{FF2B5EF4-FFF2-40B4-BE49-F238E27FC236}">
                <a16:creationId xmlns="" xmlns:a16="http://schemas.microsoft.com/office/drawing/2014/main" id="{90B1CAA8-103A-ECDA-2567-001684464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472" y="777392"/>
            <a:ext cx="8593341" cy="4794538"/>
          </a:xfrm>
          <a:prstGeom prst="rect">
            <a:avLst/>
          </a:prstGeom>
        </p:spPr>
      </p:pic>
      <p:sp>
        <p:nvSpPr>
          <p:cNvPr id="876" name="TextBox 875">
            <a:extLst>
              <a:ext uri="{FF2B5EF4-FFF2-40B4-BE49-F238E27FC236}">
                <a16:creationId xmlns="" xmlns:a16="http://schemas.microsoft.com/office/drawing/2014/main" id="{8E1DF110-DB9B-2C14-48DA-605B09BE0491}"/>
              </a:ext>
            </a:extLst>
          </p:cNvPr>
          <p:cNvSpPr txBox="1"/>
          <p:nvPr/>
        </p:nvSpPr>
        <p:spPr>
          <a:xfrm>
            <a:off x="4079776" y="2363729"/>
            <a:ext cx="48965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 động </a:t>
            </a:r>
          </a:p>
          <a:p>
            <a:r>
              <a:rPr lang="e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  <a:endParaRPr lang="en-US" sz="6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5" name="Google Shape;4305;p53"/>
          <p:cNvGrpSpPr/>
          <p:nvPr/>
        </p:nvGrpSpPr>
        <p:grpSpPr>
          <a:xfrm flipH="1">
            <a:off x="682318" y="-720170"/>
            <a:ext cx="10558868" cy="3825033"/>
            <a:chOff x="713088" y="-540128"/>
            <a:chExt cx="7919151" cy="2868775"/>
          </a:xfrm>
        </p:grpSpPr>
        <p:grpSp>
          <p:nvGrpSpPr>
            <p:cNvPr id="4306" name="Google Shape;4306;p53"/>
            <p:cNvGrpSpPr/>
            <p:nvPr/>
          </p:nvGrpSpPr>
          <p:grpSpPr>
            <a:xfrm rot="1952464">
              <a:off x="5680324" y="-300764"/>
              <a:ext cx="842019" cy="1773637"/>
              <a:chOff x="4458800" y="2953350"/>
              <a:chExt cx="842025" cy="1773650"/>
            </a:xfrm>
          </p:grpSpPr>
          <p:sp>
            <p:nvSpPr>
              <p:cNvPr id="4307" name="Google Shape;4307;p53"/>
              <p:cNvSpPr/>
              <p:nvPr/>
            </p:nvSpPr>
            <p:spPr>
              <a:xfrm>
                <a:off x="4458800" y="4410300"/>
                <a:ext cx="37490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14996" h="12667" extrusionOk="0">
                    <a:moveTo>
                      <a:pt x="2697" y="0"/>
                    </a:moveTo>
                    <a:lnTo>
                      <a:pt x="1810" y="2278"/>
                    </a:lnTo>
                    <a:cubicBezTo>
                      <a:pt x="0" y="6928"/>
                      <a:pt x="2408" y="11535"/>
                      <a:pt x="5595" y="12479"/>
                    </a:cubicBezTo>
                    <a:cubicBezTo>
                      <a:pt x="6026" y="12607"/>
                      <a:pt x="6467" y="12667"/>
                      <a:pt x="6911" y="12667"/>
                    </a:cubicBezTo>
                    <a:cubicBezTo>
                      <a:pt x="9977" y="12667"/>
                      <a:pt x="13155" y="9816"/>
                      <a:pt x="14087" y="7151"/>
                    </a:cubicBezTo>
                    <a:cubicBezTo>
                      <a:pt x="14101" y="7108"/>
                      <a:pt x="14116" y="7065"/>
                      <a:pt x="14123" y="7029"/>
                    </a:cubicBezTo>
                    <a:lnTo>
                      <a:pt x="14995" y="4809"/>
                    </a:lnTo>
                    <a:lnTo>
                      <a:pt x="2697" y="0"/>
                    </a:lnTo>
                    <a:close/>
                  </a:path>
                </a:pathLst>
              </a:custGeom>
              <a:solidFill>
                <a:srgbClr val="EF88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08" name="Google Shape;4308;p53"/>
              <p:cNvSpPr/>
              <p:nvPr/>
            </p:nvSpPr>
            <p:spPr>
              <a:xfrm>
                <a:off x="4458800" y="2953350"/>
                <a:ext cx="842025" cy="1773625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70945" extrusionOk="0">
                    <a:moveTo>
                      <a:pt x="31821" y="1"/>
                    </a:moveTo>
                    <a:cubicBezTo>
                      <a:pt x="31374" y="1"/>
                      <a:pt x="30920" y="174"/>
                      <a:pt x="30567" y="563"/>
                    </a:cubicBezTo>
                    <a:cubicBezTo>
                      <a:pt x="28317" y="2992"/>
                      <a:pt x="26068" y="5429"/>
                      <a:pt x="23819" y="7866"/>
                    </a:cubicBezTo>
                    <a:cubicBezTo>
                      <a:pt x="22218" y="9596"/>
                      <a:pt x="20957" y="11614"/>
                      <a:pt x="20099" y="13813"/>
                    </a:cubicBezTo>
                    <a:lnTo>
                      <a:pt x="1810" y="60556"/>
                    </a:lnTo>
                    <a:cubicBezTo>
                      <a:pt x="0" y="65206"/>
                      <a:pt x="2408" y="69813"/>
                      <a:pt x="5595" y="70757"/>
                    </a:cubicBezTo>
                    <a:cubicBezTo>
                      <a:pt x="6026" y="70885"/>
                      <a:pt x="6467" y="70945"/>
                      <a:pt x="6911" y="70945"/>
                    </a:cubicBezTo>
                    <a:cubicBezTo>
                      <a:pt x="9977" y="70945"/>
                      <a:pt x="13155" y="68094"/>
                      <a:pt x="14087" y="65429"/>
                    </a:cubicBezTo>
                    <a:cubicBezTo>
                      <a:pt x="14101" y="65386"/>
                      <a:pt x="14116" y="65343"/>
                      <a:pt x="14123" y="65307"/>
                    </a:cubicBezTo>
                    <a:lnTo>
                      <a:pt x="32318" y="18816"/>
                    </a:lnTo>
                    <a:cubicBezTo>
                      <a:pt x="33227" y="16495"/>
                      <a:pt x="33681" y="14015"/>
                      <a:pt x="33659" y="11521"/>
                    </a:cubicBezTo>
                    <a:cubicBezTo>
                      <a:pt x="33623" y="8255"/>
                      <a:pt x="33594" y="4982"/>
                      <a:pt x="33565" y="1716"/>
                    </a:cubicBezTo>
                    <a:cubicBezTo>
                      <a:pt x="33551" y="678"/>
                      <a:pt x="32700" y="1"/>
                      <a:pt x="3182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09" name="Google Shape;4309;p53"/>
              <p:cNvSpPr/>
              <p:nvPr/>
            </p:nvSpPr>
            <p:spPr>
              <a:xfrm>
                <a:off x="4616550" y="4604650"/>
                <a:ext cx="11422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00" extrusionOk="0">
                    <a:moveTo>
                      <a:pt x="2407" y="1"/>
                    </a:moveTo>
                    <a:cubicBezTo>
                      <a:pt x="1221" y="1"/>
                      <a:pt x="0" y="642"/>
                      <a:pt x="27" y="1165"/>
                    </a:cubicBezTo>
                    <a:cubicBezTo>
                      <a:pt x="54" y="1665"/>
                      <a:pt x="1218" y="2099"/>
                      <a:pt x="2242" y="2099"/>
                    </a:cubicBezTo>
                    <a:cubicBezTo>
                      <a:pt x="2297" y="2099"/>
                      <a:pt x="2352" y="2098"/>
                      <a:pt x="2406" y="2095"/>
                    </a:cubicBezTo>
                    <a:cubicBezTo>
                      <a:pt x="3379" y="2045"/>
                      <a:pt x="4569" y="1547"/>
                      <a:pt x="4562" y="1021"/>
                    </a:cubicBezTo>
                    <a:cubicBezTo>
                      <a:pt x="4554" y="524"/>
                      <a:pt x="3516" y="77"/>
                      <a:pt x="2673" y="12"/>
                    </a:cubicBezTo>
                    <a:cubicBezTo>
                      <a:pt x="2585" y="4"/>
                      <a:pt x="2496" y="1"/>
                      <a:pt x="240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0" name="Google Shape;4310;p53"/>
              <p:cNvSpPr/>
              <p:nvPr/>
            </p:nvSpPr>
            <p:spPr>
              <a:xfrm>
                <a:off x="4526200" y="3240450"/>
                <a:ext cx="760925" cy="1290075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51603" extrusionOk="0">
                    <a:moveTo>
                      <a:pt x="18506" y="1"/>
                    </a:moveTo>
                    <a:cubicBezTo>
                      <a:pt x="18081" y="750"/>
                      <a:pt x="17713" y="1529"/>
                      <a:pt x="17403" y="2329"/>
                    </a:cubicBezTo>
                    <a:lnTo>
                      <a:pt x="1" y="46794"/>
                    </a:lnTo>
                    <a:lnTo>
                      <a:pt x="12299" y="51603"/>
                    </a:lnTo>
                    <a:lnTo>
                      <a:pt x="29622" y="7332"/>
                    </a:lnTo>
                    <a:cubicBezTo>
                      <a:pt x="29954" y="6481"/>
                      <a:pt x="30221" y="5609"/>
                      <a:pt x="30437" y="4722"/>
                    </a:cubicBezTo>
                    <a:lnTo>
                      <a:pt x="30437" y="4722"/>
                    </a:lnTo>
                    <a:cubicBezTo>
                      <a:pt x="30241" y="4764"/>
                      <a:pt x="30043" y="4784"/>
                      <a:pt x="29845" y="4784"/>
                    </a:cubicBezTo>
                    <a:cubicBezTo>
                      <a:pt x="29453" y="4784"/>
                      <a:pt x="29064" y="4703"/>
                      <a:pt x="28700" y="4535"/>
                    </a:cubicBezTo>
                    <a:cubicBezTo>
                      <a:pt x="27380" y="3937"/>
                      <a:pt x="27106" y="2560"/>
                      <a:pt x="27085" y="2437"/>
                    </a:cubicBezTo>
                    <a:cubicBezTo>
                      <a:pt x="26999" y="2506"/>
                      <a:pt x="26280" y="3022"/>
                      <a:pt x="25310" y="3022"/>
                    </a:cubicBezTo>
                    <a:cubicBezTo>
                      <a:pt x="25056" y="3022"/>
                      <a:pt x="24785" y="2987"/>
                      <a:pt x="24504" y="2899"/>
                    </a:cubicBezTo>
                    <a:cubicBezTo>
                      <a:pt x="23502" y="2581"/>
                      <a:pt x="22745" y="1716"/>
                      <a:pt x="22543" y="664"/>
                    </a:cubicBezTo>
                    <a:cubicBezTo>
                      <a:pt x="22033" y="1049"/>
                      <a:pt x="21420" y="1250"/>
                      <a:pt x="20804" y="1250"/>
                    </a:cubicBezTo>
                    <a:cubicBezTo>
                      <a:pt x="20418" y="1250"/>
                      <a:pt x="20031" y="1171"/>
                      <a:pt x="19667" y="1010"/>
                    </a:cubicBezTo>
                    <a:cubicBezTo>
                      <a:pt x="19112" y="758"/>
                      <a:pt x="18751" y="375"/>
                      <a:pt x="18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1" name="Google Shape;4311;p53"/>
              <p:cNvSpPr/>
              <p:nvPr/>
            </p:nvSpPr>
            <p:spPr>
              <a:xfrm>
                <a:off x="4622075" y="3257025"/>
                <a:ext cx="581250" cy="1239800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49592" extrusionOk="0">
                    <a:moveTo>
                      <a:pt x="18708" y="1"/>
                    </a:moveTo>
                    <a:lnTo>
                      <a:pt x="1" y="47811"/>
                    </a:lnTo>
                    <a:lnTo>
                      <a:pt x="4542" y="49591"/>
                    </a:lnTo>
                    <a:cubicBezTo>
                      <a:pt x="10778" y="33652"/>
                      <a:pt x="17014" y="17713"/>
                      <a:pt x="23250" y="1774"/>
                    </a:cubicBezTo>
                    <a:lnTo>
                      <a:pt x="23250" y="1774"/>
                    </a:lnTo>
                    <a:cubicBezTo>
                      <a:pt x="23164" y="1843"/>
                      <a:pt x="22445" y="2359"/>
                      <a:pt x="21475" y="2359"/>
                    </a:cubicBezTo>
                    <a:cubicBezTo>
                      <a:pt x="21221" y="2359"/>
                      <a:pt x="20950" y="2324"/>
                      <a:pt x="20669" y="2236"/>
                    </a:cubicBezTo>
                    <a:cubicBezTo>
                      <a:pt x="19667" y="1918"/>
                      <a:pt x="18910" y="1053"/>
                      <a:pt x="1870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2" name="Google Shape;4312;p53"/>
              <p:cNvSpPr/>
              <p:nvPr/>
            </p:nvSpPr>
            <p:spPr>
              <a:xfrm>
                <a:off x="5181500" y="2953350"/>
                <a:ext cx="1170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171" extrusionOk="0">
                    <a:moveTo>
                      <a:pt x="2913" y="1"/>
                    </a:moveTo>
                    <a:cubicBezTo>
                      <a:pt x="2466" y="1"/>
                      <a:pt x="2012" y="174"/>
                      <a:pt x="1659" y="563"/>
                    </a:cubicBezTo>
                    <a:cubicBezTo>
                      <a:pt x="1103" y="1154"/>
                      <a:pt x="556" y="1752"/>
                      <a:pt x="0" y="2351"/>
                    </a:cubicBezTo>
                    <a:cubicBezTo>
                      <a:pt x="519" y="3007"/>
                      <a:pt x="1385" y="3540"/>
                      <a:pt x="2055" y="3800"/>
                    </a:cubicBezTo>
                    <a:cubicBezTo>
                      <a:pt x="2251" y="3878"/>
                      <a:pt x="3046" y="4171"/>
                      <a:pt x="3923" y="4171"/>
                    </a:cubicBezTo>
                    <a:cubicBezTo>
                      <a:pt x="4172" y="4171"/>
                      <a:pt x="4428" y="4147"/>
                      <a:pt x="4679" y="4088"/>
                    </a:cubicBezTo>
                    <a:cubicBezTo>
                      <a:pt x="4672" y="3295"/>
                      <a:pt x="4665" y="2509"/>
                      <a:pt x="4657" y="1716"/>
                    </a:cubicBezTo>
                    <a:cubicBezTo>
                      <a:pt x="4643" y="678"/>
                      <a:pt x="3792" y="1"/>
                      <a:pt x="2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3" name="Google Shape;4313;p53"/>
              <p:cNvSpPr/>
              <p:nvPr/>
            </p:nvSpPr>
            <p:spPr>
              <a:xfrm>
                <a:off x="5075875" y="3076750"/>
                <a:ext cx="145850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195" extrusionOk="0">
                    <a:moveTo>
                      <a:pt x="5131" y="1"/>
                    </a:moveTo>
                    <a:cubicBezTo>
                      <a:pt x="3811" y="1"/>
                      <a:pt x="1" y="3899"/>
                      <a:pt x="765" y="5474"/>
                    </a:cubicBezTo>
                    <a:cubicBezTo>
                      <a:pt x="1026" y="6002"/>
                      <a:pt x="1752" y="6194"/>
                      <a:pt x="2294" y="6194"/>
                    </a:cubicBezTo>
                    <a:cubicBezTo>
                      <a:pt x="2351" y="6194"/>
                      <a:pt x="2407" y="6192"/>
                      <a:pt x="2459" y="6188"/>
                    </a:cubicBezTo>
                    <a:cubicBezTo>
                      <a:pt x="4492" y="6022"/>
                      <a:pt x="5321" y="2555"/>
                      <a:pt x="5372" y="2346"/>
                    </a:cubicBezTo>
                    <a:cubicBezTo>
                      <a:pt x="5530" y="1646"/>
                      <a:pt x="5833" y="327"/>
                      <a:pt x="5357" y="53"/>
                    </a:cubicBezTo>
                    <a:cubicBezTo>
                      <a:pt x="5294" y="18"/>
                      <a:pt x="5218" y="1"/>
                      <a:pt x="5131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4" name="Google Shape;4314;p53"/>
              <p:cNvSpPr/>
              <p:nvPr/>
            </p:nvSpPr>
            <p:spPr>
              <a:xfrm>
                <a:off x="5007775" y="3364575"/>
                <a:ext cx="178800" cy="377900"/>
              </a:xfrm>
              <a:custGeom>
                <a:avLst/>
                <a:gdLst/>
                <a:ahLst/>
                <a:cxnLst/>
                <a:rect l="l" t="t" r="r" b="b"/>
                <a:pathLst>
                  <a:path w="7152" h="15116" extrusionOk="0">
                    <a:moveTo>
                      <a:pt x="6549" y="0"/>
                    </a:moveTo>
                    <a:cubicBezTo>
                      <a:pt x="5335" y="0"/>
                      <a:pt x="0" y="14547"/>
                      <a:pt x="1038" y="15098"/>
                    </a:cubicBezTo>
                    <a:cubicBezTo>
                      <a:pt x="1060" y="15110"/>
                      <a:pt x="1084" y="15115"/>
                      <a:pt x="1112" y="15115"/>
                    </a:cubicBezTo>
                    <a:cubicBezTo>
                      <a:pt x="1837" y="15115"/>
                      <a:pt x="4612" y="11284"/>
                      <a:pt x="5897" y="6945"/>
                    </a:cubicBezTo>
                    <a:cubicBezTo>
                      <a:pt x="6769" y="3989"/>
                      <a:pt x="7151" y="111"/>
                      <a:pt x="6575" y="3"/>
                    </a:cubicBezTo>
                    <a:cubicBezTo>
                      <a:pt x="6566" y="1"/>
                      <a:pt x="6557" y="0"/>
                      <a:pt x="654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5" name="Google Shape;4315;p53"/>
              <p:cNvSpPr/>
              <p:nvPr/>
            </p:nvSpPr>
            <p:spPr>
              <a:xfrm>
                <a:off x="4829150" y="3290550"/>
                <a:ext cx="468975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48215" extrusionOk="0">
                    <a:moveTo>
                      <a:pt x="18759" y="1"/>
                    </a:moveTo>
                    <a:lnTo>
                      <a:pt x="1" y="47933"/>
                    </a:lnTo>
                    <a:lnTo>
                      <a:pt x="722" y="48214"/>
                    </a:lnTo>
                    <a:lnTo>
                      <a:pt x="17504" y="5328"/>
                    </a:lnTo>
                    <a:cubicBezTo>
                      <a:pt x="18175" y="3612"/>
                      <a:pt x="18593" y="1825"/>
                      <a:pt x="18759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6" name="Google Shape;4316;p53"/>
              <p:cNvSpPr/>
              <p:nvPr/>
            </p:nvSpPr>
            <p:spPr>
              <a:xfrm>
                <a:off x="4539725" y="3200450"/>
                <a:ext cx="474000" cy="1179950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47198" extrusionOk="0">
                    <a:moveTo>
                      <a:pt x="18960" y="0"/>
                    </a:moveTo>
                    <a:cubicBezTo>
                      <a:pt x="18109" y="1219"/>
                      <a:pt x="17403" y="2538"/>
                      <a:pt x="16862" y="3929"/>
                    </a:cubicBezTo>
                    <a:lnTo>
                      <a:pt x="0" y="47010"/>
                    </a:lnTo>
                    <a:lnTo>
                      <a:pt x="490" y="47197"/>
                    </a:lnTo>
                    <a:lnTo>
                      <a:pt x="18960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7" name="Google Shape;4317;p53"/>
              <p:cNvSpPr/>
              <p:nvPr/>
            </p:nvSpPr>
            <p:spPr>
              <a:xfrm>
                <a:off x="4511050" y="4189150"/>
                <a:ext cx="423025" cy="347675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13907" extrusionOk="0">
                    <a:moveTo>
                      <a:pt x="3368" y="1"/>
                    </a:moveTo>
                    <a:lnTo>
                      <a:pt x="1" y="8601"/>
                    </a:lnTo>
                    <a:lnTo>
                      <a:pt x="13554" y="13907"/>
                    </a:lnTo>
                    <a:lnTo>
                      <a:pt x="16920" y="5299"/>
                    </a:lnTo>
                    <a:lnTo>
                      <a:pt x="33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8" name="Google Shape;4318;p53"/>
              <p:cNvSpPr/>
              <p:nvPr/>
            </p:nvSpPr>
            <p:spPr>
              <a:xfrm>
                <a:off x="4951400" y="3794075"/>
                <a:ext cx="958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450" extrusionOk="0">
                    <a:moveTo>
                      <a:pt x="2469" y="0"/>
                    </a:moveTo>
                    <a:cubicBezTo>
                      <a:pt x="1613" y="0"/>
                      <a:pt x="0" y="2218"/>
                      <a:pt x="489" y="3029"/>
                    </a:cubicBezTo>
                    <a:cubicBezTo>
                      <a:pt x="652" y="3297"/>
                      <a:pt x="1065" y="3450"/>
                      <a:pt x="1526" y="3450"/>
                    </a:cubicBezTo>
                    <a:cubicBezTo>
                      <a:pt x="1958" y="3450"/>
                      <a:pt x="2432" y="3315"/>
                      <a:pt x="2781" y="3015"/>
                    </a:cubicBezTo>
                    <a:cubicBezTo>
                      <a:pt x="3834" y="2114"/>
                      <a:pt x="3214" y="196"/>
                      <a:pt x="2587" y="16"/>
                    </a:cubicBezTo>
                    <a:cubicBezTo>
                      <a:pt x="2549" y="6"/>
                      <a:pt x="2510" y="0"/>
                      <a:pt x="246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9" name="Google Shape;4319;p53"/>
              <p:cNvSpPr/>
              <p:nvPr/>
            </p:nvSpPr>
            <p:spPr>
              <a:xfrm>
                <a:off x="4499525" y="4414250"/>
                <a:ext cx="3325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3302" h="7448" extrusionOk="0">
                    <a:moveTo>
                      <a:pt x="1010" y="1"/>
                    </a:moveTo>
                    <a:lnTo>
                      <a:pt x="181" y="2120"/>
                    </a:lnTo>
                    <a:cubicBezTo>
                      <a:pt x="109" y="2293"/>
                      <a:pt x="58" y="2473"/>
                      <a:pt x="1" y="2646"/>
                    </a:cubicBezTo>
                    <a:lnTo>
                      <a:pt x="12270" y="7448"/>
                    </a:lnTo>
                    <a:cubicBezTo>
                      <a:pt x="12335" y="7296"/>
                      <a:pt x="12400" y="7145"/>
                      <a:pt x="12458" y="6993"/>
                    </a:cubicBezTo>
                    <a:cubicBezTo>
                      <a:pt x="12472" y="6950"/>
                      <a:pt x="12487" y="6907"/>
                      <a:pt x="12494" y="6871"/>
                    </a:cubicBezTo>
                    <a:lnTo>
                      <a:pt x="13301" y="4809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0" name="Google Shape;4320;p53"/>
              <p:cNvSpPr/>
              <p:nvPr/>
            </p:nvSpPr>
            <p:spPr>
              <a:xfrm>
                <a:off x="4489075" y="4559700"/>
                <a:ext cx="2411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66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6" y="3180"/>
                      <a:pt x="2062" y="5818"/>
                      <a:pt x="4384" y="6503"/>
                    </a:cubicBezTo>
                    <a:cubicBezTo>
                      <a:pt x="4814" y="6632"/>
                      <a:pt x="5253" y="6691"/>
                      <a:pt x="5695" y="6691"/>
                    </a:cubicBezTo>
                    <a:cubicBezTo>
                      <a:pt x="7061" y="6691"/>
                      <a:pt x="8448" y="6122"/>
                      <a:pt x="9646" y="5256"/>
                    </a:cubicBezTo>
                    <a:lnTo>
                      <a:pt x="9646" y="5256"/>
                    </a:lnTo>
                    <a:cubicBezTo>
                      <a:pt x="8954" y="5440"/>
                      <a:pt x="8243" y="5534"/>
                      <a:pt x="7531" y="5534"/>
                    </a:cubicBezTo>
                    <a:cubicBezTo>
                      <a:pt x="6376" y="5534"/>
                      <a:pt x="5221" y="5286"/>
                      <a:pt x="4146" y="4773"/>
                    </a:cubicBezTo>
                    <a:cubicBezTo>
                      <a:pt x="2163" y="3821"/>
                      <a:pt x="685" y="207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1" name="Google Shape;4321;p53"/>
              <p:cNvSpPr/>
              <p:nvPr/>
            </p:nvSpPr>
            <p:spPr>
              <a:xfrm>
                <a:off x="4684625" y="4317275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7" y="0"/>
                    </a:moveTo>
                    <a:cubicBezTo>
                      <a:pt x="1074" y="0"/>
                      <a:pt x="522" y="352"/>
                      <a:pt x="296" y="931"/>
                    </a:cubicBezTo>
                    <a:cubicBezTo>
                      <a:pt x="0" y="1681"/>
                      <a:pt x="375" y="2532"/>
                      <a:pt x="1125" y="2827"/>
                    </a:cubicBezTo>
                    <a:cubicBezTo>
                      <a:pt x="1301" y="2896"/>
                      <a:pt x="1482" y="2928"/>
                      <a:pt x="1659" y="2928"/>
                    </a:cubicBezTo>
                    <a:cubicBezTo>
                      <a:pt x="2247" y="2928"/>
                      <a:pt x="2799" y="2574"/>
                      <a:pt x="3021" y="1998"/>
                    </a:cubicBezTo>
                    <a:cubicBezTo>
                      <a:pt x="3316" y="1241"/>
                      <a:pt x="2949" y="391"/>
                      <a:pt x="2192" y="102"/>
                    </a:cubicBezTo>
                    <a:cubicBezTo>
                      <a:pt x="2016" y="33"/>
                      <a:pt x="1835" y="0"/>
                      <a:pt x="165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2" name="Google Shape;4322;p53"/>
              <p:cNvSpPr/>
              <p:nvPr/>
            </p:nvSpPr>
            <p:spPr>
              <a:xfrm>
                <a:off x="4821600" y="4366300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4" y="0"/>
                    </a:moveTo>
                    <a:cubicBezTo>
                      <a:pt x="1070" y="0"/>
                      <a:pt x="522" y="351"/>
                      <a:pt x="296" y="931"/>
                    </a:cubicBezTo>
                    <a:cubicBezTo>
                      <a:pt x="0" y="1681"/>
                      <a:pt x="368" y="2532"/>
                      <a:pt x="1125" y="2827"/>
                    </a:cubicBezTo>
                    <a:cubicBezTo>
                      <a:pt x="1299" y="2896"/>
                      <a:pt x="1478" y="2928"/>
                      <a:pt x="1655" y="2928"/>
                    </a:cubicBezTo>
                    <a:cubicBezTo>
                      <a:pt x="2240" y="2928"/>
                      <a:pt x="2794" y="2574"/>
                      <a:pt x="3021" y="1998"/>
                    </a:cubicBezTo>
                    <a:cubicBezTo>
                      <a:pt x="3316" y="1241"/>
                      <a:pt x="2941" y="398"/>
                      <a:pt x="2192" y="102"/>
                    </a:cubicBezTo>
                    <a:cubicBezTo>
                      <a:pt x="2014" y="33"/>
                      <a:pt x="1832" y="0"/>
                      <a:pt x="165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3" name="Google Shape;4323;p53"/>
              <p:cNvSpPr/>
              <p:nvPr/>
            </p:nvSpPr>
            <p:spPr>
              <a:xfrm>
                <a:off x="4568375" y="4189150"/>
                <a:ext cx="365700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4628" h="8198" extrusionOk="0">
                    <a:moveTo>
                      <a:pt x="1075" y="1"/>
                    </a:moveTo>
                    <a:lnTo>
                      <a:pt x="0" y="2740"/>
                    </a:lnTo>
                    <a:cubicBezTo>
                      <a:pt x="766" y="2529"/>
                      <a:pt x="1740" y="2348"/>
                      <a:pt x="2865" y="2348"/>
                    </a:cubicBezTo>
                    <a:cubicBezTo>
                      <a:pt x="3202" y="2348"/>
                      <a:pt x="3552" y="2365"/>
                      <a:pt x="3915" y="2401"/>
                    </a:cubicBezTo>
                    <a:cubicBezTo>
                      <a:pt x="6157" y="2618"/>
                      <a:pt x="7721" y="3490"/>
                      <a:pt x="8853" y="4139"/>
                    </a:cubicBezTo>
                    <a:cubicBezTo>
                      <a:pt x="10987" y="5364"/>
                      <a:pt x="12486" y="6900"/>
                      <a:pt x="13496" y="8197"/>
                    </a:cubicBezTo>
                    <a:lnTo>
                      <a:pt x="14627" y="529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4" name="Google Shape;4324;p53"/>
              <p:cNvSpPr/>
              <p:nvPr/>
            </p:nvSpPr>
            <p:spPr>
              <a:xfrm>
                <a:off x="4511050" y="4325775"/>
                <a:ext cx="371475" cy="211050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8442" extrusionOk="0">
                    <a:moveTo>
                      <a:pt x="1227" y="0"/>
                    </a:moveTo>
                    <a:lnTo>
                      <a:pt x="1" y="3136"/>
                    </a:lnTo>
                    <a:lnTo>
                      <a:pt x="13554" y="8442"/>
                    </a:lnTo>
                    <a:lnTo>
                      <a:pt x="14859" y="5111"/>
                    </a:lnTo>
                    <a:lnTo>
                      <a:pt x="14859" y="5111"/>
                    </a:lnTo>
                    <a:cubicBezTo>
                      <a:pt x="14362" y="5162"/>
                      <a:pt x="13797" y="5197"/>
                      <a:pt x="13174" y="5197"/>
                    </a:cubicBezTo>
                    <a:cubicBezTo>
                      <a:pt x="12477" y="5197"/>
                      <a:pt x="11709" y="5153"/>
                      <a:pt x="10887" y="5039"/>
                    </a:cubicBezTo>
                    <a:cubicBezTo>
                      <a:pt x="7671" y="4599"/>
                      <a:pt x="5451" y="3338"/>
                      <a:pt x="4809" y="2949"/>
                    </a:cubicBezTo>
                    <a:cubicBezTo>
                      <a:pt x="3267" y="2026"/>
                      <a:pt x="2092" y="959"/>
                      <a:pt x="122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5" name="Google Shape;4325;p53"/>
              <p:cNvSpPr/>
              <p:nvPr/>
            </p:nvSpPr>
            <p:spPr>
              <a:xfrm>
                <a:off x="4503850" y="4380525"/>
                <a:ext cx="354000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3" extrusionOk="0">
                    <a:moveTo>
                      <a:pt x="1657" y="0"/>
                    </a:moveTo>
                    <a:cubicBezTo>
                      <a:pt x="1071" y="0"/>
                      <a:pt x="507" y="349"/>
                      <a:pt x="275" y="946"/>
                    </a:cubicBezTo>
                    <a:cubicBezTo>
                      <a:pt x="1" y="1645"/>
                      <a:pt x="289" y="2438"/>
                      <a:pt x="952" y="2792"/>
                    </a:cubicBezTo>
                    <a:cubicBezTo>
                      <a:pt x="2574" y="3664"/>
                      <a:pt x="4434" y="4551"/>
                      <a:pt x="6525" y="5358"/>
                    </a:cubicBezTo>
                    <a:cubicBezTo>
                      <a:pt x="8500" y="6122"/>
                      <a:pt x="10367" y="6706"/>
                      <a:pt x="12068" y="7146"/>
                    </a:cubicBezTo>
                    <a:cubicBezTo>
                      <a:pt x="12192" y="7177"/>
                      <a:pt x="12316" y="7193"/>
                      <a:pt x="12438" y="7193"/>
                    </a:cubicBezTo>
                    <a:cubicBezTo>
                      <a:pt x="13039" y="7193"/>
                      <a:pt x="13600" y="6826"/>
                      <a:pt x="13827" y="6245"/>
                    </a:cubicBezTo>
                    <a:cubicBezTo>
                      <a:pt x="14159" y="5401"/>
                      <a:pt x="13654" y="4464"/>
                      <a:pt x="12775" y="4255"/>
                    </a:cubicBezTo>
                    <a:cubicBezTo>
                      <a:pt x="11160" y="3887"/>
                      <a:pt x="9351" y="3361"/>
                      <a:pt x="7419" y="2604"/>
                    </a:cubicBezTo>
                    <a:cubicBezTo>
                      <a:pt x="5501" y="1854"/>
                      <a:pt x="3829" y="1018"/>
                      <a:pt x="2394" y="196"/>
                    </a:cubicBezTo>
                    <a:cubicBezTo>
                      <a:pt x="2160" y="63"/>
                      <a:pt x="1907" y="0"/>
                      <a:pt x="1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6" name="Google Shape;4326;p53"/>
              <p:cNvSpPr/>
              <p:nvPr/>
            </p:nvSpPr>
            <p:spPr>
              <a:xfrm>
                <a:off x="4590175" y="4156075"/>
                <a:ext cx="354000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0" extrusionOk="0">
                    <a:moveTo>
                      <a:pt x="1715" y="0"/>
                    </a:moveTo>
                    <a:cubicBezTo>
                      <a:pt x="1113" y="0"/>
                      <a:pt x="559" y="362"/>
                      <a:pt x="332" y="942"/>
                    </a:cubicBezTo>
                    <a:cubicBezTo>
                      <a:pt x="1" y="1792"/>
                      <a:pt x="498" y="2729"/>
                      <a:pt x="1385" y="2931"/>
                    </a:cubicBezTo>
                    <a:cubicBezTo>
                      <a:pt x="3000" y="3306"/>
                      <a:pt x="4809" y="3832"/>
                      <a:pt x="6741" y="4589"/>
                    </a:cubicBezTo>
                    <a:cubicBezTo>
                      <a:pt x="8659" y="5339"/>
                      <a:pt x="10331" y="6175"/>
                      <a:pt x="11759" y="6990"/>
                    </a:cubicBezTo>
                    <a:cubicBezTo>
                      <a:pt x="11996" y="7126"/>
                      <a:pt x="12251" y="7189"/>
                      <a:pt x="12502" y="7189"/>
                    </a:cubicBezTo>
                    <a:cubicBezTo>
                      <a:pt x="13091" y="7189"/>
                      <a:pt x="13653" y="6839"/>
                      <a:pt x="13885" y="6247"/>
                    </a:cubicBezTo>
                    <a:cubicBezTo>
                      <a:pt x="14159" y="5548"/>
                      <a:pt x="13871" y="4755"/>
                      <a:pt x="13208" y="4395"/>
                    </a:cubicBezTo>
                    <a:cubicBezTo>
                      <a:pt x="11578" y="3522"/>
                      <a:pt x="9726" y="2643"/>
                      <a:pt x="7635" y="1836"/>
                    </a:cubicBezTo>
                    <a:cubicBezTo>
                      <a:pt x="5660" y="1064"/>
                      <a:pt x="3793" y="487"/>
                      <a:pt x="2091" y="48"/>
                    </a:cubicBezTo>
                    <a:cubicBezTo>
                      <a:pt x="1966" y="16"/>
                      <a:pt x="1839" y="0"/>
                      <a:pt x="1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7" name="Google Shape;4327;p53"/>
              <p:cNvSpPr/>
              <p:nvPr/>
            </p:nvSpPr>
            <p:spPr>
              <a:xfrm>
                <a:off x="4549450" y="4255625"/>
                <a:ext cx="7517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29" extrusionOk="0">
                    <a:moveTo>
                      <a:pt x="1348" y="1"/>
                    </a:moveTo>
                    <a:cubicBezTo>
                      <a:pt x="1136" y="1"/>
                      <a:pt x="928" y="48"/>
                      <a:pt x="736" y="139"/>
                    </a:cubicBezTo>
                    <a:lnTo>
                      <a:pt x="0" y="2028"/>
                    </a:lnTo>
                    <a:cubicBezTo>
                      <a:pt x="145" y="2381"/>
                      <a:pt x="426" y="2676"/>
                      <a:pt x="815" y="2828"/>
                    </a:cubicBezTo>
                    <a:cubicBezTo>
                      <a:pt x="989" y="2896"/>
                      <a:pt x="1169" y="2929"/>
                      <a:pt x="1346" y="2929"/>
                    </a:cubicBezTo>
                    <a:cubicBezTo>
                      <a:pt x="1930" y="2929"/>
                      <a:pt x="2484" y="2574"/>
                      <a:pt x="2711" y="1999"/>
                    </a:cubicBezTo>
                    <a:cubicBezTo>
                      <a:pt x="3007" y="1242"/>
                      <a:pt x="2632" y="398"/>
                      <a:pt x="1882" y="103"/>
                    </a:cubicBezTo>
                    <a:cubicBezTo>
                      <a:pt x="1705" y="34"/>
                      <a:pt x="1525" y="1"/>
                      <a:pt x="134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28" name="Google Shape;4328;p53"/>
            <p:cNvGrpSpPr/>
            <p:nvPr/>
          </p:nvGrpSpPr>
          <p:grpSpPr>
            <a:xfrm rot="2166950">
              <a:off x="3058128" y="-243779"/>
              <a:ext cx="1391454" cy="1735017"/>
              <a:chOff x="2386975" y="3180875"/>
              <a:chExt cx="1391500" cy="1735075"/>
            </a:xfrm>
          </p:grpSpPr>
          <p:sp>
            <p:nvSpPr>
              <p:cNvPr id="4329" name="Google Shape;4329;p53"/>
              <p:cNvSpPr/>
              <p:nvPr/>
            </p:nvSpPr>
            <p:spPr>
              <a:xfrm>
                <a:off x="2439225" y="3191275"/>
                <a:ext cx="1339250" cy="1724675"/>
              </a:xfrm>
              <a:custGeom>
                <a:avLst/>
                <a:gdLst/>
                <a:ahLst/>
                <a:cxnLst/>
                <a:rect l="l" t="t" r="r" b="b"/>
                <a:pathLst>
                  <a:path w="53570" h="68987" extrusionOk="0">
                    <a:moveTo>
                      <a:pt x="28691" y="25966"/>
                    </a:moveTo>
                    <a:cubicBezTo>
                      <a:pt x="29503" y="25966"/>
                      <a:pt x="30316" y="26378"/>
                      <a:pt x="30753" y="27221"/>
                    </a:cubicBezTo>
                    <a:lnTo>
                      <a:pt x="38085" y="41408"/>
                    </a:lnTo>
                    <a:cubicBezTo>
                      <a:pt x="38719" y="42641"/>
                      <a:pt x="38149" y="44147"/>
                      <a:pt x="36859" y="44645"/>
                    </a:cubicBezTo>
                    <a:lnTo>
                      <a:pt x="21958" y="50390"/>
                    </a:lnTo>
                    <a:cubicBezTo>
                      <a:pt x="21671" y="50500"/>
                      <a:pt x="21386" y="50551"/>
                      <a:pt x="21110" y="50551"/>
                    </a:cubicBezTo>
                    <a:cubicBezTo>
                      <a:pt x="19574" y="50551"/>
                      <a:pt x="18340" y="48988"/>
                      <a:pt x="18945" y="47399"/>
                    </a:cubicBezTo>
                    <a:lnTo>
                      <a:pt x="26514" y="27466"/>
                    </a:lnTo>
                    <a:cubicBezTo>
                      <a:pt x="26890" y="26475"/>
                      <a:pt x="27789" y="25966"/>
                      <a:pt x="28691" y="25966"/>
                    </a:cubicBezTo>
                    <a:close/>
                    <a:moveTo>
                      <a:pt x="27204" y="0"/>
                    </a:moveTo>
                    <a:cubicBezTo>
                      <a:pt x="26302" y="0"/>
                      <a:pt x="25404" y="509"/>
                      <a:pt x="25029" y="1499"/>
                    </a:cubicBezTo>
                    <a:lnTo>
                      <a:pt x="605" y="65832"/>
                    </a:lnTo>
                    <a:cubicBezTo>
                      <a:pt x="1" y="67425"/>
                      <a:pt x="1231" y="68987"/>
                      <a:pt x="2760" y="68987"/>
                    </a:cubicBezTo>
                    <a:cubicBezTo>
                      <a:pt x="3037" y="68987"/>
                      <a:pt x="3324" y="68935"/>
                      <a:pt x="3611" y="68824"/>
                    </a:cubicBezTo>
                    <a:lnTo>
                      <a:pt x="26442" y="60029"/>
                    </a:lnTo>
                    <a:lnTo>
                      <a:pt x="51702" y="50282"/>
                    </a:lnTo>
                    <a:cubicBezTo>
                      <a:pt x="52993" y="49785"/>
                      <a:pt x="53569" y="48278"/>
                      <a:pt x="52935" y="47045"/>
                    </a:cubicBezTo>
                    <a:lnTo>
                      <a:pt x="29268" y="1261"/>
                    </a:lnTo>
                    <a:cubicBezTo>
                      <a:pt x="28831" y="414"/>
                      <a:pt x="28016" y="0"/>
                      <a:pt x="2720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0" name="Google Shape;4330;p53"/>
              <p:cNvSpPr/>
              <p:nvPr/>
            </p:nvSpPr>
            <p:spPr>
              <a:xfrm>
                <a:off x="2386975" y="3180875"/>
                <a:ext cx="1339225" cy="1724625"/>
              </a:xfrm>
              <a:custGeom>
                <a:avLst/>
                <a:gdLst/>
                <a:ahLst/>
                <a:cxnLst/>
                <a:rect l="l" t="t" r="r" b="b"/>
                <a:pathLst>
                  <a:path w="53569" h="68985" extrusionOk="0">
                    <a:moveTo>
                      <a:pt x="28694" y="25964"/>
                    </a:moveTo>
                    <a:cubicBezTo>
                      <a:pt x="29504" y="25964"/>
                      <a:pt x="30315" y="26376"/>
                      <a:pt x="30752" y="27219"/>
                    </a:cubicBezTo>
                    <a:lnTo>
                      <a:pt x="38084" y="41406"/>
                    </a:lnTo>
                    <a:cubicBezTo>
                      <a:pt x="38726" y="42639"/>
                      <a:pt x="38149" y="44145"/>
                      <a:pt x="36858" y="44643"/>
                    </a:cubicBezTo>
                    <a:lnTo>
                      <a:pt x="21957" y="50388"/>
                    </a:lnTo>
                    <a:cubicBezTo>
                      <a:pt x="21672" y="50498"/>
                      <a:pt x="21387" y="50548"/>
                      <a:pt x="21112" y="50548"/>
                    </a:cubicBezTo>
                    <a:cubicBezTo>
                      <a:pt x="19580" y="50548"/>
                      <a:pt x="18346" y="48985"/>
                      <a:pt x="18951" y="47397"/>
                    </a:cubicBezTo>
                    <a:lnTo>
                      <a:pt x="26521" y="27464"/>
                    </a:lnTo>
                    <a:cubicBezTo>
                      <a:pt x="26896" y="26473"/>
                      <a:pt x="27794" y="25964"/>
                      <a:pt x="28694" y="25964"/>
                    </a:cubicBezTo>
                    <a:close/>
                    <a:moveTo>
                      <a:pt x="27213" y="1"/>
                    </a:moveTo>
                    <a:cubicBezTo>
                      <a:pt x="26311" y="1"/>
                      <a:pt x="25411" y="510"/>
                      <a:pt x="25036" y="1497"/>
                    </a:cubicBezTo>
                    <a:lnTo>
                      <a:pt x="604" y="65830"/>
                    </a:lnTo>
                    <a:cubicBezTo>
                      <a:pt x="0" y="67423"/>
                      <a:pt x="1230" y="68985"/>
                      <a:pt x="2759" y="68985"/>
                    </a:cubicBezTo>
                    <a:cubicBezTo>
                      <a:pt x="3036" y="68985"/>
                      <a:pt x="3323" y="68933"/>
                      <a:pt x="3611" y="68822"/>
                    </a:cubicBezTo>
                    <a:lnTo>
                      <a:pt x="26441" y="60027"/>
                    </a:lnTo>
                    <a:lnTo>
                      <a:pt x="51709" y="50280"/>
                    </a:lnTo>
                    <a:cubicBezTo>
                      <a:pt x="52999" y="49783"/>
                      <a:pt x="53569" y="48276"/>
                      <a:pt x="52934" y="47050"/>
                    </a:cubicBezTo>
                    <a:lnTo>
                      <a:pt x="29275" y="1259"/>
                    </a:lnTo>
                    <a:cubicBezTo>
                      <a:pt x="28838" y="413"/>
                      <a:pt x="28024" y="1"/>
                      <a:pt x="27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1" name="Google Shape;4331;p53"/>
              <p:cNvSpPr/>
              <p:nvPr/>
            </p:nvSpPr>
            <p:spPr>
              <a:xfrm>
                <a:off x="2958250" y="33345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5" y="2671"/>
                      <a:pt x="4698" y="2527"/>
                      <a:pt x="4787" y="2293"/>
                    </a:cubicBezTo>
                    <a:cubicBezTo>
                      <a:pt x="4910" y="1990"/>
                      <a:pt x="4751" y="1644"/>
                      <a:pt x="4448" y="1536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2" name="Google Shape;4332;p53"/>
              <p:cNvSpPr/>
              <p:nvPr/>
            </p:nvSpPr>
            <p:spPr>
              <a:xfrm>
                <a:off x="2995200" y="32370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7" y="2632"/>
                    </a:lnTo>
                    <a:cubicBezTo>
                      <a:pt x="4106" y="2658"/>
                      <a:pt x="4177" y="2671"/>
                      <a:pt x="4246" y="2671"/>
                    </a:cubicBezTo>
                    <a:cubicBezTo>
                      <a:pt x="4483" y="2671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29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3" name="Google Shape;4333;p53"/>
              <p:cNvSpPr/>
              <p:nvPr/>
            </p:nvSpPr>
            <p:spPr>
              <a:xfrm>
                <a:off x="2881650" y="35362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40" y="2671"/>
                    </a:cubicBezTo>
                    <a:cubicBezTo>
                      <a:pt x="4479" y="2671"/>
                      <a:pt x="4705" y="2527"/>
                      <a:pt x="4794" y="2293"/>
                    </a:cubicBezTo>
                    <a:cubicBezTo>
                      <a:pt x="4910" y="1990"/>
                      <a:pt x="4751" y="1644"/>
                      <a:pt x="4448" y="1529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4" name="Google Shape;4334;p53"/>
              <p:cNvSpPr/>
              <p:nvPr/>
            </p:nvSpPr>
            <p:spPr>
              <a:xfrm>
                <a:off x="2918600" y="34387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44"/>
                      <a:pt x="4455" y="1529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5" name="Google Shape;4335;p53"/>
              <p:cNvSpPr/>
              <p:nvPr/>
            </p:nvSpPr>
            <p:spPr>
              <a:xfrm>
                <a:off x="2812625" y="37178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6" name="Google Shape;4336;p53"/>
              <p:cNvSpPr/>
              <p:nvPr/>
            </p:nvSpPr>
            <p:spPr>
              <a:xfrm>
                <a:off x="2849750" y="3620375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7"/>
                      <a:pt x="4787" y="2293"/>
                    </a:cubicBezTo>
                    <a:cubicBezTo>
                      <a:pt x="4903" y="1990"/>
                      <a:pt x="4751" y="1644"/>
                      <a:pt x="4448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7" name="Google Shape;4337;p53"/>
              <p:cNvSpPr/>
              <p:nvPr/>
            </p:nvSpPr>
            <p:spPr>
              <a:xfrm>
                <a:off x="2736025" y="39195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6"/>
                      <a:pt x="4795" y="2293"/>
                    </a:cubicBezTo>
                    <a:cubicBezTo>
                      <a:pt x="4910" y="1990"/>
                      <a:pt x="4759" y="1651"/>
                      <a:pt x="4449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8" name="Google Shape;4338;p53"/>
              <p:cNvSpPr/>
              <p:nvPr/>
            </p:nvSpPr>
            <p:spPr>
              <a:xfrm>
                <a:off x="2773150" y="3822050"/>
                <a:ext cx="1225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0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1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6" y="2670"/>
                      <a:pt x="4698" y="2526"/>
                      <a:pt x="4787" y="2292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9" name="Google Shape;4339;p53"/>
              <p:cNvSpPr/>
              <p:nvPr/>
            </p:nvSpPr>
            <p:spPr>
              <a:xfrm>
                <a:off x="2665925" y="41042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0" y="2632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8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0" name="Google Shape;4340;p53"/>
              <p:cNvSpPr/>
              <p:nvPr/>
            </p:nvSpPr>
            <p:spPr>
              <a:xfrm>
                <a:off x="2702875" y="40067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1" name="Google Shape;4341;p53"/>
              <p:cNvSpPr/>
              <p:nvPr/>
            </p:nvSpPr>
            <p:spPr>
              <a:xfrm>
                <a:off x="2589325" y="43059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9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2" name="Google Shape;4342;p53"/>
              <p:cNvSpPr/>
              <p:nvPr/>
            </p:nvSpPr>
            <p:spPr>
              <a:xfrm>
                <a:off x="2626450" y="420845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6"/>
                      <a:pt x="4787" y="2293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3" name="Google Shape;4343;p53"/>
              <p:cNvSpPr/>
              <p:nvPr/>
            </p:nvSpPr>
            <p:spPr>
              <a:xfrm>
                <a:off x="2520300" y="4487600"/>
                <a:ext cx="12275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4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102" y="2660"/>
                      <a:pt x="4175" y="2674"/>
                      <a:pt x="4247" y="2674"/>
                    </a:cubicBezTo>
                    <a:cubicBezTo>
                      <a:pt x="4485" y="2674"/>
                      <a:pt x="4706" y="2526"/>
                      <a:pt x="4794" y="2293"/>
                    </a:cubicBezTo>
                    <a:cubicBezTo>
                      <a:pt x="4910" y="1990"/>
                      <a:pt x="4758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4" name="Google Shape;4344;p53"/>
              <p:cNvSpPr/>
              <p:nvPr/>
            </p:nvSpPr>
            <p:spPr>
              <a:xfrm>
                <a:off x="2557425" y="439010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1"/>
                    </a:moveTo>
                    <a:lnTo>
                      <a:pt x="1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6" y="2671"/>
                      <a:pt x="4698" y="2527"/>
                      <a:pt x="4787" y="2293"/>
                    </a:cubicBezTo>
                    <a:cubicBezTo>
                      <a:pt x="4903" y="1990"/>
                      <a:pt x="4751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5" name="Google Shape;4345;p53"/>
              <p:cNvSpPr/>
              <p:nvPr/>
            </p:nvSpPr>
            <p:spPr>
              <a:xfrm>
                <a:off x="2482625" y="4586900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7"/>
                    </a:lnTo>
                    <a:lnTo>
                      <a:pt x="3865" y="2567"/>
                    </a:lnTo>
                    <a:cubicBezTo>
                      <a:pt x="3932" y="2593"/>
                      <a:pt x="4001" y="2605"/>
                      <a:pt x="4069" y="2605"/>
                    </a:cubicBezTo>
                    <a:cubicBezTo>
                      <a:pt x="4307" y="2605"/>
                      <a:pt x="4532" y="2457"/>
                      <a:pt x="4622" y="2221"/>
                    </a:cubicBezTo>
                    <a:cubicBezTo>
                      <a:pt x="4737" y="1919"/>
                      <a:pt x="4586" y="1580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6" name="Google Shape;4346;p53"/>
              <p:cNvSpPr/>
              <p:nvPr/>
            </p:nvSpPr>
            <p:spPr>
              <a:xfrm>
                <a:off x="2413600" y="4768575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65" y="2567"/>
                    </a:lnTo>
                    <a:cubicBezTo>
                      <a:pt x="3933" y="2593"/>
                      <a:pt x="4004" y="2606"/>
                      <a:pt x="4073" y="2606"/>
                    </a:cubicBezTo>
                    <a:cubicBezTo>
                      <a:pt x="4310" y="2606"/>
                      <a:pt x="4532" y="2461"/>
                      <a:pt x="4622" y="2221"/>
                    </a:cubicBezTo>
                    <a:cubicBezTo>
                      <a:pt x="4737" y="1918"/>
                      <a:pt x="4586" y="1579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7" name="Google Shape;4347;p53"/>
              <p:cNvSpPr/>
              <p:nvPr/>
            </p:nvSpPr>
            <p:spPr>
              <a:xfrm>
                <a:off x="2450725" y="4671075"/>
                <a:ext cx="1184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5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58" y="2567"/>
                    </a:lnTo>
                    <a:cubicBezTo>
                      <a:pt x="3925" y="2593"/>
                      <a:pt x="3994" y="2605"/>
                      <a:pt x="4063" y="2605"/>
                    </a:cubicBezTo>
                    <a:cubicBezTo>
                      <a:pt x="4303" y="2605"/>
                      <a:pt x="4532" y="2456"/>
                      <a:pt x="4622" y="2221"/>
                    </a:cubicBezTo>
                    <a:cubicBezTo>
                      <a:pt x="4737" y="1918"/>
                      <a:pt x="4579" y="1579"/>
                      <a:pt x="4276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8" name="Google Shape;4348;p53"/>
              <p:cNvSpPr/>
              <p:nvPr/>
            </p:nvSpPr>
            <p:spPr>
              <a:xfrm>
                <a:off x="2390000" y="3180925"/>
                <a:ext cx="695700" cy="1719775"/>
              </a:xfrm>
              <a:custGeom>
                <a:avLst/>
                <a:gdLst/>
                <a:ahLst/>
                <a:cxnLst/>
                <a:rect l="l" t="t" r="r" b="b"/>
                <a:pathLst>
                  <a:path w="27828" h="68791" extrusionOk="0">
                    <a:moveTo>
                      <a:pt x="27088" y="1"/>
                    </a:moveTo>
                    <a:cubicBezTo>
                      <a:pt x="26186" y="1"/>
                      <a:pt x="25287" y="507"/>
                      <a:pt x="24915" y="1495"/>
                    </a:cubicBezTo>
                    <a:lnTo>
                      <a:pt x="483" y="65828"/>
                    </a:lnTo>
                    <a:cubicBezTo>
                      <a:pt x="0" y="67089"/>
                      <a:pt x="685" y="68337"/>
                      <a:pt x="1752" y="68791"/>
                    </a:cubicBezTo>
                    <a:lnTo>
                      <a:pt x="27827" y="118"/>
                    </a:lnTo>
                    <a:cubicBezTo>
                      <a:pt x="27588" y="40"/>
                      <a:pt x="27338" y="1"/>
                      <a:pt x="2708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9" name="Google Shape;4349;p53"/>
              <p:cNvSpPr/>
              <p:nvPr/>
            </p:nvSpPr>
            <p:spPr>
              <a:xfrm>
                <a:off x="2696575" y="4528925"/>
                <a:ext cx="34802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3921" h="7515" extrusionOk="0">
                    <a:moveTo>
                      <a:pt x="9019" y="0"/>
                    </a:moveTo>
                    <a:cubicBezTo>
                      <a:pt x="4336" y="0"/>
                      <a:pt x="1" y="5524"/>
                      <a:pt x="728" y="6919"/>
                    </a:cubicBezTo>
                    <a:cubicBezTo>
                      <a:pt x="946" y="7333"/>
                      <a:pt x="1685" y="7515"/>
                      <a:pt x="2709" y="7515"/>
                    </a:cubicBezTo>
                    <a:cubicBezTo>
                      <a:pt x="6391" y="7515"/>
                      <a:pt x="13761" y="5169"/>
                      <a:pt x="13863" y="2868"/>
                    </a:cubicBezTo>
                    <a:cubicBezTo>
                      <a:pt x="13920" y="1592"/>
                      <a:pt x="11751" y="482"/>
                      <a:pt x="10294" y="143"/>
                    </a:cubicBezTo>
                    <a:cubicBezTo>
                      <a:pt x="9869" y="45"/>
                      <a:pt x="9443" y="0"/>
                      <a:pt x="901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0" name="Google Shape;4350;p53"/>
              <p:cNvSpPr/>
              <p:nvPr/>
            </p:nvSpPr>
            <p:spPr>
              <a:xfrm>
                <a:off x="3119275" y="4467425"/>
                <a:ext cx="10662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3349" extrusionOk="0">
                    <a:moveTo>
                      <a:pt x="2991" y="0"/>
                    </a:moveTo>
                    <a:cubicBezTo>
                      <a:pt x="1867" y="0"/>
                      <a:pt x="1" y="1674"/>
                      <a:pt x="256" y="2480"/>
                    </a:cubicBezTo>
                    <a:cubicBezTo>
                      <a:pt x="393" y="2924"/>
                      <a:pt x="1244" y="3349"/>
                      <a:pt x="2101" y="3349"/>
                    </a:cubicBezTo>
                    <a:cubicBezTo>
                      <a:pt x="2651" y="3349"/>
                      <a:pt x="3204" y="3174"/>
                      <a:pt x="3573" y="2718"/>
                    </a:cubicBezTo>
                    <a:cubicBezTo>
                      <a:pt x="4265" y="1875"/>
                      <a:pt x="4020" y="426"/>
                      <a:pt x="3378" y="87"/>
                    </a:cubicBezTo>
                    <a:cubicBezTo>
                      <a:pt x="3265" y="28"/>
                      <a:pt x="3134" y="0"/>
                      <a:pt x="299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51" name="Google Shape;4351;p53"/>
            <p:cNvGrpSpPr/>
            <p:nvPr/>
          </p:nvGrpSpPr>
          <p:grpSpPr>
            <a:xfrm flipH="1">
              <a:off x="4654700" y="-127475"/>
              <a:ext cx="1288450" cy="1640350"/>
              <a:chOff x="659300" y="3268175"/>
              <a:chExt cx="1288450" cy="1640350"/>
            </a:xfrm>
          </p:grpSpPr>
          <p:sp>
            <p:nvSpPr>
              <p:cNvPr id="4352" name="Google Shape;4352;p53"/>
              <p:cNvSpPr/>
              <p:nvPr/>
            </p:nvSpPr>
            <p:spPr>
              <a:xfrm>
                <a:off x="705625" y="3277550"/>
                <a:ext cx="1242125" cy="163097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39" extrusionOk="0">
                    <a:moveTo>
                      <a:pt x="40750" y="0"/>
                    </a:moveTo>
                    <a:cubicBezTo>
                      <a:pt x="40283" y="0"/>
                      <a:pt x="39824" y="223"/>
                      <a:pt x="39541" y="636"/>
                    </a:cubicBezTo>
                    <a:lnTo>
                      <a:pt x="454" y="57998"/>
                    </a:lnTo>
                    <a:cubicBezTo>
                      <a:pt x="0" y="58668"/>
                      <a:pt x="173" y="59577"/>
                      <a:pt x="836" y="60031"/>
                    </a:cubicBezTo>
                    <a:lnTo>
                      <a:pt x="8110" y="64983"/>
                    </a:lnTo>
                    <a:cubicBezTo>
                      <a:pt x="8365" y="65156"/>
                      <a:pt x="8654" y="65239"/>
                      <a:pt x="8939" y="65239"/>
                    </a:cubicBezTo>
                    <a:cubicBezTo>
                      <a:pt x="9405" y="65239"/>
                      <a:pt x="9861" y="65017"/>
                      <a:pt x="10143" y="64601"/>
                    </a:cubicBezTo>
                    <a:lnTo>
                      <a:pt x="49230" y="7239"/>
                    </a:lnTo>
                    <a:cubicBezTo>
                      <a:pt x="49684" y="6569"/>
                      <a:pt x="49511" y="5661"/>
                      <a:pt x="48848" y="5207"/>
                    </a:cubicBezTo>
                    <a:lnTo>
                      <a:pt x="41574" y="254"/>
                    </a:lnTo>
                    <a:cubicBezTo>
                      <a:pt x="41321" y="82"/>
                      <a:pt x="41034" y="0"/>
                      <a:pt x="4075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3" name="Google Shape;4353;p53"/>
              <p:cNvSpPr/>
              <p:nvPr/>
            </p:nvSpPr>
            <p:spPr>
              <a:xfrm>
                <a:off x="659300" y="3268175"/>
                <a:ext cx="1242125" cy="163112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45" extrusionOk="0">
                    <a:moveTo>
                      <a:pt x="40753" y="1"/>
                    </a:moveTo>
                    <a:cubicBezTo>
                      <a:pt x="40284" y="1"/>
                      <a:pt x="39825" y="226"/>
                      <a:pt x="39542" y="643"/>
                    </a:cubicBezTo>
                    <a:lnTo>
                      <a:pt x="455" y="58005"/>
                    </a:lnTo>
                    <a:cubicBezTo>
                      <a:pt x="0" y="58669"/>
                      <a:pt x="173" y="59584"/>
                      <a:pt x="837" y="60038"/>
                    </a:cubicBezTo>
                    <a:lnTo>
                      <a:pt x="8111" y="64991"/>
                    </a:lnTo>
                    <a:cubicBezTo>
                      <a:pt x="8364" y="65162"/>
                      <a:pt x="8651" y="65244"/>
                      <a:pt x="8935" y="65244"/>
                    </a:cubicBezTo>
                    <a:cubicBezTo>
                      <a:pt x="9402" y="65244"/>
                      <a:pt x="9861" y="65022"/>
                      <a:pt x="10143" y="64609"/>
                    </a:cubicBezTo>
                    <a:lnTo>
                      <a:pt x="49231" y="7247"/>
                    </a:lnTo>
                    <a:cubicBezTo>
                      <a:pt x="49685" y="6576"/>
                      <a:pt x="49512" y="5668"/>
                      <a:pt x="48849" y="5214"/>
                    </a:cubicBezTo>
                    <a:lnTo>
                      <a:pt x="41575" y="254"/>
                    </a:lnTo>
                    <a:cubicBezTo>
                      <a:pt x="41322" y="83"/>
                      <a:pt x="41036" y="1"/>
                      <a:pt x="407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4" name="Google Shape;4354;p53"/>
              <p:cNvSpPr/>
              <p:nvPr/>
            </p:nvSpPr>
            <p:spPr>
              <a:xfrm>
                <a:off x="848725" y="3389325"/>
                <a:ext cx="1052700" cy="1509975"/>
              </a:xfrm>
              <a:custGeom>
                <a:avLst/>
                <a:gdLst/>
                <a:ahLst/>
                <a:cxnLst/>
                <a:rect l="l" t="t" r="r" b="b"/>
                <a:pathLst>
                  <a:path w="42108" h="60399" extrusionOk="0">
                    <a:moveTo>
                      <a:pt x="40738" y="0"/>
                    </a:moveTo>
                    <a:lnTo>
                      <a:pt x="0" y="59784"/>
                    </a:lnTo>
                    <a:lnTo>
                      <a:pt x="534" y="60145"/>
                    </a:lnTo>
                    <a:cubicBezTo>
                      <a:pt x="787" y="60316"/>
                      <a:pt x="1074" y="60398"/>
                      <a:pt x="1358" y="60398"/>
                    </a:cubicBezTo>
                    <a:cubicBezTo>
                      <a:pt x="1825" y="60398"/>
                      <a:pt x="2284" y="60176"/>
                      <a:pt x="2566" y="59763"/>
                    </a:cubicBezTo>
                    <a:lnTo>
                      <a:pt x="41654" y="2401"/>
                    </a:lnTo>
                    <a:cubicBezTo>
                      <a:pt x="42108" y="1730"/>
                      <a:pt x="41935" y="822"/>
                      <a:pt x="41272" y="368"/>
                    </a:cubicBezTo>
                    <a:lnTo>
                      <a:pt x="4073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5" name="Google Shape;4355;p53"/>
              <p:cNvSpPr/>
              <p:nvPr/>
            </p:nvSpPr>
            <p:spPr>
              <a:xfrm>
                <a:off x="943800" y="4288775"/>
                <a:ext cx="283225" cy="333150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13326" extrusionOk="0">
                    <a:moveTo>
                      <a:pt x="10408" y="1"/>
                    </a:moveTo>
                    <a:cubicBezTo>
                      <a:pt x="8262" y="1"/>
                      <a:pt x="1" y="12028"/>
                      <a:pt x="1272" y="13209"/>
                    </a:cubicBezTo>
                    <a:cubicBezTo>
                      <a:pt x="1356" y="13287"/>
                      <a:pt x="1491" y="13325"/>
                      <a:pt x="1667" y="13325"/>
                    </a:cubicBezTo>
                    <a:cubicBezTo>
                      <a:pt x="3433" y="13325"/>
                      <a:pt x="9385" y="9513"/>
                      <a:pt x="10637" y="3621"/>
                    </a:cubicBezTo>
                    <a:cubicBezTo>
                      <a:pt x="10788" y="2922"/>
                      <a:pt x="11329" y="377"/>
                      <a:pt x="10593" y="38"/>
                    </a:cubicBezTo>
                    <a:cubicBezTo>
                      <a:pt x="10538" y="13"/>
                      <a:pt x="10476" y="1"/>
                      <a:pt x="1040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6" name="Google Shape;4356;p53"/>
              <p:cNvSpPr/>
              <p:nvPr/>
            </p:nvSpPr>
            <p:spPr>
              <a:xfrm>
                <a:off x="1266475" y="4141925"/>
                <a:ext cx="77225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365" extrusionOk="0">
                    <a:moveTo>
                      <a:pt x="1727" y="1"/>
                    </a:moveTo>
                    <a:cubicBezTo>
                      <a:pt x="1661" y="1"/>
                      <a:pt x="1594" y="5"/>
                      <a:pt x="1529" y="15"/>
                    </a:cubicBezTo>
                    <a:cubicBezTo>
                      <a:pt x="397" y="196"/>
                      <a:pt x="1" y="1868"/>
                      <a:pt x="368" y="2243"/>
                    </a:cubicBezTo>
                    <a:cubicBezTo>
                      <a:pt x="450" y="2327"/>
                      <a:pt x="588" y="2365"/>
                      <a:pt x="761" y="2365"/>
                    </a:cubicBezTo>
                    <a:cubicBezTo>
                      <a:pt x="1560" y="2365"/>
                      <a:pt x="3088" y="1558"/>
                      <a:pt x="3064" y="888"/>
                    </a:cubicBezTo>
                    <a:cubicBezTo>
                      <a:pt x="3051" y="456"/>
                      <a:pt x="2380" y="1"/>
                      <a:pt x="172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7" name="Google Shape;4357;p53"/>
              <p:cNvSpPr/>
              <p:nvPr/>
            </p:nvSpPr>
            <p:spPr>
              <a:xfrm>
                <a:off x="1519700" y="3450050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15"/>
                    </a:lnTo>
                    <a:cubicBezTo>
                      <a:pt x="3351" y="3180"/>
                      <a:pt x="3458" y="3212"/>
                      <a:pt x="3563" y="3212"/>
                    </a:cubicBezTo>
                    <a:cubicBezTo>
                      <a:pt x="3736" y="3212"/>
                      <a:pt x="3905" y="3127"/>
                      <a:pt x="4008" y="2971"/>
                    </a:cubicBezTo>
                    <a:cubicBezTo>
                      <a:pt x="4181" y="2726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8" name="Google Shape;4358;p53"/>
              <p:cNvSpPr/>
              <p:nvPr/>
            </p:nvSpPr>
            <p:spPr>
              <a:xfrm>
                <a:off x="1573575" y="3370750"/>
                <a:ext cx="10475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3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66" y="3115"/>
                    </a:lnTo>
                    <a:cubicBezTo>
                      <a:pt x="3360" y="3181"/>
                      <a:pt x="3467" y="3212"/>
                      <a:pt x="3573" y="3212"/>
                    </a:cubicBezTo>
                    <a:cubicBezTo>
                      <a:pt x="3745" y="3212"/>
                      <a:pt x="3913" y="3130"/>
                      <a:pt x="4016" y="2978"/>
                    </a:cubicBezTo>
                    <a:cubicBezTo>
                      <a:pt x="4189" y="2726"/>
                      <a:pt x="4124" y="2387"/>
                      <a:pt x="3872" y="2221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9" name="Google Shape;4359;p53"/>
              <p:cNvSpPr/>
              <p:nvPr/>
            </p:nvSpPr>
            <p:spPr>
              <a:xfrm>
                <a:off x="1407950" y="3613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33"/>
                      <a:pt x="4117" y="2394"/>
                      <a:pt x="3872" y="2228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0" name="Google Shape;4360;p53"/>
              <p:cNvSpPr/>
              <p:nvPr/>
            </p:nvSpPr>
            <p:spPr>
              <a:xfrm>
                <a:off x="1462025" y="35345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902"/>
                    </a:lnTo>
                    <a:lnTo>
                      <a:pt x="3259" y="3122"/>
                    </a:lnTo>
                    <a:cubicBezTo>
                      <a:pt x="3351" y="3184"/>
                      <a:pt x="3456" y="3214"/>
                      <a:pt x="3560" y="3214"/>
                    </a:cubicBezTo>
                    <a:cubicBezTo>
                      <a:pt x="3733" y="3214"/>
                      <a:pt x="3905" y="3131"/>
                      <a:pt x="4008" y="2978"/>
                    </a:cubicBezTo>
                    <a:cubicBezTo>
                      <a:pt x="4181" y="2733"/>
                      <a:pt x="4117" y="2394"/>
                      <a:pt x="3871" y="2228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1" name="Google Shape;4361;p53"/>
              <p:cNvSpPr/>
              <p:nvPr/>
            </p:nvSpPr>
            <p:spPr>
              <a:xfrm>
                <a:off x="1307375" y="3761675"/>
                <a:ext cx="104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09" extrusionOk="0">
                    <a:moveTo>
                      <a:pt x="607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3" y="3177"/>
                      <a:pt x="3459" y="3208"/>
                      <a:pt x="3565" y="3208"/>
                    </a:cubicBezTo>
                    <a:cubicBezTo>
                      <a:pt x="3737" y="3208"/>
                      <a:pt x="3906" y="3126"/>
                      <a:pt x="4009" y="2970"/>
                    </a:cubicBezTo>
                    <a:cubicBezTo>
                      <a:pt x="4182" y="2725"/>
                      <a:pt x="4117" y="2386"/>
                      <a:pt x="3872" y="2220"/>
                    </a:cubicBezTo>
                    <a:lnTo>
                      <a:pt x="6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2" name="Google Shape;4362;p53"/>
              <p:cNvSpPr/>
              <p:nvPr/>
            </p:nvSpPr>
            <p:spPr>
              <a:xfrm>
                <a:off x="1361275" y="368237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4"/>
                    </a:lnTo>
                    <a:cubicBezTo>
                      <a:pt x="3359" y="3180"/>
                      <a:pt x="3465" y="3211"/>
                      <a:pt x="3571" y="3211"/>
                    </a:cubicBezTo>
                    <a:cubicBezTo>
                      <a:pt x="3743" y="3211"/>
                      <a:pt x="3913" y="3127"/>
                      <a:pt x="4016" y="2970"/>
                    </a:cubicBezTo>
                    <a:cubicBezTo>
                      <a:pt x="4182" y="2725"/>
                      <a:pt x="4124" y="2386"/>
                      <a:pt x="3872" y="2220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3" name="Google Shape;4363;p53"/>
              <p:cNvSpPr/>
              <p:nvPr/>
            </p:nvSpPr>
            <p:spPr>
              <a:xfrm>
                <a:off x="1195650" y="39254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22"/>
                    </a:lnTo>
                    <a:cubicBezTo>
                      <a:pt x="3351" y="3185"/>
                      <a:pt x="3456" y="3214"/>
                      <a:pt x="3560" y="3214"/>
                    </a:cubicBezTo>
                    <a:cubicBezTo>
                      <a:pt x="3735" y="3214"/>
                      <a:pt x="3908" y="3132"/>
                      <a:pt x="4016" y="2978"/>
                    </a:cubicBezTo>
                    <a:cubicBezTo>
                      <a:pt x="4182" y="2733"/>
                      <a:pt x="4117" y="2394"/>
                      <a:pt x="3872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4" name="Google Shape;4364;p53"/>
              <p:cNvSpPr/>
              <p:nvPr/>
            </p:nvSpPr>
            <p:spPr>
              <a:xfrm>
                <a:off x="1249525" y="3846200"/>
                <a:ext cx="1047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4" extrusionOk="0">
                    <a:moveTo>
                      <a:pt x="614" y="0"/>
                    </a:moveTo>
                    <a:lnTo>
                      <a:pt x="1" y="901"/>
                    </a:lnTo>
                    <a:lnTo>
                      <a:pt x="3267" y="3122"/>
                    </a:lnTo>
                    <a:cubicBezTo>
                      <a:pt x="3358" y="3184"/>
                      <a:pt x="3463" y="3213"/>
                      <a:pt x="3568" y="3213"/>
                    </a:cubicBezTo>
                    <a:cubicBezTo>
                      <a:pt x="3741" y="3213"/>
                      <a:pt x="3913" y="3131"/>
                      <a:pt x="4016" y="2977"/>
                    </a:cubicBezTo>
                    <a:cubicBezTo>
                      <a:pt x="4189" y="2732"/>
                      <a:pt x="4124" y="2393"/>
                      <a:pt x="3872" y="2228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5" name="Google Shape;4365;p53"/>
              <p:cNvSpPr/>
              <p:nvPr/>
            </p:nvSpPr>
            <p:spPr>
              <a:xfrm>
                <a:off x="1093275" y="40756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1" y="901"/>
                    </a:lnTo>
                    <a:lnTo>
                      <a:pt x="3259" y="3122"/>
                    </a:lnTo>
                    <a:cubicBezTo>
                      <a:pt x="3354" y="3184"/>
                      <a:pt x="3459" y="3213"/>
                      <a:pt x="3564" y="3213"/>
                    </a:cubicBezTo>
                    <a:cubicBezTo>
                      <a:pt x="3738" y="3213"/>
                      <a:pt x="3908" y="3131"/>
                      <a:pt x="4016" y="2977"/>
                    </a:cubicBezTo>
                    <a:cubicBezTo>
                      <a:pt x="4182" y="2732"/>
                      <a:pt x="4117" y="2393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6" name="Google Shape;4366;p53"/>
              <p:cNvSpPr/>
              <p:nvPr/>
            </p:nvSpPr>
            <p:spPr>
              <a:xfrm>
                <a:off x="1147350" y="399650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0"/>
                    </a:moveTo>
                    <a:lnTo>
                      <a:pt x="0" y="894"/>
                    </a:lnTo>
                    <a:lnTo>
                      <a:pt x="3259" y="3115"/>
                    </a:lnTo>
                    <a:cubicBezTo>
                      <a:pt x="3352" y="3178"/>
                      <a:pt x="3459" y="3208"/>
                      <a:pt x="3564" y="3208"/>
                    </a:cubicBezTo>
                    <a:cubicBezTo>
                      <a:pt x="3737" y="3208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7" name="Google Shape;4367;p53"/>
              <p:cNvSpPr/>
              <p:nvPr/>
            </p:nvSpPr>
            <p:spPr>
              <a:xfrm>
                <a:off x="981550" y="42396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5"/>
                    </a:lnTo>
                    <a:cubicBezTo>
                      <a:pt x="3359" y="3180"/>
                      <a:pt x="3466" y="3212"/>
                      <a:pt x="3572" y="3212"/>
                    </a:cubicBezTo>
                    <a:cubicBezTo>
                      <a:pt x="3744" y="3212"/>
                      <a:pt x="3913" y="3129"/>
                      <a:pt x="4015" y="2978"/>
                    </a:cubicBezTo>
                    <a:cubicBezTo>
                      <a:pt x="4181" y="2725"/>
                      <a:pt x="4124" y="2394"/>
                      <a:pt x="3871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8" name="Google Shape;4368;p53"/>
              <p:cNvSpPr/>
              <p:nvPr/>
            </p:nvSpPr>
            <p:spPr>
              <a:xfrm>
                <a:off x="1035600" y="41603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4" y="0"/>
                    </a:moveTo>
                    <a:lnTo>
                      <a:pt x="1" y="894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9" name="Google Shape;4369;p53"/>
              <p:cNvSpPr/>
              <p:nvPr/>
            </p:nvSpPr>
            <p:spPr>
              <a:xfrm>
                <a:off x="927650" y="43189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2" y="3180"/>
                      <a:pt x="3458" y="3211"/>
                      <a:pt x="3563" y="3211"/>
                    </a:cubicBezTo>
                    <a:cubicBezTo>
                      <a:pt x="3736" y="3211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0" name="Google Shape;4370;p53"/>
              <p:cNvSpPr/>
              <p:nvPr/>
            </p:nvSpPr>
            <p:spPr>
              <a:xfrm>
                <a:off x="825275" y="4469050"/>
                <a:ext cx="104575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5"/>
                    </a:lnTo>
                    <a:cubicBezTo>
                      <a:pt x="3353" y="3181"/>
                      <a:pt x="3460" y="3212"/>
                      <a:pt x="3566" y="3212"/>
                    </a:cubicBezTo>
                    <a:cubicBezTo>
                      <a:pt x="3739" y="3212"/>
                      <a:pt x="3909" y="3129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1" name="Google Shape;4371;p53"/>
              <p:cNvSpPr/>
              <p:nvPr/>
            </p:nvSpPr>
            <p:spPr>
              <a:xfrm>
                <a:off x="879175" y="4389750"/>
                <a:ext cx="104725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214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22"/>
                    </a:lnTo>
                    <a:cubicBezTo>
                      <a:pt x="3358" y="3184"/>
                      <a:pt x="3463" y="3214"/>
                      <a:pt x="3567" y="3214"/>
                    </a:cubicBezTo>
                    <a:cubicBezTo>
                      <a:pt x="3741" y="3214"/>
                      <a:pt x="3912" y="3131"/>
                      <a:pt x="4016" y="2978"/>
                    </a:cubicBezTo>
                    <a:cubicBezTo>
                      <a:pt x="4189" y="2725"/>
                      <a:pt x="4124" y="2394"/>
                      <a:pt x="3879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2" name="Google Shape;4372;p53"/>
              <p:cNvSpPr/>
              <p:nvPr/>
            </p:nvSpPr>
            <p:spPr>
              <a:xfrm>
                <a:off x="713550" y="4632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0" y="901"/>
                    </a:lnTo>
                    <a:lnTo>
                      <a:pt x="3259" y="3122"/>
                    </a:lnTo>
                    <a:cubicBezTo>
                      <a:pt x="3353" y="3184"/>
                      <a:pt x="3459" y="3214"/>
                      <a:pt x="3563" y="3214"/>
                    </a:cubicBezTo>
                    <a:cubicBezTo>
                      <a:pt x="3737" y="3214"/>
                      <a:pt x="3908" y="3131"/>
                      <a:pt x="4016" y="2978"/>
                    </a:cubicBezTo>
                    <a:cubicBezTo>
                      <a:pt x="4182" y="2732"/>
                      <a:pt x="4117" y="2394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3" name="Google Shape;4373;p53"/>
              <p:cNvSpPr/>
              <p:nvPr/>
            </p:nvSpPr>
            <p:spPr>
              <a:xfrm>
                <a:off x="767625" y="455375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1"/>
                    </a:moveTo>
                    <a:lnTo>
                      <a:pt x="0" y="894"/>
                    </a:lnTo>
                    <a:lnTo>
                      <a:pt x="3258" y="3115"/>
                    </a:lnTo>
                    <a:cubicBezTo>
                      <a:pt x="3352" y="3178"/>
                      <a:pt x="3458" y="3209"/>
                      <a:pt x="3565" y="3209"/>
                    </a:cubicBezTo>
                    <a:cubicBezTo>
                      <a:pt x="3737" y="3209"/>
                      <a:pt x="3908" y="3127"/>
                      <a:pt x="4015" y="2971"/>
                    </a:cubicBezTo>
                    <a:cubicBezTo>
                      <a:pt x="4181" y="2725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4" name="Google Shape;4374;p53"/>
              <p:cNvSpPr/>
              <p:nvPr/>
            </p:nvSpPr>
            <p:spPr>
              <a:xfrm>
                <a:off x="659850" y="3268350"/>
                <a:ext cx="1035950" cy="1498625"/>
              </a:xfrm>
              <a:custGeom>
                <a:avLst/>
                <a:gdLst/>
                <a:ahLst/>
                <a:cxnLst/>
                <a:rect l="l" t="t" r="r" b="b"/>
                <a:pathLst>
                  <a:path w="41438" h="59945" extrusionOk="0">
                    <a:moveTo>
                      <a:pt x="40718" y="1"/>
                    </a:moveTo>
                    <a:cubicBezTo>
                      <a:pt x="40255" y="1"/>
                      <a:pt x="39803" y="221"/>
                      <a:pt x="39520" y="636"/>
                    </a:cubicBezTo>
                    <a:lnTo>
                      <a:pt x="433" y="57998"/>
                    </a:lnTo>
                    <a:cubicBezTo>
                      <a:pt x="0" y="58625"/>
                      <a:pt x="137" y="59469"/>
                      <a:pt x="721" y="59945"/>
                    </a:cubicBezTo>
                    <a:lnTo>
                      <a:pt x="41437" y="189"/>
                    </a:lnTo>
                    <a:cubicBezTo>
                      <a:pt x="41211" y="62"/>
                      <a:pt x="40963" y="1"/>
                      <a:pt x="4071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75" name="Google Shape;4375;p53"/>
            <p:cNvGrpSpPr/>
            <p:nvPr/>
          </p:nvGrpSpPr>
          <p:grpSpPr>
            <a:xfrm rot="-1063801" flipH="1">
              <a:off x="1357701" y="-343770"/>
              <a:ext cx="1570468" cy="1800987"/>
              <a:chOff x="3056825" y="-2290075"/>
              <a:chExt cx="1465250" cy="1680325"/>
            </a:xfrm>
          </p:grpSpPr>
          <p:sp>
            <p:nvSpPr>
              <p:cNvPr id="4376" name="Google Shape;4376;p53"/>
              <p:cNvSpPr/>
              <p:nvPr/>
            </p:nvSpPr>
            <p:spPr>
              <a:xfrm>
                <a:off x="3586850" y="-2280525"/>
                <a:ext cx="345700" cy="639100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25564" extrusionOk="0">
                    <a:moveTo>
                      <a:pt x="2423" y="1"/>
                    </a:moveTo>
                    <a:lnTo>
                      <a:pt x="2423" y="1"/>
                    </a:lnTo>
                    <a:cubicBezTo>
                      <a:pt x="2452" y="282"/>
                      <a:pt x="2445" y="563"/>
                      <a:pt x="2387" y="837"/>
                    </a:cubicBezTo>
                    <a:cubicBezTo>
                      <a:pt x="2156" y="1911"/>
                      <a:pt x="1226" y="2834"/>
                      <a:pt x="1" y="3209"/>
                    </a:cubicBezTo>
                    <a:cubicBezTo>
                      <a:pt x="368" y="3439"/>
                      <a:pt x="729" y="3619"/>
                      <a:pt x="967" y="3742"/>
                    </a:cubicBezTo>
                    <a:cubicBezTo>
                      <a:pt x="6582" y="6705"/>
                      <a:pt x="10540" y="15565"/>
                      <a:pt x="11023" y="22168"/>
                    </a:cubicBezTo>
                    <a:cubicBezTo>
                      <a:pt x="11088" y="23084"/>
                      <a:pt x="11088" y="23906"/>
                      <a:pt x="11052" y="24605"/>
                    </a:cubicBezTo>
                    <a:cubicBezTo>
                      <a:pt x="11975" y="24922"/>
                      <a:pt x="12898" y="25239"/>
                      <a:pt x="13828" y="25564"/>
                    </a:cubicBezTo>
                    <a:cubicBezTo>
                      <a:pt x="13575" y="21462"/>
                      <a:pt x="12804" y="18124"/>
                      <a:pt x="12083" y="15738"/>
                    </a:cubicBezTo>
                    <a:cubicBezTo>
                      <a:pt x="10641" y="10965"/>
                      <a:pt x="8760" y="7772"/>
                      <a:pt x="7722" y="6179"/>
                    </a:cubicBezTo>
                    <a:cubicBezTo>
                      <a:pt x="6395" y="4131"/>
                      <a:pt x="4420" y="1067"/>
                      <a:pt x="24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7" name="Google Shape;4377;p53"/>
              <p:cNvSpPr/>
              <p:nvPr/>
            </p:nvSpPr>
            <p:spPr>
              <a:xfrm>
                <a:off x="3554600" y="-2290075"/>
                <a:ext cx="935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3591" extrusionOk="0">
                    <a:moveTo>
                      <a:pt x="2358" y="0"/>
                    </a:moveTo>
                    <a:cubicBezTo>
                      <a:pt x="2221" y="0"/>
                      <a:pt x="2091" y="15"/>
                      <a:pt x="1954" y="44"/>
                    </a:cubicBezTo>
                    <a:cubicBezTo>
                      <a:pt x="988" y="231"/>
                      <a:pt x="0" y="1154"/>
                      <a:pt x="22" y="1990"/>
                    </a:cubicBezTo>
                    <a:cubicBezTo>
                      <a:pt x="36" y="2661"/>
                      <a:pt x="671" y="3201"/>
                      <a:pt x="1291" y="3591"/>
                    </a:cubicBezTo>
                    <a:cubicBezTo>
                      <a:pt x="2516" y="3216"/>
                      <a:pt x="3446" y="2293"/>
                      <a:pt x="3677" y="1219"/>
                    </a:cubicBezTo>
                    <a:cubicBezTo>
                      <a:pt x="3735" y="945"/>
                      <a:pt x="3742" y="664"/>
                      <a:pt x="3713" y="383"/>
                    </a:cubicBezTo>
                    <a:cubicBezTo>
                      <a:pt x="3259" y="145"/>
                      <a:pt x="2805" y="0"/>
                      <a:pt x="2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8" name="Google Shape;4378;p53"/>
              <p:cNvSpPr/>
              <p:nvPr/>
            </p:nvSpPr>
            <p:spPr>
              <a:xfrm>
                <a:off x="3266225" y="-1752250"/>
                <a:ext cx="1244475" cy="1034375"/>
              </a:xfrm>
              <a:custGeom>
                <a:avLst/>
                <a:gdLst/>
                <a:ahLst/>
                <a:cxnLst/>
                <a:rect l="l" t="t" r="r" b="b"/>
                <a:pathLst>
                  <a:path w="49779" h="41375" extrusionOk="0">
                    <a:moveTo>
                      <a:pt x="36854" y="1"/>
                    </a:moveTo>
                    <a:cubicBezTo>
                      <a:pt x="35417" y="1"/>
                      <a:pt x="33995" y="209"/>
                      <a:pt x="32722" y="612"/>
                    </a:cubicBezTo>
                    <a:cubicBezTo>
                      <a:pt x="31346" y="1052"/>
                      <a:pt x="30098" y="1744"/>
                      <a:pt x="27957" y="1780"/>
                    </a:cubicBezTo>
                    <a:cubicBezTo>
                      <a:pt x="27897" y="1781"/>
                      <a:pt x="27836" y="1781"/>
                      <a:pt x="27777" y="1781"/>
                    </a:cubicBezTo>
                    <a:cubicBezTo>
                      <a:pt x="25807" y="1781"/>
                      <a:pt x="24366" y="1219"/>
                      <a:pt x="23848" y="1037"/>
                    </a:cubicBezTo>
                    <a:cubicBezTo>
                      <a:pt x="22456" y="551"/>
                      <a:pt x="20573" y="298"/>
                      <a:pt x="18529" y="298"/>
                    </a:cubicBezTo>
                    <a:cubicBezTo>
                      <a:pt x="14868" y="298"/>
                      <a:pt x="10687" y="1110"/>
                      <a:pt x="7866" y="2854"/>
                    </a:cubicBezTo>
                    <a:cubicBezTo>
                      <a:pt x="1" y="7713"/>
                      <a:pt x="924" y="20927"/>
                      <a:pt x="1053" y="22527"/>
                    </a:cubicBezTo>
                    <a:cubicBezTo>
                      <a:pt x="1529" y="28338"/>
                      <a:pt x="3843" y="33225"/>
                      <a:pt x="6655" y="36996"/>
                    </a:cubicBezTo>
                    <a:cubicBezTo>
                      <a:pt x="11861" y="39938"/>
                      <a:pt x="17557" y="41375"/>
                      <a:pt x="23032" y="41375"/>
                    </a:cubicBezTo>
                    <a:cubicBezTo>
                      <a:pt x="29565" y="41375"/>
                      <a:pt x="35784" y="39329"/>
                      <a:pt x="40487" y="35352"/>
                    </a:cubicBezTo>
                    <a:cubicBezTo>
                      <a:pt x="46362" y="30385"/>
                      <a:pt x="49635" y="22599"/>
                      <a:pt x="49779" y="14208"/>
                    </a:cubicBezTo>
                    <a:cubicBezTo>
                      <a:pt x="49534" y="11800"/>
                      <a:pt x="48907" y="9255"/>
                      <a:pt x="47609" y="6776"/>
                    </a:cubicBezTo>
                    <a:cubicBezTo>
                      <a:pt x="46737" y="5125"/>
                      <a:pt x="45504" y="2847"/>
                      <a:pt x="42923" y="1426"/>
                    </a:cubicBezTo>
                    <a:cubicBezTo>
                      <a:pt x="41160" y="461"/>
                      <a:pt x="38990" y="1"/>
                      <a:pt x="3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9" name="Google Shape;4379;p53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0" name="Google Shape;4380;p53"/>
              <p:cNvSpPr/>
              <p:nvPr/>
            </p:nvSpPr>
            <p:spPr>
              <a:xfrm>
                <a:off x="3056825" y="-2049100"/>
                <a:ext cx="620525" cy="483975"/>
              </a:xfrm>
              <a:custGeom>
                <a:avLst/>
                <a:gdLst/>
                <a:ahLst/>
                <a:cxnLst/>
                <a:rect l="l" t="t" r="r" b="b"/>
                <a:pathLst>
                  <a:path w="24821" h="19359" extrusionOk="0">
                    <a:moveTo>
                      <a:pt x="20203" y="1"/>
                    </a:moveTo>
                    <a:cubicBezTo>
                      <a:pt x="17505" y="1"/>
                      <a:pt x="14120" y="504"/>
                      <a:pt x="10828" y="2393"/>
                    </a:cubicBezTo>
                    <a:cubicBezTo>
                      <a:pt x="4621" y="5954"/>
                      <a:pt x="2213" y="12457"/>
                      <a:pt x="1103" y="15456"/>
                    </a:cubicBezTo>
                    <a:cubicBezTo>
                      <a:pt x="548" y="16948"/>
                      <a:pt x="209" y="18239"/>
                      <a:pt x="0" y="19161"/>
                    </a:cubicBezTo>
                    <a:cubicBezTo>
                      <a:pt x="1070" y="19301"/>
                      <a:pt x="2075" y="19359"/>
                      <a:pt x="3006" y="19359"/>
                    </a:cubicBezTo>
                    <a:cubicBezTo>
                      <a:pt x="5486" y="19359"/>
                      <a:pt x="7440" y="18950"/>
                      <a:pt x="8708" y="18599"/>
                    </a:cubicBezTo>
                    <a:cubicBezTo>
                      <a:pt x="15788" y="16667"/>
                      <a:pt x="21613" y="11116"/>
                      <a:pt x="23883" y="4542"/>
                    </a:cubicBezTo>
                    <a:cubicBezTo>
                      <a:pt x="24467" y="2847"/>
                      <a:pt x="24705" y="1398"/>
                      <a:pt x="24821" y="483"/>
                    </a:cubicBezTo>
                    <a:cubicBezTo>
                      <a:pt x="23903" y="290"/>
                      <a:pt x="22251" y="1"/>
                      <a:pt x="20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1" name="Google Shape;4381;p53"/>
              <p:cNvSpPr/>
              <p:nvPr/>
            </p:nvSpPr>
            <p:spPr>
              <a:xfrm>
                <a:off x="3229550" y="-1712700"/>
                <a:ext cx="133100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060" extrusionOk="0">
                    <a:moveTo>
                      <a:pt x="3327" y="0"/>
                    </a:moveTo>
                    <a:cubicBezTo>
                      <a:pt x="1397" y="0"/>
                      <a:pt x="0" y="3187"/>
                      <a:pt x="574" y="3860"/>
                    </a:cubicBezTo>
                    <a:cubicBezTo>
                      <a:pt x="690" y="3998"/>
                      <a:pt x="914" y="4059"/>
                      <a:pt x="1204" y="4059"/>
                    </a:cubicBezTo>
                    <a:cubicBezTo>
                      <a:pt x="2551" y="4059"/>
                      <a:pt x="5323" y="2725"/>
                      <a:pt x="5317" y="1503"/>
                    </a:cubicBezTo>
                    <a:cubicBezTo>
                      <a:pt x="5310" y="760"/>
                      <a:pt x="4294" y="54"/>
                      <a:pt x="3429" y="3"/>
                    </a:cubicBezTo>
                    <a:cubicBezTo>
                      <a:pt x="3395" y="1"/>
                      <a:pt x="3361" y="0"/>
                      <a:pt x="332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2" name="Google Shape;4382;p53"/>
              <p:cNvSpPr/>
              <p:nvPr/>
            </p:nvSpPr>
            <p:spPr>
              <a:xfrm>
                <a:off x="3421950" y="-1771125"/>
                <a:ext cx="608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170" extrusionOk="0">
                    <a:moveTo>
                      <a:pt x="1354" y="1"/>
                    </a:moveTo>
                    <a:cubicBezTo>
                      <a:pt x="1063" y="1"/>
                      <a:pt x="756" y="96"/>
                      <a:pt x="556" y="307"/>
                    </a:cubicBezTo>
                    <a:cubicBezTo>
                      <a:pt x="0" y="905"/>
                      <a:pt x="570" y="2102"/>
                      <a:pt x="1024" y="2167"/>
                    </a:cubicBezTo>
                    <a:cubicBezTo>
                      <a:pt x="1037" y="2169"/>
                      <a:pt x="1051" y="2170"/>
                      <a:pt x="1064" y="2170"/>
                    </a:cubicBezTo>
                    <a:cubicBezTo>
                      <a:pt x="1600" y="2170"/>
                      <a:pt x="2435" y="806"/>
                      <a:pt x="2055" y="278"/>
                    </a:cubicBezTo>
                    <a:cubicBezTo>
                      <a:pt x="1928" y="100"/>
                      <a:pt x="1650" y="1"/>
                      <a:pt x="1354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3" name="Google Shape;4383;p53"/>
              <p:cNvSpPr/>
              <p:nvPr/>
            </p:nvSpPr>
            <p:spPr>
              <a:xfrm>
                <a:off x="3166575" y="-2066050"/>
                <a:ext cx="599000" cy="410025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6401" extrusionOk="0">
                    <a:moveTo>
                      <a:pt x="23750" y="1"/>
                    </a:moveTo>
                    <a:cubicBezTo>
                      <a:pt x="23597" y="1"/>
                      <a:pt x="23041" y="135"/>
                      <a:pt x="22053" y="397"/>
                    </a:cubicBezTo>
                    <a:cubicBezTo>
                      <a:pt x="21454" y="563"/>
                      <a:pt x="20849" y="692"/>
                      <a:pt x="20265" y="894"/>
                    </a:cubicBezTo>
                    <a:cubicBezTo>
                      <a:pt x="18398" y="1918"/>
                      <a:pt x="16581" y="3028"/>
                      <a:pt x="14829" y="4246"/>
                    </a:cubicBezTo>
                    <a:cubicBezTo>
                      <a:pt x="14325" y="4607"/>
                      <a:pt x="13827" y="4967"/>
                      <a:pt x="13330" y="5328"/>
                    </a:cubicBezTo>
                    <a:cubicBezTo>
                      <a:pt x="12442" y="5535"/>
                      <a:pt x="11552" y="5643"/>
                      <a:pt x="10656" y="5643"/>
                    </a:cubicBezTo>
                    <a:cubicBezTo>
                      <a:pt x="9682" y="5643"/>
                      <a:pt x="8702" y="5515"/>
                      <a:pt x="7714" y="5248"/>
                    </a:cubicBezTo>
                    <a:lnTo>
                      <a:pt x="7714" y="5248"/>
                    </a:lnTo>
                    <a:cubicBezTo>
                      <a:pt x="8658" y="5821"/>
                      <a:pt x="9770" y="6096"/>
                      <a:pt x="10886" y="6096"/>
                    </a:cubicBezTo>
                    <a:cubicBezTo>
                      <a:pt x="11457" y="6096"/>
                      <a:pt x="12029" y="6024"/>
                      <a:pt x="12580" y="5883"/>
                    </a:cubicBezTo>
                    <a:lnTo>
                      <a:pt x="12580" y="5883"/>
                    </a:lnTo>
                    <a:cubicBezTo>
                      <a:pt x="11189" y="6914"/>
                      <a:pt x="9812" y="7959"/>
                      <a:pt x="8456" y="9033"/>
                    </a:cubicBezTo>
                    <a:cubicBezTo>
                      <a:pt x="6999" y="9844"/>
                      <a:pt x="5362" y="10300"/>
                      <a:pt x="3679" y="10300"/>
                    </a:cubicBezTo>
                    <a:cubicBezTo>
                      <a:pt x="3281" y="10300"/>
                      <a:pt x="2881" y="10275"/>
                      <a:pt x="2480" y="10223"/>
                    </a:cubicBezTo>
                    <a:lnTo>
                      <a:pt x="2480" y="10223"/>
                    </a:lnTo>
                    <a:cubicBezTo>
                      <a:pt x="3165" y="10421"/>
                      <a:pt x="3881" y="10518"/>
                      <a:pt x="4600" y="10518"/>
                    </a:cubicBezTo>
                    <a:cubicBezTo>
                      <a:pt x="5449" y="10518"/>
                      <a:pt x="6301" y="10383"/>
                      <a:pt x="7108" y="10122"/>
                    </a:cubicBezTo>
                    <a:lnTo>
                      <a:pt x="7108" y="10122"/>
                    </a:lnTo>
                    <a:cubicBezTo>
                      <a:pt x="6315" y="10763"/>
                      <a:pt x="5530" y="11419"/>
                      <a:pt x="4751" y="12082"/>
                    </a:cubicBezTo>
                    <a:cubicBezTo>
                      <a:pt x="3136" y="13467"/>
                      <a:pt x="1550" y="14887"/>
                      <a:pt x="0" y="16336"/>
                    </a:cubicBezTo>
                    <a:lnTo>
                      <a:pt x="58" y="16401"/>
                    </a:lnTo>
                    <a:cubicBezTo>
                      <a:pt x="2920" y="14000"/>
                      <a:pt x="5854" y="11686"/>
                      <a:pt x="8867" y="9487"/>
                    </a:cubicBezTo>
                    <a:lnTo>
                      <a:pt x="8867" y="9487"/>
                    </a:lnTo>
                    <a:cubicBezTo>
                      <a:pt x="8384" y="11030"/>
                      <a:pt x="8406" y="12746"/>
                      <a:pt x="9026" y="14245"/>
                    </a:cubicBezTo>
                    <a:cubicBezTo>
                      <a:pt x="8593" y="12479"/>
                      <a:pt x="8824" y="10677"/>
                      <a:pt x="9495" y="9026"/>
                    </a:cubicBezTo>
                    <a:cubicBezTo>
                      <a:pt x="11412" y="7642"/>
                      <a:pt x="13366" y="6301"/>
                      <a:pt x="15348" y="5010"/>
                    </a:cubicBezTo>
                    <a:cubicBezTo>
                      <a:pt x="15528" y="4895"/>
                      <a:pt x="15701" y="4780"/>
                      <a:pt x="15874" y="4664"/>
                    </a:cubicBezTo>
                    <a:lnTo>
                      <a:pt x="15874" y="4664"/>
                    </a:lnTo>
                    <a:cubicBezTo>
                      <a:pt x="14959" y="6077"/>
                      <a:pt x="14440" y="7764"/>
                      <a:pt x="14433" y="9444"/>
                    </a:cubicBezTo>
                    <a:cubicBezTo>
                      <a:pt x="14981" y="7656"/>
                      <a:pt x="15615" y="5991"/>
                      <a:pt x="16386" y="4318"/>
                    </a:cubicBezTo>
                    <a:cubicBezTo>
                      <a:pt x="17792" y="3374"/>
                      <a:pt x="19191" y="2408"/>
                      <a:pt x="20582" y="1442"/>
                    </a:cubicBezTo>
                    <a:cubicBezTo>
                      <a:pt x="21115" y="1226"/>
                      <a:pt x="21649" y="1002"/>
                      <a:pt x="22182" y="779"/>
                    </a:cubicBezTo>
                    <a:cubicBezTo>
                      <a:pt x="23412" y="254"/>
                      <a:pt x="23960" y="1"/>
                      <a:pt x="2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4" name="Google Shape;4384;p53"/>
              <p:cNvSpPr/>
              <p:nvPr/>
            </p:nvSpPr>
            <p:spPr>
              <a:xfrm>
                <a:off x="3385725" y="-1601250"/>
                <a:ext cx="347400" cy="3135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2541" extrusionOk="0">
                    <a:moveTo>
                      <a:pt x="9931" y="0"/>
                    </a:moveTo>
                    <a:cubicBezTo>
                      <a:pt x="7968" y="0"/>
                      <a:pt x="5309" y="825"/>
                      <a:pt x="3410" y="2675"/>
                    </a:cubicBezTo>
                    <a:cubicBezTo>
                      <a:pt x="0" y="5998"/>
                      <a:pt x="101" y="11585"/>
                      <a:pt x="1709" y="12414"/>
                    </a:cubicBezTo>
                    <a:cubicBezTo>
                      <a:pt x="1875" y="12500"/>
                      <a:pt x="2068" y="12541"/>
                      <a:pt x="2283" y="12541"/>
                    </a:cubicBezTo>
                    <a:cubicBezTo>
                      <a:pt x="5526" y="12541"/>
                      <a:pt x="13895" y="3361"/>
                      <a:pt x="12422" y="887"/>
                    </a:cubicBezTo>
                    <a:cubicBezTo>
                      <a:pt x="12079" y="311"/>
                      <a:pt x="11136" y="0"/>
                      <a:pt x="993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5" name="Google Shape;4385;p53"/>
              <p:cNvSpPr/>
              <p:nvPr/>
            </p:nvSpPr>
            <p:spPr>
              <a:xfrm>
                <a:off x="3784950" y="-1705875"/>
                <a:ext cx="2588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2627" extrusionOk="0">
                    <a:moveTo>
                      <a:pt x="3175" y="0"/>
                    </a:moveTo>
                    <a:cubicBezTo>
                      <a:pt x="1447" y="0"/>
                      <a:pt x="55" y="325"/>
                      <a:pt x="35" y="660"/>
                    </a:cubicBezTo>
                    <a:cubicBezTo>
                      <a:pt x="0" y="1387"/>
                      <a:pt x="6488" y="2626"/>
                      <a:pt x="9125" y="2626"/>
                    </a:cubicBezTo>
                    <a:cubicBezTo>
                      <a:pt x="9756" y="2626"/>
                      <a:pt x="10166" y="2556"/>
                      <a:pt x="10214" y="2390"/>
                    </a:cubicBezTo>
                    <a:cubicBezTo>
                      <a:pt x="10351" y="1943"/>
                      <a:pt x="7922" y="696"/>
                      <a:pt x="5694" y="242"/>
                    </a:cubicBezTo>
                    <a:cubicBezTo>
                      <a:pt x="4851" y="70"/>
                      <a:pt x="3977" y="0"/>
                      <a:pt x="317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6" name="Google Shape;4386;p53"/>
              <p:cNvSpPr/>
              <p:nvPr/>
            </p:nvSpPr>
            <p:spPr>
              <a:xfrm>
                <a:off x="3753200" y="-1685975"/>
                <a:ext cx="28712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7" y="736"/>
                      <a:pt x="4095" y="1587"/>
                      <a:pt x="7174" y="1782"/>
                    </a:cubicBezTo>
                    <a:cubicBezTo>
                      <a:pt x="7610" y="1808"/>
                      <a:pt x="8032" y="1820"/>
                      <a:pt x="8440" y="1820"/>
                    </a:cubicBezTo>
                    <a:cubicBezTo>
                      <a:pt x="9576" y="1820"/>
                      <a:pt x="10599" y="1727"/>
                      <a:pt x="11484" y="15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7" name="Google Shape;4387;p53"/>
              <p:cNvSpPr/>
              <p:nvPr/>
            </p:nvSpPr>
            <p:spPr>
              <a:xfrm>
                <a:off x="3753200" y="-1685975"/>
                <a:ext cx="2871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98" y="1260"/>
                      <a:pt x="5311" y="1918"/>
                      <a:pt x="8117" y="1918"/>
                    </a:cubicBezTo>
                    <a:cubicBezTo>
                      <a:pt x="9248" y="1918"/>
                      <a:pt x="10377" y="1811"/>
                      <a:pt x="11484" y="1594"/>
                    </a:cubicBezTo>
                    <a:lnTo>
                      <a:pt x="11484" y="1594"/>
                    </a:lnTo>
                    <a:cubicBezTo>
                      <a:pt x="10642" y="1686"/>
                      <a:pt x="9796" y="1732"/>
                      <a:pt x="8951" y="1732"/>
                    </a:cubicBezTo>
                    <a:cubicBezTo>
                      <a:pt x="5893" y="1732"/>
                      <a:pt x="2847" y="113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8" name="Google Shape;4388;p53"/>
              <p:cNvSpPr/>
              <p:nvPr/>
            </p:nvSpPr>
            <p:spPr>
              <a:xfrm>
                <a:off x="3103300" y="-2049100"/>
                <a:ext cx="574050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13496" extrusionOk="0">
                    <a:moveTo>
                      <a:pt x="18344" y="1"/>
                    </a:moveTo>
                    <a:cubicBezTo>
                      <a:pt x="15646" y="1"/>
                      <a:pt x="12261" y="504"/>
                      <a:pt x="8969" y="2393"/>
                    </a:cubicBezTo>
                    <a:cubicBezTo>
                      <a:pt x="3901" y="5306"/>
                      <a:pt x="1363" y="10179"/>
                      <a:pt x="1" y="13495"/>
                    </a:cubicBezTo>
                    <a:cubicBezTo>
                      <a:pt x="3739" y="6905"/>
                      <a:pt x="9662" y="3246"/>
                      <a:pt x="14810" y="3246"/>
                    </a:cubicBezTo>
                    <a:cubicBezTo>
                      <a:pt x="15687" y="3246"/>
                      <a:pt x="16542" y="3352"/>
                      <a:pt x="17360" y="3568"/>
                    </a:cubicBezTo>
                    <a:cubicBezTo>
                      <a:pt x="18939" y="3986"/>
                      <a:pt x="20280" y="4787"/>
                      <a:pt x="21404" y="5738"/>
                    </a:cubicBezTo>
                    <a:cubicBezTo>
                      <a:pt x="21440" y="5774"/>
                      <a:pt x="21484" y="5810"/>
                      <a:pt x="21520" y="5846"/>
                    </a:cubicBezTo>
                    <a:cubicBezTo>
                      <a:pt x="21707" y="5414"/>
                      <a:pt x="21873" y="4981"/>
                      <a:pt x="22024" y="4542"/>
                    </a:cubicBezTo>
                    <a:cubicBezTo>
                      <a:pt x="22608" y="2847"/>
                      <a:pt x="22846" y="1398"/>
                      <a:pt x="22962" y="483"/>
                    </a:cubicBezTo>
                    <a:cubicBezTo>
                      <a:pt x="22044" y="290"/>
                      <a:pt x="20392" y="1"/>
                      <a:pt x="1834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9" name="Google Shape;4389;p53"/>
              <p:cNvSpPr/>
              <p:nvPr/>
            </p:nvSpPr>
            <p:spPr>
              <a:xfrm>
                <a:off x="3056825" y="-1905650"/>
                <a:ext cx="583050" cy="340525"/>
              </a:xfrm>
              <a:custGeom>
                <a:avLst/>
                <a:gdLst/>
                <a:ahLst/>
                <a:cxnLst/>
                <a:rect l="l" t="t" r="r" b="b"/>
                <a:pathLst>
                  <a:path w="23322" h="13621" extrusionOk="0">
                    <a:moveTo>
                      <a:pt x="23263" y="0"/>
                    </a:moveTo>
                    <a:cubicBezTo>
                      <a:pt x="22182" y="2012"/>
                      <a:pt x="19270" y="6755"/>
                      <a:pt x="13373" y="10093"/>
                    </a:cubicBezTo>
                    <a:cubicBezTo>
                      <a:pt x="8328" y="12950"/>
                      <a:pt x="3515" y="13406"/>
                      <a:pt x="769" y="13406"/>
                    </a:cubicBezTo>
                    <a:cubicBezTo>
                      <a:pt x="494" y="13406"/>
                      <a:pt x="239" y="13402"/>
                      <a:pt x="7" y="13395"/>
                    </a:cubicBezTo>
                    <a:cubicBezTo>
                      <a:pt x="7" y="13402"/>
                      <a:pt x="7" y="13416"/>
                      <a:pt x="0" y="13423"/>
                    </a:cubicBezTo>
                    <a:cubicBezTo>
                      <a:pt x="1070" y="13563"/>
                      <a:pt x="2075" y="13621"/>
                      <a:pt x="3006" y="13621"/>
                    </a:cubicBezTo>
                    <a:cubicBezTo>
                      <a:pt x="5486" y="13621"/>
                      <a:pt x="7440" y="13212"/>
                      <a:pt x="8708" y="12861"/>
                    </a:cubicBezTo>
                    <a:cubicBezTo>
                      <a:pt x="15269" y="11073"/>
                      <a:pt x="20748" y="6178"/>
                      <a:pt x="23321" y="238"/>
                    </a:cubicBezTo>
                    <a:lnTo>
                      <a:pt x="23263" y="0"/>
                    </a:ln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0" name="Google Shape;4390;p53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91" name="Google Shape;4391;p53"/>
            <p:cNvGrpSpPr/>
            <p:nvPr/>
          </p:nvGrpSpPr>
          <p:grpSpPr>
            <a:xfrm flipH="1">
              <a:off x="713088" y="983892"/>
              <a:ext cx="841496" cy="855191"/>
              <a:chOff x="5967275" y="1212450"/>
              <a:chExt cx="1139775" cy="1158325"/>
            </a:xfrm>
          </p:grpSpPr>
          <p:sp>
            <p:nvSpPr>
              <p:cNvPr id="4392" name="Google Shape;4392;p53"/>
              <p:cNvSpPr/>
              <p:nvPr/>
            </p:nvSpPr>
            <p:spPr>
              <a:xfrm>
                <a:off x="6042250" y="1226925"/>
                <a:ext cx="1064800" cy="1143850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45754" extrusionOk="0">
                    <a:moveTo>
                      <a:pt x="21295" y="0"/>
                    </a:moveTo>
                    <a:cubicBezTo>
                      <a:pt x="20316" y="0"/>
                      <a:pt x="19570" y="215"/>
                      <a:pt x="19227" y="731"/>
                    </a:cubicBezTo>
                    <a:cubicBezTo>
                      <a:pt x="18477" y="1863"/>
                      <a:pt x="19854" y="4206"/>
                      <a:pt x="21765" y="6621"/>
                    </a:cubicBezTo>
                    <a:cubicBezTo>
                      <a:pt x="18593" y="8754"/>
                      <a:pt x="15428" y="10881"/>
                      <a:pt x="12256" y="13008"/>
                    </a:cubicBezTo>
                    <a:cubicBezTo>
                      <a:pt x="10003" y="11059"/>
                      <a:pt x="7696" y="10057"/>
                      <a:pt x="5982" y="10057"/>
                    </a:cubicBezTo>
                    <a:cubicBezTo>
                      <a:pt x="5261" y="10057"/>
                      <a:pt x="4645" y="10234"/>
                      <a:pt x="4182" y="10593"/>
                    </a:cubicBezTo>
                    <a:cubicBezTo>
                      <a:pt x="2617" y="11811"/>
                      <a:pt x="3151" y="14868"/>
                      <a:pt x="3396" y="16281"/>
                    </a:cubicBezTo>
                    <a:cubicBezTo>
                      <a:pt x="4261" y="21219"/>
                      <a:pt x="7253" y="25068"/>
                      <a:pt x="10172" y="27757"/>
                    </a:cubicBezTo>
                    <a:cubicBezTo>
                      <a:pt x="1781" y="40647"/>
                      <a:pt x="1" y="44987"/>
                      <a:pt x="837" y="45657"/>
                    </a:cubicBezTo>
                    <a:cubicBezTo>
                      <a:pt x="915" y="45720"/>
                      <a:pt x="1020" y="45754"/>
                      <a:pt x="1154" y="45754"/>
                    </a:cubicBezTo>
                    <a:cubicBezTo>
                      <a:pt x="2465" y="45754"/>
                      <a:pt x="6606" y="42548"/>
                      <a:pt x="16574" y="32299"/>
                    </a:cubicBezTo>
                    <a:cubicBezTo>
                      <a:pt x="17722" y="32884"/>
                      <a:pt x="22374" y="35238"/>
                      <a:pt x="27057" y="35238"/>
                    </a:cubicBezTo>
                    <a:cubicBezTo>
                      <a:pt x="28727" y="35238"/>
                      <a:pt x="30402" y="34938"/>
                      <a:pt x="31922" y="34152"/>
                    </a:cubicBezTo>
                    <a:cubicBezTo>
                      <a:pt x="32383" y="33907"/>
                      <a:pt x="35757" y="32162"/>
                      <a:pt x="35534" y="30302"/>
                    </a:cubicBezTo>
                    <a:cubicBezTo>
                      <a:pt x="35375" y="28997"/>
                      <a:pt x="33760" y="27844"/>
                      <a:pt x="31605" y="27440"/>
                    </a:cubicBezTo>
                    <a:cubicBezTo>
                      <a:pt x="32513" y="23749"/>
                      <a:pt x="33429" y="20051"/>
                      <a:pt x="34344" y="16360"/>
                    </a:cubicBezTo>
                    <a:cubicBezTo>
                      <a:pt x="36791" y="17903"/>
                      <a:pt x="38953" y="18779"/>
                      <a:pt x="40332" y="18779"/>
                    </a:cubicBezTo>
                    <a:cubicBezTo>
                      <a:pt x="40866" y="18779"/>
                      <a:pt x="41283" y="18647"/>
                      <a:pt x="41553" y="18371"/>
                    </a:cubicBezTo>
                    <a:cubicBezTo>
                      <a:pt x="42591" y="17319"/>
                      <a:pt x="41207" y="14421"/>
                      <a:pt x="40508" y="12957"/>
                    </a:cubicBezTo>
                    <a:cubicBezTo>
                      <a:pt x="37350" y="6354"/>
                      <a:pt x="31489" y="3283"/>
                      <a:pt x="30386" y="2728"/>
                    </a:cubicBezTo>
                    <a:cubicBezTo>
                      <a:pt x="27680" y="1357"/>
                      <a:pt x="23753" y="0"/>
                      <a:pt x="2129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3" name="Google Shape;4393;p53"/>
              <p:cNvSpPr/>
              <p:nvPr/>
            </p:nvSpPr>
            <p:spPr>
              <a:xfrm>
                <a:off x="5967275" y="1778300"/>
                <a:ext cx="537100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21484" h="23122" extrusionOk="0">
                    <a:moveTo>
                      <a:pt x="13654" y="0"/>
                    </a:moveTo>
                    <a:cubicBezTo>
                      <a:pt x="2351" y="16905"/>
                      <a:pt x="1" y="22269"/>
                      <a:pt x="938" y="23026"/>
                    </a:cubicBezTo>
                    <a:cubicBezTo>
                      <a:pt x="1016" y="23088"/>
                      <a:pt x="1120" y="23121"/>
                      <a:pt x="1254" y="23121"/>
                    </a:cubicBezTo>
                    <a:cubicBezTo>
                      <a:pt x="2759" y="23121"/>
                      <a:pt x="7984" y="18912"/>
                      <a:pt x="21483" y="4657"/>
                    </a:cubicBezTo>
                    <a:cubicBezTo>
                      <a:pt x="18874" y="3107"/>
                      <a:pt x="16264" y="1557"/>
                      <a:pt x="13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4" name="Google Shape;4394;p53"/>
              <p:cNvSpPr/>
              <p:nvPr/>
            </p:nvSpPr>
            <p:spPr>
              <a:xfrm>
                <a:off x="6177250" y="1778300"/>
                <a:ext cx="2676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751" extrusionOk="0">
                    <a:moveTo>
                      <a:pt x="5255" y="0"/>
                    </a:moveTo>
                    <a:cubicBezTo>
                      <a:pt x="3223" y="3035"/>
                      <a:pt x="1485" y="5695"/>
                      <a:pt x="0" y="8031"/>
                    </a:cubicBezTo>
                    <a:cubicBezTo>
                      <a:pt x="1327" y="9163"/>
                      <a:pt x="2963" y="10295"/>
                      <a:pt x="4967" y="11217"/>
                    </a:cubicBezTo>
                    <a:cubicBezTo>
                      <a:pt x="5400" y="11412"/>
                      <a:pt x="5825" y="11592"/>
                      <a:pt x="6243" y="11751"/>
                    </a:cubicBezTo>
                    <a:cubicBezTo>
                      <a:pt x="7598" y="10374"/>
                      <a:pt x="9083" y="8846"/>
                      <a:pt x="10705" y="7159"/>
                    </a:cubicBezTo>
                    <a:lnTo>
                      <a:pt x="8860" y="2141"/>
                    </a:lnTo>
                    <a:cubicBezTo>
                      <a:pt x="7656" y="1427"/>
                      <a:pt x="6459" y="714"/>
                      <a:pt x="525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5" name="Google Shape;4395;p53"/>
              <p:cNvSpPr/>
              <p:nvPr/>
            </p:nvSpPr>
            <p:spPr>
              <a:xfrm>
                <a:off x="6035225" y="1212450"/>
                <a:ext cx="999375" cy="880950"/>
              </a:xfrm>
              <a:custGeom>
                <a:avLst/>
                <a:gdLst/>
                <a:ahLst/>
                <a:cxnLst/>
                <a:rect l="l" t="t" r="r" b="b"/>
                <a:pathLst>
                  <a:path w="39975" h="35238" extrusionOk="0">
                    <a:moveTo>
                      <a:pt x="18687" y="1"/>
                    </a:moveTo>
                    <a:cubicBezTo>
                      <a:pt x="17705" y="1"/>
                      <a:pt x="16956" y="217"/>
                      <a:pt x="16610" y="733"/>
                    </a:cubicBezTo>
                    <a:cubicBezTo>
                      <a:pt x="15860" y="1858"/>
                      <a:pt x="17237" y="4208"/>
                      <a:pt x="19148" y="6623"/>
                    </a:cubicBezTo>
                    <a:cubicBezTo>
                      <a:pt x="15983" y="8750"/>
                      <a:pt x="12811" y="10883"/>
                      <a:pt x="9646" y="13010"/>
                    </a:cubicBezTo>
                    <a:cubicBezTo>
                      <a:pt x="7393" y="11061"/>
                      <a:pt x="5082" y="10059"/>
                      <a:pt x="3366" y="10059"/>
                    </a:cubicBezTo>
                    <a:cubicBezTo>
                      <a:pt x="2645" y="10059"/>
                      <a:pt x="2028" y="10237"/>
                      <a:pt x="1565" y="10595"/>
                    </a:cubicBezTo>
                    <a:cubicBezTo>
                      <a:pt x="0" y="11806"/>
                      <a:pt x="534" y="14863"/>
                      <a:pt x="786" y="16276"/>
                    </a:cubicBezTo>
                    <a:cubicBezTo>
                      <a:pt x="2545" y="26332"/>
                      <a:pt x="13106" y="31869"/>
                      <a:pt x="13964" y="32301"/>
                    </a:cubicBezTo>
                    <a:cubicBezTo>
                      <a:pt x="15111" y="32885"/>
                      <a:pt x="19755" y="35238"/>
                      <a:pt x="24433" y="35238"/>
                    </a:cubicBezTo>
                    <a:cubicBezTo>
                      <a:pt x="26105" y="35238"/>
                      <a:pt x="27782" y="34937"/>
                      <a:pt x="29305" y="34147"/>
                    </a:cubicBezTo>
                    <a:cubicBezTo>
                      <a:pt x="29766" y="33909"/>
                      <a:pt x="33140" y="32157"/>
                      <a:pt x="32917" y="30304"/>
                    </a:cubicBezTo>
                    <a:cubicBezTo>
                      <a:pt x="32758" y="29000"/>
                      <a:pt x="31150" y="27839"/>
                      <a:pt x="28988" y="27435"/>
                    </a:cubicBezTo>
                    <a:cubicBezTo>
                      <a:pt x="29896" y="23751"/>
                      <a:pt x="30812" y="20053"/>
                      <a:pt x="31727" y="16362"/>
                    </a:cubicBezTo>
                    <a:cubicBezTo>
                      <a:pt x="34176" y="17901"/>
                      <a:pt x="36340" y="18780"/>
                      <a:pt x="37718" y="18780"/>
                    </a:cubicBezTo>
                    <a:cubicBezTo>
                      <a:pt x="38251" y="18780"/>
                      <a:pt x="38667" y="18649"/>
                      <a:pt x="38936" y="18374"/>
                    </a:cubicBezTo>
                    <a:cubicBezTo>
                      <a:pt x="39974" y="17314"/>
                      <a:pt x="38590" y="14416"/>
                      <a:pt x="37891" y="12952"/>
                    </a:cubicBezTo>
                    <a:cubicBezTo>
                      <a:pt x="34741" y="6349"/>
                      <a:pt x="28872" y="3278"/>
                      <a:pt x="27769" y="2723"/>
                    </a:cubicBezTo>
                    <a:cubicBezTo>
                      <a:pt x="25065" y="1353"/>
                      <a:pt x="21146" y="1"/>
                      <a:pt x="186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6" name="Google Shape;4396;p53"/>
              <p:cNvSpPr/>
              <p:nvPr/>
            </p:nvSpPr>
            <p:spPr>
              <a:xfrm>
                <a:off x="6276375" y="1378000"/>
                <a:ext cx="483550" cy="520350"/>
              </a:xfrm>
              <a:custGeom>
                <a:avLst/>
                <a:gdLst/>
                <a:ahLst/>
                <a:cxnLst/>
                <a:rect l="l" t="t" r="r" b="b"/>
                <a:pathLst>
                  <a:path w="19342" h="20814" extrusionOk="0">
                    <a:moveTo>
                      <a:pt x="9502" y="1"/>
                    </a:moveTo>
                    <a:cubicBezTo>
                      <a:pt x="6337" y="2128"/>
                      <a:pt x="3165" y="4261"/>
                      <a:pt x="0" y="6388"/>
                    </a:cubicBezTo>
                    <a:cubicBezTo>
                      <a:pt x="570" y="8154"/>
                      <a:pt x="2350" y="12804"/>
                      <a:pt x="7108" y="16481"/>
                    </a:cubicBezTo>
                    <a:cubicBezTo>
                      <a:pt x="12190" y="20395"/>
                      <a:pt x="17525" y="20770"/>
                      <a:pt x="19342" y="20813"/>
                    </a:cubicBezTo>
                    <a:cubicBezTo>
                      <a:pt x="18895" y="20777"/>
                      <a:pt x="11880" y="20020"/>
                      <a:pt x="8600" y="13619"/>
                    </a:cubicBezTo>
                    <a:cubicBezTo>
                      <a:pt x="6394" y="9293"/>
                      <a:pt x="6740" y="4060"/>
                      <a:pt x="9502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7" name="Google Shape;4397;p53"/>
              <p:cNvSpPr/>
              <p:nvPr/>
            </p:nvSpPr>
            <p:spPr>
              <a:xfrm>
                <a:off x="6035225" y="1466675"/>
                <a:ext cx="821675" cy="626725"/>
              </a:xfrm>
              <a:custGeom>
                <a:avLst/>
                <a:gdLst/>
                <a:ahLst/>
                <a:cxnLst/>
                <a:rect l="l" t="t" r="r" b="b"/>
                <a:pathLst>
                  <a:path w="32867" h="25069" extrusionOk="0">
                    <a:moveTo>
                      <a:pt x="2473" y="1"/>
                    </a:moveTo>
                    <a:cubicBezTo>
                      <a:pt x="2127" y="87"/>
                      <a:pt x="1824" y="231"/>
                      <a:pt x="1565" y="426"/>
                    </a:cubicBezTo>
                    <a:cubicBezTo>
                      <a:pt x="0" y="1637"/>
                      <a:pt x="534" y="4694"/>
                      <a:pt x="786" y="6107"/>
                    </a:cubicBezTo>
                    <a:cubicBezTo>
                      <a:pt x="2545" y="16163"/>
                      <a:pt x="13106" y="21700"/>
                      <a:pt x="13964" y="22132"/>
                    </a:cubicBezTo>
                    <a:cubicBezTo>
                      <a:pt x="15111" y="22716"/>
                      <a:pt x="19755" y="25069"/>
                      <a:pt x="24433" y="25069"/>
                    </a:cubicBezTo>
                    <a:cubicBezTo>
                      <a:pt x="26105" y="25069"/>
                      <a:pt x="27782" y="24768"/>
                      <a:pt x="29305" y="23978"/>
                    </a:cubicBezTo>
                    <a:cubicBezTo>
                      <a:pt x="29723" y="23769"/>
                      <a:pt x="32463" y="22341"/>
                      <a:pt x="32866" y="20712"/>
                    </a:cubicBezTo>
                    <a:lnTo>
                      <a:pt x="32866" y="20712"/>
                    </a:lnTo>
                    <a:cubicBezTo>
                      <a:pt x="30352" y="21405"/>
                      <a:pt x="27822" y="21741"/>
                      <a:pt x="25353" y="21741"/>
                    </a:cubicBezTo>
                    <a:cubicBezTo>
                      <a:pt x="18415" y="21741"/>
                      <a:pt x="11964" y="19084"/>
                      <a:pt x="7721" y="14202"/>
                    </a:cubicBezTo>
                    <a:cubicBezTo>
                      <a:pt x="3381" y="9221"/>
                      <a:pt x="2574" y="3310"/>
                      <a:pt x="2473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8" name="Google Shape;4398;p53"/>
              <p:cNvSpPr/>
              <p:nvPr/>
            </p:nvSpPr>
            <p:spPr>
              <a:xfrm>
                <a:off x="6431725" y="1213650"/>
                <a:ext cx="587375" cy="46832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18733" extrusionOk="0">
                    <a:moveTo>
                      <a:pt x="2163" y="0"/>
                    </a:moveTo>
                    <a:cubicBezTo>
                      <a:pt x="1514" y="80"/>
                      <a:pt x="1017" y="289"/>
                      <a:pt x="750" y="685"/>
                    </a:cubicBezTo>
                    <a:cubicBezTo>
                      <a:pt x="0" y="1810"/>
                      <a:pt x="1377" y="4160"/>
                      <a:pt x="3288" y="6575"/>
                    </a:cubicBezTo>
                    <a:cubicBezTo>
                      <a:pt x="4167" y="8038"/>
                      <a:pt x="5573" y="9999"/>
                      <a:pt x="7735" y="11874"/>
                    </a:cubicBezTo>
                    <a:cubicBezTo>
                      <a:pt x="10806" y="14534"/>
                      <a:pt x="13957" y="15745"/>
                      <a:pt x="15867" y="16314"/>
                    </a:cubicBezTo>
                    <a:cubicBezTo>
                      <a:pt x="18316" y="17853"/>
                      <a:pt x="20480" y="18732"/>
                      <a:pt x="21858" y="18732"/>
                    </a:cubicBezTo>
                    <a:cubicBezTo>
                      <a:pt x="22391" y="18732"/>
                      <a:pt x="22807" y="18601"/>
                      <a:pt x="23076" y="18326"/>
                    </a:cubicBezTo>
                    <a:cubicBezTo>
                      <a:pt x="23415" y="17987"/>
                      <a:pt x="23494" y="17446"/>
                      <a:pt x="23429" y="16833"/>
                    </a:cubicBezTo>
                    <a:cubicBezTo>
                      <a:pt x="20430" y="16084"/>
                      <a:pt x="15608" y="14426"/>
                      <a:pt x="10814" y="10576"/>
                    </a:cubicBezTo>
                    <a:cubicBezTo>
                      <a:pt x="6186" y="6856"/>
                      <a:pt x="3554" y="2689"/>
                      <a:pt x="216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99" name="Google Shape;4399;p53"/>
            <p:cNvGrpSpPr/>
            <p:nvPr/>
          </p:nvGrpSpPr>
          <p:grpSpPr>
            <a:xfrm rot="3626901">
              <a:off x="7668433" y="1048558"/>
              <a:ext cx="670823" cy="1064441"/>
              <a:chOff x="4491600" y="1128725"/>
              <a:chExt cx="911950" cy="1447225"/>
            </a:xfrm>
          </p:grpSpPr>
          <p:sp>
            <p:nvSpPr>
              <p:cNvPr id="4400" name="Google Shape;4400;p53"/>
              <p:cNvSpPr/>
              <p:nvPr/>
            </p:nvSpPr>
            <p:spPr>
              <a:xfrm>
                <a:off x="4568550" y="1144125"/>
                <a:ext cx="835000" cy="1431825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3" extrusionOk="0">
                    <a:moveTo>
                      <a:pt x="12217" y="20788"/>
                    </a:moveTo>
                    <a:cubicBezTo>
                      <a:pt x="12235" y="20788"/>
                      <a:pt x="12294" y="20824"/>
                      <a:pt x="12353" y="20863"/>
                    </a:cubicBezTo>
                    <a:lnTo>
                      <a:pt x="12353" y="20863"/>
                    </a:lnTo>
                    <a:cubicBezTo>
                      <a:pt x="12335" y="20860"/>
                      <a:pt x="12317" y="20857"/>
                      <a:pt x="12299" y="20854"/>
                    </a:cubicBezTo>
                    <a:lnTo>
                      <a:pt x="12299" y="20854"/>
                    </a:lnTo>
                    <a:cubicBezTo>
                      <a:pt x="12320" y="20858"/>
                      <a:pt x="12338" y="20861"/>
                      <a:pt x="12355" y="20864"/>
                    </a:cubicBezTo>
                    <a:lnTo>
                      <a:pt x="12355" y="20864"/>
                    </a:lnTo>
                    <a:cubicBezTo>
                      <a:pt x="12360" y="20867"/>
                      <a:pt x="12365" y="20871"/>
                      <a:pt x="12370" y="20874"/>
                    </a:cubicBezTo>
                    <a:lnTo>
                      <a:pt x="12370" y="20874"/>
                    </a:lnTo>
                    <a:cubicBezTo>
                      <a:pt x="12290" y="20858"/>
                      <a:pt x="12186" y="20826"/>
                      <a:pt x="12213" y="20789"/>
                    </a:cubicBezTo>
                    <a:cubicBezTo>
                      <a:pt x="12213" y="20788"/>
                      <a:pt x="12215" y="20788"/>
                      <a:pt x="12217" y="20788"/>
                    </a:cubicBezTo>
                    <a:close/>
                    <a:moveTo>
                      <a:pt x="26553" y="54174"/>
                    </a:moveTo>
                    <a:cubicBezTo>
                      <a:pt x="26552" y="54174"/>
                      <a:pt x="26577" y="54179"/>
                      <a:pt x="26613" y="54185"/>
                    </a:cubicBezTo>
                    <a:lnTo>
                      <a:pt x="26613" y="54185"/>
                    </a:lnTo>
                    <a:cubicBezTo>
                      <a:pt x="26571" y="54177"/>
                      <a:pt x="26554" y="54174"/>
                      <a:pt x="26553" y="54174"/>
                    </a:cubicBezTo>
                    <a:close/>
                    <a:moveTo>
                      <a:pt x="8560" y="0"/>
                    </a:moveTo>
                    <a:cubicBezTo>
                      <a:pt x="6903" y="0"/>
                      <a:pt x="5288" y="615"/>
                      <a:pt x="3987" y="2024"/>
                    </a:cubicBezTo>
                    <a:cubicBezTo>
                      <a:pt x="722" y="5571"/>
                      <a:pt x="239" y="11230"/>
                      <a:pt x="159" y="15801"/>
                    </a:cubicBezTo>
                    <a:cubicBezTo>
                      <a:pt x="1" y="24279"/>
                      <a:pt x="1702" y="32821"/>
                      <a:pt x="3886" y="40975"/>
                    </a:cubicBezTo>
                    <a:cubicBezTo>
                      <a:pt x="4586" y="43599"/>
                      <a:pt x="5364" y="46201"/>
                      <a:pt x="6193" y="48789"/>
                    </a:cubicBezTo>
                    <a:cubicBezTo>
                      <a:pt x="6434" y="49536"/>
                      <a:pt x="7047" y="49859"/>
                      <a:pt x="7661" y="49859"/>
                    </a:cubicBezTo>
                    <a:cubicBezTo>
                      <a:pt x="8593" y="49859"/>
                      <a:pt x="9528" y="49113"/>
                      <a:pt x="9163" y="47974"/>
                    </a:cubicBezTo>
                    <a:cubicBezTo>
                      <a:pt x="6431" y="39446"/>
                      <a:pt x="4160" y="30608"/>
                      <a:pt x="3439" y="21705"/>
                    </a:cubicBezTo>
                    <a:cubicBezTo>
                      <a:pt x="3187" y="18627"/>
                      <a:pt x="3122" y="15505"/>
                      <a:pt x="3425" y="12427"/>
                    </a:cubicBezTo>
                    <a:cubicBezTo>
                      <a:pt x="3461" y="12095"/>
                      <a:pt x="3497" y="11771"/>
                      <a:pt x="3540" y="11439"/>
                    </a:cubicBezTo>
                    <a:cubicBezTo>
                      <a:pt x="3546" y="11393"/>
                      <a:pt x="3548" y="11376"/>
                      <a:pt x="3547" y="11376"/>
                    </a:cubicBezTo>
                    <a:lnTo>
                      <a:pt x="3547" y="11376"/>
                    </a:lnTo>
                    <a:cubicBezTo>
                      <a:pt x="3546" y="11376"/>
                      <a:pt x="3530" y="11489"/>
                      <a:pt x="3527" y="11524"/>
                    </a:cubicBezTo>
                    <a:lnTo>
                      <a:pt x="3527" y="11524"/>
                    </a:lnTo>
                    <a:cubicBezTo>
                      <a:pt x="3534" y="11441"/>
                      <a:pt x="3548" y="11364"/>
                      <a:pt x="3562" y="11281"/>
                    </a:cubicBezTo>
                    <a:cubicBezTo>
                      <a:pt x="3584" y="11115"/>
                      <a:pt x="3612" y="10956"/>
                      <a:pt x="3634" y="10791"/>
                    </a:cubicBezTo>
                    <a:cubicBezTo>
                      <a:pt x="3735" y="10207"/>
                      <a:pt x="3843" y="9630"/>
                      <a:pt x="3980" y="9060"/>
                    </a:cubicBezTo>
                    <a:cubicBezTo>
                      <a:pt x="4103" y="8556"/>
                      <a:pt x="4240" y="8051"/>
                      <a:pt x="4398" y="7561"/>
                    </a:cubicBezTo>
                    <a:cubicBezTo>
                      <a:pt x="4470" y="7337"/>
                      <a:pt x="4542" y="7114"/>
                      <a:pt x="4629" y="6898"/>
                    </a:cubicBezTo>
                    <a:cubicBezTo>
                      <a:pt x="4665" y="6790"/>
                      <a:pt x="4708" y="6689"/>
                      <a:pt x="4744" y="6580"/>
                    </a:cubicBezTo>
                    <a:cubicBezTo>
                      <a:pt x="4756" y="6550"/>
                      <a:pt x="4765" y="6525"/>
                      <a:pt x="4772" y="6505"/>
                    </a:cubicBezTo>
                    <a:lnTo>
                      <a:pt x="4772" y="6505"/>
                    </a:lnTo>
                    <a:cubicBezTo>
                      <a:pt x="4777" y="6496"/>
                      <a:pt x="4782" y="6485"/>
                      <a:pt x="4787" y="6472"/>
                    </a:cubicBezTo>
                    <a:cubicBezTo>
                      <a:pt x="4968" y="6083"/>
                      <a:pt x="5148" y="5701"/>
                      <a:pt x="5364" y="5333"/>
                    </a:cubicBezTo>
                    <a:cubicBezTo>
                      <a:pt x="5458" y="5167"/>
                      <a:pt x="5559" y="5009"/>
                      <a:pt x="5660" y="4850"/>
                    </a:cubicBezTo>
                    <a:cubicBezTo>
                      <a:pt x="5728" y="4745"/>
                      <a:pt x="5976" y="4449"/>
                      <a:pt x="5969" y="4449"/>
                    </a:cubicBezTo>
                    <a:lnTo>
                      <a:pt x="5969" y="4449"/>
                    </a:lnTo>
                    <a:cubicBezTo>
                      <a:pt x="5967" y="4449"/>
                      <a:pt x="5929" y="4490"/>
                      <a:pt x="5833" y="4598"/>
                    </a:cubicBezTo>
                    <a:cubicBezTo>
                      <a:pt x="6063" y="4331"/>
                      <a:pt x="6280" y="4065"/>
                      <a:pt x="6539" y="3827"/>
                    </a:cubicBezTo>
                    <a:cubicBezTo>
                      <a:pt x="6586" y="3786"/>
                      <a:pt x="6637" y="3745"/>
                      <a:pt x="6686" y="3700"/>
                    </a:cubicBezTo>
                    <a:lnTo>
                      <a:pt x="6686" y="3700"/>
                    </a:lnTo>
                    <a:cubicBezTo>
                      <a:pt x="6816" y="3613"/>
                      <a:pt x="6942" y="3516"/>
                      <a:pt x="7080" y="3430"/>
                    </a:cubicBezTo>
                    <a:cubicBezTo>
                      <a:pt x="7191" y="3365"/>
                      <a:pt x="7313" y="3306"/>
                      <a:pt x="7432" y="3242"/>
                    </a:cubicBezTo>
                    <a:lnTo>
                      <a:pt x="7432" y="3242"/>
                    </a:lnTo>
                    <a:cubicBezTo>
                      <a:pt x="7409" y="3250"/>
                      <a:pt x="7385" y="3258"/>
                      <a:pt x="7361" y="3264"/>
                    </a:cubicBezTo>
                    <a:cubicBezTo>
                      <a:pt x="7387" y="3257"/>
                      <a:pt x="7413" y="3248"/>
                      <a:pt x="7439" y="3238"/>
                    </a:cubicBezTo>
                    <a:lnTo>
                      <a:pt x="7439" y="3238"/>
                    </a:lnTo>
                    <a:cubicBezTo>
                      <a:pt x="7437" y="3239"/>
                      <a:pt x="7434" y="3240"/>
                      <a:pt x="7432" y="3242"/>
                    </a:cubicBezTo>
                    <a:lnTo>
                      <a:pt x="7432" y="3242"/>
                    </a:lnTo>
                    <a:cubicBezTo>
                      <a:pt x="7455" y="3233"/>
                      <a:pt x="7476" y="3224"/>
                      <a:pt x="7495" y="3215"/>
                    </a:cubicBezTo>
                    <a:lnTo>
                      <a:pt x="7495" y="3215"/>
                    </a:lnTo>
                    <a:cubicBezTo>
                      <a:pt x="7477" y="3222"/>
                      <a:pt x="7458" y="3230"/>
                      <a:pt x="7439" y="3238"/>
                    </a:cubicBezTo>
                    <a:lnTo>
                      <a:pt x="7439" y="3238"/>
                    </a:lnTo>
                    <a:cubicBezTo>
                      <a:pt x="7449" y="3232"/>
                      <a:pt x="7459" y="3227"/>
                      <a:pt x="7469" y="3221"/>
                    </a:cubicBezTo>
                    <a:cubicBezTo>
                      <a:pt x="7540" y="3182"/>
                      <a:pt x="7572" y="3168"/>
                      <a:pt x="7577" y="3168"/>
                    </a:cubicBezTo>
                    <a:lnTo>
                      <a:pt x="7577" y="3168"/>
                    </a:lnTo>
                    <a:cubicBezTo>
                      <a:pt x="7583" y="3168"/>
                      <a:pt x="7548" y="3190"/>
                      <a:pt x="7495" y="3215"/>
                    </a:cubicBezTo>
                    <a:lnTo>
                      <a:pt x="7495" y="3215"/>
                    </a:lnTo>
                    <a:cubicBezTo>
                      <a:pt x="7530" y="3201"/>
                      <a:pt x="7564" y="3187"/>
                      <a:pt x="7599" y="3178"/>
                    </a:cubicBezTo>
                    <a:cubicBezTo>
                      <a:pt x="7736" y="3135"/>
                      <a:pt x="7873" y="3091"/>
                      <a:pt x="8017" y="3062"/>
                    </a:cubicBezTo>
                    <a:cubicBezTo>
                      <a:pt x="8074" y="3045"/>
                      <a:pt x="8146" y="3042"/>
                      <a:pt x="8209" y="3026"/>
                    </a:cubicBezTo>
                    <a:lnTo>
                      <a:pt x="8209" y="3026"/>
                    </a:lnTo>
                    <a:cubicBezTo>
                      <a:pt x="8486" y="3027"/>
                      <a:pt x="8758" y="3033"/>
                      <a:pt x="9035" y="3040"/>
                    </a:cubicBezTo>
                    <a:lnTo>
                      <a:pt x="9035" y="3040"/>
                    </a:lnTo>
                    <a:cubicBezTo>
                      <a:pt x="9102" y="3052"/>
                      <a:pt x="9176" y="3060"/>
                      <a:pt x="9243" y="3077"/>
                    </a:cubicBezTo>
                    <a:cubicBezTo>
                      <a:pt x="9408" y="3113"/>
                      <a:pt x="9581" y="3156"/>
                      <a:pt x="9747" y="3207"/>
                    </a:cubicBezTo>
                    <a:cubicBezTo>
                      <a:pt x="9896" y="3252"/>
                      <a:pt x="10033" y="3309"/>
                      <a:pt x="10179" y="3362"/>
                    </a:cubicBezTo>
                    <a:lnTo>
                      <a:pt x="10179" y="3362"/>
                    </a:lnTo>
                    <a:cubicBezTo>
                      <a:pt x="10271" y="3410"/>
                      <a:pt x="10369" y="3446"/>
                      <a:pt x="10454" y="3488"/>
                    </a:cubicBezTo>
                    <a:cubicBezTo>
                      <a:pt x="10829" y="3675"/>
                      <a:pt x="11189" y="3884"/>
                      <a:pt x="11535" y="4115"/>
                    </a:cubicBezTo>
                    <a:cubicBezTo>
                      <a:pt x="11702" y="4233"/>
                      <a:pt x="11862" y="4352"/>
                      <a:pt x="12029" y="4470"/>
                    </a:cubicBezTo>
                    <a:lnTo>
                      <a:pt x="12029" y="4470"/>
                    </a:lnTo>
                    <a:cubicBezTo>
                      <a:pt x="12038" y="4478"/>
                      <a:pt x="12049" y="4487"/>
                      <a:pt x="12061" y="4497"/>
                    </a:cubicBezTo>
                    <a:cubicBezTo>
                      <a:pt x="12162" y="4576"/>
                      <a:pt x="12263" y="4656"/>
                      <a:pt x="12357" y="4742"/>
                    </a:cubicBezTo>
                    <a:cubicBezTo>
                      <a:pt x="12753" y="5074"/>
                      <a:pt x="13128" y="5420"/>
                      <a:pt x="13489" y="5787"/>
                    </a:cubicBezTo>
                    <a:cubicBezTo>
                      <a:pt x="13871" y="6177"/>
                      <a:pt x="14238" y="6580"/>
                      <a:pt x="14592" y="6991"/>
                    </a:cubicBezTo>
                    <a:cubicBezTo>
                      <a:pt x="14786" y="7222"/>
                      <a:pt x="14981" y="7460"/>
                      <a:pt x="15168" y="7698"/>
                    </a:cubicBezTo>
                    <a:cubicBezTo>
                      <a:pt x="15203" y="7737"/>
                      <a:pt x="15333" y="7905"/>
                      <a:pt x="15350" y="7926"/>
                    </a:cubicBezTo>
                    <a:lnTo>
                      <a:pt x="15350" y="7926"/>
                    </a:lnTo>
                    <a:cubicBezTo>
                      <a:pt x="15429" y="8031"/>
                      <a:pt x="15510" y="8136"/>
                      <a:pt x="15586" y="8246"/>
                    </a:cubicBezTo>
                    <a:cubicBezTo>
                      <a:pt x="16416" y="9370"/>
                      <a:pt x="17172" y="10545"/>
                      <a:pt x="17879" y="11749"/>
                    </a:cubicBezTo>
                    <a:cubicBezTo>
                      <a:pt x="21930" y="18663"/>
                      <a:pt x="24482" y="26405"/>
                      <a:pt x="26544" y="34126"/>
                    </a:cubicBezTo>
                    <a:cubicBezTo>
                      <a:pt x="27229" y="36692"/>
                      <a:pt x="27698" y="39345"/>
                      <a:pt x="28455" y="41890"/>
                    </a:cubicBezTo>
                    <a:cubicBezTo>
                      <a:pt x="29046" y="43844"/>
                      <a:pt x="29536" y="45891"/>
                      <a:pt x="29702" y="47845"/>
                    </a:cubicBezTo>
                    <a:cubicBezTo>
                      <a:pt x="29767" y="48652"/>
                      <a:pt x="29788" y="49460"/>
                      <a:pt x="29738" y="50267"/>
                    </a:cubicBezTo>
                    <a:cubicBezTo>
                      <a:pt x="29723" y="50433"/>
                      <a:pt x="29709" y="50599"/>
                      <a:pt x="29694" y="50764"/>
                    </a:cubicBezTo>
                    <a:cubicBezTo>
                      <a:pt x="29692" y="50800"/>
                      <a:pt x="29690" y="50825"/>
                      <a:pt x="29690" y="50840"/>
                    </a:cubicBezTo>
                    <a:lnTo>
                      <a:pt x="29690" y="50840"/>
                    </a:lnTo>
                    <a:cubicBezTo>
                      <a:pt x="29685" y="50861"/>
                      <a:pt x="29677" y="50898"/>
                      <a:pt x="29666" y="50959"/>
                    </a:cubicBezTo>
                    <a:cubicBezTo>
                      <a:pt x="29615" y="51269"/>
                      <a:pt x="29558" y="51579"/>
                      <a:pt x="29471" y="51882"/>
                    </a:cubicBezTo>
                    <a:cubicBezTo>
                      <a:pt x="29420" y="52085"/>
                      <a:pt x="29352" y="52283"/>
                      <a:pt x="29283" y="52477"/>
                    </a:cubicBezTo>
                    <a:lnTo>
                      <a:pt x="29283" y="52477"/>
                    </a:lnTo>
                    <a:cubicBezTo>
                      <a:pt x="29275" y="52489"/>
                      <a:pt x="29190" y="52700"/>
                      <a:pt x="29161" y="52754"/>
                    </a:cubicBezTo>
                    <a:cubicBezTo>
                      <a:pt x="29103" y="52877"/>
                      <a:pt x="29038" y="52992"/>
                      <a:pt x="28966" y="53107"/>
                    </a:cubicBezTo>
                    <a:cubicBezTo>
                      <a:pt x="28909" y="53208"/>
                      <a:pt x="28844" y="53295"/>
                      <a:pt x="28786" y="53388"/>
                    </a:cubicBezTo>
                    <a:cubicBezTo>
                      <a:pt x="28782" y="53395"/>
                      <a:pt x="28778" y="53401"/>
                      <a:pt x="28774" y="53407"/>
                    </a:cubicBezTo>
                    <a:lnTo>
                      <a:pt x="28774" y="53407"/>
                    </a:lnTo>
                    <a:cubicBezTo>
                      <a:pt x="28774" y="53408"/>
                      <a:pt x="28773" y="53409"/>
                      <a:pt x="28772" y="53410"/>
                    </a:cubicBezTo>
                    <a:cubicBezTo>
                      <a:pt x="28630" y="53551"/>
                      <a:pt x="28489" y="53687"/>
                      <a:pt x="28343" y="53827"/>
                    </a:cubicBezTo>
                    <a:lnTo>
                      <a:pt x="28343" y="53827"/>
                    </a:lnTo>
                    <a:cubicBezTo>
                      <a:pt x="28384" y="53787"/>
                      <a:pt x="28396" y="53771"/>
                      <a:pt x="28388" y="53771"/>
                    </a:cubicBezTo>
                    <a:cubicBezTo>
                      <a:pt x="28364" y="53771"/>
                      <a:pt x="28125" y="53953"/>
                      <a:pt x="28015" y="54023"/>
                    </a:cubicBezTo>
                    <a:cubicBezTo>
                      <a:pt x="28006" y="54028"/>
                      <a:pt x="27998" y="54034"/>
                      <a:pt x="27991" y="54039"/>
                    </a:cubicBezTo>
                    <a:lnTo>
                      <a:pt x="27991" y="54039"/>
                    </a:lnTo>
                    <a:cubicBezTo>
                      <a:pt x="27902" y="54068"/>
                      <a:pt x="27817" y="54107"/>
                      <a:pt x="27726" y="54131"/>
                    </a:cubicBezTo>
                    <a:cubicBezTo>
                      <a:pt x="27633" y="54160"/>
                      <a:pt x="27539" y="54174"/>
                      <a:pt x="27445" y="54203"/>
                    </a:cubicBezTo>
                    <a:cubicBezTo>
                      <a:pt x="27445" y="54203"/>
                      <a:pt x="27445" y="54203"/>
                      <a:pt x="27445" y="54203"/>
                    </a:cubicBezTo>
                    <a:lnTo>
                      <a:pt x="27445" y="54203"/>
                    </a:lnTo>
                    <a:cubicBezTo>
                      <a:pt x="27282" y="54204"/>
                      <a:pt x="27118" y="54212"/>
                      <a:pt x="26951" y="54212"/>
                    </a:cubicBezTo>
                    <a:cubicBezTo>
                      <a:pt x="26907" y="54212"/>
                      <a:pt x="26863" y="54212"/>
                      <a:pt x="26818" y="54210"/>
                    </a:cubicBezTo>
                    <a:cubicBezTo>
                      <a:pt x="26768" y="54210"/>
                      <a:pt x="26674" y="54196"/>
                      <a:pt x="26613" y="54185"/>
                    </a:cubicBezTo>
                    <a:lnTo>
                      <a:pt x="26613" y="54185"/>
                    </a:lnTo>
                    <a:cubicBezTo>
                      <a:pt x="26648" y="54192"/>
                      <a:pt x="26700" y="54202"/>
                      <a:pt x="26775" y="54217"/>
                    </a:cubicBezTo>
                    <a:cubicBezTo>
                      <a:pt x="26667" y="54196"/>
                      <a:pt x="26559" y="54181"/>
                      <a:pt x="26450" y="54160"/>
                    </a:cubicBezTo>
                    <a:cubicBezTo>
                      <a:pt x="26213" y="54109"/>
                      <a:pt x="25975" y="54037"/>
                      <a:pt x="25744" y="53958"/>
                    </a:cubicBezTo>
                    <a:cubicBezTo>
                      <a:pt x="25712" y="53947"/>
                      <a:pt x="25613" y="53909"/>
                      <a:pt x="25545" y="53883"/>
                    </a:cubicBezTo>
                    <a:lnTo>
                      <a:pt x="25545" y="53883"/>
                    </a:lnTo>
                    <a:cubicBezTo>
                      <a:pt x="25472" y="53851"/>
                      <a:pt x="25362" y="53803"/>
                      <a:pt x="25333" y="53792"/>
                    </a:cubicBezTo>
                    <a:cubicBezTo>
                      <a:pt x="25066" y="53662"/>
                      <a:pt x="24800" y="53511"/>
                      <a:pt x="24547" y="53360"/>
                    </a:cubicBezTo>
                    <a:cubicBezTo>
                      <a:pt x="24309" y="53208"/>
                      <a:pt x="24079" y="53050"/>
                      <a:pt x="23848" y="52891"/>
                    </a:cubicBezTo>
                    <a:cubicBezTo>
                      <a:pt x="23811" y="52863"/>
                      <a:pt x="23792" y="52849"/>
                      <a:pt x="23785" y="52844"/>
                    </a:cubicBezTo>
                    <a:lnTo>
                      <a:pt x="23785" y="52844"/>
                    </a:lnTo>
                    <a:cubicBezTo>
                      <a:pt x="23767" y="52829"/>
                      <a:pt x="23743" y="52809"/>
                      <a:pt x="23711" y="52783"/>
                    </a:cubicBezTo>
                    <a:cubicBezTo>
                      <a:pt x="23581" y="52675"/>
                      <a:pt x="23452" y="52567"/>
                      <a:pt x="23315" y="52451"/>
                    </a:cubicBezTo>
                    <a:cubicBezTo>
                      <a:pt x="22795" y="51990"/>
                      <a:pt x="22305" y="51492"/>
                      <a:pt x="21851" y="50959"/>
                    </a:cubicBezTo>
                    <a:cubicBezTo>
                      <a:pt x="21339" y="50375"/>
                      <a:pt x="21116" y="50072"/>
                      <a:pt x="20640" y="49359"/>
                    </a:cubicBezTo>
                    <a:cubicBezTo>
                      <a:pt x="20164" y="48645"/>
                      <a:pt x="19732" y="47902"/>
                      <a:pt x="19342" y="47145"/>
                    </a:cubicBezTo>
                    <a:cubicBezTo>
                      <a:pt x="18456" y="45415"/>
                      <a:pt x="17850" y="43635"/>
                      <a:pt x="17302" y="41739"/>
                    </a:cubicBezTo>
                    <a:cubicBezTo>
                      <a:pt x="16560" y="39194"/>
                      <a:pt x="15860" y="36642"/>
                      <a:pt x="15219" y="34076"/>
                    </a:cubicBezTo>
                    <a:cubicBezTo>
                      <a:pt x="14721" y="32086"/>
                      <a:pt x="14260" y="30089"/>
                      <a:pt x="13878" y="28070"/>
                    </a:cubicBezTo>
                    <a:cubicBezTo>
                      <a:pt x="13727" y="27285"/>
                      <a:pt x="13590" y="26499"/>
                      <a:pt x="13467" y="25706"/>
                    </a:cubicBezTo>
                    <a:cubicBezTo>
                      <a:pt x="13438" y="25511"/>
                      <a:pt x="13409" y="25317"/>
                      <a:pt x="13381" y="25122"/>
                    </a:cubicBezTo>
                    <a:cubicBezTo>
                      <a:pt x="13369" y="25036"/>
                      <a:pt x="13364" y="25009"/>
                      <a:pt x="13364" y="25009"/>
                    </a:cubicBezTo>
                    <a:lnTo>
                      <a:pt x="13364" y="25009"/>
                    </a:lnTo>
                    <a:cubicBezTo>
                      <a:pt x="13364" y="25009"/>
                      <a:pt x="13364" y="25010"/>
                      <a:pt x="13364" y="25010"/>
                    </a:cubicBezTo>
                    <a:lnTo>
                      <a:pt x="13364" y="25010"/>
                    </a:lnTo>
                    <a:cubicBezTo>
                      <a:pt x="13362" y="24999"/>
                      <a:pt x="13361" y="24986"/>
                      <a:pt x="13359" y="24971"/>
                    </a:cubicBezTo>
                    <a:cubicBezTo>
                      <a:pt x="13323" y="24632"/>
                      <a:pt x="13280" y="24286"/>
                      <a:pt x="13244" y="23940"/>
                    </a:cubicBezTo>
                    <a:cubicBezTo>
                      <a:pt x="13176" y="23187"/>
                      <a:pt x="13139" y="22439"/>
                      <a:pt x="13158" y="21685"/>
                    </a:cubicBezTo>
                    <a:lnTo>
                      <a:pt x="13158" y="21685"/>
                    </a:lnTo>
                    <a:cubicBezTo>
                      <a:pt x="13167" y="21697"/>
                      <a:pt x="13176" y="21708"/>
                      <a:pt x="13186" y="21719"/>
                    </a:cubicBezTo>
                    <a:cubicBezTo>
                      <a:pt x="13192" y="21727"/>
                      <a:pt x="13198" y="21733"/>
                      <a:pt x="13204" y="21739"/>
                    </a:cubicBezTo>
                    <a:lnTo>
                      <a:pt x="13204" y="21739"/>
                    </a:lnTo>
                    <a:cubicBezTo>
                      <a:pt x="13255" y="21812"/>
                      <a:pt x="13307" y="21882"/>
                      <a:pt x="13359" y="21957"/>
                    </a:cubicBezTo>
                    <a:cubicBezTo>
                      <a:pt x="14743" y="23882"/>
                      <a:pt x="15774" y="26066"/>
                      <a:pt x="16726" y="28222"/>
                    </a:cubicBezTo>
                    <a:cubicBezTo>
                      <a:pt x="17324" y="29584"/>
                      <a:pt x="17922" y="31062"/>
                      <a:pt x="18499" y="32627"/>
                    </a:cubicBezTo>
                    <a:cubicBezTo>
                      <a:pt x="19177" y="34443"/>
                      <a:pt x="19804" y="36281"/>
                      <a:pt x="20395" y="38127"/>
                    </a:cubicBezTo>
                    <a:cubicBezTo>
                      <a:pt x="21044" y="40167"/>
                      <a:pt x="21635" y="42222"/>
                      <a:pt x="22197" y="44291"/>
                    </a:cubicBezTo>
                    <a:cubicBezTo>
                      <a:pt x="22401" y="45050"/>
                      <a:pt x="22993" y="45379"/>
                      <a:pt x="23600" y="45379"/>
                    </a:cubicBezTo>
                    <a:cubicBezTo>
                      <a:pt x="24520" y="45379"/>
                      <a:pt x="25476" y="44624"/>
                      <a:pt x="25167" y="43469"/>
                    </a:cubicBezTo>
                    <a:cubicBezTo>
                      <a:pt x="24028" y="39273"/>
                      <a:pt x="22738" y="35106"/>
                      <a:pt x="21181" y="31048"/>
                    </a:cubicBezTo>
                    <a:cubicBezTo>
                      <a:pt x="20063" y="28114"/>
                      <a:pt x="18845" y="25187"/>
                      <a:pt x="17302" y="22447"/>
                    </a:cubicBezTo>
                    <a:cubicBezTo>
                      <a:pt x="16459" y="20948"/>
                      <a:pt x="15413" y="19023"/>
                      <a:pt x="13835" y="18165"/>
                    </a:cubicBezTo>
                    <a:cubicBezTo>
                      <a:pt x="13419" y="17941"/>
                      <a:pt x="13014" y="17840"/>
                      <a:pt x="12634" y="17840"/>
                    </a:cubicBezTo>
                    <a:cubicBezTo>
                      <a:pt x="11411" y="17840"/>
                      <a:pt x="10445" y="18885"/>
                      <a:pt x="10209" y="20249"/>
                    </a:cubicBezTo>
                    <a:cubicBezTo>
                      <a:pt x="9776" y="22772"/>
                      <a:pt x="10295" y="25468"/>
                      <a:pt x="10735" y="27948"/>
                    </a:cubicBezTo>
                    <a:cubicBezTo>
                      <a:pt x="11578" y="32691"/>
                      <a:pt x="12833" y="37363"/>
                      <a:pt x="14166" y="41984"/>
                    </a:cubicBezTo>
                    <a:cubicBezTo>
                      <a:pt x="15298" y="45920"/>
                      <a:pt x="16790" y="49676"/>
                      <a:pt x="19429" y="52855"/>
                    </a:cubicBezTo>
                    <a:cubicBezTo>
                      <a:pt x="21080" y="54845"/>
                      <a:pt x="23372" y="56777"/>
                      <a:pt x="26003" y="57195"/>
                    </a:cubicBezTo>
                    <a:cubicBezTo>
                      <a:pt x="26331" y="57247"/>
                      <a:pt x="26655" y="57272"/>
                      <a:pt x="26975" y="57272"/>
                    </a:cubicBezTo>
                    <a:cubicBezTo>
                      <a:pt x="29050" y="57272"/>
                      <a:pt x="30915" y="56192"/>
                      <a:pt x="31864" y="54217"/>
                    </a:cubicBezTo>
                    <a:cubicBezTo>
                      <a:pt x="33400" y="51024"/>
                      <a:pt x="32895" y="47138"/>
                      <a:pt x="32146" y="43808"/>
                    </a:cubicBezTo>
                    <a:cubicBezTo>
                      <a:pt x="31872" y="42582"/>
                      <a:pt x="31461" y="41393"/>
                      <a:pt x="31187" y="40167"/>
                    </a:cubicBezTo>
                    <a:cubicBezTo>
                      <a:pt x="30877" y="38769"/>
                      <a:pt x="30545" y="37377"/>
                      <a:pt x="30199" y="35993"/>
                    </a:cubicBezTo>
                    <a:cubicBezTo>
                      <a:pt x="29558" y="33405"/>
                      <a:pt x="28851" y="30824"/>
                      <a:pt x="28065" y="28272"/>
                    </a:cubicBezTo>
                    <a:cubicBezTo>
                      <a:pt x="26753" y="23990"/>
                      <a:pt x="25225" y="19766"/>
                      <a:pt x="23365" y="15693"/>
                    </a:cubicBezTo>
                    <a:cubicBezTo>
                      <a:pt x="21036" y="10581"/>
                      <a:pt x="18059" y="5009"/>
                      <a:pt x="13381" y="1664"/>
                    </a:cubicBezTo>
                    <a:cubicBezTo>
                      <a:pt x="11914" y="615"/>
                      <a:pt x="10216" y="0"/>
                      <a:pt x="856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1" name="Google Shape;4401;p53"/>
              <p:cNvSpPr/>
              <p:nvPr/>
            </p:nvSpPr>
            <p:spPr>
              <a:xfrm>
                <a:off x="4491600" y="1128725"/>
                <a:ext cx="835000" cy="1431900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6" extrusionOk="0">
                    <a:moveTo>
                      <a:pt x="7573" y="3171"/>
                    </a:moveTo>
                    <a:cubicBezTo>
                      <a:pt x="7580" y="3171"/>
                      <a:pt x="7528" y="3203"/>
                      <a:pt x="7458" y="3231"/>
                    </a:cubicBezTo>
                    <a:lnTo>
                      <a:pt x="7458" y="3231"/>
                    </a:lnTo>
                    <a:cubicBezTo>
                      <a:pt x="7461" y="3228"/>
                      <a:pt x="7465" y="3226"/>
                      <a:pt x="7469" y="3224"/>
                    </a:cubicBezTo>
                    <a:cubicBezTo>
                      <a:pt x="7538" y="3185"/>
                      <a:pt x="7569" y="3171"/>
                      <a:pt x="7573" y="3171"/>
                    </a:cubicBezTo>
                    <a:close/>
                    <a:moveTo>
                      <a:pt x="3540" y="11412"/>
                    </a:moveTo>
                    <a:cubicBezTo>
                      <a:pt x="3535" y="11446"/>
                      <a:pt x="3531" y="11480"/>
                      <a:pt x="3528" y="11513"/>
                    </a:cubicBezTo>
                    <a:lnTo>
                      <a:pt x="3528" y="11513"/>
                    </a:lnTo>
                    <a:cubicBezTo>
                      <a:pt x="3531" y="11487"/>
                      <a:pt x="3536" y="11443"/>
                      <a:pt x="3540" y="11412"/>
                    </a:cubicBezTo>
                    <a:close/>
                    <a:moveTo>
                      <a:pt x="3528" y="11513"/>
                    </a:moveTo>
                    <a:lnTo>
                      <a:pt x="3528" y="11513"/>
                    </a:lnTo>
                    <a:cubicBezTo>
                      <a:pt x="3526" y="11525"/>
                      <a:pt x="3526" y="11533"/>
                      <a:pt x="3526" y="11536"/>
                    </a:cubicBezTo>
                    <a:cubicBezTo>
                      <a:pt x="3526" y="11529"/>
                      <a:pt x="3527" y="11521"/>
                      <a:pt x="3528" y="11513"/>
                    </a:cubicBezTo>
                    <a:close/>
                    <a:moveTo>
                      <a:pt x="12217" y="20791"/>
                    </a:moveTo>
                    <a:cubicBezTo>
                      <a:pt x="12233" y="20791"/>
                      <a:pt x="12285" y="20822"/>
                      <a:pt x="12339" y="20858"/>
                    </a:cubicBezTo>
                    <a:lnTo>
                      <a:pt x="12339" y="20858"/>
                    </a:lnTo>
                    <a:cubicBezTo>
                      <a:pt x="12327" y="20855"/>
                      <a:pt x="12314" y="20853"/>
                      <a:pt x="12299" y="20850"/>
                    </a:cubicBezTo>
                    <a:lnTo>
                      <a:pt x="12299" y="20850"/>
                    </a:lnTo>
                    <a:cubicBezTo>
                      <a:pt x="12313" y="20853"/>
                      <a:pt x="12326" y="20855"/>
                      <a:pt x="12340" y="20858"/>
                    </a:cubicBezTo>
                    <a:lnTo>
                      <a:pt x="12340" y="20858"/>
                    </a:lnTo>
                    <a:cubicBezTo>
                      <a:pt x="12339" y="20858"/>
                      <a:pt x="12339" y="20858"/>
                      <a:pt x="12339" y="20858"/>
                    </a:cubicBezTo>
                    <a:lnTo>
                      <a:pt x="12339" y="20858"/>
                    </a:lnTo>
                    <a:cubicBezTo>
                      <a:pt x="12343" y="20858"/>
                      <a:pt x="12346" y="20859"/>
                      <a:pt x="12350" y="20859"/>
                    </a:cubicBezTo>
                    <a:lnTo>
                      <a:pt x="12350" y="20859"/>
                    </a:lnTo>
                    <a:cubicBezTo>
                      <a:pt x="12346" y="20859"/>
                      <a:pt x="12343" y="20858"/>
                      <a:pt x="12340" y="20858"/>
                    </a:cubicBezTo>
                    <a:lnTo>
                      <a:pt x="12340" y="20858"/>
                    </a:lnTo>
                    <a:cubicBezTo>
                      <a:pt x="12346" y="20862"/>
                      <a:pt x="12352" y="20866"/>
                      <a:pt x="12358" y="20870"/>
                    </a:cubicBezTo>
                    <a:lnTo>
                      <a:pt x="12358" y="20870"/>
                    </a:lnTo>
                    <a:cubicBezTo>
                      <a:pt x="12280" y="20853"/>
                      <a:pt x="12187" y="20824"/>
                      <a:pt x="12212" y="20793"/>
                    </a:cubicBezTo>
                    <a:cubicBezTo>
                      <a:pt x="12213" y="20791"/>
                      <a:pt x="12215" y="20791"/>
                      <a:pt x="12217" y="20791"/>
                    </a:cubicBezTo>
                    <a:close/>
                    <a:moveTo>
                      <a:pt x="28043" y="54026"/>
                    </a:moveTo>
                    <a:cubicBezTo>
                      <a:pt x="28044" y="54026"/>
                      <a:pt x="28044" y="54026"/>
                      <a:pt x="28043" y="54026"/>
                    </a:cubicBezTo>
                    <a:cubicBezTo>
                      <a:pt x="28043" y="54026"/>
                      <a:pt x="28042" y="54026"/>
                      <a:pt x="28042" y="54026"/>
                    </a:cubicBezTo>
                    <a:lnTo>
                      <a:pt x="28042" y="54026"/>
                    </a:lnTo>
                    <a:cubicBezTo>
                      <a:pt x="28043" y="54026"/>
                      <a:pt x="28043" y="54026"/>
                      <a:pt x="28043" y="54026"/>
                    </a:cubicBezTo>
                    <a:close/>
                    <a:moveTo>
                      <a:pt x="26551" y="54174"/>
                    </a:moveTo>
                    <a:cubicBezTo>
                      <a:pt x="26548" y="54174"/>
                      <a:pt x="26590" y="54183"/>
                      <a:pt x="26643" y="54192"/>
                    </a:cubicBezTo>
                    <a:lnTo>
                      <a:pt x="26643" y="54192"/>
                    </a:lnTo>
                    <a:cubicBezTo>
                      <a:pt x="26579" y="54179"/>
                      <a:pt x="26553" y="54174"/>
                      <a:pt x="26551" y="54174"/>
                    </a:cubicBezTo>
                    <a:close/>
                    <a:moveTo>
                      <a:pt x="8558" y="0"/>
                    </a:moveTo>
                    <a:cubicBezTo>
                      <a:pt x="6903" y="0"/>
                      <a:pt x="5288" y="615"/>
                      <a:pt x="3987" y="2028"/>
                    </a:cubicBezTo>
                    <a:cubicBezTo>
                      <a:pt x="721" y="5567"/>
                      <a:pt x="238" y="11233"/>
                      <a:pt x="152" y="15797"/>
                    </a:cubicBezTo>
                    <a:cubicBezTo>
                      <a:pt x="0" y="24282"/>
                      <a:pt x="1702" y="32817"/>
                      <a:pt x="3886" y="40978"/>
                    </a:cubicBezTo>
                    <a:cubicBezTo>
                      <a:pt x="4585" y="43602"/>
                      <a:pt x="5364" y="46204"/>
                      <a:pt x="6193" y="48792"/>
                    </a:cubicBezTo>
                    <a:cubicBezTo>
                      <a:pt x="6433" y="49536"/>
                      <a:pt x="7046" y="49859"/>
                      <a:pt x="7660" y="49859"/>
                    </a:cubicBezTo>
                    <a:cubicBezTo>
                      <a:pt x="8593" y="49859"/>
                      <a:pt x="9528" y="49114"/>
                      <a:pt x="9163" y="47970"/>
                    </a:cubicBezTo>
                    <a:cubicBezTo>
                      <a:pt x="6424" y="39449"/>
                      <a:pt x="4160" y="30604"/>
                      <a:pt x="3439" y="21708"/>
                    </a:cubicBezTo>
                    <a:cubicBezTo>
                      <a:pt x="3187" y="18623"/>
                      <a:pt x="3122" y="15508"/>
                      <a:pt x="3425" y="12430"/>
                    </a:cubicBezTo>
                    <a:cubicBezTo>
                      <a:pt x="3461" y="12099"/>
                      <a:pt x="3497" y="11767"/>
                      <a:pt x="3533" y="11443"/>
                    </a:cubicBezTo>
                    <a:cubicBezTo>
                      <a:pt x="3540" y="11396"/>
                      <a:pt x="3543" y="11378"/>
                      <a:pt x="3544" y="11378"/>
                    </a:cubicBezTo>
                    <a:lnTo>
                      <a:pt x="3544" y="11378"/>
                    </a:lnTo>
                    <a:cubicBezTo>
                      <a:pt x="3544" y="11378"/>
                      <a:pt x="3543" y="11392"/>
                      <a:pt x="3540" y="11412"/>
                    </a:cubicBezTo>
                    <a:lnTo>
                      <a:pt x="3540" y="11412"/>
                    </a:lnTo>
                    <a:cubicBezTo>
                      <a:pt x="3547" y="11368"/>
                      <a:pt x="3554" y="11325"/>
                      <a:pt x="3562" y="11284"/>
                    </a:cubicBezTo>
                    <a:cubicBezTo>
                      <a:pt x="3583" y="11118"/>
                      <a:pt x="3612" y="10952"/>
                      <a:pt x="3634" y="10794"/>
                    </a:cubicBezTo>
                    <a:cubicBezTo>
                      <a:pt x="3735" y="10210"/>
                      <a:pt x="3843" y="9633"/>
                      <a:pt x="3980" y="9056"/>
                    </a:cubicBezTo>
                    <a:cubicBezTo>
                      <a:pt x="4102" y="8552"/>
                      <a:pt x="4239" y="8054"/>
                      <a:pt x="4398" y="7557"/>
                    </a:cubicBezTo>
                    <a:cubicBezTo>
                      <a:pt x="4470" y="7341"/>
                      <a:pt x="4542" y="7117"/>
                      <a:pt x="4621" y="6894"/>
                    </a:cubicBezTo>
                    <a:cubicBezTo>
                      <a:pt x="4665" y="6793"/>
                      <a:pt x="4708" y="6685"/>
                      <a:pt x="4744" y="6584"/>
                    </a:cubicBezTo>
                    <a:cubicBezTo>
                      <a:pt x="4762" y="6536"/>
                      <a:pt x="4774" y="6502"/>
                      <a:pt x="4782" y="6480"/>
                    </a:cubicBezTo>
                    <a:lnTo>
                      <a:pt x="4782" y="6480"/>
                    </a:lnTo>
                    <a:cubicBezTo>
                      <a:pt x="4784" y="6476"/>
                      <a:pt x="4785" y="6472"/>
                      <a:pt x="4787" y="6468"/>
                    </a:cubicBezTo>
                    <a:cubicBezTo>
                      <a:pt x="4967" y="6086"/>
                      <a:pt x="5148" y="5704"/>
                      <a:pt x="5364" y="5337"/>
                    </a:cubicBezTo>
                    <a:cubicBezTo>
                      <a:pt x="5458" y="5171"/>
                      <a:pt x="5559" y="5005"/>
                      <a:pt x="5659" y="4846"/>
                    </a:cubicBezTo>
                    <a:cubicBezTo>
                      <a:pt x="5728" y="4746"/>
                      <a:pt x="5977" y="4446"/>
                      <a:pt x="5969" y="4446"/>
                    </a:cubicBezTo>
                    <a:lnTo>
                      <a:pt x="5969" y="4446"/>
                    </a:lnTo>
                    <a:cubicBezTo>
                      <a:pt x="5966" y="4446"/>
                      <a:pt x="5928" y="4487"/>
                      <a:pt x="5832" y="4594"/>
                    </a:cubicBezTo>
                    <a:cubicBezTo>
                      <a:pt x="6063" y="4334"/>
                      <a:pt x="6279" y="4068"/>
                      <a:pt x="6539" y="3830"/>
                    </a:cubicBezTo>
                    <a:cubicBezTo>
                      <a:pt x="6594" y="3775"/>
                      <a:pt x="6655" y="3727"/>
                      <a:pt x="6710" y="3679"/>
                    </a:cubicBezTo>
                    <a:lnTo>
                      <a:pt x="6710" y="3679"/>
                    </a:lnTo>
                    <a:cubicBezTo>
                      <a:pt x="6835" y="3600"/>
                      <a:pt x="6952" y="3506"/>
                      <a:pt x="7080" y="3433"/>
                    </a:cubicBezTo>
                    <a:cubicBezTo>
                      <a:pt x="7198" y="3357"/>
                      <a:pt x="7330" y="3300"/>
                      <a:pt x="7456" y="3231"/>
                    </a:cubicBezTo>
                    <a:lnTo>
                      <a:pt x="7456" y="3231"/>
                    </a:lnTo>
                    <a:cubicBezTo>
                      <a:pt x="7501" y="3214"/>
                      <a:pt x="7545" y="3194"/>
                      <a:pt x="7591" y="3181"/>
                    </a:cubicBezTo>
                    <a:cubicBezTo>
                      <a:pt x="7736" y="3138"/>
                      <a:pt x="7873" y="3095"/>
                      <a:pt x="8010" y="3059"/>
                    </a:cubicBezTo>
                    <a:cubicBezTo>
                      <a:pt x="8069" y="3048"/>
                      <a:pt x="8138" y="3041"/>
                      <a:pt x="8198" y="3029"/>
                    </a:cubicBezTo>
                    <a:lnTo>
                      <a:pt x="8198" y="3029"/>
                    </a:lnTo>
                    <a:cubicBezTo>
                      <a:pt x="8277" y="3027"/>
                      <a:pt x="8354" y="3027"/>
                      <a:pt x="8432" y="3027"/>
                    </a:cubicBezTo>
                    <a:cubicBezTo>
                      <a:pt x="8627" y="3027"/>
                      <a:pt x="8821" y="3031"/>
                      <a:pt x="9017" y="3035"/>
                    </a:cubicBezTo>
                    <a:lnTo>
                      <a:pt x="9017" y="3035"/>
                    </a:lnTo>
                    <a:cubicBezTo>
                      <a:pt x="9089" y="3054"/>
                      <a:pt x="9170" y="3061"/>
                      <a:pt x="9242" y="3073"/>
                    </a:cubicBezTo>
                    <a:cubicBezTo>
                      <a:pt x="9408" y="3109"/>
                      <a:pt x="9581" y="3159"/>
                      <a:pt x="9747" y="3210"/>
                    </a:cubicBezTo>
                    <a:cubicBezTo>
                      <a:pt x="9910" y="3259"/>
                      <a:pt x="10059" y="3323"/>
                      <a:pt x="10222" y="3380"/>
                    </a:cubicBezTo>
                    <a:lnTo>
                      <a:pt x="10222" y="3380"/>
                    </a:lnTo>
                    <a:cubicBezTo>
                      <a:pt x="10299" y="3420"/>
                      <a:pt x="10376" y="3455"/>
                      <a:pt x="10453" y="3491"/>
                    </a:cubicBezTo>
                    <a:cubicBezTo>
                      <a:pt x="10828" y="3678"/>
                      <a:pt x="11189" y="3888"/>
                      <a:pt x="11528" y="4118"/>
                    </a:cubicBezTo>
                    <a:cubicBezTo>
                      <a:pt x="11700" y="4229"/>
                      <a:pt x="11859" y="4346"/>
                      <a:pt x="12018" y="4463"/>
                    </a:cubicBezTo>
                    <a:lnTo>
                      <a:pt x="12018" y="4463"/>
                    </a:lnTo>
                    <a:cubicBezTo>
                      <a:pt x="12029" y="4473"/>
                      <a:pt x="12044" y="4485"/>
                      <a:pt x="12061" y="4500"/>
                    </a:cubicBezTo>
                    <a:cubicBezTo>
                      <a:pt x="12162" y="4580"/>
                      <a:pt x="12263" y="4659"/>
                      <a:pt x="12357" y="4738"/>
                    </a:cubicBezTo>
                    <a:cubicBezTo>
                      <a:pt x="12753" y="5070"/>
                      <a:pt x="13128" y="5423"/>
                      <a:pt x="13488" y="5783"/>
                    </a:cubicBezTo>
                    <a:cubicBezTo>
                      <a:pt x="13871" y="6173"/>
                      <a:pt x="14238" y="6576"/>
                      <a:pt x="14591" y="6995"/>
                    </a:cubicBezTo>
                    <a:cubicBezTo>
                      <a:pt x="14786" y="7225"/>
                      <a:pt x="14981" y="7456"/>
                      <a:pt x="15168" y="7694"/>
                    </a:cubicBezTo>
                    <a:cubicBezTo>
                      <a:pt x="15201" y="7736"/>
                      <a:pt x="15324" y="7896"/>
                      <a:pt x="15348" y="7927"/>
                    </a:cubicBezTo>
                    <a:lnTo>
                      <a:pt x="15348" y="7927"/>
                    </a:lnTo>
                    <a:cubicBezTo>
                      <a:pt x="15427" y="8032"/>
                      <a:pt x="15509" y="8137"/>
                      <a:pt x="15586" y="8242"/>
                    </a:cubicBezTo>
                    <a:cubicBezTo>
                      <a:pt x="16415" y="9366"/>
                      <a:pt x="17172" y="10549"/>
                      <a:pt x="17879" y="11753"/>
                    </a:cubicBezTo>
                    <a:cubicBezTo>
                      <a:pt x="21930" y="18666"/>
                      <a:pt x="24475" y="26408"/>
                      <a:pt x="26537" y="34129"/>
                    </a:cubicBezTo>
                    <a:cubicBezTo>
                      <a:pt x="27229" y="36696"/>
                      <a:pt x="27697" y="39341"/>
                      <a:pt x="28454" y="41886"/>
                    </a:cubicBezTo>
                    <a:cubicBezTo>
                      <a:pt x="29045" y="43840"/>
                      <a:pt x="29536" y="45887"/>
                      <a:pt x="29701" y="47841"/>
                    </a:cubicBezTo>
                    <a:cubicBezTo>
                      <a:pt x="29766" y="48648"/>
                      <a:pt x="29788" y="49463"/>
                      <a:pt x="29738" y="50270"/>
                    </a:cubicBezTo>
                    <a:cubicBezTo>
                      <a:pt x="29723" y="50436"/>
                      <a:pt x="29709" y="50602"/>
                      <a:pt x="29694" y="50768"/>
                    </a:cubicBezTo>
                    <a:cubicBezTo>
                      <a:pt x="29692" y="50802"/>
                      <a:pt x="29690" y="50825"/>
                      <a:pt x="29689" y="50840"/>
                    </a:cubicBezTo>
                    <a:lnTo>
                      <a:pt x="29689" y="50840"/>
                    </a:lnTo>
                    <a:cubicBezTo>
                      <a:pt x="29685" y="50862"/>
                      <a:pt x="29677" y="50900"/>
                      <a:pt x="29665" y="50962"/>
                    </a:cubicBezTo>
                    <a:cubicBezTo>
                      <a:pt x="29615" y="51272"/>
                      <a:pt x="29557" y="51582"/>
                      <a:pt x="29471" y="51885"/>
                    </a:cubicBezTo>
                    <a:cubicBezTo>
                      <a:pt x="29413" y="52094"/>
                      <a:pt x="29346" y="52293"/>
                      <a:pt x="29273" y="52494"/>
                    </a:cubicBezTo>
                    <a:lnTo>
                      <a:pt x="29273" y="52494"/>
                    </a:lnTo>
                    <a:cubicBezTo>
                      <a:pt x="29250" y="52549"/>
                      <a:pt x="29185" y="52708"/>
                      <a:pt x="29161" y="52757"/>
                    </a:cubicBezTo>
                    <a:cubicBezTo>
                      <a:pt x="29103" y="52880"/>
                      <a:pt x="29038" y="52995"/>
                      <a:pt x="28966" y="53111"/>
                    </a:cubicBezTo>
                    <a:cubicBezTo>
                      <a:pt x="28908" y="53204"/>
                      <a:pt x="28844" y="53298"/>
                      <a:pt x="28786" y="53392"/>
                    </a:cubicBezTo>
                    <a:cubicBezTo>
                      <a:pt x="28786" y="53392"/>
                      <a:pt x="28786" y="53392"/>
                      <a:pt x="28785" y="53392"/>
                    </a:cubicBezTo>
                    <a:lnTo>
                      <a:pt x="28785" y="53392"/>
                    </a:lnTo>
                    <a:cubicBezTo>
                      <a:pt x="28781" y="53396"/>
                      <a:pt x="28777" y="53401"/>
                      <a:pt x="28771" y="53406"/>
                    </a:cubicBezTo>
                    <a:cubicBezTo>
                      <a:pt x="28619" y="53558"/>
                      <a:pt x="28467" y="53710"/>
                      <a:pt x="28309" y="53857"/>
                    </a:cubicBezTo>
                    <a:lnTo>
                      <a:pt x="28309" y="53857"/>
                    </a:lnTo>
                    <a:cubicBezTo>
                      <a:pt x="28375" y="53796"/>
                      <a:pt x="28395" y="53772"/>
                      <a:pt x="28387" y="53772"/>
                    </a:cubicBezTo>
                    <a:cubicBezTo>
                      <a:pt x="28364" y="53772"/>
                      <a:pt x="28121" y="53955"/>
                      <a:pt x="28015" y="54026"/>
                    </a:cubicBezTo>
                    <a:cubicBezTo>
                      <a:pt x="28007" y="54031"/>
                      <a:pt x="27999" y="54036"/>
                      <a:pt x="27992" y="54041"/>
                    </a:cubicBezTo>
                    <a:lnTo>
                      <a:pt x="27992" y="54041"/>
                    </a:lnTo>
                    <a:cubicBezTo>
                      <a:pt x="27903" y="54069"/>
                      <a:pt x="27817" y="54104"/>
                      <a:pt x="27726" y="54134"/>
                    </a:cubicBezTo>
                    <a:cubicBezTo>
                      <a:pt x="27632" y="54156"/>
                      <a:pt x="27539" y="54170"/>
                      <a:pt x="27445" y="54199"/>
                    </a:cubicBezTo>
                    <a:cubicBezTo>
                      <a:pt x="27444" y="54199"/>
                      <a:pt x="27442" y="54200"/>
                      <a:pt x="27441" y="54200"/>
                    </a:cubicBezTo>
                    <a:lnTo>
                      <a:pt x="27441" y="54200"/>
                    </a:lnTo>
                    <a:cubicBezTo>
                      <a:pt x="27236" y="54207"/>
                      <a:pt x="27030" y="54213"/>
                      <a:pt x="26818" y="54213"/>
                    </a:cubicBezTo>
                    <a:cubicBezTo>
                      <a:pt x="26774" y="54213"/>
                      <a:pt x="26701" y="54203"/>
                      <a:pt x="26643" y="54192"/>
                    </a:cubicBezTo>
                    <a:lnTo>
                      <a:pt x="26643" y="54192"/>
                    </a:lnTo>
                    <a:cubicBezTo>
                      <a:pt x="26676" y="54199"/>
                      <a:pt x="26719" y="54209"/>
                      <a:pt x="26775" y="54221"/>
                    </a:cubicBezTo>
                    <a:cubicBezTo>
                      <a:pt x="26666" y="54199"/>
                      <a:pt x="26558" y="54185"/>
                      <a:pt x="26450" y="54156"/>
                    </a:cubicBezTo>
                    <a:cubicBezTo>
                      <a:pt x="26212" y="54105"/>
                      <a:pt x="25974" y="54040"/>
                      <a:pt x="25744" y="53961"/>
                    </a:cubicBezTo>
                    <a:cubicBezTo>
                      <a:pt x="25713" y="53949"/>
                      <a:pt x="25635" y="53919"/>
                      <a:pt x="25571" y="53895"/>
                    </a:cubicBezTo>
                    <a:lnTo>
                      <a:pt x="25571" y="53895"/>
                    </a:lnTo>
                    <a:cubicBezTo>
                      <a:pt x="25502" y="53863"/>
                      <a:pt x="25366" y="53805"/>
                      <a:pt x="25333" y="53788"/>
                    </a:cubicBezTo>
                    <a:cubicBezTo>
                      <a:pt x="25066" y="53658"/>
                      <a:pt x="24799" y="53514"/>
                      <a:pt x="24547" y="53356"/>
                    </a:cubicBezTo>
                    <a:cubicBezTo>
                      <a:pt x="24309" y="53211"/>
                      <a:pt x="24078" y="53053"/>
                      <a:pt x="23848" y="52887"/>
                    </a:cubicBezTo>
                    <a:cubicBezTo>
                      <a:pt x="23805" y="52857"/>
                      <a:pt x="23785" y="52844"/>
                      <a:pt x="23779" y="52841"/>
                    </a:cubicBezTo>
                    <a:lnTo>
                      <a:pt x="23779" y="52841"/>
                    </a:lnTo>
                    <a:cubicBezTo>
                      <a:pt x="23762" y="52827"/>
                      <a:pt x="23739" y="52809"/>
                      <a:pt x="23711" y="52786"/>
                    </a:cubicBezTo>
                    <a:cubicBezTo>
                      <a:pt x="23581" y="52678"/>
                      <a:pt x="23444" y="52563"/>
                      <a:pt x="23314" y="52447"/>
                    </a:cubicBezTo>
                    <a:cubicBezTo>
                      <a:pt x="22795" y="51993"/>
                      <a:pt x="22305" y="51488"/>
                      <a:pt x="21844" y="50962"/>
                    </a:cubicBezTo>
                    <a:cubicBezTo>
                      <a:pt x="21339" y="50378"/>
                      <a:pt x="21116" y="50076"/>
                      <a:pt x="20633" y="49355"/>
                    </a:cubicBezTo>
                    <a:cubicBezTo>
                      <a:pt x="20164" y="48641"/>
                      <a:pt x="19731" y="47906"/>
                      <a:pt x="19342" y="47141"/>
                    </a:cubicBezTo>
                    <a:cubicBezTo>
                      <a:pt x="18455" y="45411"/>
                      <a:pt x="17850" y="43631"/>
                      <a:pt x="17302" y="41742"/>
                    </a:cubicBezTo>
                    <a:cubicBezTo>
                      <a:pt x="16559" y="39197"/>
                      <a:pt x="15853" y="36645"/>
                      <a:pt x="15219" y="34072"/>
                    </a:cubicBezTo>
                    <a:cubicBezTo>
                      <a:pt x="14721" y="32082"/>
                      <a:pt x="14260" y="30085"/>
                      <a:pt x="13878" y="28074"/>
                    </a:cubicBezTo>
                    <a:cubicBezTo>
                      <a:pt x="13726" y="27288"/>
                      <a:pt x="13589" y="26502"/>
                      <a:pt x="13467" y="25709"/>
                    </a:cubicBezTo>
                    <a:cubicBezTo>
                      <a:pt x="13438" y="25514"/>
                      <a:pt x="13409" y="25320"/>
                      <a:pt x="13380" y="25125"/>
                    </a:cubicBezTo>
                    <a:cubicBezTo>
                      <a:pt x="13368" y="25038"/>
                      <a:pt x="13364" y="25011"/>
                      <a:pt x="13363" y="25011"/>
                    </a:cubicBezTo>
                    <a:lnTo>
                      <a:pt x="13363" y="25011"/>
                    </a:lnTo>
                    <a:cubicBezTo>
                      <a:pt x="13363" y="25011"/>
                      <a:pt x="13363" y="25012"/>
                      <a:pt x="13363" y="25013"/>
                    </a:cubicBezTo>
                    <a:lnTo>
                      <a:pt x="13363" y="25013"/>
                    </a:lnTo>
                    <a:cubicBezTo>
                      <a:pt x="13362" y="25001"/>
                      <a:pt x="13360" y="24989"/>
                      <a:pt x="13359" y="24974"/>
                    </a:cubicBezTo>
                    <a:cubicBezTo>
                      <a:pt x="13323" y="24628"/>
                      <a:pt x="13279" y="24282"/>
                      <a:pt x="13243" y="23943"/>
                    </a:cubicBezTo>
                    <a:cubicBezTo>
                      <a:pt x="13175" y="23183"/>
                      <a:pt x="13138" y="22432"/>
                      <a:pt x="13154" y="21679"/>
                    </a:cubicBezTo>
                    <a:lnTo>
                      <a:pt x="13154" y="21679"/>
                    </a:lnTo>
                    <a:cubicBezTo>
                      <a:pt x="13162" y="21689"/>
                      <a:pt x="13170" y="21698"/>
                      <a:pt x="13178" y="21707"/>
                    </a:cubicBezTo>
                    <a:lnTo>
                      <a:pt x="13178" y="21707"/>
                    </a:lnTo>
                    <a:cubicBezTo>
                      <a:pt x="13238" y="21793"/>
                      <a:pt x="13299" y="21873"/>
                      <a:pt x="13359" y="21953"/>
                    </a:cubicBezTo>
                    <a:cubicBezTo>
                      <a:pt x="14743" y="23878"/>
                      <a:pt x="15774" y="26062"/>
                      <a:pt x="16725" y="28218"/>
                    </a:cubicBezTo>
                    <a:cubicBezTo>
                      <a:pt x="17324" y="29580"/>
                      <a:pt x="17915" y="31065"/>
                      <a:pt x="18499" y="32630"/>
                    </a:cubicBezTo>
                    <a:cubicBezTo>
                      <a:pt x="19176" y="34446"/>
                      <a:pt x="19804" y="36278"/>
                      <a:pt x="20395" y="38123"/>
                    </a:cubicBezTo>
                    <a:cubicBezTo>
                      <a:pt x="21043" y="40163"/>
                      <a:pt x="21635" y="42225"/>
                      <a:pt x="22197" y="44287"/>
                    </a:cubicBezTo>
                    <a:cubicBezTo>
                      <a:pt x="22401" y="45050"/>
                      <a:pt x="22994" y="45381"/>
                      <a:pt x="23602" y="45381"/>
                    </a:cubicBezTo>
                    <a:cubicBezTo>
                      <a:pt x="24521" y="45381"/>
                      <a:pt x="25472" y="44626"/>
                      <a:pt x="25160" y="43472"/>
                    </a:cubicBezTo>
                    <a:cubicBezTo>
                      <a:pt x="24028" y="39269"/>
                      <a:pt x="22738" y="35110"/>
                      <a:pt x="21180" y="31044"/>
                    </a:cubicBezTo>
                    <a:cubicBezTo>
                      <a:pt x="20063" y="28110"/>
                      <a:pt x="18838" y="25183"/>
                      <a:pt x="17302" y="22451"/>
                    </a:cubicBezTo>
                    <a:cubicBezTo>
                      <a:pt x="16459" y="20951"/>
                      <a:pt x="15413" y="19019"/>
                      <a:pt x="13834" y="18169"/>
                    </a:cubicBezTo>
                    <a:cubicBezTo>
                      <a:pt x="13418" y="17942"/>
                      <a:pt x="13012" y="17840"/>
                      <a:pt x="12631" y="17840"/>
                    </a:cubicBezTo>
                    <a:cubicBezTo>
                      <a:pt x="11410" y="17840"/>
                      <a:pt x="10445" y="18888"/>
                      <a:pt x="10208" y="20245"/>
                    </a:cubicBezTo>
                    <a:cubicBezTo>
                      <a:pt x="9776" y="22768"/>
                      <a:pt x="10295" y="25471"/>
                      <a:pt x="10735" y="27951"/>
                    </a:cubicBezTo>
                    <a:cubicBezTo>
                      <a:pt x="11578" y="32695"/>
                      <a:pt x="12832" y="37359"/>
                      <a:pt x="14166" y="41987"/>
                    </a:cubicBezTo>
                    <a:cubicBezTo>
                      <a:pt x="15298" y="45916"/>
                      <a:pt x="16790" y="49672"/>
                      <a:pt x="19429" y="52858"/>
                    </a:cubicBezTo>
                    <a:cubicBezTo>
                      <a:pt x="21080" y="54848"/>
                      <a:pt x="23372" y="56773"/>
                      <a:pt x="26003" y="57198"/>
                    </a:cubicBezTo>
                    <a:cubicBezTo>
                      <a:pt x="26329" y="57250"/>
                      <a:pt x="26652" y="57275"/>
                      <a:pt x="26971" y="57275"/>
                    </a:cubicBezTo>
                    <a:cubicBezTo>
                      <a:pt x="29048" y="57275"/>
                      <a:pt x="30914" y="56190"/>
                      <a:pt x="31864" y="54221"/>
                    </a:cubicBezTo>
                    <a:cubicBezTo>
                      <a:pt x="33400" y="51020"/>
                      <a:pt x="32895" y="47141"/>
                      <a:pt x="32145" y="43811"/>
                    </a:cubicBezTo>
                    <a:cubicBezTo>
                      <a:pt x="31871" y="42578"/>
                      <a:pt x="31460" y="41389"/>
                      <a:pt x="31187" y="40163"/>
                    </a:cubicBezTo>
                    <a:cubicBezTo>
                      <a:pt x="30877" y="38772"/>
                      <a:pt x="30545" y="37380"/>
                      <a:pt x="30199" y="35996"/>
                    </a:cubicBezTo>
                    <a:cubicBezTo>
                      <a:pt x="29557" y="33401"/>
                      <a:pt x="28851" y="30828"/>
                      <a:pt x="28065" y="28268"/>
                    </a:cubicBezTo>
                    <a:cubicBezTo>
                      <a:pt x="26753" y="23986"/>
                      <a:pt x="25225" y="19769"/>
                      <a:pt x="23365" y="15696"/>
                    </a:cubicBezTo>
                    <a:cubicBezTo>
                      <a:pt x="21036" y="10577"/>
                      <a:pt x="18059" y="5005"/>
                      <a:pt x="13373" y="1660"/>
                    </a:cubicBezTo>
                    <a:cubicBezTo>
                      <a:pt x="11910" y="615"/>
                      <a:pt x="10214" y="0"/>
                      <a:pt x="85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02" name="Google Shape;4402;p53"/>
            <p:cNvGrpSpPr/>
            <p:nvPr/>
          </p:nvGrpSpPr>
          <p:grpSpPr>
            <a:xfrm flipH="1">
              <a:off x="6413472" y="169636"/>
              <a:ext cx="1723720" cy="2159011"/>
              <a:chOff x="610625" y="938625"/>
              <a:chExt cx="1230350" cy="1541050"/>
            </a:xfrm>
          </p:grpSpPr>
          <p:sp>
            <p:nvSpPr>
              <p:cNvPr id="4403" name="Google Shape;4403;p53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4" name="Google Shape;4404;p53"/>
              <p:cNvSpPr/>
              <p:nvPr/>
            </p:nvSpPr>
            <p:spPr>
              <a:xfrm>
                <a:off x="1204475" y="1756675"/>
                <a:ext cx="610375" cy="713425"/>
              </a:xfrm>
              <a:custGeom>
                <a:avLst/>
                <a:gdLst/>
                <a:ahLst/>
                <a:cxnLst/>
                <a:rect l="l" t="t" r="r" b="b"/>
                <a:pathLst>
                  <a:path w="24415" h="28537" extrusionOk="0">
                    <a:moveTo>
                      <a:pt x="3663" y="0"/>
                    </a:moveTo>
                    <a:cubicBezTo>
                      <a:pt x="2444" y="800"/>
                      <a:pt x="1226" y="1600"/>
                      <a:pt x="1" y="2408"/>
                    </a:cubicBezTo>
                    <a:cubicBezTo>
                      <a:pt x="7844" y="11066"/>
                      <a:pt x="15687" y="19731"/>
                      <a:pt x="23538" y="28389"/>
                    </a:cubicBezTo>
                    <a:cubicBezTo>
                      <a:pt x="23630" y="28492"/>
                      <a:pt x="23741" y="28536"/>
                      <a:pt x="23849" y="28536"/>
                    </a:cubicBezTo>
                    <a:cubicBezTo>
                      <a:pt x="24142" y="28536"/>
                      <a:pt x="24414" y="28218"/>
                      <a:pt x="24230" y="27892"/>
                    </a:cubicBezTo>
                    <a:lnTo>
                      <a:pt x="12004" y="6077"/>
                    </a:lnTo>
                    <a:cubicBezTo>
                      <a:pt x="11636" y="5421"/>
                      <a:pt x="11016" y="4960"/>
                      <a:pt x="10288" y="4794"/>
                    </a:cubicBezTo>
                    <a:lnTo>
                      <a:pt x="7491" y="4167"/>
                    </a:lnTo>
                    <a:cubicBezTo>
                      <a:pt x="6215" y="2775"/>
                      <a:pt x="4939" y="1384"/>
                      <a:pt x="3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5" name="Google Shape;4405;p53"/>
              <p:cNvSpPr/>
              <p:nvPr/>
            </p:nvSpPr>
            <p:spPr>
              <a:xfrm>
                <a:off x="1322525" y="1677175"/>
                <a:ext cx="479975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32100" extrusionOk="0">
                    <a:moveTo>
                      <a:pt x="3598" y="1"/>
                    </a:moveTo>
                    <a:cubicBezTo>
                      <a:pt x="2394" y="837"/>
                      <a:pt x="1197" y="1673"/>
                      <a:pt x="1" y="2510"/>
                    </a:cubicBezTo>
                    <a:cubicBezTo>
                      <a:pt x="822" y="4211"/>
                      <a:pt x="1644" y="5912"/>
                      <a:pt x="2466" y="7606"/>
                    </a:cubicBezTo>
                    <a:lnTo>
                      <a:pt x="2012" y="10439"/>
                    </a:lnTo>
                    <a:cubicBezTo>
                      <a:pt x="1896" y="11175"/>
                      <a:pt x="2098" y="11925"/>
                      <a:pt x="2567" y="12508"/>
                    </a:cubicBezTo>
                    <a:lnTo>
                      <a:pt x="18319" y="31937"/>
                    </a:lnTo>
                    <a:cubicBezTo>
                      <a:pt x="18412" y="32051"/>
                      <a:pt x="18530" y="32099"/>
                      <a:pt x="18645" y="32099"/>
                    </a:cubicBezTo>
                    <a:cubicBezTo>
                      <a:pt x="18930" y="32099"/>
                      <a:pt x="19199" y="31804"/>
                      <a:pt x="19039" y="31475"/>
                    </a:cubicBezTo>
                    <a:cubicBezTo>
                      <a:pt x="13892" y="20979"/>
                      <a:pt x="8745" y="10490"/>
                      <a:pt x="359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6" name="Google Shape;4406;p53"/>
              <p:cNvSpPr/>
              <p:nvPr/>
            </p:nvSpPr>
            <p:spPr>
              <a:xfrm>
                <a:off x="1424175" y="1886900"/>
                <a:ext cx="66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38" extrusionOk="0">
                    <a:moveTo>
                      <a:pt x="1328" y="0"/>
                    </a:moveTo>
                    <a:cubicBezTo>
                      <a:pt x="870" y="0"/>
                      <a:pt x="435" y="267"/>
                      <a:pt x="245" y="717"/>
                    </a:cubicBezTo>
                    <a:cubicBezTo>
                      <a:pt x="0" y="1315"/>
                      <a:pt x="282" y="2000"/>
                      <a:pt x="873" y="2245"/>
                    </a:cubicBezTo>
                    <a:cubicBezTo>
                      <a:pt x="1022" y="2308"/>
                      <a:pt x="1176" y="2338"/>
                      <a:pt x="1328" y="2338"/>
                    </a:cubicBezTo>
                    <a:cubicBezTo>
                      <a:pt x="1785" y="2338"/>
                      <a:pt x="2217" y="2067"/>
                      <a:pt x="2401" y="1618"/>
                    </a:cubicBezTo>
                    <a:cubicBezTo>
                      <a:pt x="2653" y="1027"/>
                      <a:pt x="2372" y="342"/>
                      <a:pt x="1781" y="90"/>
                    </a:cubicBezTo>
                    <a:cubicBezTo>
                      <a:pt x="1633" y="29"/>
                      <a:pt x="1479" y="0"/>
                      <a:pt x="1328" y="0"/>
                    </a:cubicBezTo>
                    <a:close/>
                  </a:path>
                </a:pathLst>
              </a:custGeom>
              <a:solidFill>
                <a:srgbClr val="C777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7" name="Google Shape;4407;p53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8" name="Google Shape;4408;p53"/>
              <p:cNvSpPr/>
              <p:nvPr/>
            </p:nvSpPr>
            <p:spPr>
              <a:xfrm>
                <a:off x="610625" y="1131925"/>
                <a:ext cx="750675" cy="709125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8365" extrusionOk="0">
                    <a:moveTo>
                      <a:pt x="7947" y="3590"/>
                    </a:moveTo>
                    <a:cubicBezTo>
                      <a:pt x="8578" y="3590"/>
                      <a:pt x="9196" y="3887"/>
                      <a:pt x="9589" y="4437"/>
                    </a:cubicBezTo>
                    <a:lnTo>
                      <a:pt x="15688" y="12951"/>
                    </a:lnTo>
                    <a:cubicBezTo>
                      <a:pt x="16481" y="14061"/>
                      <a:pt x="15962" y="15618"/>
                      <a:pt x="14671" y="16044"/>
                    </a:cubicBezTo>
                    <a:cubicBezTo>
                      <a:pt x="13999" y="16263"/>
                      <a:pt x="13216" y="16420"/>
                      <a:pt x="12349" y="16420"/>
                    </a:cubicBezTo>
                    <a:cubicBezTo>
                      <a:pt x="11961" y="16420"/>
                      <a:pt x="11557" y="16389"/>
                      <a:pt x="11139" y="16318"/>
                    </a:cubicBezTo>
                    <a:cubicBezTo>
                      <a:pt x="8046" y="15799"/>
                      <a:pt x="6446" y="13470"/>
                      <a:pt x="5941" y="12735"/>
                    </a:cubicBezTo>
                    <a:cubicBezTo>
                      <a:pt x="5249" y="11725"/>
                      <a:pt x="3425" y="9065"/>
                      <a:pt x="4579" y="6376"/>
                    </a:cubicBezTo>
                    <a:cubicBezTo>
                      <a:pt x="5119" y="5122"/>
                      <a:pt x="6107" y="4329"/>
                      <a:pt x="6979" y="3839"/>
                    </a:cubicBezTo>
                    <a:cubicBezTo>
                      <a:pt x="7286" y="3671"/>
                      <a:pt x="7618" y="3590"/>
                      <a:pt x="7947" y="3590"/>
                    </a:cubicBezTo>
                    <a:close/>
                    <a:moveTo>
                      <a:pt x="7397" y="1"/>
                    </a:moveTo>
                    <a:cubicBezTo>
                      <a:pt x="6263" y="1"/>
                      <a:pt x="5126" y="353"/>
                      <a:pt x="4161" y="1092"/>
                    </a:cubicBezTo>
                    <a:cubicBezTo>
                      <a:pt x="4009" y="1208"/>
                      <a:pt x="3851" y="1337"/>
                      <a:pt x="3699" y="1467"/>
                    </a:cubicBezTo>
                    <a:cubicBezTo>
                      <a:pt x="3151" y="1950"/>
                      <a:pt x="1227" y="3745"/>
                      <a:pt x="686" y="6715"/>
                    </a:cubicBezTo>
                    <a:cubicBezTo>
                      <a:pt x="1" y="10493"/>
                      <a:pt x="2056" y="13434"/>
                      <a:pt x="2892" y="14631"/>
                    </a:cubicBezTo>
                    <a:cubicBezTo>
                      <a:pt x="5920" y="19021"/>
                      <a:pt x="10786" y="20052"/>
                      <a:pt x="12631" y="20297"/>
                    </a:cubicBezTo>
                    <a:cubicBezTo>
                      <a:pt x="13326" y="20392"/>
                      <a:pt x="13972" y="20426"/>
                      <a:pt x="14549" y="20426"/>
                    </a:cubicBezTo>
                    <a:cubicBezTo>
                      <a:pt x="15199" y="20426"/>
                      <a:pt x="15763" y="20383"/>
                      <a:pt x="16214" y="20333"/>
                    </a:cubicBezTo>
                    <a:cubicBezTo>
                      <a:pt x="18348" y="22388"/>
                      <a:pt x="19977" y="24089"/>
                      <a:pt x="21051" y="25250"/>
                    </a:cubicBezTo>
                    <a:cubicBezTo>
                      <a:pt x="22635" y="26952"/>
                      <a:pt x="23856" y="28365"/>
                      <a:pt x="25020" y="28365"/>
                    </a:cubicBezTo>
                    <a:cubicBezTo>
                      <a:pt x="25127" y="28365"/>
                      <a:pt x="25234" y="28353"/>
                      <a:pt x="25341" y="28328"/>
                    </a:cubicBezTo>
                    <a:cubicBezTo>
                      <a:pt x="25571" y="28270"/>
                      <a:pt x="26033" y="27938"/>
                      <a:pt x="26948" y="27275"/>
                    </a:cubicBezTo>
                    <a:cubicBezTo>
                      <a:pt x="28210" y="26360"/>
                      <a:pt x="28844" y="25906"/>
                      <a:pt x="28938" y="25761"/>
                    </a:cubicBezTo>
                    <a:cubicBezTo>
                      <a:pt x="30026" y="24168"/>
                      <a:pt x="24685" y="19526"/>
                      <a:pt x="20338" y="13564"/>
                    </a:cubicBezTo>
                    <a:cubicBezTo>
                      <a:pt x="15745" y="7256"/>
                      <a:pt x="14628" y="5937"/>
                      <a:pt x="11845" y="2224"/>
                    </a:cubicBezTo>
                    <a:cubicBezTo>
                      <a:pt x="10759" y="780"/>
                      <a:pt x="9083" y="1"/>
                      <a:pt x="7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9" name="Google Shape;4409;p53"/>
              <p:cNvSpPr/>
              <p:nvPr/>
            </p:nvSpPr>
            <p:spPr>
              <a:xfrm>
                <a:off x="1348650" y="1649250"/>
                <a:ext cx="480100" cy="8023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32095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823" y="4210"/>
                      <a:pt x="1644" y="5905"/>
                      <a:pt x="2466" y="7606"/>
                    </a:cubicBezTo>
                    <a:lnTo>
                      <a:pt x="2012" y="10432"/>
                    </a:lnTo>
                    <a:cubicBezTo>
                      <a:pt x="1897" y="11174"/>
                      <a:pt x="2099" y="11924"/>
                      <a:pt x="2567" y="12508"/>
                    </a:cubicBezTo>
                    <a:lnTo>
                      <a:pt x="18319" y="31929"/>
                    </a:lnTo>
                    <a:cubicBezTo>
                      <a:pt x="18413" y="32046"/>
                      <a:pt x="18531" y="32095"/>
                      <a:pt x="18648" y="32095"/>
                    </a:cubicBezTo>
                    <a:cubicBezTo>
                      <a:pt x="18934" y="32095"/>
                      <a:pt x="19204" y="31796"/>
                      <a:pt x="19040" y="31468"/>
                    </a:cubicBezTo>
                    <a:cubicBezTo>
                      <a:pt x="13893" y="20979"/>
                      <a:pt x="8745" y="10490"/>
                      <a:pt x="3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0" name="Google Shape;4410;p53"/>
              <p:cNvSpPr/>
              <p:nvPr/>
            </p:nvSpPr>
            <p:spPr>
              <a:xfrm>
                <a:off x="1348650" y="1649250"/>
                <a:ext cx="1280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6013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570" y="3677"/>
                      <a:pt x="1133" y="4845"/>
                      <a:pt x="1695" y="6013"/>
                    </a:cubicBezTo>
                    <a:cubicBezTo>
                      <a:pt x="2834" y="5040"/>
                      <a:pt x="3973" y="4066"/>
                      <a:pt x="5119" y="3093"/>
                    </a:cubicBezTo>
                    <a:lnTo>
                      <a:pt x="359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1" name="Google Shape;4411;p53"/>
              <p:cNvSpPr/>
              <p:nvPr/>
            </p:nvSpPr>
            <p:spPr>
              <a:xfrm>
                <a:off x="895025" y="938625"/>
                <a:ext cx="580000" cy="819975"/>
              </a:xfrm>
              <a:custGeom>
                <a:avLst/>
                <a:gdLst/>
                <a:ahLst/>
                <a:cxnLst/>
                <a:rect l="l" t="t" r="r" b="b"/>
                <a:pathLst>
                  <a:path w="23200" h="32799" extrusionOk="0">
                    <a:moveTo>
                      <a:pt x="8365" y="3654"/>
                    </a:moveTo>
                    <a:cubicBezTo>
                      <a:pt x="11034" y="3654"/>
                      <a:pt x="12844" y="5991"/>
                      <a:pt x="13561" y="6899"/>
                    </a:cubicBezTo>
                    <a:cubicBezTo>
                      <a:pt x="14109" y="7606"/>
                      <a:pt x="15846" y="9841"/>
                      <a:pt x="15399" y="12948"/>
                    </a:cubicBezTo>
                    <a:cubicBezTo>
                      <a:pt x="15205" y="14303"/>
                      <a:pt x="14657" y="15392"/>
                      <a:pt x="14066" y="16221"/>
                    </a:cubicBezTo>
                    <a:cubicBezTo>
                      <a:pt x="13660" y="16779"/>
                      <a:pt x="13040" y="17061"/>
                      <a:pt x="12421" y="17061"/>
                    </a:cubicBezTo>
                    <a:cubicBezTo>
                      <a:pt x="11818" y="17061"/>
                      <a:pt x="11216" y="16794"/>
                      <a:pt x="10814" y="16257"/>
                    </a:cubicBezTo>
                    <a:lnTo>
                      <a:pt x="4542" y="7865"/>
                    </a:lnTo>
                    <a:cubicBezTo>
                      <a:pt x="3930" y="7044"/>
                      <a:pt x="4023" y="5897"/>
                      <a:pt x="4766" y="5198"/>
                    </a:cubicBezTo>
                    <a:cubicBezTo>
                      <a:pt x="5494" y="4513"/>
                      <a:pt x="6554" y="3814"/>
                      <a:pt x="7909" y="3677"/>
                    </a:cubicBezTo>
                    <a:cubicBezTo>
                      <a:pt x="8064" y="3662"/>
                      <a:pt x="8216" y="3654"/>
                      <a:pt x="8365" y="3654"/>
                    </a:cubicBezTo>
                    <a:close/>
                    <a:moveTo>
                      <a:pt x="8295" y="0"/>
                    </a:moveTo>
                    <a:cubicBezTo>
                      <a:pt x="5855" y="0"/>
                      <a:pt x="4045" y="1022"/>
                      <a:pt x="3504" y="1348"/>
                    </a:cubicBezTo>
                    <a:cubicBezTo>
                      <a:pt x="3331" y="1457"/>
                      <a:pt x="3158" y="1565"/>
                      <a:pt x="3000" y="1673"/>
                    </a:cubicBezTo>
                    <a:cubicBezTo>
                      <a:pt x="520" y="3410"/>
                      <a:pt x="1" y="6878"/>
                      <a:pt x="1753" y="9343"/>
                    </a:cubicBezTo>
                    <a:cubicBezTo>
                      <a:pt x="4449" y="13121"/>
                      <a:pt x="5364" y="14584"/>
                      <a:pt x="9985" y="20878"/>
                    </a:cubicBezTo>
                    <a:cubicBezTo>
                      <a:pt x="14178" y="26586"/>
                      <a:pt x="16930" y="32799"/>
                      <a:pt x="18776" y="32799"/>
                    </a:cubicBezTo>
                    <a:cubicBezTo>
                      <a:pt x="18854" y="32799"/>
                      <a:pt x="18929" y="32788"/>
                      <a:pt x="19004" y="32765"/>
                    </a:cubicBezTo>
                    <a:cubicBezTo>
                      <a:pt x="19169" y="32715"/>
                      <a:pt x="19797" y="32253"/>
                      <a:pt x="21051" y="31331"/>
                    </a:cubicBezTo>
                    <a:cubicBezTo>
                      <a:pt x="21959" y="30653"/>
                      <a:pt x="22414" y="30314"/>
                      <a:pt x="22536" y="30120"/>
                    </a:cubicBezTo>
                    <a:cubicBezTo>
                      <a:pt x="23199" y="29002"/>
                      <a:pt x="22154" y="27308"/>
                      <a:pt x="20907" y="25095"/>
                    </a:cubicBezTo>
                    <a:cubicBezTo>
                      <a:pt x="20128" y="23718"/>
                      <a:pt x="18996" y="21649"/>
                      <a:pt x="17684" y="18996"/>
                    </a:cubicBezTo>
                    <a:cubicBezTo>
                      <a:pt x="18030" y="18210"/>
                      <a:pt x="18485" y="17042"/>
                      <a:pt x="18737" y="15565"/>
                    </a:cubicBezTo>
                    <a:cubicBezTo>
                      <a:pt x="19061" y="13734"/>
                      <a:pt x="19559" y="8788"/>
                      <a:pt x="16293" y="4571"/>
                    </a:cubicBezTo>
                    <a:cubicBezTo>
                      <a:pt x="15399" y="3417"/>
                      <a:pt x="13222" y="563"/>
                      <a:pt x="9416" y="72"/>
                    </a:cubicBezTo>
                    <a:cubicBezTo>
                      <a:pt x="9030" y="22"/>
                      <a:pt x="8656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2" name="Google Shape;4412;p53"/>
              <p:cNvSpPr/>
              <p:nvPr/>
            </p:nvSpPr>
            <p:spPr>
              <a:xfrm>
                <a:off x="1450300" y="1858875"/>
                <a:ext cx="663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42" extrusionOk="0">
                    <a:moveTo>
                      <a:pt x="1326" y="1"/>
                    </a:moveTo>
                    <a:cubicBezTo>
                      <a:pt x="869" y="1"/>
                      <a:pt x="437" y="271"/>
                      <a:pt x="253" y="720"/>
                    </a:cubicBezTo>
                    <a:cubicBezTo>
                      <a:pt x="1" y="1312"/>
                      <a:pt x="282" y="1996"/>
                      <a:pt x="873" y="2249"/>
                    </a:cubicBezTo>
                    <a:cubicBezTo>
                      <a:pt x="1022" y="2312"/>
                      <a:pt x="1176" y="2341"/>
                      <a:pt x="1328" y="2341"/>
                    </a:cubicBezTo>
                    <a:cubicBezTo>
                      <a:pt x="1786" y="2341"/>
                      <a:pt x="2219" y="2071"/>
                      <a:pt x="2408" y="1622"/>
                    </a:cubicBezTo>
                    <a:cubicBezTo>
                      <a:pt x="2654" y="1030"/>
                      <a:pt x="2380" y="346"/>
                      <a:pt x="1781" y="93"/>
                    </a:cubicBezTo>
                    <a:cubicBezTo>
                      <a:pt x="1632" y="30"/>
                      <a:pt x="1478" y="1"/>
                      <a:pt x="132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3" name="Google Shape;4413;p53"/>
              <p:cNvSpPr/>
              <p:nvPr/>
            </p:nvSpPr>
            <p:spPr>
              <a:xfrm>
                <a:off x="905850" y="1037375"/>
                <a:ext cx="466975" cy="721225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28849" extrusionOk="0">
                    <a:moveTo>
                      <a:pt x="736" y="1"/>
                    </a:moveTo>
                    <a:lnTo>
                      <a:pt x="736" y="1"/>
                    </a:lnTo>
                    <a:cubicBezTo>
                      <a:pt x="0" y="1709"/>
                      <a:pt x="166" y="3771"/>
                      <a:pt x="1320" y="5393"/>
                    </a:cubicBezTo>
                    <a:cubicBezTo>
                      <a:pt x="4016" y="9171"/>
                      <a:pt x="4931" y="10634"/>
                      <a:pt x="9552" y="16928"/>
                    </a:cubicBezTo>
                    <a:cubicBezTo>
                      <a:pt x="13745" y="22636"/>
                      <a:pt x="16497" y="28849"/>
                      <a:pt x="18343" y="28849"/>
                    </a:cubicBezTo>
                    <a:cubicBezTo>
                      <a:pt x="18421" y="28849"/>
                      <a:pt x="18496" y="28838"/>
                      <a:pt x="18571" y="28815"/>
                    </a:cubicBezTo>
                    <a:cubicBezTo>
                      <a:pt x="18592" y="28808"/>
                      <a:pt x="18628" y="28794"/>
                      <a:pt x="18679" y="28765"/>
                    </a:cubicBezTo>
                    <a:cubicBezTo>
                      <a:pt x="15867" y="24685"/>
                      <a:pt x="13056" y="20604"/>
                      <a:pt x="10244" y="16524"/>
                    </a:cubicBezTo>
                    <a:cubicBezTo>
                      <a:pt x="8831" y="14469"/>
                      <a:pt x="7418" y="12415"/>
                      <a:pt x="6005" y="10360"/>
                    </a:cubicBezTo>
                    <a:cubicBezTo>
                      <a:pt x="4765" y="8565"/>
                      <a:pt x="3533" y="6756"/>
                      <a:pt x="2516" y="4831"/>
                    </a:cubicBezTo>
                    <a:cubicBezTo>
                      <a:pt x="1709" y="3303"/>
                      <a:pt x="1067" y="1681"/>
                      <a:pt x="73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4" name="Google Shape;4414;p53"/>
              <p:cNvSpPr/>
              <p:nvPr/>
            </p:nvSpPr>
            <p:spPr>
              <a:xfrm>
                <a:off x="1004975" y="1008325"/>
                <a:ext cx="298300" cy="359600"/>
              </a:xfrm>
              <a:custGeom>
                <a:avLst/>
                <a:gdLst/>
                <a:ahLst/>
                <a:cxnLst/>
                <a:rect l="l" t="t" r="r" b="b"/>
                <a:pathLst>
                  <a:path w="11932" h="14384" extrusionOk="0">
                    <a:moveTo>
                      <a:pt x="3947" y="1"/>
                    </a:moveTo>
                    <a:cubicBezTo>
                      <a:pt x="3893" y="1"/>
                      <a:pt x="3839" y="1"/>
                      <a:pt x="3785" y="2"/>
                    </a:cubicBezTo>
                    <a:cubicBezTo>
                      <a:pt x="1990" y="38"/>
                      <a:pt x="159" y="1105"/>
                      <a:pt x="0" y="2886"/>
                    </a:cubicBezTo>
                    <a:cubicBezTo>
                      <a:pt x="94" y="2713"/>
                      <a:pt x="217" y="2554"/>
                      <a:pt x="368" y="2410"/>
                    </a:cubicBezTo>
                    <a:cubicBezTo>
                      <a:pt x="1096" y="1725"/>
                      <a:pt x="2156" y="1026"/>
                      <a:pt x="3511" y="889"/>
                    </a:cubicBezTo>
                    <a:cubicBezTo>
                      <a:pt x="3666" y="874"/>
                      <a:pt x="3818" y="866"/>
                      <a:pt x="3967" y="866"/>
                    </a:cubicBezTo>
                    <a:cubicBezTo>
                      <a:pt x="6636" y="866"/>
                      <a:pt x="8446" y="3203"/>
                      <a:pt x="9163" y="4111"/>
                    </a:cubicBezTo>
                    <a:cubicBezTo>
                      <a:pt x="9711" y="4818"/>
                      <a:pt x="11448" y="7053"/>
                      <a:pt x="11001" y="10160"/>
                    </a:cubicBezTo>
                    <a:cubicBezTo>
                      <a:pt x="10807" y="11515"/>
                      <a:pt x="10259" y="12604"/>
                      <a:pt x="9668" y="13433"/>
                    </a:cubicBezTo>
                    <a:cubicBezTo>
                      <a:pt x="9285" y="13966"/>
                      <a:pt x="8709" y="14240"/>
                      <a:pt x="8118" y="14269"/>
                    </a:cubicBezTo>
                    <a:cubicBezTo>
                      <a:pt x="8245" y="14341"/>
                      <a:pt x="8387" y="14384"/>
                      <a:pt x="8531" y="14384"/>
                    </a:cubicBezTo>
                    <a:cubicBezTo>
                      <a:pt x="8745" y="14384"/>
                      <a:pt x="8963" y="14291"/>
                      <a:pt x="9148" y="14067"/>
                    </a:cubicBezTo>
                    <a:cubicBezTo>
                      <a:pt x="9855" y="13216"/>
                      <a:pt x="10677" y="12380"/>
                      <a:pt x="11225" y="11421"/>
                    </a:cubicBezTo>
                    <a:cubicBezTo>
                      <a:pt x="11744" y="10520"/>
                      <a:pt x="11931" y="9439"/>
                      <a:pt x="11837" y="8415"/>
                    </a:cubicBezTo>
                    <a:cubicBezTo>
                      <a:pt x="11729" y="7298"/>
                      <a:pt x="11347" y="6260"/>
                      <a:pt x="10850" y="5258"/>
                    </a:cubicBezTo>
                    <a:cubicBezTo>
                      <a:pt x="10388" y="4328"/>
                      <a:pt x="9862" y="3376"/>
                      <a:pt x="9235" y="2547"/>
                    </a:cubicBezTo>
                    <a:cubicBezTo>
                      <a:pt x="7948" y="832"/>
                      <a:pt x="6072" y="1"/>
                      <a:pt x="394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5" name="Google Shape;4415;p53"/>
              <p:cNvSpPr/>
              <p:nvPr/>
            </p:nvSpPr>
            <p:spPr>
              <a:xfrm>
                <a:off x="970175" y="938625"/>
                <a:ext cx="504850" cy="753900"/>
              </a:xfrm>
              <a:custGeom>
                <a:avLst/>
                <a:gdLst/>
                <a:ahLst/>
                <a:cxnLst/>
                <a:rect l="l" t="t" r="r" b="b"/>
                <a:pathLst>
                  <a:path w="20194" h="30156" extrusionOk="0">
                    <a:moveTo>
                      <a:pt x="5289" y="0"/>
                    </a:moveTo>
                    <a:cubicBezTo>
                      <a:pt x="2849" y="0"/>
                      <a:pt x="1039" y="1022"/>
                      <a:pt x="498" y="1348"/>
                    </a:cubicBezTo>
                    <a:cubicBezTo>
                      <a:pt x="325" y="1457"/>
                      <a:pt x="160" y="1565"/>
                      <a:pt x="1" y="1673"/>
                    </a:cubicBezTo>
                    <a:cubicBezTo>
                      <a:pt x="1210" y="1156"/>
                      <a:pt x="2508" y="911"/>
                      <a:pt x="3810" y="911"/>
                    </a:cubicBezTo>
                    <a:cubicBezTo>
                      <a:pt x="6808" y="911"/>
                      <a:pt x="9830" y="2210"/>
                      <a:pt x="11845" y="4477"/>
                    </a:cubicBezTo>
                    <a:cubicBezTo>
                      <a:pt x="13547" y="6380"/>
                      <a:pt x="14520" y="8925"/>
                      <a:pt x="14758" y="11448"/>
                    </a:cubicBezTo>
                    <a:cubicBezTo>
                      <a:pt x="14880" y="12746"/>
                      <a:pt x="14837" y="14058"/>
                      <a:pt x="14592" y="15334"/>
                    </a:cubicBezTo>
                    <a:cubicBezTo>
                      <a:pt x="14332" y="16711"/>
                      <a:pt x="13518" y="18124"/>
                      <a:pt x="13756" y="19537"/>
                    </a:cubicBezTo>
                    <a:cubicBezTo>
                      <a:pt x="13914" y="20431"/>
                      <a:pt x="14404" y="21209"/>
                      <a:pt x="14830" y="21995"/>
                    </a:cubicBezTo>
                    <a:cubicBezTo>
                      <a:pt x="15306" y="22860"/>
                      <a:pt x="15774" y="23718"/>
                      <a:pt x="16250" y="24583"/>
                    </a:cubicBezTo>
                    <a:cubicBezTo>
                      <a:pt x="17194" y="26313"/>
                      <a:pt x="18146" y="28036"/>
                      <a:pt x="19090" y="29766"/>
                    </a:cubicBezTo>
                    <a:cubicBezTo>
                      <a:pt x="19198" y="29961"/>
                      <a:pt x="19343" y="30091"/>
                      <a:pt x="19501" y="30156"/>
                    </a:cubicBezTo>
                    <a:cubicBezTo>
                      <a:pt x="19508" y="30141"/>
                      <a:pt x="19523" y="30127"/>
                      <a:pt x="19530" y="30120"/>
                    </a:cubicBezTo>
                    <a:cubicBezTo>
                      <a:pt x="20193" y="29002"/>
                      <a:pt x="19148" y="27308"/>
                      <a:pt x="17901" y="25095"/>
                    </a:cubicBezTo>
                    <a:cubicBezTo>
                      <a:pt x="17122" y="23718"/>
                      <a:pt x="15990" y="21649"/>
                      <a:pt x="14678" y="18996"/>
                    </a:cubicBezTo>
                    <a:cubicBezTo>
                      <a:pt x="15024" y="18210"/>
                      <a:pt x="15479" y="17042"/>
                      <a:pt x="15731" y="15565"/>
                    </a:cubicBezTo>
                    <a:cubicBezTo>
                      <a:pt x="16055" y="13734"/>
                      <a:pt x="16553" y="8788"/>
                      <a:pt x="13287" y="4571"/>
                    </a:cubicBezTo>
                    <a:cubicBezTo>
                      <a:pt x="12393" y="3417"/>
                      <a:pt x="10216" y="563"/>
                      <a:pt x="6410" y="72"/>
                    </a:cubicBezTo>
                    <a:cubicBezTo>
                      <a:pt x="6024" y="22"/>
                      <a:pt x="5650" y="0"/>
                      <a:pt x="528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6" name="Google Shape;4416;p53"/>
              <p:cNvSpPr/>
              <p:nvPr/>
            </p:nvSpPr>
            <p:spPr>
              <a:xfrm>
                <a:off x="782575" y="1132075"/>
                <a:ext cx="578725" cy="646050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25842" extrusionOk="0">
                    <a:moveTo>
                      <a:pt x="528" y="1"/>
                    </a:moveTo>
                    <a:cubicBezTo>
                      <a:pt x="352" y="1"/>
                      <a:pt x="176" y="9"/>
                      <a:pt x="0" y="26"/>
                    </a:cubicBezTo>
                    <a:cubicBezTo>
                      <a:pt x="1507" y="856"/>
                      <a:pt x="2855" y="1958"/>
                      <a:pt x="4066" y="3191"/>
                    </a:cubicBezTo>
                    <a:cubicBezTo>
                      <a:pt x="5595" y="4741"/>
                      <a:pt x="6943" y="6464"/>
                      <a:pt x="8283" y="8187"/>
                    </a:cubicBezTo>
                    <a:cubicBezTo>
                      <a:pt x="9812" y="10155"/>
                      <a:pt x="11340" y="12130"/>
                      <a:pt x="12868" y="14098"/>
                    </a:cubicBezTo>
                    <a:cubicBezTo>
                      <a:pt x="15903" y="18013"/>
                      <a:pt x="18946" y="21927"/>
                      <a:pt x="21981" y="25842"/>
                    </a:cubicBezTo>
                    <a:cubicBezTo>
                      <a:pt x="22017" y="25806"/>
                      <a:pt x="22045" y="25777"/>
                      <a:pt x="22060" y="25755"/>
                    </a:cubicBezTo>
                    <a:cubicBezTo>
                      <a:pt x="23148" y="24162"/>
                      <a:pt x="17807" y="19520"/>
                      <a:pt x="13460" y="13558"/>
                    </a:cubicBezTo>
                    <a:cubicBezTo>
                      <a:pt x="8867" y="7250"/>
                      <a:pt x="7750" y="5931"/>
                      <a:pt x="4967" y="2218"/>
                    </a:cubicBezTo>
                    <a:cubicBezTo>
                      <a:pt x="3884" y="776"/>
                      <a:pt x="2210" y="1"/>
                      <a:pt x="52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7" name="Google Shape;4417;p53"/>
              <p:cNvSpPr/>
              <p:nvPr/>
            </p:nvSpPr>
            <p:spPr>
              <a:xfrm>
                <a:off x="684350" y="1221050"/>
                <a:ext cx="3266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3455" extrusionOk="0">
                    <a:moveTo>
                      <a:pt x="4018" y="0"/>
                    </a:moveTo>
                    <a:cubicBezTo>
                      <a:pt x="2513" y="0"/>
                      <a:pt x="1212" y="1294"/>
                      <a:pt x="700" y="2804"/>
                    </a:cubicBezTo>
                    <a:cubicBezTo>
                      <a:pt x="0" y="4880"/>
                      <a:pt x="195" y="6978"/>
                      <a:pt x="1471" y="8766"/>
                    </a:cubicBezTo>
                    <a:cubicBezTo>
                      <a:pt x="2077" y="9617"/>
                      <a:pt x="2819" y="10402"/>
                      <a:pt x="3569" y="11123"/>
                    </a:cubicBezTo>
                    <a:cubicBezTo>
                      <a:pt x="4369" y="11902"/>
                      <a:pt x="5241" y="12587"/>
                      <a:pt x="6279" y="13027"/>
                    </a:cubicBezTo>
                    <a:cubicBezTo>
                      <a:pt x="6931" y="13298"/>
                      <a:pt x="7643" y="13455"/>
                      <a:pt x="8354" y="13455"/>
                    </a:cubicBezTo>
                    <a:cubicBezTo>
                      <a:pt x="8682" y="13455"/>
                      <a:pt x="9008" y="13421"/>
                      <a:pt x="9329" y="13351"/>
                    </a:cubicBezTo>
                    <a:cubicBezTo>
                      <a:pt x="10410" y="13120"/>
                      <a:pt x="11456" y="12587"/>
                      <a:pt x="12479" y="12176"/>
                    </a:cubicBezTo>
                    <a:cubicBezTo>
                      <a:pt x="12933" y="11996"/>
                      <a:pt x="13063" y="11614"/>
                      <a:pt x="12984" y="11253"/>
                    </a:cubicBezTo>
                    <a:lnTo>
                      <a:pt x="12984" y="11253"/>
                    </a:lnTo>
                    <a:cubicBezTo>
                      <a:pt x="12782" y="11808"/>
                      <a:pt x="12342" y="12270"/>
                      <a:pt x="11722" y="12479"/>
                    </a:cubicBezTo>
                    <a:cubicBezTo>
                      <a:pt x="11050" y="12698"/>
                      <a:pt x="10267" y="12855"/>
                      <a:pt x="9400" y="12855"/>
                    </a:cubicBezTo>
                    <a:cubicBezTo>
                      <a:pt x="9012" y="12855"/>
                      <a:pt x="8608" y="12824"/>
                      <a:pt x="8190" y="12753"/>
                    </a:cubicBezTo>
                    <a:cubicBezTo>
                      <a:pt x="5097" y="12234"/>
                      <a:pt x="3497" y="9905"/>
                      <a:pt x="2992" y="9170"/>
                    </a:cubicBezTo>
                    <a:cubicBezTo>
                      <a:pt x="2300" y="8160"/>
                      <a:pt x="476" y="5500"/>
                      <a:pt x="1630" y="2811"/>
                    </a:cubicBezTo>
                    <a:cubicBezTo>
                      <a:pt x="2170" y="1557"/>
                      <a:pt x="3158" y="764"/>
                      <a:pt x="4030" y="274"/>
                    </a:cubicBezTo>
                    <a:cubicBezTo>
                      <a:pt x="4211" y="173"/>
                      <a:pt x="4405" y="108"/>
                      <a:pt x="4600" y="65"/>
                    </a:cubicBezTo>
                    <a:cubicBezTo>
                      <a:pt x="4404" y="21"/>
                      <a:pt x="4209" y="0"/>
                      <a:pt x="4018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8" name="Google Shape;4418;p53"/>
              <p:cNvSpPr/>
              <p:nvPr/>
            </p:nvSpPr>
            <p:spPr>
              <a:xfrm>
                <a:off x="610625" y="1159225"/>
                <a:ext cx="634800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25392" h="27273" extrusionOk="0">
                    <a:moveTo>
                      <a:pt x="4153" y="0"/>
                    </a:moveTo>
                    <a:lnTo>
                      <a:pt x="4153" y="0"/>
                    </a:lnTo>
                    <a:cubicBezTo>
                      <a:pt x="4002" y="123"/>
                      <a:pt x="3851" y="245"/>
                      <a:pt x="3699" y="375"/>
                    </a:cubicBezTo>
                    <a:cubicBezTo>
                      <a:pt x="3151" y="858"/>
                      <a:pt x="1227" y="2653"/>
                      <a:pt x="686" y="5623"/>
                    </a:cubicBezTo>
                    <a:cubicBezTo>
                      <a:pt x="1" y="9401"/>
                      <a:pt x="2056" y="12342"/>
                      <a:pt x="2892" y="13539"/>
                    </a:cubicBezTo>
                    <a:cubicBezTo>
                      <a:pt x="5920" y="17929"/>
                      <a:pt x="10786" y="18960"/>
                      <a:pt x="12631" y="19205"/>
                    </a:cubicBezTo>
                    <a:cubicBezTo>
                      <a:pt x="13326" y="19300"/>
                      <a:pt x="13972" y="19334"/>
                      <a:pt x="14549" y="19334"/>
                    </a:cubicBezTo>
                    <a:cubicBezTo>
                      <a:pt x="15199" y="19334"/>
                      <a:pt x="15763" y="19291"/>
                      <a:pt x="16214" y="19241"/>
                    </a:cubicBezTo>
                    <a:cubicBezTo>
                      <a:pt x="18348" y="21296"/>
                      <a:pt x="19977" y="22997"/>
                      <a:pt x="21051" y="24158"/>
                    </a:cubicBezTo>
                    <a:cubicBezTo>
                      <a:pt x="22635" y="25860"/>
                      <a:pt x="23856" y="27273"/>
                      <a:pt x="25020" y="27273"/>
                    </a:cubicBezTo>
                    <a:cubicBezTo>
                      <a:pt x="25127" y="27273"/>
                      <a:pt x="25234" y="27261"/>
                      <a:pt x="25341" y="27236"/>
                    </a:cubicBezTo>
                    <a:cubicBezTo>
                      <a:pt x="25355" y="27229"/>
                      <a:pt x="25377" y="27221"/>
                      <a:pt x="25391" y="27214"/>
                    </a:cubicBezTo>
                    <a:cubicBezTo>
                      <a:pt x="25377" y="27048"/>
                      <a:pt x="25297" y="26868"/>
                      <a:pt x="25146" y="26710"/>
                    </a:cubicBezTo>
                    <a:cubicBezTo>
                      <a:pt x="23783" y="25282"/>
                      <a:pt x="22421" y="23855"/>
                      <a:pt x="21066" y="22435"/>
                    </a:cubicBezTo>
                    <a:cubicBezTo>
                      <a:pt x="20388" y="21721"/>
                      <a:pt x="19703" y="21007"/>
                      <a:pt x="19026" y="20294"/>
                    </a:cubicBezTo>
                    <a:cubicBezTo>
                      <a:pt x="18413" y="19645"/>
                      <a:pt x="17814" y="18945"/>
                      <a:pt x="17007" y="18527"/>
                    </a:cubicBezTo>
                    <a:cubicBezTo>
                      <a:pt x="16255" y="18138"/>
                      <a:pt x="15386" y="18102"/>
                      <a:pt x="14515" y="18102"/>
                    </a:cubicBezTo>
                    <a:cubicBezTo>
                      <a:pt x="14312" y="18102"/>
                      <a:pt x="14109" y="18104"/>
                      <a:pt x="13907" y="18104"/>
                    </a:cubicBezTo>
                    <a:cubicBezTo>
                      <a:pt x="13514" y="18104"/>
                      <a:pt x="13126" y="18096"/>
                      <a:pt x="12754" y="18052"/>
                    </a:cubicBezTo>
                    <a:cubicBezTo>
                      <a:pt x="11463" y="17893"/>
                      <a:pt x="10195" y="17540"/>
                      <a:pt x="8998" y="17028"/>
                    </a:cubicBezTo>
                    <a:cubicBezTo>
                      <a:pt x="6662" y="16040"/>
                      <a:pt x="4535" y="14339"/>
                      <a:pt x="3238" y="12140"/>
                    </a:cubicBezTo>
                    <a:cubicBezTo>
                      <a:pt x="1010" y="8399"/>
                      <a:pt x="1313" y="3295"/>
                      <a:pt x="415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9" name="Google Shape;4419;p53"/>
              <p:cNvSpPr/>
              <p:nvPr/>
            </p:nvSpPr>
            <p:spPr>
              <a:xfrm>
                <a:off x="1396050" y="1866425"/>
                <a:ext cx="40192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16077" h="20604" extrusionOk="0">
                    <a:moveTo>
                      <a:pt x="397" y="0"/>
                    </a:moveTo>
                    <a:lnTo>
                      <a:pt x="116" y="1745"/>
                    </a:lnTo>
                    <a:cubicBezTo>
                      <a:pt x="1" y="2487"/>
                      <a:pt x="203" y="3237"/>
                      <a:pt x="671" y="3821"/>
                    </a:cubicBezTo>
                    <a:lnTo>
                      <a:pt x="11441" y="17100"/>
                    </a:lnTo>
                    <a:cubicBezTo>
                      <a:pt x="12984" y="18268"/>
                      <a:pt x="14534" y="19436"/>
                      <a:pt x="16077" y="20604"/>
                    </a:cubicBezTo>
                    <a:cubicBezTo>
                      <a:pt x="15457" y="19342"/>
                      <a:pt x="14837" y="18080"/>
                      <a:pt x="14217" y="16812"/>
                    </a:cubicBezTo>
                    <a:cubicBezTo>
                      <a:pt x="8428" y="10367"/>
                      <a:pt x="4326" y="5876"/>
                      <a:pt x="2762" y="4376"/>
                    </a:cubicBezTo>
                    <a:cubicBezTo>
                      <a:pt x="2401" y="4030"/>
                      <a:pt x="1262" y="2978"/>
                      <a:pt x="686" y="1226"/>
                    </a:cubicBezTo>
                    <a:cubicBezTo>
                      <a:pt x="541" y="808"/>
                      <a:pt x="455" y="397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0" name="Google Shape;4420;p53"/>
              <p:cNvSpPr/>
              <p:nvPr/>
            </p:nvSpPr>
            <p:spPr>
              <a:xfrm>
                <a:off x="1396600" y="1809100"/>
                <a:ext cx="97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29" extrusionOk="0">
                    <a:moveTo>
                      <a:pt x="390" y="1"/>
                    </a:moveTo>
                    <a:cubicBezTo>
                      <a:pt x="260" y="22"/>
                      <a:pt x="130" y="51"/>
                      <a:pt x="0" y="73"/>
                    </a:cubicBezTo>
                    <a:cubicBezTo>
                      <a:pt x="101" y="296"/>
                      <a:pt x="209" y="513"/>
                      <a:pt x="318" y="729"/>
                    </a:cubicBezTo>
                    <a:cubicBezTo>
                      <a:pt x="332" y="469"/>
                      <a:pt x="361" y="224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4421" name="Google Shape;4421;p53"/>
          <p:cNvGrpSpPr/>
          <p:nvPr/>
        </p:nvGrpSpPr>
        <p:grpSpPr>
          <a:xfrm>
            <a:off x="1680018" y="719201"/>
            <a:ext cx="8831617" cy="4978900"/>
            <a:chOff x="1260013" y="631275"/>
            <a:chExt cx="6623713" cy="3734175"/>
          </a:xfrm>
        </p:grpSpPr>
        <p:sp>
          <p:nvSpPr>
            <p:cNvPr id="4422" name="Google Shape;4422;p53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3" name="Google Shape;4423;p53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4" name="Google Shape;4424;p53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5" name="Google Shape;4425;p53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426" name="Google Shape;4426;p53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4427" name="Google Shape;4427;p53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8" name="Google Shape;4428;p53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9" name="Google Shape;4429;p53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431" name="Google Shape;4431;p53"/>
          <p:cNvSpPr txBox="1">
            <a:spLocks noGrp="1"/>
          </p:cNvSpPr>
          <p:nvPr>
            <p:ph type="subTitle" idx="1"/>
          </p:nvPr>
        </p:nvSpPr>
        <p:spPr>
          <a:xfrm>
            <a:off x="2228035" y="1428147"/>
            <a:ext cx="7139200" cy="173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67" b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32" name="Google Shape;4432;p53"/>
          <p:cNvGrpSpPr/>
          <p:nvPr/>
        </p:nvGrpSpPr>
        <p:grpSpPr>
          <a:xfrm>
            <a:off x="433128" y="2434755"/>
            <a:ext cx="2159304" cy="4326607"/>
            <a:chOff x="439550" y="1169175"/>
            <a:chExt cx="1715913" cy="3438181"/>
          </a:xfrm>
        </p:grpSpPr>
        <p:sp>
          <p:nvSpPr>
            <p:cNvPr id="4433" name="Google Shape;4433;p53"/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4" name="Google Shape;4434;p53"/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5" name="Google Shape;4435;p53"/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6" name="Google Shape;4436;p53"/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7" name="Google Shape;4437;p53"/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8" name="Google Shape;4438;p53"/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9" name="Google Shape;4439;p53"/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0" name="Google Shape;4440;p53"/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1" name="Google Shape;4441;p53"/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2" name="Google Shape;4442;p53"/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3" name="Google Shape;4443;p53"/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4" name="Google Shape;4444;p53"/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5" name="Google Shape;4445;p53"/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6" name="Google Shape;4446;p53"/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7" name="Google Shape;4447;p53"/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8" name="Google Shape;4448;p53"/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9" name="Google Shape;4449;p53"/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0" name="Google Shape;4450;p53"/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1" name="Google Shape;4451;p53"/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2" name="Google Shape;4452;p53"/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3" name="Google Shape;4453;p53"/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4" name="Google Shape;4454;p53"/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5" name="Google Shape;4455;p53"/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6" name="Google Shape;4456;p53"/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7" name="Google Shape;4457;p53"/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8" name="Google Shape;4458;p53"/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9" name="Google Shape;4459;p53"/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0" name="Google Shape;4460;p53"/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1" name="Google Shape;4461;p53"/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2" name="Google Shape;4462;p53"/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3" name="Google Shape;4463;p53"/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4" name="Google Shape;4464;p53"/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5" name="Google Shape;4465;p53"/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6" name="Google Shape;4466;p53"/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7" name="Google Shape;4467;p53"/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8" name="Google Shape;4468;p53"/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9" name="Google Shape;4469;p53"/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0" name="Google Shape;4470;p53"/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1" name="Google Shape;4471;p53"/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2" name="Google Shape;4472;p53"/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3" name="Google Shape;4473;p53"/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4" name="Google Shape;4474;p53"/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5" name="Google Shape;4475;p53"/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6" name="Google Shape;4476;p53"/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7" name="Google Shape;4477;p53"/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8" name="Google Shape;4478;p53"/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9" name="Google Shape;4479;p53"/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0" name="Google Shape;4480;p53"/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1" name="Google Shape;4481;p53"/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2" name="Google Shape;4482;p53"/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3" name="Google Shape;4483;p53"/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4" name="Google Shape;4484;p53"/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5" name="Google Shape;4485;p53"/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6" name="Google Shape;4486;p53"/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7" name="Google Shape;4487;p53"/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8" name="Google Shape;4488;p53"/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9" name="Google Shape;4489;p53"/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0" name="Google Shape;4490;p53"/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1" name="Google Shape;4491;p53"/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2" name="Google Shape;4492;p53"/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3" name="Google Shape;4493;p53"/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4" name="Google Shape;4494;p53"/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5" name="Google Shape;4495;p53"/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6" name="Google Shape;4496;p53"/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7" name="Google Shape;4497;p53"/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8" name="Google Shape;4498;p53"/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9" name="Google Shape;4499;p53"/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0" name="Google Shape;4500;p53"/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1" name="Google Shape;4501;p53"/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2" name="Google Shape;4502;p53"/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3" name="Google Shape;4503;p53"/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4" name="Google Shape;4504;p53"/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5" name="Google Shape;4505;p53"/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6" name="Google Shape;4506;p53"/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7" name="Google Shape;4507;p53"/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8" name="Google Shape;4508;p53"/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9" name="Google Shape;4509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0" name="Google Shape;4510;p53"/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1" name="Google Shape;4511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2" name="Google Shape;4512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3" name="Google Shape;4513;p53"/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4" name="Google Shape;4514;p53"/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5" name="Google Shape;4515;p53"/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6" name="Google Shape;4516;p53"/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7" name="Google Shape;4517;p53"/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8" name="Google Shape;4518;p53"/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9" name="Google Shape;4519;p53"/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0" name="Google Shape;4520;p53"/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1" name="Google Shape;4521;p53"/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2" name="Google Shape;4522;p53"/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3" name="Google Shape;4523;p53"/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4" name="Google Shape;4524;p53"/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5" name="Google Shape;4525;p53"/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6" name="Google Shape;4526;p53"/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7" name="Google Shape;4527;p53"/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8" name="Google Shape;4528;p53"/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9" name="Google Shape;4529;p53"/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0" name="Google Shape;4530;p53"/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1" name="Google Shape;4531;p53"/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2" name="Google Shape;4532;p53"/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3" name="Google Shape;4533;p53"/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4" name="Google Shape;4534;p53"/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5" name="Google Shape;4535;p53"/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6" name="Google Shape;4536;p53"/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7" name="Google Shape;4537;p53"/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8" name="Google Shape;4538;p53"/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9" name="Google Shape;4539;p53"/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0" name="Google Shape;4540;p53"/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1" name="Google Shape;4541;p53"/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2" name="Google Shape;4542;p53"/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3" name="Google Shape;4543;p53"/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4" name="Google Shape;4544;p53"/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5" name="Google Shape;4545;p53"/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6" name="Google Shape;4546;p53"/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7" name="Google Shape;4547;p53"/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8" name="Google Shape;4548;p53"/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9" name="Google Shape;4549;p53"/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0" name="Google Shape;4550;p53"/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1" name="Google Shape;4551;p53"/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2" name="Google Shape;4552;p53"/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3" name="Google Shape;4553;p53"/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4" name="Google Shape;4554;p53"/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5" name="Google Shape;4555;p53"/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6" name="Google Shape;4556;p53"/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7" name="Google Shape;4557;p53"/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8" name="Google Shape;4558;p53"/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9" name="Google Shape;4559;p53"/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0" name="Google Shape;4560;p53"/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1" name="Google Shape;4561;p53"/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2" name="Google Shape;4562;p53"/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3" name="Google Shape;4563;p53"/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4" name="Google Shape;4564;p53"/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5" name="Google Shape;4565;p53"/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6" name="Google Shape;4566;p53"/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7" name="Google Shape;4567;p53"/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8" name="Google Shape;4568;p53"/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9" name="Google Shape;4569;p53"/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0" name="Google Shape;4570;p53"/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1" name="Google Shape;4571;p53"/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2" name="Google Shape;4572;p53"/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3" name="Google Shape;4573;p53"/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74" name="Google Shape;4574;p53"/>
          <p:cNvGrpSpPr/>
          <p:nvPr/>
        </p:nvGrpSpPr>
        <p:grpSpPr>
          <a:xfrm flipH="1">
            <a:off x="9920400" y="2337135"/>
            <a:ext cx="1832243" cy="4424207"/>
            <a:chOff x="2326325" y="1091600"/>
            <a:chExt cx="1456010" cy="3515739"/>
          </a:xfrm>
        </p:grpSpPr>
        <p:sp>
          <p:nvSpPr>
            <p:cNvPr id="4575" name="Google Shape;4575;p53"/>
            <p:cNvSpPr/>
            <p:nvPr/>
          </p:nvSpPr>
          <p:spPr>
            <a:xfrm>
              <a:off x="2412235" y="4287639"/>
              <a:ext cx="1370100" cy="319700"/>
            </a:xfrm>
            <a:custGeom>
              <a:avLst/>
              <a:gdLst/>
              <a:ahLst/>
              <a:cxnLst/>
              <a:rect l="l" t="t" r="r" b="b"/>
              <a:pathLst>
                <a:path w="54804" h="17439" extrusionOk="0">
                  <a:moveTo>
                    <a:pt x="27391" y="0"/>
                  </a:moveTo>
                  <a:cubicBezTo>
                    <a:pt x="12258" y="0"/>
                    <a:pt x="0" y="3903"/>
                    <a:pt x="0" y="8719"/>
                  </a:cubicBezTo>
                  <a:cubicBezTo>
                    <a:pt x="0" y="13536"/>
                    <a:pt x="12258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6" name="Google Shape;4576;p53"/>
            <p:cNvSpPr/>
            <p:nvPr/>
          </p:nvSpPr>
          <p:spPr>
            <a:xfrm>
              <a:off x="3108975" y="2417500"/>
              <a:ext cx="518725" cy="640125"/>
            </a:xfrm>
            <a:custGeom>
              <a:avLst/>
              <a:gdLst/>
              <a:ahLst/>
              <a:cxnLst/>
              <a:rect l="l" t="t" r="r" b="b"/>
              <a:pathLst>
                <a:path w="20749" h="25605" extrusionOk="0">
                  <a:moveTo>
                    <a:pt x="3619" y="1"/>
                  </a:moveTo>
                  <a:cubicBezTo>
                    <a:pt x="2482" y="1"/>
                    <a:pt x="1023" y="663"/>
                    <a:pt x="388" y="1679"/>
                  </a:cubicBezTo>
                  <a:cubicBezTo>
                    <a:pt x="228" y="1953"/>
                    <a:pt x="137" y="2296"/>
                    <a:pt x="69" y="2638"/>
                  </a:cubicBezTo>
                  <a:cubicBezTo>
                    <a:pt x="0" y="2980"/>
                    <a:pt x="0" y="3323"/>
                    <a:pt x="0" y="3642"/>
                  </a:cubicBezTo>
                  <a:cubicBezTo>
                    <a:pt x="46" y="5058"/>
                    <a:pt x="457" y="6473"/>
                    <a:pt x="867" y="7797"/>
                  </a:cubicBezTo>
                  <a:cubicBezTo>
                    <a:pt x="2054" y="11882"/>
                    <a:pt x="3743" y="15854"/>
                    <a:pt x="5866" y="19460"/>
                  </a:cubicBezTo>
                  <a:cubicBezTo>
                    <a:pt x="7167" y="21651"/>
                    <a:pt x="9016" y="24824"/>
                    <a:pt x="11710" y="25463"/>
                  </a:cubicBezTo>
                  <a:cubicBezTo>
                    <a:pt x="12113" y="25559"/>
                    <a:pt x="12501" y="25604"/>
                    <a:pt x="12875" y="25604"/>
                  </a:cubicBezTo>
                  <a:cubicBezTo>
                    <a:pt x="16689" y="25604"/>
                    <a:pt x="18954" y="20893"/>
                    <a:pt x="19516" y="17109"/>
                  </a:cubicBezTo>
                  <a:cubicBezTo>
                    <a:pt x="19835" y="15055"/>
                    <a:pt x="20748" y="13526"/>
                    <a:pt x="20337" y="11791"/>
                  </a:cubicBezTo>
                  <a:cubicBezTo>
                    <a:pt x="20031" y="10495"/>
                    <a:pt x="19317" y="9886"/>
                    <a:pt x="18582" y="9886"/>
                  </a:cubicBezTo>
                  <a:cubicBezTo>
                    <a:pt x="17893" y="9886"/>
                    <a:pt x="17185" y="10421"/>
                    <a:pt x="16777" y="11426"/>
                  </a:cubicBezTo>
                  <a:cubicBezTo>
                    <a:pt x="16138" y="12955"/>
                    <a:pt x="13330" y="17109"/>
                    <a:pt x="12029" y="18228"/>
                  </a:cubicBezTo>
                  <a:cubicBezTo>
                    <a:pt x="11116" y="15420"/>
                    <a:pt x="11481" y="11266"/>
                    <a:pt x="10340" y="8550"/>
                  </a:cubicBezTo>
                  <a:cubicBezTo>
                    <a:pt x="9450" y="6359"/>
                    <a:pt x="8834" y="4053"/>
                    <a:pt x="7510" y="2090"/>
                  </a:cubicBezTo>
                  <a:cubicBezTo>
                    <a:pt x="6711" y="926"/>
                    <a:pt x="5318" y="150"/>
                    <a:pt x="3880" y="13"/>
                  </a:cubicBezTo>
                  <a:cubicBezTo>
                    <a:pt x="3796" y="5"/>
                    <a:pt x="3709" y="1"/>
                    <a:pt x="3619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7" name="Google Shape;4577;p53"/>
            <p:cNvSpPr/>
            <p:nvPr/>
          </p:nvSpPr>
          <p:spPr>
            <a:xfrm>
              <a:off x="3162025" y="2632375"/>
              <a:ext cx="465675" cy="425250"/>
            </a:xfrm>
            <a:custGeom>
              <a:avLst/>
              <a:gdLst/>
              <a:ahLst/>
              <a:cxnLst/>
              <a:rect l="l" t="t" r="r" b="b"/>
              <a:pathLst>
                <a:path w="18627" h="17010" extrusionOk="0">
                  <a:moveTo>
                    <a:pt x="8241" y="0"/>
                  </a:moveTo>
                  <a:cubicBezTo>
                    <a:pt x="6346" y="662"/>
                    <a:pt x="2329" y="2078"/>
                    <a:pt x="1" y="2991"/>
                  </a:cubicBezTo>
                  <a:cubicBezTo>
                    <a:pt x="1" y="3013"/>
                    <a:pt x="1" y="3013"/>
                    <a:pt x="24" y="3013"/>
                  </a:cubicBezTo>
                  <a:cubicBezTo>
                    <a:pt x="526" y="4360"/>
                    <a:pt x="1074" y="5684"/>
                    <a:pt x="1690" y="6962"/>
                  </a:cubicBezTo>
                  <a:cubicBezTo>
                    <a:pt x="1713" y="7031"/>
                    <a:pt x="1758" y="7099"/>
                    <a:pt x="1781" y="7168"/>
                  </a:cubicBezTo>
                  <a:cubicBezTo>
                    <a:pt x="2032" y="7693"/>
                    <a:pt x="2283" y="8218"/>
                    <a:pt x="2557" y="8720"/>
                  </a:cubicBezTo>
                  <a:cubicBezTo>
                    <a:pt x="2603" y="8811"/>
                    <a:pt x="2671" y="8925"/>
                    <a:pt x="2717" y="9016"/>
                  </a:cubicBezTo>
                  <a:cubicBezTo>
                    <a:pt x="2740" y="9062"/>
                    <a:pt x="2763" y="9108"/>
                    <a:pt x="2786" y="9153"/>
                  </a:cubicBezTo>
                  <a:cubicBezTo>
                    <a:pt x="2900" y="9382"/>
                    <a:pt x="3037" y="9587"/>
                    <a:pt x="3151" y="9815"/>
                  </a:cubicBezTo>
                  <a:cubicBezTo>
                    <a:pt x="3333" y="10158"/>
                    <a:pt x="3539" y="10523"/>
                    <a:pt x="3744" y="10865"/>
                  </a:cubicBezTo>
                  <a:cubicBezTo>
                    <a:pt x="5045" y="13056"/>
                    <a:pt x="6894" y="16229"/>
                    <a:pt x="9588" y="16868"/>
                  </a:cubicBezTo>
                  <a:cubicBezTo>
                    <a:pt x="9991" y="16964"/>
                    <a:pt x="10379" y="17009"/>
                    <a:pt x="10753" y="17009"/>
                  </a:cubicBezTo>
                  <a:cubicBezTo>
                    <a:pt x="14567" y="17009"/>
                    <a:pt x="16832" y="12298"/>
                    <a:pt x="17394" y="8514"/>
                  </a:cubicBezTo>
                  <a:cubicBezTo>
                    <a:pt x="17713" y="6460"/>
                    <a:pt x="18626" y="4931"/>
                    <a:pt x="18215" y="3196"/>
                  </a:cubicBezTo>
                  <a:cubicBezTo>
                    <a:pt x="17942" y="2055"/>
                    <a:pt x="17211" y="1438"/>
                    <a:pt x="16412" y="1301"/>
                  </a:cubicBezTo>
                  <a:cubicBezTo>
                    <a:pt x="15750" y="1324"/>
                    <a:pt x="15043" y="1849"/>
                    <a:pt x="14655" y="2831"/>
                  </a:cubicBezTo>
                  <a:cubicBezTo>
                    <a:pt x="14541" y="3082"/>
                    <a:pt x="14381" y="3401"/>
                    <a:pt x="14175" y="3767"/>
                  </a:cubicBezTo>
                  <a:cubicBezTo>
                    <a:pt x="15294" y="4292"/>
                    <a:pt x="16298" y="5433"/>
                    <a:pt x="15842" y="8081"/>
                  </a:cubicBezTo>
                  <a:cubicBezTo>
                    <a:pt x="15137" y="12137"/>
                    <a:pt x="13164" y="14057"/>
                    <a:pt x="11813" y="14057"/>
                  </a:cubicBezTo>
                  <a:cubicBezTo>
                    <a:pt x="11370" y="14057"/>
                    <a:pt x="10994" y="13851"/>
                    <a:pt x="10752" y="13445"/>
                  </a:cubicBezTo>
                  <a:cubicBezTo>
                    <a:pt x="10227" y="12600"/>
                    <a:pt x="10318" y="10705"/>
                    <a:pt x="10501" y="9039"/>
                  </a:cubicBezTo>
                  <a:lnTo>
                    <a:pt x="10501" y="9039"/>
                  </a:lnTo>
                  <a:cubicBezTo>
                    <a:pt x="10272" y="9290"/>
                    <a:pt x="10067" y="9496"/>
                    <a:pt x="9907" y="9633"/>
                  </a:cubicBezTo>
                  <a:cubicBezTo>
                    <a:pt x="9702" y="8994"/>
                    <a:pt x="9565" y="8263"/>
                    <a:pt x="9451" y="7510"/>
                  </a:cubicBezTo>
                  <a:cubicBezTo>
                    <a:pt x="8774" y="8982"/>
                    <a:pt x="7907" y="10489"/>
                    <a:pt x="7182" y="10489"/>
                  </a:cubicBezTo>
                  <a:cubicBezTo>
                    <a:pt x="7075" y="10489"/>
                    <a:pt x="6971" y="10456"/>
                    <a:pt x="6871" y="10386"/>
                  </a:cubicBezTo>
                  <a:cubicBezTo>
                    <a:pt x="5433" y="9404"/>
                    <a:pt x="3744" y="5661"/>
                    <a:pt x="4612" y="4725"/>
                  </a:cubicBezTo>
                  <a:cubicBezTo>
                    <a:pt x="5159" y="4132"/>
                    <a:pt x="7351" y="3196"/>
                    <a:pt x="8903" y="2603"/>
                  </a:cubicBezTo>
                  <a:cubicBezTo>
                    <a:pt x="8743" y="1667"/>
                    <a:pt x="8560" y="776"/>
                    <a:pt x="824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8" name="Google Shape;4578;p53"/>
            <p:cNvSpPr/>
            <p:nvPr/>
          </p:nvSpPr>
          <p:spPr>
            <a:xfrm>
              <a:off x="3377725" y="2864600"/>
              <a:ext cx="33700" cy="95975"/>
            </a:xfrm>
            <a:custGeom>
              <a:avLst/>
              <a:gdLst/>
              <a:ahLst/>
              <a:cxnLst/>
              <a:rect l="l" t="t" r="r" b="b"/>
              <a:pathLst>
                <a:path w="1348" h="3839" extrusionOk="0">
                  <a:moveTo>
                    <a:pt x="1296" y="0"/>
                  </a:moveTo>
                  <a:cubicBezTo>
                    <a:pt x="1220" y="0"/>
                    <a:pt x="953" y="424"/>
                    <a:pt x="708" y="869"/>
                  </a:cubicBezTo>
                  <a:cubicBezTo>
                    <a:pt x="457" y="1325"/>
                    <a:pt x="252" y="1805"/>
                    <a:pt x="252" y="1805"/>
                  </a:cubicBezTo>
                  <a:cubicBezTo>
                    <a:pt x="252" y="1805"/>
                    <a:pt x="206" y="1919"/>
                    <a:pt x="161" y="2124"/>
                  </a:cubicBezTo>
                  <a:cubicBezTo>
                    <a:pt x="115" y="2307"/>
                    <a:pt x="69" y="2558"/>
                    <a:pt x="24" y="2832"/>
                  </a:cubicBezTo>
                  <a:cubicBezTo>
                    <a:pt x="1" y="2946"/>
                    <a:pt x="1" y="3083"/>
                    <a:pt x="1" y="3197"/>
                  </a:cubicBezTo>
                  <a:cubicBezTo>
                    <a:pt x="1" y="3334"/>
                    <a:pt x="1" y="3448"/>
                    <a:pt x="24" y="3539"/>
                  </a:cubicBezTo>
                  <a:cubicBezTo>
                    <a:pt x="66" y="3708"/>
                    <a:pt x="89" y="3838"/>
                    <a:pt x="128" y="3838"/>
                  </a:cubicBezTo>
                  <a:cubicBezTo>
                    <a:pt x="131" y="3838"/>
                    <a:pt x="134" y="3838"/>
                    <a:pt x="138" y="3836"/>
                  </a:cubicBezTo>
                  <a:cubicBezTo>
                    <a:pt x="161" y="3836"/>
                    <a:pt x="183" y="3699"/>
                    <a:pt x="206" y="3516"/>
                  </a:cubicBezTo>
                  <a:cubicBezTo>
                    <a:pt x="206" y="3425"/>
                    <a:pt x="229" y="3334"/>
                    <a:pt x="275" y="3220"/>
                  </a:cubicBezTo>
                  <a:cubicBezTo>
                    <a:pt x="298" y="3106"/>
                    <a:pt x="320" y="2991"/>
                    <a:pt x="343" y="2877"/>
                  </a:cubicBezTo>
                  <a:cubicBezTo>
                    <a:pt x="435" y="2626"/>
                    <a:pt x="503" y="2398"/>
                    <a:pt x="571" y="2215"/>
                  </a:cubicBezTo>
                  <a:cubicBezTo>
                    <a:pt x="640" y="2056"/>
                    <a:pt x="686" y="1941"/>
                    <a:pt x="686" y="1941"/>
                  </a:cubicBezTo>
                  <a:cubicBezTo>
                    <a:pt x="686" y="1941"/>
                    <a:pt x="845" y="1462"/>
                    <a:pt x="1005" y="983"/>
                  </a:cubicBezTo>
                  <a:cubicBezTo>
                    <a:pt x="1188" y="503"/>
                    <a:pt x="1348" y="24"/>
                    <a:pt x="1302" y="1"/>
                  </a:cubicBezTo>
                  <a:cubicBezTo>
                    <a:pt x="1300" y="1"/>
                    <a:pt x="1298" y="0"/>
                    <a:pt x="129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9" name="Google Shape;4579;p53"/>
            <p:cNvSpPr/>
            <p:nvPr/>
          </p:nvSpPr>
          <p:spPr>
            <a:xfrm>
              <a:off x="3430225" y="3022125"/>
              <a:ext cx="26850" cy="12650"/>
            </a:xfrm>
            <a:custGeom>
              <a:avLst/>
              <a:gdLst/>
              <a:ahLst/>
              <a:cxnLst/>
              <a:rect l="l" t="t" r="r" b="b"/>
              <a:pathLst>
                <a:path w="1074" h="506" extrusionOk="0">
                  <a:moveTo>
                    <a:pt x="480" y="0"/>
                  </a:moveTo>
                  <a:cubicBezTo>
                    <a:pt x="480" y="0"/>
                    <a:pt x="343" y="91"/>
                    <a:pt x="229" y="183"/>
                  </a:cubicBezTo>
                  <a:cubicBezTo>
                    <a:pt x="92" y="297"/>
                    <a:pt x="1" y="434"/>
                    <a:pt x="46" y="479"/>
                  </a:cubicBezTo>
                  <a:cubicBezTo>
                    <a:pt x="66" y="499"/>
                    <a:pt x="101" y="506"/>
                    <a:pt x="145" y="506"/>
                  </a:cubicBezTo>
                  <a:cubicBezTo>
                    <a:pt x="204" y="506"/>
                    <a:pt x="277" y="493"/>
                    <a:pt x="343" y="479"/>
                  </a:cubicBezTo>
                  <a:cubicBezTo>
                    <a:pt x="480" y="479"/>
                    <a:pt x="594" y="457"/>
                    <a:pt x="594" y="457"/>
                  </a:cubicBezTo>
                  <a:cubicBezTo>
                    <a:pt x="594" y="457"/>
                    <a:pt x="708" y="411"/>
                    <a:pt x="822" y="342"/>
                  </a:cubicBezTo>
                  <a:cubicBezTo>
                    <a:pt x="937" y="297"/>
                    <a:pt x="1051" y="228"/>
                    <a:pt x="1074" y="160"/>
                  </a:cubicBezTo>
                  <a:cubicBezTo>
                    <a:pt x="1074" y="91"/>
                    <a:pt x="937" y="46"/>
                    <a:pt x="80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0" name="Google Shape;4580;p53"/>
            <p:cNvSpPr/>
            <p:nvPr/>
          </p:nvSpPr>
          <p:spPr>
            <a:xfrm>
              <a:off x="3098700" y="2415650"/>
              <a:ext cx="296175" cy="377100"/>
            </a:xfrm>
            <a:custGeom>
              <a:avLst/>
              <a:gdLst/>
              <a:ahLst/>
              <a:cxnLst/>
              <a:rect l="l" t="t" r="r" b="b"/>
              <a:pathLst>
                <a:path w="11847" h="15084" extrusionOk="0">
                  <a:moveTo>
                    <a:pt x="4195" y="0"/>
                  </a:moveTo>
                  <a:cubicBezTo>
                    <a:pt x="2892" y="0"/>
                    <a:pt x="1174" y="450"/>
                    <a:pt x="480" y="1594"/>
                  </a:cubicBezTo>
                  <a:cubicBezTo>
                    <a:pt x="297" y="1890"/>
                    <a:pt x="160" y="2278"/>
                    <a:pt x="92" y="2666"/>
                  </a:cubicBezTo>
                  <a:cubicBezTo>
                    <a:pt x="23" y="3054"/>
                    <a:pt x="0" y="3442"/>
                    <a:pt x="0" y="3785"/>
                  </a:cubicBezTo>
                  <a:cubicBezTo>
                    <a:pt x="23" y="5405"/>
                    <a:pt x="480" y="7003"/>
                    <a:pt x="890" y="8510"/>
                  </a:cubicBezTo>
                  <a:cubicBezTo>
                    <a:pt x="1507" y="10747"/>
                    <a:pt x="2260" y="12938"/>
                    <a:pt x="3127" y="15083"/>
                  </a:cubicBezTo>
                  <a:cubicBezTo>
                    <a:pt x="6437" y="11979"/>
                    <a:pt x="10409" y="10404"/>
                    <a:pt x="11847" y="9902"/>
                  </a:cubicBezTo>
                  <a:cubicBezTo>
                    <a:pt x="11755" y="9674"/>
                    <a:pt x="11664" y="9423"/>
                    <a:pt x="11573" y="9172"/>
                  </a:cubicBezTo>
                  <a:cubicBezTo>
                    <a:pt x="10591" y="6729"/>
                    <a:pt x="9952" y="4104"/>
                    <a:pt x="8468" y="1913"/>
                  </a:cubicBezTo>
                  <a:cubicBezTo>
                    <a:pt x="7601" y="612"/>
                    <a:pt x="6232" y="133"/>
                    <a:pt x="4634" y="19"/>
                  </a:cubicBezTo>
                  <a:cubicBezTo>
                    <a:pt x="4495" y="7"/>
                    <a:pt x="4347" y="0"/>
                    <a:pt x="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1" name="Google Shape;4581;p53"/>
            <p:cNvSpPr/>
            <p:nvPr/>
          </p:nvSpPr>
          <p:spPr>
            <a:xfrm>
              <a:off x="3098700" y="2418950"/>
              <a:ext cx="296175" cy="373800"/>
            </a:xfrm>
            <a:custGeom>
              <a:avLst/>
              <a:gdLst/>
              <a:ahLst/>
              <a:cxnLst/>
              <a:rect l="l" t="t" r="r" b="b"/>
              <a:pathLst>
                <a:path w="11847" h="14952" extrusionOk="0">
                  <a:moveTo>
                    <a:pt x="2945" y="1"/>
                  </a:moveTo>
                  <a:cubicBezTo>
                    <a:pt x="2055" y="183"/>
                    <a:pt x="1187" y="571"/>
                    <a:pt x="662" y="1211"/>
                  </a:cubicBezTo>
                  <a:cubicBezTo>
                    <a:pt x="594" y="1302"/>
                    <a:pt x="525" y="1370"/>
                    <a:pt x="480" y="1462"/>
                  </a:cubicBezTo>
                  <a:cubicBezTo>
                    <a:pt x="297" y="1781"/>
                    <a:pt x="160" y="2146"/>
                    <a:pt x="92" y="2534"/>
                  </a:cubicBezTo>
                  <a:cubicBezTo>
                    <a:pt x="23" y="2922"/>
                    <a:pt x="0" y="3310"/>
                    <a:pt x="0" y="3653"/>
                  </a:cubicBezTo>
                  <a:cubicBezTo>
                    <a:pt x="23" y="5273"/>
                    <a:pt x="480" y="6871"/>
                    <a:pt x="890" y="8378"/>
                  </a:cubicBezTo>
                  <a:cubicBezTo>
                    <a:pt x="1507" y="10615"/>
                    <a:pt x="2260" y="12806"/>
                    <a:pt x="3127" y="14951"/>
                  </a:cubicBezTo>
                  <a:cubicBezTo>
                    <a:pt x="6437" y="11847"/>
                    <a:pt x="10409" y="10272"/>
                    <a:pt x="11847" y="9770"/>
                  </a:cubicBezTo>
                  <a:cubicBezTo>
                    <a:pt x="11801" y="9656"/>
                    <a:pt x="11755" y="9519"/>
                    <a:pt x="11687" y="9405"/>
                  </a:cubicBezTo>
                  <a:cubicBezTo>
                    <a:pt x="10353" y="10015"/>
                    <a:pt x="6553" y="11754"/>
                    <a:pt x="5427" y="11754"/>
                  </a:cubicBezTo>
                  <a:cubicBezTo>
                    <a:pt x="5205" y="11754"/>
                    <a:pt x="5087" y="11686"/>
                    <a:pt x="5113" y="11528"/>
                  </a:cubicBezTo>
                  <a:cubicBezTo>
                    <a:pt x="5273" y="10546"/>
                    <a:pt x="10021" y="8537"/>
                    <a:pt x="11185" y="8058"/>
                  </a:cubicBezTo>
                  <a:cubicBezTo>
                    <a:pt x="11025" y="7602"/>
                    <a:pt x="10865" y="7168"/>
                    <a:pt x="10728" y="6734"/>
                  </a:cubicBezTo>
                  <a:cubicBezTo>
                    <a:pt x="10637" y="6506"/>
                    <a:pt x="10568" y="6301"/>
                    <a:pt x="10500" y="6095"/>
                  </a:cubicBezTo>
                  <a:cubicBezTo>
                    <a:pt x="9452" y="6941"/>
                    <a:pt x="7190" y="8586"/>
                    <a:pt x="5586" y="8586"/>
                  </a:cubicBezTo>
                  <a:cubicBezTo>
                    <a:pt x="5199" y="8586"/>
                    <a:pt x="4850" y="8490"/>
                    <a:pt x="4565" y="8264"/>
                  </a:cubicBezTo>
                  <a:cubicBezTo>
                    <a:pt x="3127" y="7168"/>
                    <a:pt x="1233" y="1987"/>
                    <a:pt x="2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2" name="Google Shape;4582;p53"/>
            <p:cNvSpPr/>
            <p:nvPr/>
          </p:nvSpPr>
          <p:spPr>
            <a:xfrm>
              <a:off x="3167175" y="2622975"/>
              <a:ext cx="196900" cy="118450"/>
            </a:xfrm>
            <a:custGeom>
              <a:avLst/>
              <a:gdLst/>
              <a:ahLst/>
              <a:cxnLst/>
              <a:rect l="l" t="t" r="r" b="b"/>
              <a:pathLst>
                <a:path w="7876" h="4738" extrusionOk="0">
                  <a:moveTo>
                    <a:pt x="7797" y="0"/>
                  </a:moveTo>
                  <a:cubicBezTo>
                    <a:pt x="7522" y="0"/>
                    <a:pt x="6557" y="113"/>
                    <a:pt x="5593" y="422"/>
                  </a:cubicBezTo>
                  <a:cubicBezTo>
                    <a:pt x="5045" y="650"/>
                    <a:pt x="4497" y="833"/>
                    <a:pt x="4109" y="1061"/>
                  </a:cubicBezTo>
                  <a:cubicBezTo>
                    <a:pt x="3721" y="1267"/>
                    <a:pt x="3447" y="1426"/>
                    <a:pt x="3447" y="1426"/>
                  </a:cubicBezTo>
                  <a:cubicBezTo>
                    <a:pt x="3447" y="1426"/>
                    <a:pt x="3196" y="1586"/>
                    <a:pt x="2831" y="1860"/>
                  </a:cubicBezTo>
                  <a:cubicBezTo>
                    <a:pt x="2465" y="2111"/>
                    <a:pt x="2032" y="2522"/>
                    <a:pt x="1575" y="2910"/>
                  </a:cubicBezTo>
                  <a:cubicBezTo>
                    <a:pt x="731" y="3755"/>
                    <a:pt x="0" y="4713"/>
                    <a:pt x="46" y="4736"/>
                  </a:cubicBezTo>
                  <a:cubicBezTo>
                    <a:pt x="48" y="4737"/>
                    <a:pt x="50" y="4738"/>
                    <a:pt x="53" y="4738"/>
                  </a:cubicBezTo>
                  <a:cubicBezTo>
                    <a:pt x="155" y="4738"/>
                    <a:pt x="936" y="3895"/>
                    <a:pt x="1803" y="3161"/>
                  </a:cubicBezTo>
                  <a:cubicBezTo>
                    <a:pt x="2260" y="2819"/>
                    <a:pt x="2694" y="2431"/>
                    <a:pt x="3082" y="2202"/>
                  </a:cubicBezTo>
                  <a:cubicBezTo>
                    <a:pt x="3424" y="1974"/>
                    <a:pt x="3675" y="1814"/>
                    <a:pt x="3675" y="1814"/>
                  </a:cubicBezTo>
                  <a:cubicBezTo>
                    <a:pt x="3675" y="1814"/>
                    <a:pt x="3926" y="1677"/>
                    <a:pt x="4291" y="1449"/>
                  </a:cubicBezTo>
                  <a:cubicBezTo>
                    <a:pt x="4657" y="1198"/>
                    <a:pt x="5182" y="993"/>
                    <a:pt x="5707" y="742"/>
                  </a:cubicBezTo>
                  <a:cubicBezTo>
                    <a:pt x="6757" y="308"/>
                    <a:pt x="7875" y="80"/>
                    <a:pt x="7875" y="11"/>
                  </a:cubicBezTo>
                  <a:cubicBezTo>
                    <a:pt x="7875" y="4"/>
                    <a:pt x="7848" y="0"/>
                    <a:pt x="7797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3" name="Google Shape;4583;p53"/>
            <p:cNvSpPr/>
            <p:nvPr/>
          </p:nvSpPr>
          <p:spPr>
            <a:xfrm>
              <a:off x="3277300" y="2480175"/>
              <a:ext cx="40550" cy="40450"/>
            </a:xfrm>
            <a:custGeom>
              <a:avLst/>
              <a:gdLst/>
              <a:ahLst/>
              <a:cxnLst/>
              <a:rect l="l" t="t" r="r" b="b"/>
              <a:pathLst>
                <a:path w="1622" h="1618" extrusionOk="0">
                  <a:moveTo>
                    <a:pt x="397" y="0"/>
                  </a:moveTo>
                  <a:cubicBezTo>
                    <a:pt x="335" y="0"/>
                    <a:pt x="278" y="13"/>
                    <a:pt x="229" y="40"/>
                  </a:cubicBezTo>
                  <a:cubicBezTo>
                    <a:pt x="1" y="177"/>
                    <a:pt x="46" y="633"/>
                    <a:pt x="366" y="1067"/>
                  </a:cubicBezTo>
                  <a:cubicBezTo>
                    <a:pt x="619" y="1392"/>
                    <a:pt x="958" y="1618"/>
                    <a:pt x="1213" y="1618"/>
                  </a:cubicBezTo>
                  <a:cubicBezTo>
                    <a:pt x="1280" y="1618"/>
                    <a:pt x="1341" y="1602"/>
                    <a:pt x="1393" y="1569"/>
                  </a:cubicBezTo>
                  <a:cubicBezTo>
                    <a:pt x="1621" y="1432"/>
                    <a:pt x="1576" y="976"/>
                    <a:pt x="1256" y="565"/>
                  </a:cubicBezTo>
                  <a:cubicBezTo>
                    <a:pt x="999" y="216"/>
                    <a:pt x="654" y="0"/>
                    <a:pt x="397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4" name="Google Shape;4584;p53"/>
            <p:cNvSpPr/>
            <p:nvPr/>
          </p:nvSpPr>
          <p:spPr>
            <a:xfrm>
              <a:off x="3245350" y="2441725"/>
              <a:ext cx="29125" cy="29250"/>
            </a:xfrm>
            <a:custGeom>
              <a:avLst/>
              <a:gdLst/>
              <a:ahLst/>
              <a:cxnLst/>
              <a:rect l="l" t="t" r="r" b="b"/>
              <a:pathLst>
                <a:path w="1165" h="1170" extrusionOk="0">
                  <a:moveTo>
                    <a:pt x="291" y="0"/>
                  </a:moveTo>
                  <a:cubicBezTo>
                    <a:pt x="250" y="0"/>
                    <a:pt x="213" y="8"/>
                    <a:pt x="183" y="26"/>
                  </a:cubicBezTo>
                  <a:cubicBezTo>
                    <a:pt x="0" y="140"/>
                    <a:pt x="46" y="459"/>
                    <a:pt x="274" y="779"/>
                  </a:cubicBezTo>
                  <a:cubicBezTo>
                    <a:pt x="459" y="1019"/>
                    <a:pt x="704" y="1170"/>
                    <a:pt x="887" y="1170"/>
                  </a:cubicBezTo>
                  <a:cubicBezTo>
                    <a:pt x="930" y="1170"/>
                    <a:pt x="970" y="1161"/>
                    <a:pt x="1005" y="1144"/>
                  </a:cubicBezTo>
                  <a:cubicBezTo>
                    <a:pt x="1164" y="1030"/>
                    <a:pt x="1142" y="710"/>
                    <a:pt x="913" y="414"/>
                  </a:cubicBezTo>
                  <a:cubicBezTo>
                    <a:pt x="728" y="154"/>
                    <a:pt x="468" y="0"/>
                    <a:pt x="291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5" name="Google Shape;4585;p53"/>
            <p:cNvSpPr/>
            <p:nvPr/>
          </p:nvSpPr>
          <p:spPr>
            <a:xfrm>
              <a:off x="3486725" y="2025800"/>
              <a:ext cx="252825" cy="1234550"/>
            </a:xfrm>
            <a:custGeom>
              <a:avLst/>
              <a:gdLst/>
              <a:ahLst/>
              <a:cxnLst/>
              <a:rect l="l" t="t" r="r" b="b"/>
              <a:pathLst>
                <a:path w="10113" h="49382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1486" y="49381"/>
                    <a:pt x="3370" y="49381"/>
                  </a:cubicBezTo>
                  <a:cubicBezTo>
                    <a:pt x="3947" y="49381"/>
                    <a:pt x="4561" y="49259"/>
                    <a:pt x="5182" y="48938"/>
                  </a:cubicBezTo>
                  <a:lnTo>
                    <a:pt x="10112" y="9747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6" name="Google Shape;4586;p53"/>
            <p:cNvSpPr/>
            <p:nvPr/>
          </p:nvSpPr>
          <p:spPr>
            <a:xfrm>
              <a:off x="3605975" y="2025800"/>
              <a:ext cx="133575" cy="263625"/>
            </a:xfrm>
            <a:custGeom>
              <a:avLst/>
              <a:gdLst/>
              <a:ahLst/>
              <a:cxnLst/>
              <a:rect l="l" t="t" r="r" b="b"/>
              <a:pathLst>
                <a:path w="5343" h="10545" extrusionOk="0">
                  <a:moveTo>
                    <a:pt x="4155" y="0"/>
                  </a:moveTo>
                  <a:lnTo>
                    <a:pt x="92" y="8925"/>
                  </a:lnTo>
                  <a:lnTo>
                    <a:pt x="1" y="9655"/>
                  </a:lnTo>
                  <a:cubicBezTo>
                    <a:pt x="271" y="9760"/>
                    <a:pt x="581" y="9826"/>
                    <a:pt x="944" y="9826"/>
                  </a:cubicBezTo>
                  <a:cubicBezTo>
                    <a:pt x="1132" y="9826"/>
                    <a:pt x="1335" y="9808"/>
                    <a:pt x="1553" y="9769"/>
                  </a:cubicBezTo>
                  <a:cubicBezTo>
                    <a:pt x="1553" y="9769"/>
                    <a:pt x="1919" y="10545"/>
                    <a:pt x="2773" y="10545"/>
                  </a:cubicBezTo>
                  <a:cubicBezTo>
                    <a:pt x="3145" y="10545"/>
                    <a:pt x="3610" y="10397"/>
                    <a:pt x="4178" y="9975"/>
                  </a:cubicBezTo>
                  <a:cubicBezTo>
                    <a:pt x="4178" y="9975"/>
                    <a:pt x="4657" y="10317"/>
                    <a:pt x="5251" y="10477"/>
                  </a:cubicBezTo>
                  <a:lnTo>
                    <a:pt x="5342" y="9747"/>
                  </a:lnTo>
                  <a:lnTo>
                    <a:pt x="41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7" name="Google Shape;4587;p53"/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8" name="Google Shape;4588;p53"/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9" name="Google Shape;4589;p53"/>
            <p:cNvSpPr/>
            <p:nvPr/>
          </p:nvSpPr>
          <p:spPr>
            <a:xfrm>
              <a:off x="3486725" y="2025800"/>
              <a:ext cx="223150" cy="1226875"/>
            </a:xfrm>
            <a:custGeom>
              <a:avLst/>
              <a:gdLst/>
              <a:ahLst/>
              <a:cxnLst/>
              <a:rect l="l" t="t" r="r" b="b"/>
              <a:pathLst>
                <a:path w="8926" h="49075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708" y="48686"/>
                    <a:pt x="1735" y="49074"/>
                  </a:cubicBezTo>
                  <a:lnTo>
                    <a:pt x="6323" y="9769"/>
                  </a:lnTo>
                  <a:lnTo>
                    <a:pt x="8925" y="114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0" name="Google Shape;4590;p53"/>
            <p:cNvSpPr/>
            <p:nvPr/>
          </p:nvSpPr>
          <p:spPr>
            <a:xfrm>
              <a:off x="3583725" y="2025800"/>
              <a:ext cx="155825" cy="1233725"/>
            </a:xfrm>
            <a:custGeom>
              <a:avLst/>
              <a:gdLst/>
              <a:ahLst/>
              <a:cxnLst/>
              <a:rect l="l" t="t" r="r" b="b"/>
              <a:pathLst>
                <a:path w="6233" h="49349" extrusionOk="0">
                  <a:moveTo>
                    <a:pt x="5045" y="0"/>
                  </a:moveTo>
                  <a:lnTo>
                    <a:pt x="5000" y="91"/>
                  </a:lnTo>
                  <a:cubicBezTo>
                    <a:pt x="5045" y="2420"/>
                    <a:pt x="5068" y="9975"/>
                    <a:pt x="5068" y="9975"/>
                  </a:cubicBezTo>
                  <a:lnTo>
                    <a:pt x="1" y="49348"/>
                  </a:lnTo>
                  <a:cubicBezTo>
                    <a:pt x="412" y="49303"/>
                    <a:pt x="845" y="49166"/>
                    <a:pt x="1302" y="48938"/>
                  </a:cubicBezTo>
                  <a:lnTo>
                    <a:pt x="6232" y="9747"/>
                  </a:lnTo>
                  <a:lnTo>
                    <a:pt x="504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1" name="Google Shape;4591;p53"/>
            <p:cNvSpPr/>
            <p:nvPr/>
          </p:nvSpPr>
          <p:spPr>
            <a:xfrm>
              <a:off x="3486725" y="3075750"/>
              <a:ext cx="148950" cy="184600"/>
            </a:xfrm>
            <a:custGeom>
              <a:avLst/>
              <a:gdLst/>
              <a:ahLst/>
              <a:cxnLst/>
              <a:rect l="l" t="t" r="r" b="b"/>
              <a:pathLst>
                <a:path w="5958" h="7384" extrusionOk="0">
                  <a:moveTo>
                    <a:pt x="754" y="1"/>
                  </a:moveTo>
                  <a:lnTo>
                    <a:pt x="0" y="6072"/>
                  </a:lnTo>
                  <a:cubicBezTo>
                    <a:pt x="0" y="6072"/>
                    <a:pt x="1486" y="7383"/>
                    <a:pt x="3370" y="7383"/>
                  </a:cubicBezTo>
                  <a:cubicBezTo>
                    <a:pt x="3947" y="7383"/>
                    <a:pt x="4561" y="7261"/>
                    <a:pt x="5182" y="6940"/>
                  </a:cubicBezTo>
                  <a:lnTo>
                    <a:pt x="5958" y="640"/>
                  </a:lnTo>
                  <a:lnTo>
                    <a:pt x="5958" y="640"/>
                  </a:lnTo>
                  <a:cubicBezTo>
                    <a:pt x="5415" y="848"/>
                    <a:pt x="4857" y="931"/>
                    <a:pt x="4311" y="931"/>
                  </a:cubicBezTo>
                  <a:cubicBezTo>
                    <a:pt x="2880" y="931"/>
                    <a:pt x="1530" y="364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2" name="Google Shape;4592;p53"/>
            <p:cNvSpPr/>
            <p:nvPr/>
          </p:nvSpPr>
          <p:spPr>
            <a:xfrm>
              <a:off x="3498125" y="3081450"/>
              <a:ext cx="137550" cy="178900"/>
            </a:xfrm>
            <a:custGeom>
              <a:avLst/>
              <a:gdLst/>
              <a:ahLst/>
              <a:cxnLst/>
              <a:rect l="l" t="t" r="r" b="b"/>
              <a:pathLst>
                <a:path w="5502" h="7156" extrusionOk="0">
                  <a:moveTo>
                    <a:pt x="823" y="1"/>
                  </a:moveTo>
                  <a:cubicBezTo>
                    <a:pt x="594" y="138"/>
                    <a:pt x="389" y="320"/>
                    <a:pt x="206" y="526"/>
                  </a:cubicBezTo>
                  <a:lnTo>
                    <a:pt x="1" y="2169"/>
                  </a:lnTo>
                  <a:cubicBezTo>
                    <a:pt x="777" y="2352"/>
                    <a:pt x="3288" y="3037"/>
                    <a:pt x="3653" y="3881"/>
                  </a:cubicBezTo>
                  <a:cubicBezTo>
                    <a:pt x="3950" y="4566"/>
                    <a:pt x="3265" y="6187"/>
                    <a:pt x="2557" y="7145"/>
                  </a:cubicBezTo>
                  <a:cubicBezTo>
                    <a:pt x="2662" y="7152"/>
                    <a:pt x="2768" y="7156"/>
                    <a:pt x="2875" y="7156"/>
                  </a:cubicBezTo>
                  <a:cubicBezTo>
                    <a:pt x="3466" y="7156"/>
                    <a:pt x="4088" y="7040"/>
                    <a:pt x="4726" y="6712"/>
                  </a:cubicBezTo>
                  <a:lnTo>
                    <a:pt x="5502" y="412"/>
                  </a:lnTo>
                  <a:lnTo>
                    <a:pt x="5502" y="412"/>
                  </a:lnTo>
                  <a:cubicBezTo>
                    <a:pt x="4963" y="619"/>
                    <a:pt x="4404" y="701"/>
                    <a:pt x="3856" y="701"/>
                  </a:cubicBezTo>
                  <a:cubicBezTo>
                    <a:pt x="2711" y="701"/>
                    <a:pt x="1610" y="341"/>
                    <a:pt x="82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3" name="Google Shape;4593;p53"/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4" name="Google Shape;4594;p53"/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5" name="Google Shape;4595;p53"/>
            <p:cNvSpPr/>
            <p:nvPr/>
          </p:nvSpPr>
          <p:spPr>
            <a:xfrm>
              <a:off x="3503850" y="3075750"/>
              <a:ext cx="131825" cy="68300"/>
            </a:xfrm>
            <a:custGeom>
              <a:avLst/>
              <a:gdLst/>
              <a:ahLst/>
              <a:cxnLst/>
              <a:rect l="l" t="t" r="r" b="b"/>
              <a:pathLst>
                <a:path w="5273" h="2732" extrusionOk="0">
                  <a:moveTo>
                    <a:pt x="69" y="1"/>
                  </a:moveTo>
                  <a:lnTo>
                    <a:pt x="0" y="617"/>
                  </a:lnTo>
                  <a:cubicBezTo>
                    <a:pt x="708" y="1165"/>
                    <a:pt x="2694" y="1142"/>
                    <a:pt x="3675" y="1781"/>
                  </a:cubicBezTo>
                  <a:cubicBezTo>
                    <a:pt x="4358" y="2236"/>
                    <a:pt x="3429" y="2356"/>
                    <a:pt x="2279" y="2356"/>
                  </a:cubicBezTo>
                  <a:cubicBezTo>
                    <a:pt x="1930" y="2356"/>
                    <a:pt x="1561" y="2345"/>
                    <a:pt x="1210" y="2329"/>
                  </a:cubicBezTo>
                  <a:lnTo>
                    <a:pt x="1210" y="2329"/>
                  </a:lnTo>
                  <a:cubicBezTo>
                    <a:pt x="1886" y="2558"/>
                    <a:pt x="2633" y="2731"/>
                    <a:pt x="3372" y="2731"/>
                  </a:cubicBezTo>
                  <a:cubicBezTo>
                    <a:pt x="3956" y="2731"/>
                    <a:pt x="4534" y="2624"/>
                    <a:pt x="5067" y="2352"/>
                  </a:cubicBezTo>
                  <a:lnTo>
                    <a:pt x="5273" y="640"/>
                  </a:lnTo>
                  <a:lnTo>
                    <a:pt x="5273" y="640"/>
                  </a:lnTo>
                  <a:cubicBezTo>
                    <a:pt x="4730" y="848"/>
                    <a:pt x="4172" y="931"/>
                    <a:pt x="3626" y="931"/>
                  </a:cubicBezTo>
                  <a:cubicBezTo>
                    <a:pt x="2195" y="931"/>
                    <a:pt x="845" y="364"/>
                    <a:pt x="69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6" name="Google Shape;4596;p53"/>
            <p:cNvSpPr/>
            <p:nvPr/>
          </p:nvSpPr>
          <p:spPr>
            <a:xfrm>
              <a:off x="3482150" y="3119125"/>
              <a:ext cx="134125" cy="145525"/>
            </a:xfrm>
            <a:custGeom>
              <a:avLst/>
              <a:gdLst/>
              <a:ahLst/>
              <a:cxnLst/>
              <a:rect l="l" t="t" r="r" b="b"/>
              <a:pathLst>
                <a:path w="5365" h="5821" extrusionOk="0">
                  <a:moveTo>
                    <a:pt x="731" y="0"/>
                  </a:moveTo>
                  <a:cubicBezTo>
                    <a:pt x="640" y="366"/>
                    <a:pt x="594" y="731"/>
                    <a:pt x="503" y="1073"/>
                  </a:cubicBezTo>
                  <a:cubicBezTo>
                    <a:pt x="435" y="1438"/>
                    <a:pt x="389" y="1804"/>
                    <a:pt x="320" y="2146"/>
                  </a:cubicBezTo>
                  <a:cubicBezTo>
                    <a:pt x="206" y="2876"/>
                    <a:pt x="92" y="3584"/>
                    <a:pt x="1" y="4314"/>
                  </a:cubicBezTo>
                  <a:lnTo>
                    <a:pt x="1" y="4406"/>
                  </a:lnTo>
                  <a:lnTo>
                    <a:pt x="69" y="4451"/>
                  </a:lnTo>
                  <a:cubicBezTo>
                    <a:pt x="252" y="4634"/>
                    <a:pt x="435" y="4794"/>
                    <a:pt x="640" y="4931"/>
                  </a:cubicBezTo>
                  <a:cubicBezTo>
                    <a:pt x="823" y="5068"/>
                    <a:pt x="1028" y="5182"/>
                    <a:pt x="1256" y="5296"/>
                  </a:cubicBezTo>
                  <a:cubicBezTo>
                    <a:pt x="1348" y="5341"/>
                    <a:pt x="1462" y="5387"/>
                    <a:pt x="1576" y="5456"/>
                  </a:cubicBezTo>
                  <a:cubicBezTo>
                    <a:pt x="1690" y="5501"/>
                    <a:pt x="1804" y="5524"/>
                    <a:pt x="1918" y="5570"/>
                  </a:cubicBezTo>
                  <a:cubicBezTo>
                    <a:pt x="2032" y="5615"/>
                    <a:pt x="2146" y="5638"/>
                    <a:pt x="2261" y="5684"/>
                  </a:cubicBezTo>
                  <a:cubicBezTo>
                    <a:pt x="2375" y="5707"/>
                    <a:pt x="2489" y="5752"/>
                    <a:pt x="2603" y="5752"/>
                  </a:cubicBezTo>
                  <a:cubicBezTo>
                    <a:pt x="2740" y="5775"/>
                    <a:pt x="2854" y="5798"/>
                    <a:pt x="2968" y="5798"/>
                  </a:cubicBezTo>
                  <a:lnTo>
                    <a:pt x="3333" y="5821"/>
                  </a:lnTo>
                  <a:cubicBezTo>
                    <a:pt x="3447" y="5821"/>
                    <a:pt x="3584" y="5798"/>
                    <a:pt x="3699" y="5798"/>
                  </a:cubicBezTo>
                  <a:cubicBezTo>
                    <a:pt x="3813" y="5798"/>
                    <a:pt x="3927" y="5775"/>
                    <a:pt x="4041" y="5730"/>
                  </a:cubicBezTo>
                  <a:cubicBezTo>
                    <a:pt x="4155" y="5707"/>
                    <a:pt x="4292" y="5684"/>
                    <a:pt x="4406" y="5661"/>
                  </a:cubicBezTo>
                  <a:lnTo>
                    <a:pt x="4726" y="5524"/>
                  </a:lnTo>
                  <a:cubicBezTo>
                    <a:pt x="4954" y="5456"/>
                    <a:pt x="5159" y="5319"/>
                    <a:pt x="5365" y="5205"/>
                  </a:cubicBezTo>
                  <a:lnTo>
                    <a:pt x="5365" y="5205"/>
                  </a:lnTo>
                  <a:lnTo>
                    <a:pt x="5022" y="5319"/>
                  </a:lnTo>
                  <a:cubicBezTo>
                    <a:pt x="4908" y="5364"/>
                    <a:pt x="4817" y="5410"/>
                    <a:pt x="4703" y="5433"/>
                  </a:cubicBezTo>
                  <a:lnTo>
                    <a:pt x="4361" y="5501"/>
                  </a:lnTo>
                  <a:cubicBezTo>
                    <a:pt x="4246" y="5524"/>
                    <a:pt x="4132" y="5524"/>
                    <a:pt x="4018" y="5547"/>
                  </a:cubicBezTo>
                  <a:cubicBezTo>
                    <a:pt x="3904" y="5570"/>
                    <a:pt x="3790" y="5570"/>
                    <a:pt x="3676" y="5570"/>
                  </a:cubicBezTo>
                  <a:lnTo>
                    <a:pt x="3333" y="5570"/>
                  </a:lnTo>
                  <a:lnTo>
                    <a:pt x="3014" y="5524"/>
                  </a:lnTo>
                  <a:cubicBezTo>
                    <a:pt x="2900" y="5501"/>
                    <a:pt x="2786" y="5478"/>
                    <a:pt x="2671" y="5456"/>
                  </a:cubicBezTo>
                  <a:cubicBezTo>
                    <a:pt x="2557" y="5433"/>
                    <a:pt x="2466" y="5387"/>
                    <a:pt x="2352" y="5364"/>
                  </a:cubicBezTo>
                  <a:cubicBezTo>
                    <a:pt x="2238" y="5319"/>
                    <a:pt x="2146" y="5296"/>
                    <a:pt x="2032" y="5250"/>
                  </a:cubicBezTo>
                  <a:cubicBezTo>
                    <a:pt x="1918" y="5205"/>
                    <a:pt x="1827" y="5182"/>
                    <a:pt x="1713" y="5113"/>
                  </a:cubicBezTo>
                  <a:cubicBezTo>
                    <a:pt x="1621" y="5068"/>
                    <a:pt x="1507" y="5022"/>
                    <a:pt x="1416" y="4976"/>
                  </a:cubicBezTo>
                  <a:cubicBezTo>
                    <a:pt x="1211" y="4862"/>
                    <a:pt x="1028" y="4748"/>
                    <a:pt x="845" y="4611"/>
                  </a:cubicBezTo>
                  <a:cubicBezTo>
                    <a:pt x="685" y="4511"/>
                    <a:pt x="525" y="4375"/>
                    <a:pt x="380" y="4251"/>
                  </a:cubicBezTo>
                  <a:lnTo>
                    <a:pt x="380" y="4251"/>
                  </a:lnTo>
                  <a:cubicBezTo>
                    <a:pt x="464" y="3559"/>
                    <a:pt x="529" y="2886"/>
                    <a:pt x="594" y="2192"/>
                  </a:cubicBezTo>
                  <a:cubicBezTo>
                    <a:pt x="617" y="1826"/>
                    <a:pt x="663" y="1461"/>
                    <a:pt x="663" y="1096"/>
                  </a:cubicBezTo>
                  <a:cubicBezTo>
                    <a:pt x="686" y="731"/>
                    <a:pt x="708" y="366"/>
                    <a:pt x="73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7" name="Google Shape;4597;p53"/>
            <p:cNvSpPr/>
            <p:nvPr/>
          </p:nvSpPr>
          <p:spPr>
            <a:xfrm>
              <a:off x="3611700" y="2539400"/>
              <a:ext cx="154100" cy="198925"/>
            </a:xfrm>
            <a:custGeom>
              <a:avLst/>
              <a:gdLst/>
              <a:ahLst/>
              <a:cxnLst/>
              <a:rect l="l" t="t" r="r" b="b"/>
              <a:pathLst>
                <a:path w="6164" h="7957" extrusionOk="0">
                  <a:moveTo>
                    <a:pt x="3286" y="1"/>
                  </a:moveTo>
                  <a:cubicBezTo>
                    <a:pt x="2933" y="1"/>
                    <a:pt x="2574" y="75"/>
                    <a:pt x="2237" y="204"/>
                  </a:cubicBezTo>
                  <a:cubicBezTo>
                    <a:pt x="1849" y="341"/>
                    <a:pt x="1278" y="592"/>
                    <a:pt x="982" y="912"/>
                  </a:cubicBezTo>
                  <a:cubicBezTo>
                    <a:pt x="890" y="1003"/>
                    <a:pt x="845" y="1140"/>
                    <a:pt x="822" y="1254"/>
                  </a:cubicBezTo>
                  <a:cubicBezTo>
                    <a:pt x="753" y="1802"/>
                    <a:pt x="1256" y="2122"/>
                    <a:pt x="1324" y="2624"/>
                  </a:cubicBezTo>
                  <a:cubicBezTo>
                    <a:pt x="1415" y="3126"/>
                    <a:pt x="1050" y="3286"/>
                    <a:pt x="822" y="3628"/>
                  </a:cubicBezTo>
                  <a:cubicBezTo>
                    <a:pt x="639" y="3925"/>
                    <a:pt x="936" y="4222"/>
                    <a:pt x="890" y="4518"/>
                  </a:cubicBezTo>
                  <a:cubicBezTo>
                    <a:pt x="868" y="4724"/>
                    <a:pt x="616" y="4952"/>
                    <a:pt x="502" y="5157"/>
                  </a:cubicBezTo>
                  <a:cubicBezTo>
                    <a:pt x="0" y="6002"/>
                    <a:pt x="685" y="6755"/>
                    <a:pt x="1256" y="7326"/>
                  </a:cubicBezTo>
                  <a:cubicBezTo>
                    <a:pt x="1629" y="7729"/>
                    <a:pt x="2071" y="7957"/>
                    <a:pt x="2543" y="7957"/>
                  </a:cubicBezTo>
                  <a:cubicBezTo>
                    <a:pt x="2792" y="7957"/>
                    <a:pt x="3050" y="7893"/>
                    <a:pt x="3310" y="7760"/>
                  </a:cubicBezTo>
                  <a:cubicBezTo>
                    <a:pt x="5980" y="6390"/>
                    <a:pt x="6163" y="2236"/>
                    <a:pt x="4839" y="684"/>
                  </a:cubicBezTo>
                  <a:cubicBezTo>
                    <a:pt x="4428" y="201"/>
                    <a:pt x="3866" y="1"/>
                    <a:pt x="328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8" name="Google Shape;4598;p53"/>
            <p:cNvSpPr/>
            <p:nvPr/>
          </p:nvSpPr>
          <p:spPr>
            <a:xfrm>
              <a:off x="3622525" y="2536100"/>
              <a:ext cx="111300" cy="68425"/>
            </a:xfrm>
            <a:custGeom>
              <a:avLst/>
              <a:gdLst/>
              <a:ahLst/>
              <a:cxnLst/>
              <a:rect l="l" t="t" r="r" b="b"/>
              <a:pathLst>
                <a:path w="4452" h="2737" extrusionOk="0">
                  <a:moveTo>
                    <a:pt x="2479" y="1"/>
                  </a:moveTo>
                  <a:cubicBezTo>
                    <a:pt x="2189" y="1"/>
                    <a:pt x="1875" y="40"/>
                    <a:pt x="1576" y="131"/>
                  </a:cubicBezTo>
                  <a:cubicBezTo>
                    <a:pt x="1302" y="199"/>
                    <a:pt x="1028" y="314"/>
                    <a:pt x="800" y="473"/>
                  </a:cubicBezTo>
                  <a:cubicBezTo>
                    <a:pt x="572" y="610"/>
                    <a:pt x="366" y="793"/>
                    <a:pt x="252" y="1021"/>
                  </a:cubicBezTo>
                  <a:cubicBezTo>
                    <a:pt x="1" y="1523"/>
                    <a:pt x="183" y="1888"/>
                    <a:pt x="161" y="1888"/>
                  </a:cubicBezTo>
                  <a:cubicBezTo>
                    <a:pt x="161" y="1888"/>
                    <a:pt x="161" y="1911"/>
                    <a:pt x="183" y="1957"/>
                  </a:cubicBezTo>
                  <a:cubicBezTo>
                    <a:pt x="206" y="2003"/>
                    <a:pt x="229" y="2071"/>
                    <a:pt x="275" y="2140"/>
                  </a:cubicBezTo>
                  <a:cubicBezTo>
                    <a:pt x="366" y="2299"/>
                    <a:pt x="594" y="2436"/>
                    <a:pt x="823" y="2505"/>
                  </a:cubicBezTo>
                  <a:cubicBezTo>
                    <a:pt x="966" y="2539"/>
                    <a:pt x="1116" y="2553"/>
                    <a:pt x="1269" y="2553"/>
                  </a:cubicBezTo>
                  <a:cubicBezTo>
                    <a:pt x="1628" y="2553"/>
                    <a:pt x="2007" y="2477"/>
                    <a:pt x="2375" y="2413"/>
                  </a:cubicBezTo>
                  <a:cubicBezTo>
                    <a:pt x="2482" y="2404"/>
                    <a:pt x="2590" y="2399"/>
                    <a:pt x="2698" y="2399"/>
                  </a:cubicBezTo>
                  <a:cubicBezTo>
                    <a:pt x="3095" y="2399"/>
                    <a:pt x="3485" y="2461"/>
                    <a:pt x="3790" y="2550"/>
                  </a:cubicBezTo>
                  <a:cubicBezTo>
                    <a:pt x="4117" y="2653"/>
                    <a:pt x="4371" y="2737"/>
                    <a:pt x="4420" y="2737"/>
                  </a:cubicBezTo>
                  <a:cubicBezTo>
                    <a:pt x="4426" y="2737"/>
                    <a:pt x="4429" y="2735"/>
                    <a:pt x="4429" y="2733"/>
                  </a:cubicBezTo>
                  <a:cubicBezTo>
                    <a:pt x="4452" y="2710"/>
                    <a:pt x="4224" y="2528"/>
                    <a:pt x="3836" y="2345"/>
                  </a:cubicBezTo>
                  <a:cubicBezTo>
                    <a:pt x="3448" y="2162"/>
                    <a:pt x="2900" y="2048"/>
                    <a:pt x="2329" y="2048"/>
                  </a:cubicBezTo>
                  <a:cubicBezTo>
                    <a:pt x="2022" y="2087"/>
                    <a:pt x="1723" y="2118"/>
                    <a:pt x="1463" y="2118"/>
                  </a:cubicBezTo>
                  <a:cubicBezTo>
                    <a:pt x="1258" y="2118"/>
                    <a:pt x="1077" y="2098"/>
                    <a:pt x="937" y="2048"/>
                  </a:cubicBezTo>
                  <a:cubicBezTo>
                    <a:pt x="617" y="1934"/>
                    <a:pt x="640" y="1752"/>
                    <a:pt x="640" y="1752"/>
                  </a:cubicBezTo>
                  <a:cubicBezTo>
                    <a:pt x="640" y="1752"/>
                    <a:pt x="617" y="1706"/>
                    <a:pt x="617" y="1615"/>
                  </a:cubicBezTo>
                  <a:cubicBezTo>
                    <a:pt x="594" y="1523"/>
                    <a:pt x="594" y="1409"/>
                    <a:pt x="663" y="1272"/>
                  </a:cubicBezTo>
                  <a:cubicBezTo>
                    <a:pt x="777" y="975"/>
                    <a:pt x="1211" y="656"/>
                    <a:pt x="1690" y="473"/>
                  </a:cubicBezTo>
                  <a:cubicBezTo>
                    <a:pt x="2110" y="313"/>
                    <a:pt x="2566" y="241"/>
                    <a:pt x="2918" y="241"/>
                  </a:cubicBezTo>
                  <a:cubicBezTo>
                    <a:pt x="2967" y="241"/>
                    <a:pt x="3015" y="242"/>
                    <a:pt x="3059" y="245"/>
                  </a:cubicBezTo>
                  <a:cubicBezTo>
                    <a:pt x="3419" y="265"/>
                    <a:pt x="3639" y="390"/>
                    <a:pt x="3704" y="390"/>
                  </a:cubicBezTo>
                  <a:cubicBezTo>
                    <a:pt x="3713" y="390"/>
                    <a:pt x="3719" y="388"/>
                    <a:pt x="3721" y="382"/>
                  </a:cubicBezTo>
                  <a:cubicBezTo>
                    <a:pt x="3744" y="359"/>
                    <a:pt x="3516" y="131"/>
                    <a:pt x="3082" y="62"/>
                  </a:cubicBezTo>
                  <a:cubicBezTo>
                    <a:pt x="2905" y="23"/>
                    <a:pt x="2699" y="1"/>
                    <a:pt x="247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9" name="Google Shape;4599;p53"/>
            <p:cNvSpPr/>
            <p:nvPr/>
          </p:nvSpPr>
          <p:spPr>
            <a:xfrm>
              <a:off x="3629950" y="2594700"/>
              <a:ext cx="98175" cy="77275"/>
            </a:xfrm>
            <a:custGeom>
              <a:avLst/>
              <a:gdLst/>
              <a:ahLst/>
              <a:cxnLst/>
              <a:rect l="l" t="t" r="r" b="b"/>
              <a:pathLst>
                <a:path w="3927" h="3091" extrusionOk="0">
                  <a:moveTo>
                    <a:pt x="343" y="1"/>
                  </a:moveTo>
                  <a:cubicBezTo>
                    <a:pt x="297" y="1"/>
                    <a:pt x="252" y="24"/>
                    <a:pt x="206" y="47"/>
                  </a:cubicBezTo>
                  <a:cubicBezTo>
                    <a:pt x="138" y="92"/>
                    <a:pt x="92" y="138"/>
                    <a:pt x="46" y="229"/>
                  </a:cubicBezTo>
                  <a:cubicBezTo>
                    <a:pt x="1" y="389"/>
                    <a:pt x="46" y="572"/>
                    <a:pt x="92" y="731"/>
                  </a:cubicBezTo>
                  <a:cubicBezTo>
                    <a:pt x="160" y="914"/>
                    <a:pt x="252" y="1074"/>
                    <a:pt x="343" y="1211"/>
                  </a:cubicBezTo>
                  <a:cubicBezTo>
                    <a:pt x="434" y="1370"/>
                    <a:pt x="526" y="1530"/>
                    <a:pt x="640" y="1667"/>
                  </a:cubicBezTo>
                  <a:cubicBezTo>
                    <a:pt x="754" y="1804"/>
                    <a:pt x="868" y="1895"/>
                    <a:pt x="982" y="1987"/>
                  </a:cubicBezTo>
                  <a:cubicBezTo>
                    <a:pt x="1073" y="2101"/>
                    <a:pt x="1165" y="2147"/>
                    <a:pt x="1233" y="2192"/>
                  </a:cubicBezTo>
                  <a:cubicBezTo>
                    <a:pt x="1302" y="2238"/>
                    <a:pt x="1324" y="2261"/>
                    <a:pt x="1324" y="2261"/>
                  </a:cubicBezTo>
                  <a:cubicBezTo>
                    <a:pt x="1324" y="2261"/>
                    <a:pt x="1370" y="2283"/>
                    <a:pt x="1439" y="2329"/>
                  </a:cubicBezTo>
                  <a:cubicBezTo>
                    <a:pt x="1507" y="2352"/>
                    <a:pt x="1621" y="2398"/>
                    <a:pt x="1735" y="2466"/>
                  </a:cubicBezTo>
                  <a:cubicBezTo>
                    <a:pt x="1964" y="2580"/>
                    <a:pt x="2306" y="2672"/>
                    <a:pt x="2626" y="2763"/>
                  </a:cubicBezTo>
                  <a:cubicBezTo>
                    <a:pt x="2945" y="2854"/>
                    <a:pt x="3265" y="2945"/>
                    <a:pt x="3516" y="3014"/>
                  </a:cubicBezTo>
                  <a:cubicBezTo>
                    <a:pt x="3687" y="3065"/>
                    <a:pt x="3820" y="3091"/>
                    <a:pt x="3885" y="3091"/>
                  </a:cubicBezTo>
                  <a:cubicBezTo>
                    <a:pt x="3907" y="3091"/>
                    <a:pt x="3921" y="3088"/>
                    <a:pt x="3927" y="3082"/>
                  </a:cubicBezTo>
                  <a:cubicBezTo>
                    <a:pt x="3927" y="3037"/>
                    <a:pt x="3790" y="2945"/>
                    <a:pt x="3561" y="2808"/>
                  </a:cubicBezTo>
                  <a:cubicBezTo>
                    <a:pt x="3356" y="2694"/>
                    <a:pt x="3036" y="2557"/>
                    <a:pt x="2717" y="2420"/>
                  </a:cubicBezTo>
                  <a:cubicBezTo>
                    <a:pt x="2420" y="2283"/>
                    <a:pt x="2123" y="2147"/>
                    <a:pt x="1918" y="2032"/>
                  </a:cubicBezTo>
                  <a:cubicBezTo>
                    <a:pt x="1804" y="1964"/>
                    <a:pt x="1735" y="1918"/>
                    <a:pt x="1667" y="1895"/>
                  </a:cubicBezTo>
                  <a:cubicBezTo>
                    <a:pt x="1598" y="1850"/>
                    <a:pt x="1576" y="1827"/>
                    <a:pt x="1576" y="1827"/>
                  </a:cubicBezTo>
                  <a:cubicBezTo>
                    <a:pt x="1576" y="1827"/>
                    <a:pt x="1553" y="1804"/>
                    <a:pt x="1484" y="1759"/>
                  </a:cubicBezTo>
                  <a:cubicBezTo>
                    <a:pt x="1439" y="1736"/>
                    <a:pt x="1324" y="1690"/>
                    <a:pt x="1256" y="1622"/>
                  </a:cubicBezTo>
                  <a:cubicBezTo>
                    <a:pt x="1165" y="1553"/>
                    <a:pt x="1028" y="1462"/>
                    <a:pt x="936" y="1370"/>
                  </a:cubicBezTo>
                  <a:cubicBezTo>
                    <a:pt x="822" y="1256"/>
                    <a:pt x="708" y="1142"/>
                    <a:pt x="617" y="1005"/>
                  </a:cubicBezTo>
                  <a:cubicBezTo>
                    <a:pt x="411" y="754"/>
                    <a:pt x="229" y="457"/>
                    <a:pt x="252" y="275"/>
                  </a:cubicBezTo>
                  <a:cubicBezTo>
                    <a:pt x="252" y="252"/>
                    <a:pt x="275" y="206"/>
                    <a:pt x="297" y="184"/>
                  </a:cubicBezTo>
                  <a:cubicBezTo>
                    <a:pt x="320" y="161"/>
                    <a:pt x="343" y="115"/>
                    <a:pt x="366" y="115"/>
                  </a:cubicBezTo>
                  <a:cubicBezTo>
                    <a:pt x="434" y="92"/>
                    <a:pt x="480" y="47"/>
                    <a:pt x="480" y="47"/>
                  </a:cubicBezTo>
                  <a:cubicBezTo>
                    <a:pt x="457" y="24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0" name="Google Shape;4600;p53"/>
            <p:cNvSpPr/>
            <p:nvPr/>
          </p:nvSpPr>
          <p:spPr>
            <a:xfrm>
              <a:off x="3629375" y="2626825"/>
              <a:ext cx="55950" cy="79300"/>
            </a:xfrm>
            <a:custGeom>
              <a:avLst/>
              <a:gdLst/>
              <a:ahLst/>
              <a:cxnLst/>
              <a:rect l="l" t="t" r="r" b="b"/>
              <a:pathLst>
                <a:path w="2238" h="3172" extrusionOk="0">
                  <a:moveTo>
                    <a:pt x="440" y="1"/>
                  </a:moveTo>
                  <a:cubicBezTo>
                    <a:pt x="380" y="1"/>
                    <a:pt x="287" y="28"/>
                    <a:pt x="183" y="131"/>
                  </a:cubicBezTo>
                  <a:cubicBezTo>
                    <a:pt x="92" y="200"/>
                    <a:pt x="24" y="337"/>
                    <a:pt x="1" y="474"/>
                  </a:cubicBezTo>
                  <a:cubicBezTo>
                    <a:pt x="1" y="633"/>
                    <a:pt x="24" y="770"/>
                    <a:pt x="69" y="907"/>
                  </a:cubicBezTo>
                  <a:cubicBezTo>
                    <a:pt x="138" y="1181"/>
                    <a:pt x="298" y="1432"/>
                    <a:pt x="389" y="1592"/>
                  </a:cubicBezTo>
                  <a:cubicBezTo>
                    <a:pt x="503" y="1752"/>
                    <a:pt x="571" y="1866"/>
                    <a:pt x="571" y="1866"/>
                  </a:cubicBezTo>
                  <a:cubicBezTo>
                    <a:pt x="571" y="1866"/>
                    <a:pt x="937" y="2254"/>
                    <a:pt x="1325" y="2596"/>
                  </a:cubicBezTo>
                  <a:cubicBezTo>
                    <a:pt x="1686" y="2894"/>
                    <a:pt x="2087" y="3172"/>
                    <a:pt x="2159" y="3172"/>
                  </a:cubicBezTo>
                  <a:cubicBezTo>
                    <a:pt x="2164" y="3172"/>
                    <a:pt x="2168" y="3170"/>
                    <a:pt x="2169" y="3167"/>
                  </a:cubicBezTo>
                  <a:cubicBezTo>
                    <a:pt x="2238" y="3098"/>
                    <a:pt x="1895" y="2710"/>
                    <a:pt x="1576" y="2322"/>
                  </a:cubicBezTo>
                  <a:cubicBezTo>
                    <a:pt x="1256" y="1934"/>
                    <a:pt x="959" y="1546"/>
                    <a:pt x="959" y="1546"/>
                  </a:cubicBezTo>
                  <a:cubicBezTo>
                    <a:pt x="959" y="1546"/>
                    <a:pt x="868" y="1455"/>
                    <a:pt x="754" y="1318"/>
                  </a:cubicBezTo>
                  <a:cubicBezTo>
                    <a:pt x="640" y="1181"/>
                    <a:pt x="480" y="976"/>
                    <a:pt x="389" y="793"/>
                  </a:cubicBezTo>
                  <a:cubicBezTo>
                    <a:pt x="275" y="588"/>
                    <a:pt x="252" y="382"/>
                    <a:pt x="320" y="268"/>
                  </a:cubicBezTo>
                  <a:cubicBezTo>
                    <a:pt x="389" y="131"/>
                    <a:pt x="503" y="63"/>
                    <a:pt x="503" y="17"/>
                  </a:cubicBezTo>
                  <a:cubicBezTo>
                    <a:pt x="495" y="9"/>
                    <a:pt x="473" y="1"/>
                    <a:pt x="440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1" name="Google Shape;4601;p53"/>
            <p:cNvSpPr/>
            <p:nvPr/>
          </p:nvSpPr>
          <p:spPr>
            <a:xfrm>
              <a:off x="3617975" y="2630650"/>
              <a:ext cx="135250" cy="118450"/>
            </a:xfrm>
            <a:custGeom>
              <a:avLst/>
              <a:gdLst/>
              <a:ahLst/>
              <a:cxnLst/>
              <a:rect l="l" t="t" r="r" b="b"/>
              <a:pathLst>
                <a:path w="5410" h="4738" extrusionOk="0">
                  <a:moveTo>
                    <a:pt x="5387" y="1"/>
                  </a:moveTo>
                  <a:cubicBezTo>
                    <a:pt x="5341" y="1"/>
                    <a:pt x="5273" y="321"/>
                    <a:pt x="5113" y="800"/>
                  </a:cubicBezTo>
                  <a:cubicBezTo>
                    <a:pt x="4931" y="1279"/>
                    <a:pt x="4679" y="1895"/>
                    <a:pt x="4360" y="2489"/>
                  </a:cubicBezTo>
                  <a:cubicBezTo>
                    <a:pt x="4040" y="3060"/>
                    <a:pt x="3630" y="3562"/>
                    <a:pt x="3264" y="3858"/>
                  </a:cubicBezTo>
                  <a:cubicBezTo>
                    <a:pt x="2899" y="4132"/>
                    <a:pt x="2625" y="4178"/>
                    <a:pt x="2625" y="4178"/>
                  </a:cubicBezTo>
                  <a:cubicBezTo>
                    <a:pt x="2625" y="4178"/>
                    <a:pt x="2557" y="4224"/>
                    <a:pt x="2443" y="4224"/>
                  </a:cubicBezTo>
                  <a:cubicBezTo>
                    <a:pt x="2401" y="4232"/>
                    <a:pt x="2350" y="4237"/>
                    <a:pt x="2292" y="4237"/>
                  </a:cubicBezTo>
                  <a:cubicBezTo>
                    <a:pt x="2192" y="4237"/>
                    <a:pt x="2071" y="4221"/>
                    <a:pt x="1940" y="4178"/>
                  </a:cubicBezTo>
                  <a:cubicBezTo>
                    <a:pt x="1849" y="4155"/>
                    <a:pt x="1735" y="4110"/>
                    <a:pt x="1621" y="4041"/>
                  </a:cubicBezTo>
                  <a:cubicBezTo>
                    <a:pt x="1552" y="4018"/>
                    <a:pt x="1507" y="3995"/>
                    <a:pt x="1461" y="3950"/>
                  </a:cubicBezTo>
                  <a:cubicBezTo>
                    <a:pt x="1415" y="3904"/>
                    <a:pt x="1347" y="3858"/>
                    <a:pt x="1301" y="3813"/>
                  </a:cubicBezTo>
                  <a:cubicBezTo>
                    <a:pt x="1096" y="3607"/>
                    <a:pt x="913" y="3311"/>
                    <a:pt x="754" y="3037"/>
                  </a:cubicBezTo>
                  <a:cubicBezTo>
                    <a:pt x="571" y="2740"/>
                    <a:pt x="434" y="2443"/>
                    <a:pt x="343" y="2147"/>
                  </a:cubicBezTo>
                  <a:cubicBezTo>
                    <a:pt x="274" y="1850"/>
                    <a:pt x="229" y="1553"/>
                    <a:pt x="320" y="1370"/>
                  </a:cubicBezTo>
                  <a:cubicBezTo>
                    <a:pt x="411" y="1165"/>
                    <a:pt x="617" y="1119"/>
                    <a:pt x="754" y="1097"/>
                  </a:cubicBezTo>
                  <a:cubicBezTo>
                    <a:pt x="890" y="1097"/>
                    <a:pt x="982" y="1097"/>
                    <a:pt x="982" y="1074"/>
                  </a:cubicBezTo>
                  <a:cubicBezTo>
                    <a:pt x="982" y="1051"/>
                    <a:pt x="890" y="1028"/>
                    <a:pt x="754" y="1005"/>
                  </a:cubicBezTo>
                  <a:cubicBezTo>
                    <a:pt x="733" y="999"/>
                    <a:pt x="709" y="996"/>
                    <a:pt x="683" y="996"/>
                  </a:cubicBezTo>
                  <a:cubicBezTo>
                    <a:pt x="620" y="996"/>
                    <a:pt x="544" y="1012"/>
                    <a:pt x="480" y="1028"/>
                  </a:cubicBezTo>
                  <a:cubicBezTo>
                    <a:pt x="365" y="1051"/>
                    <a:pt x="251" y="1142"/>
                    <a:pt x="160" y="1256"/>
                  </a:cubicBezTo>
                  <a:cubicBezTo>
                    <a:pt x="0" y="1530"/>
                    <a:pt x="23" y="1873"/>
                    <a:pt x="92" y="2215"/>
                  </a:cubicBezTo>
                  <a:cubicBezTo>
                    <a:pt x="160" y="2535"/>
                    <a:pt x="274" y="2877"/>
                    <a:pt x="434" y="3196"/>
                  </a:cubicBezTo>
                  <a:cubicBezTo>
                    <a:pt x="594" y="3516"/>
                    <a:pt x="776" y="3836"/>
                    <a:pt x="1005" y="4087"/>
                  </a:cubicBezTo>
                  <a:cubicBezTo>
                    <a:pt x="1073" y="4155"/>
                    <a:pt x="1119" y="4224"/>
                    <a:pt x="1187" y="4292"/>
                  </a:cubicBezTo>
                  <a:cubicBezTo>
                    <a:pt x="1256" y="4361"/>
                    <a:pt x="1347" y="4406"/>
                    <a:pt x="1415" y="4452"/>
                  </a:cubicBezTo>
                  <a:cubicBezTo>
                    <a:pt x="1552" y="4543"/>
                    <a:pt x="1689" y="4589"/>
                    <a:pt x="1826" y="4634"/>
                  </a:cubicBezTo>
                  <a:cubicBezTo>
                    <a:pt x="2016" y="4713"/>
                    <a:pt x="2194" y="4738"/>
                    <a:pt x="2339" y="4738"/>
                  </a:cubicBezTo>
                  <a:cubicBezTo>
                    <a:pt x="2404" y="4738"/>
                    <a:pt x="2462" y="4733"/>
                    <a:pt x="2511" y="4726"/>
                  </a:cubicBezTo>
                  <a:cubicBezTo>
                    <a:pt x="2602" y="4726"/>
                    <a:pt x="2648" y="4703"/>
                    <a:pt x="2694" y="4703"/>
                  </a:cubicBezTo>
                  <a:lnTo>
                    <a:pt x="2762" y="4680"/>
                  </a:lnTo>
                  <a:cubicBezTo>
                    <a:pt x="2762" y="4680"/>
                    <a:pt x="2853" y="4657"/>
                    <a:pt x="3013" y="4589"/>
                  </a:cubicBezTo>
                  <a:cubicBezTo>
                    <a:pt x="3150" y="4520"/>
                    <a:pt x="3356" y="4406"/>
                    <a:pt x="3561" y="4224"/>
                  </a:cubicBezTo>
                  <a:cubicBezTo>
                    <a:pt x="3972" y="3881"/>
                    <a:pt x="4360" y="3288"/>
                    <a:pt x="4657" y="2672"/>
                  </a:cubicBezTo>
                  <a:cubicBezTo>
                    <a:pt x="4953" y="2032"/>
                    <a:pt x="5182" y="1370"/>
                    <a:pt x="5296" y="868"/>
                  </a:cubicBezTo>
                  <a:cubicBezTo>
                    <a:pt x="5410" y="366"/>
                    <a:pt x="5410" y="1"/>
                    <a:pt x="5387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2" name="Google Shape;4602;p53"/>
            <p:cNvSpPr/>
            <p:nvPr/>
          </p:nvSpPr>
          <p:spPr>
            <a:xfrm>
              <a:off x="3618550" y="2546775"/>
              <a:ext cx="109575" cy="191600"/>
            </a:xfrm>
            <a:custGeom>
              <a:avLst/>
              <a:gdLst/>
              <a:ahLst/>
              <a:cxnLst/>
              <a:rect l="l" t="t" r="r" b="b"/>
              <a:pathLst>
                <a:path w="4383" h="7664" extrusionOk="0">
                  <a:moveTo>
                    <a:pt x="1758" y="1"/>
                  </a:moveTo>
                  <a:cubicBezTo>
                    <a:pt x="1347" y="183"/>
                    <a:pt x="936" y="457"/>
                    <a:pt x="616" y="777"/>
                  </a:cubicBezTo>
                  <a:cubicBezTo>
                    <a:pt x="799" y="914"/>
                    <a:pt x="731" y="1073"/>
                    <a:pt x="571" y="1256"/>
                  </a:cubicBezTo>
                  <a:cubicBezTo>
                    <a:pt x="662" y="1644"/>
                    <a:pt x="1004" y="1941"/>
                    <a:pt x="1050" y="2329"/>
                  </a:cubicBezTo>
                  <a:cubicBezTo>
                    <a:pt x="1141" y="2831"/>
                    <a:pt x="776" y="2991"/>
                    <a:pt x="548" y="3333"/>
                  </a:cubicBezTo>
                  <a:cubicBezTo>
                    <a:pt x="365" y="3630"/>
                    <a:pt x="662" y="3927"/>
                    <a:pt x="616" y="4223"/>
                  </a:cubicBezTo>
                  <a:cubicBezTo>
                    <a:pt x="594" y="4429"/>
                    <a:pt x="342" y="4657"/>
                    <a:pt x="228" y="4862"/>
                  </a:cubicBezTo>
                  <a:cubicBezTo>
                    <a:pt x="0" y="5250"/>
                    <a:pt x="23" y="5616"/>
                    <a:pt x="160" y="5958"/>
                  </a:cubicBezTo>
                  <a:cubicBezTo>
                    <a:pt x="434" y="6369"/>
                    <a:pt x="708" y="6757"/>
                    <a:pt x="1004" y="7076"/>
                  </a:cubicBezTo>
                  <a:cubicBezTo>
                    <a:pt x="1375" y="7447"/>
                    <a:pt x="1803" y="7664"/>
                    <a:pt x="2264" y="7664"/>
                  </a:cubicBezTo>
                  <a:cubicBezTo>
                    <a:pt x="2513" y="7664"/>
                    <a:pt x="2772" y="7601"/>
                    <a:pt x="3036" y="7465"/>
                  </a:cubicBezTo>
                  <a:cubicBezTo>
                    <a:pt x="3196" y="7396"/>
                    <a:pt x="3333" y="7305"/>
                    <a:pt x="3470" y="7191"/>
                  </a:cubicBezTo>
                  <a:cubicBezTo>
                    <a:pt x="3538" y="7145"/>
                    <a:pt x="3607" y="7099"/>
                    <a:pt x="3675" y="7054"/>
                  </a:cubicBezTo>
                  <a:cubicBezTo>
                    <a:pt x="3721" y="7008"/>
                    <a:pt x="3789" y="6962"/>
                    <a:pt x="3835" y="6917"/>
                  </a:cubicBezTo>
                  <a:cubicBezTo>
                    <a:pt x="3926" y="6825"/>
                    <a:pt x="3995" y="6757"/>
                    <a:pt x="4086" y="6666"/>
                  </a:cubicBezTo>
                  <a:cubicBezTo>
                    <a:pt x="4109" y="6643"/>
                    <a:pt x="4131" y="6620"/>
                    <a:pt x="4131" y="6597"/>
                  </a:cubicBezTo>
                  <a:cubicBezTo>
                    <a:pt x="4223" y="6483"/>
                    <a:pt x="4314" y="6392"/>
                    <a:pt x="4383" y="6278"/>
                  </a:cubicBezTo>
                  <a:cubicBezTo>
                    <a:pt x="3903" y="6163"/>
                    <a:pt x="3401" y="5935"/>
                    <a:pt x="2945" y="5524"/>
                  </a:cubicBezTo>
                  <a:cubicBezTo>
                    <a:pt x="1301" y="3927"/>
                    <a:pt x="4246" y="2009"/>
                    <a:pt x="4246" y="2009"/>
                  </a:cubicBezTo>
                  <a:cubicBezTo>
                    <a:pt x="4246" y="2009"/>
                    <a:pt x="3218" y="1576"/>
                    <a:pt x="2214" y="685"/>
                  </a:cubicBezTo>
                  <a:cubicBezTo>
                    <a:pt x="1963" y="457"/>
                    <a:pt x="1826" y="229"/>
                    <a:pt x="17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3" name="Google Shape;4603;p53"/>
            <p:cNvSpPr/>
            <p:nvPr/>
          </p:nvSpPr>
          <p:spPr>
            <a:xfrm>
              <a:off x="3491850" y="2537325"/>
              <a:ext cx="175425" cy="176100"/>
            </a:xfrm>
            <a:custGeom>
              <a:avLst/>
              <a:gdLst/>
              <a:ahLst/>
              <a:cxnLst/>
              <a:rect l="l" t="t" r="r" b="b"/>
              <a:pathLst>
                <a:path w="7017" h="7044" extrusionOk="0">
                  <a:moveTo>
                    <a:pt x="3110" y="0"/>
                  </a:moveTo>
                  <a:cubicBezTo>
                    <a:pt x="2542" y="0"/>
                    <a:pt x="1931" y="190"/>
                    <a:pt x="1302" y="653"/>
                  </a:cubicBezTo>
                  <a:cubicBezTo>
                    <a:pt x="206" y="1451"/>
                    <a:pt x="1" y="2867"/>
                    <a:pt x="138" y="4168"/>
                  </a:cubicBezTo>
                  <a:cubicBezTo>
                    <a:pt x="229" y="4967"/>
                    <a:pt x="389" y="5971"/>
                    <a:pt x="982" y="6519"/>
                  </a:cubicBezTo>
                  <a:cubicBezTo>
                    <a:pt x="1097" y="6633"/>
                    <a:pt x="1233" y="6724"/>
                    <a:pt x="1393" y="6793"/>
                  </a:cubicBezTo>
                  <a:cubicBezTo>
                    <a:pt x="1713" y="6952"/>
                    <a:pt x="2055" y="7021"/>
                    <a:pt x="2420" y="7044"/>
                  </a:cubicBezTo>
                  <a:cubicBezTo>
                    <a:pt x="2420" y="5948"/>
                    <a:pt x="2626" y="4852"/>
                    <a:pt x="2694" y="3757"/>
                  </a:cubicBezTo>
                  <a:cubicBezTo>
                    <a:pt x="2694" y="3665"/>
                    <a:pt x="2740" y="3620"/>
                    <a:pt x="2808" y="3597"/>
                  </a:cubicBezTo>
                  <a:cubicBezTo>
                    <a:pt x="2808" y="3574"/>
                    <a:pt x="2808" y="3551"/>
                    <a:pt x="2831" y="3529"/>
                  </a:cubicBezTo>
                  <a:cubicBezTo>
                    <a:pt x="2849" y="3424"/>
                    <a:pt x="2933" y="3345"/>
                    <a:pt x="3023" y="3345"/>
                  </a:cubicBezTo>
                  <a:cubicBezTo>
                    <a:pt x="3051" y="3345"/>
                    <a:pt x="3078" y="3353"/>
                    <a:pt x="3105" y="3369"/>
                  </a:cubicBezTo>
                  <a:cubicBezTo>
                    <a:pt x="3470" y="3551"/>
                    <a:pt x="3813" y="3757"/>
                    <a:pt x="4178" y="3939"/>
                  </a:cubicBezTo>
                  <a:cubicBezTo>
                    <a:pt x="4158" y="3919"/>
                    <a:pt x="4138" y="3882"/>
                    <a:pt x="4118" y="3858"/>
                  </a:cubicBezTo>
                  <a:lnTo>
                    <a:pt x="4118" y="3858"/>
                  </a:lnTo>
                  <a:cubicBezTo>
                    <a:pt x="4177" y="3909"/>
                    <a:pt x="4532" y="4139"/>
                    <a:pt x="5039" y="4139"/>
                  </a:cubicBezTo>
                  <a:cubicBezTo>
                    <a:pt x="5352" y="4139"/>
                    <a:pt x="5723" y="4051"/>
                    <a:pt x="6118" y="3780"/>
                  </a:cubicBezTo>
                  <a:cubicBezTo>
                    <a:pt x="7016" y="3156"/>
                    <a:pt x="5426" y="0"/>
                    <a:pt x="311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4" name="Google Shape;4604;p53"/>
            <p:cNvSpPr/>
            <p:nvPr/>
          </p:nvSpPr>
          <p:spPr>
            <a:xfrm>
              <a:off x="3518675" y="2538375"/>
              <a:ext cx="139825" cy="103725"/>
            </a:xfrm>
            <a:custGeom>
              <a:avLst/>
              <a:gdLst/>
              <a:ahLst/>
              <a:cxnLst/>
              <a:rect l="l" t="t" r="r" b="b"/>
              <a:pathLst>
                <a:path w="5593" h="4149" extrusionOk="0">
                  <a:moveTo>
                    <a:pt x="1809" y="1"/>
                  </a:moveTo>
                  <a:cubicBezTo>
                    <a:pt x="1395" y="1"/>
                    <a:pt x="1007" y="64"/>
                    <a:pt x="708" y="200"/>
                  </a:cubicBezTo>
                  <a:cubicBezTo>
                    <a:pt x="206" y="405"/>
                    <a:pt x="1" y="770"/>
                    <a:pt x="24" y="770"/>
                  </a:cubicBezTo>
                  <a:cubicBezTo>
                    <a:pt x="25" y="774"/>
                    <a:pt x="28" y="775"/>
                    <a:pt x="32" y="775"/>
                  </a:cubicBezTo>
                  <a:cubicBezTo>
                    <a:pt x="83" y="775"/>
                    <a:pt x="331" y="511"/>
                    <a:pt x="777" y="405"/>
                  </a:cubicBezTo>
                  <a:cubicBezTo>
                    <a:pt x="993" y="333"/>
                    <a:pt x="1250" y="298"/>
                    <a:pt x="1528" y="298"/>
                  </a:cubicBezTo>
                  <a:cubicBezTo>
                    <a:pt x="1868" y="298"/>
                    <a:pt x="2239" y="350"/>
                    <a:pt x="2603" y="451"/>
                  </a:cubicBezTo>
                  <a:cubicBezTo>
                    <a:pt x="3242" y="633"/>
                    <a:pt x="3835" y="976"/>
                    <a:pt x="4201" y="1318"/>
                  </a:cubicBezTo>
                  <a:cubicBezTo>
                    <a:pt x="4589" y="1661"/>
                    <a:pt x="4748" y="1934"/>
                    <a:pt x="4748" y="1934"/>
                  </a:cubicBezTo>
                  <a:cubicBezTo>
                    <a:pt x="4748" y="1934"/>
                    <a:pt x="4817" y="2003"/>
                    <a:pt x="4885" y="2117"/>
                  </a:cubicBezTo>
                  <a:cubicBezTo>
                    <a:pt x="4954" y="2254"/>
                    <a:pt x="5045" y="2437"/>
                    <a:pt x="5114" y="2665"/>
                  </a:cubicBezTo>
                  <a:cubicBezTo>
                    <a:pt x="5136" y="2756"/>
                    <a:pt x="5136" y="2893"/>
                    <a:pt x="5136" y="3030"/>
                  </a:cubicBezTo>
                  <a:cubicBezTo>
                    <a:pt x="5136" y="3167"/>
                    <a:pt x="5091" y="3304"/>
                    <a:pt x="5045" y="3395"/>
                  </a:cubicBezTo>
                  <a:cubicBezTo>
                    <a:pt x="4977" y="3509"/>
                    <a:pt x="4885" y="3601"/>
                    <a:pt x="4771" y="3669"/>
                  </a:cubicBezTo>
                  <a:cubicBezTo>
                    <a:pt x="4634" y="3715"/>
                    <a:pt x="4497" y="3760"/>
                    <a:pt x="4337" y="3783"/>
                  </a:cubicBezTo>
                  <a:cubicBezTo>
                    <a:pt x="4268" y="3788"/>
                    <a:pt x="4198" y="3790"/>
                    <a:pt x="4129" y="3790"/>
                  </a:cubicBezTo>
                  <a:cubicBezTo>
                    <a:pt x="3534" y="3790"/>
                    <a:pt x="2943" y="3625"/>
                    <a:pt x="2534" y="3441"/>
                  </a:cubicBezTo>
                  <a:cubicBezTo>
                    <a:pt x="2097" y="3222"/>
                    <a:pt x="1828" y="2983"/>
                    <a:pt x="1785" y="2983"/>
                  </a:cubicBezTo>
                  <a:cubicBezTo>
                    <a:pt x="1783" y="2983"/>
                    <a:pt x="1782" y="2983"/>
                    <a:pt x="1781" y="2984"/>
                  </a:cubicBezTo>
                  <a:cubicBezTo>
                    <a:pt x="1758" y="3007"/>
                    <a:pt x="1895" y="3167"/>
                    <a:pt x="2123" y="3372"/>
                  </a:cubicBezTo>
                  <a:cubicBezTo>
                    <a:pt x="2580" y="3601"/>
                    <a:pt x="3014" y="3875"/>
                    <a:pt x="3470" y="4034"/>
                  </a:cubicBezTo>
                  <a:cubicBezTo>
                    <a:pt x="3744" y="4103"/>
                    <a:pt x="4041" y="4148"/>
                    <a:pt x="4360" y="4148"/>
                  </a:cubicBezTo>
                  <a:cubicBezTo>
                    <a:pt x="4543" y="4148"/>
                    <a:pt x="4726" y="4103"/>
                    <a:pt x="4931" y="4034"/>
                  </a:cubicBezTo>
                  <a:cubicBezTo>
                    <a:pt x="5114" y="3943"/>
                    <a:pt x="5273" y="3806"/>
                    <a:pt x="5387" y="3623"/>
                  </a:cubicBezTo>
                  <a:cubicBezTo>
                    <a:pt x="5502" y="3441"/>
                    <a:pt x="5547" y="3258"/>
                    <a:pt x="5570" y="3076"/>
                  </a:cubicBezTo>
                  <a:cubicBezTo>
                    <a:pt x="5593" y="2893"/>
                    <a:pt x="5570" y="2710"/>
                    <a:pt x="5547" y="2551"/>
                  </a:cubicBezTo>
                  <a:cubicBezTo>
                    <a:pt x="5502" y="2254"/>
                    <a:pt x="5387" y="2026"/>
                    <a:pt x="5296" y="1866"/>
                  </a:cubicBezTo>
                  <a:cubicBezTo>
                    <a:pt x="5251" y="1797"/>
                    <a:pt x="5205" y="1729"/>
                    <a:pt x="5182" y="1683"/>
                  </a:cubicBezTo>
                  <a:cubicBezTo>
                    <a:pt x="5159" y="1661"/>
                    <a:pt x="5159" y="1638"/>
                    <a:pt x="5159" y="1638"/>
                  </a:cubicBezTo>
                  <a:cubicBezTo>
                    <a:pt x="5159" y="1638"/>
                    <a:pt x="4931" y="1295"/>
                    <a:pt x="4474" y="953"/>
                  </a:cubicBezTo>
                  <a:cubicBezTo>
                    <a:pt x="4269" y="770"/>
                    <a:pt x="3995" y="588"/>
                    <a:pt x="3676" y="428"/>
                  </a:cubicBezTo>
                  <a:cubicBezTo>
                    <a:pt x="3379" y="291"/>
                    <a:pt x="3014" y="177"/>
                    <a:pt x="2671" y="86"/>
                  </a:cubicBezTo>
                  <a:cubicBezTo>
                    <a:pt x="2385" y="30"/>
                    <a:pt x="2090" y="1"/>
                    <a:pt x="180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5" name="Google Shape;4605;p53"/>
            <p:cNvSpPr/>
            <p:nvPr/>
          </p:nvSpPr>
          <p:spPr>
            <a:xfrm>
              <a:off x="3494150" y="2608975"/>
              <a:ext cx="61650" cy="104450"/>
            </a:xfrm>
            <a:custGeom>
              <a:avLst/>
              <a:gdLst/>
              <a:ahLst/>
              <a:cxnLst/>
              <a:rect l="l" t="t" r="r" b="b"/>
              <a:pathLst>
                <a:path w="2466" h="4178" extrusionOk="0">
                  <a:moveTo>
                    <a:pt x="46" y="1"/>
                  </a:moveTo>
                  <a:cubicBezTo>
                    <a:pt x="0" y="434"/>
                    <a:pt x="0" y="868"/>
                    <a:pt x="46" y="1302"/>
                  </a:cubicBezTo>
                  <a:cubicBezTo>
                    <a:pt x="137" y="2101"/>
                    <a:pt x="297" y="3105"/>
                    <a:pt x="890" y="3653"/>
                  </a:cubicBezTo>
                  <a:cubicBezTo>
                    <a:pt x="1005" y="3767"/>
                    <a:pt x="1141" y="3858"/>
                    <a:pt x="1301" y="3927"/>
                  </a:cubicBezTo>
                  <a:cubicBezTo>
                    <a:pt x="1621" y="4086"/>
                    <a:pt x="1963" y="4155"/>
                    <a:pt x="2328" y="4178"/>
                  </a:cubicBezTo>
                  <a:cubicBezTo>
                    <a:pt x="2328" y="3561"/>
                    <a:pt x="2397" y="2945"/>
                    <a:pt x="2465" y="2352"/>
                  </a:cubicBezTo>
                  <a:lnTo>
                    <a:pt x="2465" y="2352"/>
                  </a:lnTo>
                  <a:cubicBezTo>
                    <a:pt x="2335" y="2424"/>
                    <a:pt x="2178" y="2469"/>
                    <a:pt x="1976" y="2469"/>
                  </a:cubicBezTo>
                  <a:cubicBezTo>
                    <a:pt x="1858" y="2469"/>
                    <a:pt x="1726" y="2454"/>
                    <a:pt x="1575" y="2420"/>
                  </a:cubicBezTo>
                  <a:cubicBezTo>
                    <a:pt x="525" y="2146"/>
                    <a:pt x="160" y="105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6" name="Google Shape;4606;p53"/>
            <p:cNvSpPr/>
            <p:nvPr/>
          </p:nvSpPr>
          <p:spPr>
            <a:xfrm>
              <a:off x="3554050" y="2543350"/>
              <a:ext cx="109600" cy="97325"/>
            </a:xfrm>
            <a:custGeom>
              <a:avLst/>
              <a:gdLst/>
              <a:ahLst/>
              <a:cxnLst/>
              <a:rect l="l" t="t" r="r" b="b"/>
              <a:pathLst>
                <a:path w="4384" h="3893" extrusionOk="0">
                  <a:moveTo>
                    <a:pt x="1713" y="1"/>
                  </a:moveTo>
                  <a:cubicBezTo>
                    <a:pt x="1964" y="229"/>
                    <a:pt x="3333" y="1484"/>
                    <a:pt x="3379" y="2466"/>
                  </a:cubicBezTo>
                  <a:cubicBezTo>
                    <a:pt x="3386" y="2772"/>
                    <a:pt x="3102" y="2880"/>
                    <a:pt x="2697" y="2880"/>
                  </a:cubicBezTo>
                  <a:cubicBezTo>
                    <a:pt x="1710" y="2880"/>
                    <a:pt x="1" y="2238"/>
                    <a:pt x="1" y="2238"/>
                  </a:cubicBezTo>
                  <a:lnTo>
                    <a:pt x="1" y="2238"/>
                  </a:lnTo>
                  <a:cubicBezTo>
                    <a:pt x="1" y="2238"/>
                    <a:pt x="206" y="2740"/>
                    <a:pt x="320" y="3333"/>
                  </a:cubicBezTo>
                  <a:cubicBezTo>
                    <a:pt x="320" y="3310"/>
                    <a:pt x="343" y="3310"/>
                    <a:pt x="343" y="3288"/>
                  </a:cubicBezTo>
                  <a:cubicBezTo>
                    <a:pt x="360" y="3170"/>
                    <a:pt x="439" y="3101"/>
                    <a:pt x="525" y="3101"/>
                  </a:cubicBezTo>
                  <a:cubicBezTo>
                    <a:pt x="556" y="3101"/>
                    <a:pt x="587" y="3110"/>
                    <a:pt x="617" y="3128"/>
                  </a:cubicBezTo>
                  <a:cubicBezTo>
                    <a:pt x="982" y="3310"/>
                    <a:pt x="1325" y="3516"/>
                    <a:pt x="1690" y="3698"/>
                  </a:cubicBezTo>
                  <a:cubicBezTo>
                    <a:pt x="1667" y="3676"/>
                    <a:pt x="1644" y="3630"/>
                    <a:pt x="1621" y="3607"/>
                  </a:cubicBezTo>
                  <a:lnTo>
                    <a:pt x="1621" y="3607"/>
                  </a:lnTo>
                  <a:cubicBezTo>
                    <a:pt x="1622" y="3607"/>
                    <a:pt x="2002" y="3892"/>
                    <a:pt x="2565" y="3892"/>
                  </a:cubicBezTo>
                  <a:cubicBezTo>
                    <a:pt x="2876" y="3892"/>
                    <a:pt x="3241" y="3806"/>
                    <a:pt x="3630" y="3539"/>
                  </a:cubicBezTo>
                  <a:cubicBezTo>
                    <a:pt x="4383" y="3014"/>
                    <a:pt x="3402" y="754"/>
                    <a:pt x="171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7" name="Google Shape;4607;p53"/>
            <p:cNvSpPr/>
            <p:nvPr/>
          </p:nvSpPr>
          <p:spPr>
            <a:xfrm>
              <a:off x="2326325" y="2325350"/>
              <a:ext cx="1021200" cy="1012650"/>
            </a:xfrm>
            <a:custGeom>
              <a:avLst/>
              <a:gdLst/>
              <a:ahLst/>
              <a:cxnLst/>
              <a:rect l="l" t="t" r="r" b="b"/>
              <a:pathLst>
                <a:path w="40848" h="40506" extrusionOk="0">
                  <a:moveTo>
                    <a:pt x="25161" y="0"/>
                  </a:moveTo>
                  <a:cubicBezTo>
                    <a:pt x="24407" y="0"/>
                    <a:pt x="23603" y="36"/>
                    <a:pt x="22747" y="116"/>
                  </a:cubicBezTo>
                  <a:cubicBezTo>
                    <a:pt x="12612" y="1051"/>
                    <a:pt x="10170" y="2558"/>
                    <a:pt x="8390" y="4247"/>
                  </a:cubicBezTo>
                  <a:cubicBezTo>
                    <a:pt x="6609" y="5936"/>
                    <a:pt x="5034" y="12510"/>
                    <a:pt x="3254" y="14564"/>
                  </a:cubicBezTo>
                  <a:cubicBezTo>
                    <a:pt x="1522" y="16537"/>
                    <a:pt x="1" y="18615"/>
                    <a:pt x="4452" y="18615"/>
                  </a:cubicBezTo>
                  <a:cubicBezTo>
                    <a:pt x="4636" y="18615"/>
                    <a:pt x="4830" y="18611"/>
                    <a:pt x="5034" y="18604"/>
                  </a:cubicBezTo>
                  <a:lnTo>
                    <a:pt x="5034" y="18604"/>
                  </a:lnTo>
                  <a:cubicBezTo>
                    <a:pt x="5034" y="18604"/>
                    <a:pt x="2523" y="33121"/>
                    <a:pt x="6952" y="36750"/>
                  </a:cubicBezTo>
                  <a:cubicBezTo>
                    <a:pt x="10242" y="39439"/>
                    <a:pt x="16390" y="40505"/>
                    <a:pt x="22326" y="40505"/>
                  </a:cubicBezTo>
                  <a:cubicBezTo>
                    <a:pt x="28784" y="40505"/>
                    <a:pt x="34991" y="39243"/>
                    <a:pt x="36990" y="37435"/>
                  </a:cubicBezTo>
                  <a:cubicBezTo>
                    <a:pt x="40847" y="33965"/>
                    <a:pt x="37925" y="7351"/>
                    <a:pt x="35597" y="4247"/>
                  </a:cubicBezTo>
                  <a:cubicBezTo>
                    <a:pt x="35597" y="4247"/>
                    <a:pt x="33321" y="0"/>
                    <a:pt x="25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8" name="Google Shape;4608;p53"/>
            <p:cNvSpPr/>
            <p:nvPr/>
          </p:nvSpPr>
          <p:spPr>
            <a:xfrm>
              <a:off x="2454450" y="2380300"/>
              <a:ext cx="893075" cy="957675"/>
            </a:xfrm>
            <a:custGeom>
              <a:avLst/>
              <a:gdLst/>
              <a:ahLst/>
              <a:cxnLst/>
              <a:rect l="l" t="t" r="r" b="b"/>
              <a:pathLst>
                <a:path w="35723" h="38307" extrusionOk="0">
                  <a:moveTo>
                    <a:pt x="21924" y="0"/>
                  </a:moveTo>
                  <a:cubicBezTo>
                    <a:pt x="19328" y="0"/>
                    <a:pt x="16620" y="209"/>
                    <a:pt x="14335" y="839"/>
                  </a:cubicBezTo>
                  <a:cubicBezTo>
                    <a:pt x="7487" y="2711"/>
                    <a:pt x="5159" y="3373"/>
                    <a:pt x="4406" y="8714"/>
                  </a:cubicBezTo>
                  <a:cubicBezTo>
                    <a:pt x="3721" y="13530"/>
                    <a:pt x="0" y="30695"/>
                    <a:pt x="2991" y="35054"/>
                  </a:cubicBezTo>
                  <a:cubicBezTo>
                    <a:pt x="3105" y="35237"/>
                    <a:pt x="3265" y="35419"/>
                    <a:pt x="3424" y="35602"/>
                  </a:cubicBezTo>
                  <a:cubicBezTo>
                    <a:pt x="6902" y="37521"/>
                    <a:pt x="12139" y="38307"/>
                    <a:pt x="17219" y="38307"/>
                  </a:cubicBezTo>
                  <a:cubicBezTo>
                    <a:pt x="21142" y="38307"/>
                    <a:pt x="24970" y="37839"/>
                    <a:pt x="27825" y="37063"/>
                  </a:cubicBezTo>
                  <a:cubicBezTo>
                    <a:pt x="28692" y="36629"/>
                    <a:pt x="29536" y="36287"/>
                    <a:pt x="30312" y="36104"/>
                  </a:cubicBezTo>
                  <a:cubicBezTo>
                    <a:pt x="30974" y="35853"/>
                    <a:pt x="31499" y="35579"/>
                    <a:pt x="31865" y="35237"/>
                  </a:cubicBezTo>
                  <a:cubicBezTo>
                    <a:pt x="35722" y="31767"/>
                    <a:pt x="32800" y="5153"/>
                    <a:pt x="30472" y="2049"/>
                  </a:cubicBezTo>
                  <a:cubicBezTo>
                    <a:pt x="30472" y="2049"/>
                    <a:pt x="30449" y="2049"/>
                    <a:pt x="30449" y="2026"/>
                  </a:cubicBezTo>
                  <a:cubicBezTo>
                    <a:pt x="30358" y="1866"/>
                    <a:pt x="29924" y="1182"/>
                    <a:pt x="28989" y="428"/>
                  </a:cubicBezTo>
                  <a:cubicBezTo>
                    <a:pt x="27138" y="220"/>
                    <a:pt x="24590" y="0"/>
                    <a:pt x="21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9" name="Google Shape;4609;p53"/>
            <p:cNvSpPr/>
            <p:nvPr/>
          </p:nvSpPr>
          <p:spPr>
            <a:xfrm>
              <a:off x="2374550" y="2440075"/>
              <a:ext cx="531300" cy="897825"/>
            </a:xfrm>
            <a:custGeom>
              <a:avLst/>
              <a:gdLst/>
              <a:ahLst/>
              <a:cxnLst/>
              <a:rect l="l" t="t" r="r" b="b"/>
              <a:pathLst>
                <a:path w="21252" h="35913" extrusionOk="0">
                  <a:moveTo>
                    <a:pt x="10067" y="1"/>
                  </a:moveTo>
                  <a:cubicBezTo>
                    <a:pt x="9274" y="1"/>
                    <a:pt x="8449" y="245"/>
                    <a:pt x="7625" y="662"/>
                  </a:cubicBezTo>
                  <a:cubicBezTo>
                    <a:pt x="4201" y="2374"/>
                    <a:pt x="4520" y="6551"/>
                    <a:pt x="3128" y="9541"/>
                  </a:cubicBezTo>
                  <a:cubicBezTo>
                    <a:pt x="2626" y="10614"/>
                    <a:pt x="1873" y="11504"/>
                    <a:pt x="1142" y="12417"/>
                  </a:cubicBezTo>
                  <a:cubicBezTo>
                    <a:pt x="914" y="12691"/>
                    <a:pt x="366" y="13102"/>
                    <a:pt x="1" y="13536"/>
                  </a:cubicBezTo>
                  <a:cubicBezTo>
                    <a:pt x="115" y="13627"/>
                    <a:pt x="275" y="13695"/>
                    <a:pt x="457" y="13764"/>
                  </a:cubicBezTo>
                  <a:lnTo>
                    <a:pt x="480" y="13764"/>
                  </a:lnTo>
                  <a:cubicBezTo>
                    <a:pt x="549" y="13810"/>
                    <a:pt x="640" y="13832"/>
                    <a:pt x="731" y="13855"/>
                  </a:cubicBezTo>
                  <a:lnTo>
                    <a:pt x="777" y="13855"/>
                  </a:lnTo>
                  <a:cubicBezTo>
                    <a:pt x="891" y="13878"/>
                    <a:pt x="982" y="13901"/>
                    <a:pt x="1097" y="13924"/>
                  </a:cubicBezTo>
                  <a:lnTo>
                    <a:pt x="1119" y="13924"/>
                  </a:lnTo>
                  <a:cubicBezTo>
                    <a:pt x="1234" y="13947"/>
                    <a:pt x="1370" y="13969"/>
                    <a:pt x="1507" y="13969"/>
                  </a:cubicBezTo>
                  <a:lnTo>
                    <a:pt x="1576" y="13969"/>
                  </a:lnTo>
                  <a:cubicBezTo>
                    <a:pt x="1690" y="13992"/>
                    <a:pt x="1804" y="13992"/>
                    <a:pt x="1918" y="13992"/>
                  </a:cubicBezTo>
                  <a:cubicBezTo>
                    <a:pt x="1964" y="14015"/>
                    <a:pt x="2010" y="14015"/>
                    <a:pt x="2055" y="14015"/>
                  </a:cubicBezTo>
                  <a:lnTo>
                    <a:pt x="3105" y="14015"/>
                  </a:lnTo>
                  <a:cubicBezTo>
                    <a:pt x="3105" y="14015"/>
                    <a:pt x="2808" y="15658"/>
                    <a:pt x="2603" y="18009"/>
                  </a:cubicBezTo>
                  <a:cubicBezTo>
                    <a:pt x="2603" y="18283"/>
                    <a:pt x="2580" y="18580"/>
                    <a:pt x="2535" y="18877"/>
                  </a:cubicBezTo>
                  <a:cubicBezTo>
                    <a:pt x="2192" y="23442"/>
                    <a:pt x="2283" y="29901"/>
                    <a:pt x="5023" y="32161"/>
                  </a:cubicBezTo>
                  <a:cubicBezTo>
                    <a:pt x="8302" y="34833"/>
                    <a:pt x="14434" y="35913"/>
                    <a:pt x="20350" y="35913"/>
                  </a:cubicBezTo>
                  <a:cubicBezTo>
                    <a:pt x="20651" y="35913"/>
                    <a:pt x="20952" y="35910"/>
                    <a:pt x="21251" y="35904"/>
                  </a:cubicBezTo>
                  <a:cubicBezTo>
                    <a:pt x="20932" y="34969"/>
                    <a:pt x="20110" y="34010"/>
                    <a:pt x="19745" y="33280"/>
                  </a:cubicBezTo>
                  <a:cubicBezTo>
                    <a:pt x="18900" y="31659"/>
                    <a:pt x="18375" y="29833"/>
                    <a:pt x="17782" y="28098"/>
                  </a:cubicBezTo>
                  <a:cubicBezTo>
                    <a:pt x="16778" y="25131"/>
                    <a:pt x="16960" y="21958"/>
                    <a:pt x="16686" y="18877"/>
                  </a:cubicBezTo>
                  <a:cubicBezTo>
                    <a:pt x="16367" y="15293"/>
                    <a:pt x="15842" y="11733"/>
                    <a:pt x="15157" y="8217"/>
                  </a:cubicBezTo>
                  <a:cubicBezTo>
                    <a:pt x="14769" y="6300"/>
                    <a:pt x="14518" y="3789"/>
                    <a:pt x="13445" y="2100"/>
                  </a:cubicBezTo>
                  <a:cubicBezTo>
                    <a:pt x="12482" y="607"/>
                    <a:pt x="11314" y="1"/>
                    <a:pt x="100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0" name="Google Shape;4610;p53"/>
            <p:cNvSpPr/>
            <p:nvPr/>
          </p:nvSpPr>
          <p:spPr>
            <a:xfrm>
              <a:off x="2374550" y="2472025"/>
              <a:ext cx="166650" cy="318600"/>
            </a:xfrm>
            <a:custGeom>
              <a:avLst/>
              <a:gdLst/>
              <a:ahLst/>
              <a:cxnLst/>
              <a:rect l="l" t="t" r="r" b="b"/>
              <a:pathLst>
                <a:path w="6666" h="12744" extrusionOk="0">
                  <a:moveTo>
                    <a:pt x="6666" y="1"/>
                  </a:moveTo>
                  <a:cubicBezTo>
                    <a:pt x="4246" y="1964"/>
                    <a:pt x="4361" y="5593"/>
                    <a:pt x="3128" y="8263"/>
                  </a:cubicBezTo>
                  <a:cubicBezTo>
                    <a:pt x="2626" y="9336"/>
                    <a:pt x="1873" y="10226"/>
                    <a:pt x="1142" y="11139"/>
                  </a:cubicBezTo>
                  <a:cubicBezTo>
                    <a:pt x="914" y="11413"/>
                    <a:pt x="366" y="11824"/>
                    <a:pt x="1" y="12258"/>
                  </a:cubicBezTo>
                  <a:cubicBezTo>
                    <a:pt x="432" y="12565"/>
                    <a:pt x="1231" y="12744"/>
                    <a:pt x="2547" y="12744"/>
                  </a:cubicBezTo>
                  <a:cubicBezTo>
                    <a:pt x="2696" y="12744"/>
                    <a:pt x="2852" y="12742"/>
                    <a:pt x="3014" y="12737"/>
                  </a:cubicBezTo>
                  <a:cubicBezTo>
                    <a:pt x="3356" y="11893"/>
                    <a:pt x="3813" y="10523"/>
                    <a:pt x="3950" y="9131"/>
                  </a:cubicBezTo>
                  <a:cubicBezTo>
                    <a:pt x="4110" y="7031"/>
                    <a:pt x="5433" y="1667"/>
                    <a:pt x="666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1" name="Google Shape;4611;p53"/>
            <p:cNvSpPr/>
            <p:nvPr/>
          </p:nvSpPr>
          <p:spPr>
            <a:xfrm>
              <a:off x="2385975" y="2440850"/>
              <a:ext cx="279625" cy="334775"/>
            </a:xfrm>
            <a:custGeom>
              <a:avLst/>
              <a:gdLst/>
              <a:ahLst/>
              <a:cxnLst/>
              <a:rect l="l" t="t" r="r" b="b"/>
              <a:pathLst>
                <a:path w="11185" h="13391" extrusionOk="0">
                  <a:moveTo>
                    <a:pt x="11086" y="1"/>
                  </a:moveTo>
                  <a:cubicBezTo>
                    <a:pt x="10904" y="1"/>
                    <a:pt x="10401" y="62"/>
                    <a:pt x="9701" y="152"/>
                  </a:cubicBezTo>
                  <a:cubicBezTo>
                    <a:pt x="8857" y="289"/>
                    <a:pt x="7647" y="471"/>
                    <a:pt x="6597" y="1111"/>
                  </a:cubicBezTo>
                  <a:cubicBezTo>
                    <a:pt x="6072" y="1430"/>
                    <a:pt x="5615" y="1864"/>
                    <a:pt x="5296" y="2320"/>
                  </a:cubicBezTo>
                  <a:cubicBezTo>
                    <a:pt x="4954" y="2800"/>
                    <a:pt x="4748" y="3279"/>
                    <a:pt x="4588" y="3713"/>
                  </a:cubicBezTo>
                  <a:cubicBezTo>
                    <a:pt x="4269" y="4534"/>
                    <a:pt x="4109" y="5105"/>
                    <a:pt x="4109" y="5105"/>
                  </a:cubicBezTo>
                  <a:cubicBezTo>
                    <a:pt x="4109" y="5105"/>
                    <a:pt x="4063" y="5242"/>
                    <a:pt x="3995" y="5493"/>
                  </a:cubicBezTo>
                  <a:cubicBezTo>
                    <a:pt x="3926" y="5744"/>
                    <a:pt x="3835" y="6086"/>
                    <a:pt x="3721" y="6520"/>
                  </a:cubicBezTo>
                  <a:cubicBezTo>
                    <a:pt x="3493" y="7365"/>
                    <a:pt x="3196" y="8506"/>
                    <a:pt x="2762" y="9579"/>
                  </a:cubicBezTo>
                  <a:cubicBezTo>
                    <a:pt x="1849" y="11724"/>
                    <a:pt x="0" y="13299"/>
                    <a:pt x="115" y="13391"/>
                  </a:cubicBezTo>
                  <a:cubicBezTo>
                    <a:pt x="137" y="13391"/>
                    <a:pt x="548" y="13003"/>
                    <a:pt x="1187" y="12363"/>
                  </a:cubicBezTo>
                  <a:cubicBezTo>
                    <a:pt x="1324" y="12204"/>
                    <a:pt x="1507" y="12044"/>
                    <a:pt x="1667" y="11838"/>
                  </a:cubicBezTo>
                  <a:cubicBezTo>
                    <a:pt x="1826" y="11656"/>
                    <a:pt x="1986" y="11428"/>
                    <a:pt x="2146" y="11199"/>
                  </a:cubicBezTo>
                  <a:cubicBezTo>
                    <a:pt x="2237" y="11085"/>
                    <a:pt x="2306" y="10971"/>
                    <a:pt x="2397" y="10857"/>
                  </a:cubicBezTo>
                  <a:lnTo>
                    <a:pt x="2534" y="10674"/>
                  </a:lnTo>
                  <a:lnTo>
                    <a:pt x="2625" y="10492"/>
                  </a:lnTo>
                  <a:cubicBezTo>
                    <a:pt x="2762" y="10241"/>
                    <a:pt x="2899" y="9967"/>
                    <a:pt x="3036" y="9716"/>
                  </a:cubicBezTo>
                  <a:cubicBezTo>
                    <a:pt x="3538" y="8620"/>
                    <a:pt x="3881" y="7479"/>
                    <a:pt x="4132" y="6634"/>
                  </a:cubicBezTo>
                  <a:cubicBezTo>
                    <a:pt x="4246" y="6223"/>
                    <a:pt x="4337" y="5858"/>
                    <a:pt x="4429" y="5607"/>
                  </a:cubicBezTo>
                  <a:cubicBezTo>
                    <a:pt x="4497" y="5379"/>
                    <a:pt x="4543" y="5242"/>
                    <a:pt x="4543" y="5242"/>
                  </a:cubicBezTo>
                  <a:cubicBezTo>
                    <a:pt x="4543" y="5242"/>
                    <a:pt x="4680" y="4671"/>
                    <a:pt x="4976" y="3850"/>
                  </a:cubicBezTo>
                  <a:cubicBezTo>
                    <a:pt x="5250" y="3028"/>
                    <a:pt x="5798" y="2001"/>
                    <a:pt x="6780" y="1384"/>
                  </a:cubicBezTo>
                  <a:cubicBezTo>
                    <a:pt x="7715" y="745"/>
                    <a:pt x="8879" y="517"/>
                    <a:pt x="9747" y="335"/>
                  </a:cubicBezTo>
                  <a:cubicBezTo>
                    <a:pt x="10591" y="152"/>
                    <a:pt x="11185" y="38"/>
                    <a:pt x="11162" y="15"/>
                  </a:cubicBezTo>
                  <a:cubicBezTo>
                    <a:pt x="11162" y="5"/>
                    <a:pt x="11136" y="1"/>
                    <a:pt x="1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2" name="Google Shape;4612;p53"/>
            <p:cNvSpPr/>
            <p:nvPr/>
          </p:nvSpPr>
          <p:spPr>
            <a:xfrm>
              <a:off x="2417350" y="2659775"/>
              <a:ext cx="101600" cy="606025"/>
            </a:xfrm>
            <a:custGeom>
              <a:avLst/>
              <a:gdLst/>
              <a:ahLst/>
              <a:cxnLst/>
              <a:rect l="l" t="t" r="r" b="b"/>
              <a:pathLst>
                <a:path w="4064" h="24241" extrusionOk="0">
                  <a:moveTo>
                    <a:pt x="2101" y="0"/>
                  </a:moveTo>
                  <a:cubicBezTo>
                    <a:pt x="2101" y="0"/>
                    <a:pt x="2101" y="69"/>
                    <a:pt x="2101" y="160"/>
                  </a:cubicBezTo>
                  <a:cubicBezTo>
                    <a:pt x="2124" y="251"/>
                    <a:pt x="2169" y="388"/>
                    <a:pt x="2169" y="594"/>
                  </a:cubicBezTo>
                  <a:cubicBezTo>
                    <a:pt x="2215" y="959"/>
                    <a:pt x="2146" y="1484"/>
                    <a:pt x="2032" y="2100"/>
                  </a:cubicBezTo>
                  <a:cubicBezTo>
                    <a:pt x="1918" y="2739"/>
                    <a:pt x="1713" y="3469"/>
                    <a:pt x="1576" y="4268"/>
                  </a:cubicBezTo>
                  <a:cubicBezTo>
                    <a:pt x="1439" y="5067"/>
                    <a:pt x="1279" y="5912"/>
                    <a:pt x="1074" y="6734"/>
                  </a:cubicBezTo>
                  <a:cubicBezTo>
                    <a:pt x="868" y="7578"/>
                    <a:pt x="708" y="8423"/>
                    <a:pt x="526" y="9221"/>
                  </a:cubicBezTo>
                  <a:cubicBezTo>
                    <a:pt x="435" y="9632"/>
                    <a:pt x="389" y="10020"/>
                    <a:pt x="343" y="10386"/>
                  </a:cubicBezTo>
                  <a:cubicBezTo>
                    <a:pt x="275" y="10751"/>
                    <a:pt x="229" y="11116"/>
                    <a:pt x="183" y="11436"/>
                  </a:cubicBezTo>
                  <a:cubicBezTo>
                    <a:pt x="92" y="12075"/>
                    <a:pt x="92" y="12622"/>
                    <a:pt x="46" y="13010"/>
                  </a:cubicBezTo>
                  <a:cubicBezTo>
                    <a:pt x="24" y="13398"/>
                    <a:pt x="24" y="13604"/>
                    <a:pt x="24" y="13604"/>
                  </a:cubicBezTo>
                  <a:cubicBezTo>
                    <a:pt x="24" y="13604"/>
                    <a:pt x="1" y="13672"/>
                    <a:pt x="24" y="13764"/>
                  </a:cubicBezTo>
                  <a:cubicBezTo>
                    <a:pt x="24" y="13878"/>
                    <a:pt x="24" y="14015"/>
                    <a:pt x="24" y="14220"/>
                  </a:cubicBezTo>
                  <a:cubicBezTo>
                    <a:pt x="46" y="14608"/>
                    <a:pt x="69" y="15156"/>
                    <a:pt x="92" y="15795"/>
                  </a:cubicBezTo>
                  <a:cubicBezTo>
                    <a:pt x="229" y="17096"/>
                    <a:pt x="366" y="18877"/>
                    <a:pt x="1051" y="20520"/>
                  </a:cubicBezTo>
                  <a:cubicBezTo>
                    <a:pt x="1393" y="21364"/>
                    <a:pt x="1873" y="22118"/>
                    <a:pt x="2352" y="22780"/>
                  </a:cubicBezTo>
                  <a:cubicBezTo>
                    <a:pt x="2717" y="23236"/>
                    <a:pt x="3105" y="23670"/>
                    <a:pt x="3470" y="24035"/>
                  </a:cubicBezTo>
                  <a:cubicBezTo>
                    <a:pt x="3653" y="24104"/>
                    <a:pt x="3858" y="24172"/>
                    <a:pt x="4064" y="24240"/>
                  </a:cubicBezTo>
                  <a:cubicBezTo>
                    <a:pt x="3630" y="23761"/>
                    <a:pt x="3128" y="23191"/>
                    <a:pt x="2671" y="22529"/>
                  </a:cubicBezTo>
                  <a:cubicBezTo>
                    <a:pt x="2238" y="21867"/>
                    <a:pt x="1804" y="21136"/>
                    <a:pt x="1530" y="20337"/>
                  </a:cubicBezTo>
                  <a:cubicBezTo>
                    <a:pt x="937" y="18762"/>
                    <a:pt x="845" y="17051"/>
                    <a:pt x="754" y="15749"/>
                  </a:cubicBezTo>
                  <a:cubicBezTo>
                    <a:pt x="731" y="15110"/>
                    <a:pt x="731" y="14585"/>
                    <a:pt x="731" y="14220"/>
                  </a:cubicBezTo>
                  <a:cubicBezTo>
                    <a:pt x="708" y="14015"/>
                    <a:pt x="708" y="13878"/>
                    <a:pt x="708" y="13787"/>
                  </a:cubicBezTo>
                  <a:cubicBezTo>
                    <a:pt x="708" y="13672"/>
                    <a:pt x="731" y="13627"/>
                    <a:pt x="731" y="13627"/>
                  </a:cubicBezTo>
                  <a:cubicBezTo>
                    <a:pt x="731" y="13627"/>
                    <a:pt x="731" y="13421"/>
                    <a:pt x="754" y="13033"/>
                  </a:cubicBezTo>
                  <a:cubicBezTo>
                    <a:pt x="777" y="12668"/>
                    <a:pt x="777" y="12143"/>
                    <a:pt x="823" y="11504"/>
                  </a:cubicBezTo>
                  <a:cubicBezTo>
                    <a:pt x="868" y="11184"/>
                    <a:pt x="914" y="10842"/>
                    <a:pt x="960" y="10477"/>
                  </a:cubicBezTo>
                  <a:cubicBezTo>
                    <a:pt x="982" y="10112"/>
                    <a:pt x="1028" y="9724"/>
                    <a:pt x="1119" y="9336"/>
                  </a:cubicBezTo>
                  <a:cubicBezTo>
                    <a:pt x="1256" y="8537"/>
                    <a:pt x="1393" y="7692"/>
                    <a:pt x="1553" y="6848"/>
                  </a:cubicBezTo>
                  <a:cubicBezTo>
                    <a:pt x="1736" y="6003"/>
                    <a:pt x="1850" y="5136"/>
                    <a:pt x="1964" y="4337"/>
                  </a:cubicBezTo>
                  <a:cubicBezTo>
                    <a:pt x="2055" y="3538"/>
                    <a:pt x="2215" y="2808"/>
                    <a:pt x="2306" y="2146"/>
                  </a:cubicBezTo>
                  <a:cubicBezTo>
                    <a:pt x="2375" y="1507"/>
                    <a:pt x="2398" y="936"/>
                    <a:pt x="2306" y="571"/>
                  </a:cubicBezTo>
                  <a:cubicBezTo>
                    <a:pt x="2283" y="365"/>
                    <a:pt x="2215" y="228"/>
                    <a:pt x="2169" y="137"/>
                  </a:cubicBezTo>
                  <a:cubicBezTo>
                    <a:pt x="2146" y="46"/>
                    <a:pt x="2124" y="0"/>
                    <a:pt x="2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3" name="Google Shape;4613;p53"/>
            <p:cNvSpPr/>
            <p:nvPr/>
          </p:nvSpPr>
          <p:spPr>
            <a:xfrm>
              <a:off x="2677000" y="3625325"/>
              <a:ext cx="329275" cy="680250"/>
            </a:xfrm>
            <a:custGeom>
              <a:avLst/>
              <a:gdLst/>
              <a:ahLst/>
              <a:cxnLst/>
              <a:rect l="l" t="t" r="r" b="b"/>
              <a:pathLst>
                <a:path w="13171" h="27210" extrusionOk="0">
                  <a:moveTo>
                    <a:pt x="9644" y="1"/>
                  </a:moveTo>
                  <a:cubicBezTo>
                    <a:pt x="6202" y="1"/>
                    <a:pt x="704" y="808"/>
                    <a:pt x="411" y="1802"/>
                  </a:cubicBezTo>
                  <a:cubicBezTo>
                    <a:pt x="0" y="3171"/>
                    <a:pt x="982" y="26247"/>
                    <a:pt x="982" y="26247"/>
                  </a:cubicBezTo>
                  <a:cubicBezTo>
                    <a:pt x="1328" y="27000"/>
                    <a:pt x="2200" y="27209"/>
                    <a:pt x="3060" y="27209"/>
                  </a:cubicBezTo>
                  <a:cubicBezTo>
                    <a:pt x="4130" y="27209"/>
                    <a:pt x="5182" y="26887"/>
                    <a:pt x="5182" y="26887"/>
                  </a:cubicBezTo>
                  <a:cubicBezTo>
                    <a:pt x="7578" y="21454"/>
                    <a:pt x="13171" y="1505"/>
                    <a:pt x="12326" y="432"/>
                  </a:cubicBezTo>
                  <a:cubicBezTo>
                    <a:pt x="12077" y="131"/>
                    <a:pt x="11026" y="1"/>
                    <a:pt x="9644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4" name="Google Shape;4614;p53"/>
            <p:cNvSpPr/>
            <p:nvPr/>
          </p:nvSpPr>
          <p:spPr>
            <a:xfrm>
              <a:off x="2860750" y="3866025"/>
              <a:ext cx="12575" cy="34950"/>
            </a:xfrm>
            <a:custGeom>
              <a:avLst/>
              <a:gdLst/>
              <a:ahLst/>
              <a:cxnLst/>
              <a:rect l="l" t="t" r="r" b="b"/>
              <a:pathLst>
                <a:path w="503" h="1398" extrusionOk="0">
                  <a:moveTo>
                    <a:pt x="440" y="0"/>
                  </a:moveTo>
                  <a:cubicBezTo>
                    <a:pt x="365" y="0"/>
                    <a:pt x="222" y="130"/>
                    <a:pt x="137" y="299"/>
                  </a:cubicBezTo>
                  <a:cubicBezTo>
                    <a:pt x="23" y="482"/>
                    <a:pt x="0" y="665"/>
                    <a:pt x="0" y="665"/>
                  </a:cubicBezTo>
                  <a:cubicBezTo>
                    <a:pt x="0" y="665"/>
                    <a:pt x="0" y="870"/>
                    <a:pt x="69" y="1053"/>
                  </a:cubicBezTo>
                  <a:cubicBezTo>
                    <a:pt x="133" y="1245"/>
                    <a:pt x="217" y="1397"/>
                    <a:pt x="283" y="1397"/>
                  </a:cubicBezTo>
                  <a:cubicBezTo>
                    <a:pt x="288" y="1397"/>
                    <a:pt x="292" y="1396"/>
                    <a:pt x="297" y="1395"/>
                  </a:cubicBezTo>
                  <a:cubicBezTo>
                    <a:pt x="365" y="1395"/>
                    <a:pt x="365" y="1212"/>
                    <a:pt x="388" y="1030"/>
                  </a:cubicBezTo>
                  <a:cubicBezTo>
                    <a:pt x="434" y="870"/>
                    <a:pt x="457" y="710"/>
                    <a:pt x="457" y="710"/>
                  </a:cubicBezTo>
                  <a:cubicBezTo>
                    <a:pt x="457" y="710"/>
                    <a:pt x="457" y="550"/>
                    <a:pt x="457" y="391"/>
                  </a:cubicBezTo>
                  <a:cubicBezTo>
                    <a:pt x="457" y="208"/>
                    <a:pt x="502" y="48"/>
                    <a:pt x="457" y="3"/>
                  </a:cubicBezTo>
                  <a:cubicBezTo>
                    <a:pt x="452" y="1"/>
                    <a:pt x="446" y="0"/>
                    <a:pt x="44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5" name="Google Shape;4615;p53"/>
            <p:cNvSpPr/>
            <p:nvPr/>
          </p:nvSpPr>
          <p:spPr>
            <a:xfrm>
              <a:off x="2892125" y="3753100"/>
              <a:ext cx="75925" cy="187200"/>
            </a:xfrm>
            <a:custGeom>
              <a:avLst/>
              <a:gdLst/>
              <a:ahLst/>
              <a:cxnLst/>
              <a:rect l="l" t="t" r="r" b="b"/>
              <a:pathLst>
                <a:path w="3037" h="7488" extrusionOk="0">
                  <a:moveTo>
                    <a:pt x="2876" y="0"/>
                  </a:moveTo>
                  <a:cubicBezTo>
                    <a:pt x="2854" y="0"/>
                    <a:pt x="2854" y="69"/>
                    <a:pt x="2854" y="183"/>
                  </a:cubicBezTo>
                  <a:cubicBezTo>
                    <a:pt x="2831" y="297"/>
                    <a:pt x="2854" y="457"/>
                    <a:pt x="2831" y="639"/>
                  </a:cubicBezTo>
                  <a:cubicBezTo>
                    <a:pt x="2785" y="1005"/>
                    <a:pt x="2694" y="1507"/>
                    <a:pt x="2557" y="1963"/>
                  </a:cubicBezTo>
                  <a:cubicBezTo>
                    <a:pt x="2420" y="2443"/>
                    <a:pt x="2237" y="2922"/>
                    <a:pt x="2100" y="3264"/>
                  </a:cubicBezTo>
                  <a:cubicBezTo>
                    <a:pt x="1941" y="3607"/>
                    <a:pt x="1849" y="3835"/>
                    <a:pt x="1849" y="3835"/>
                  </a:cubicBezTo>
                  <a:cubicBezTo>
                    <a:pt x="1849" y="3835"/>
                    <a:pt x="1461" y="4771"/>
                    <a:pt x="1005" y="5684"/>
                  </a:cubicBezTo>
                  <a:cubicBezTo>
                    <a:pt x="548" y="6597"/>
                    <a:pt x="0" y="7441"/>
                    <a:pt x="46" y="7487"/>
                  </a:cubicBezTo>
                  <a:cubicBezTo>
                    <a:pt x="47" y="7487"/>
                    <a:pt x="48" y="7487"/>
                    <a:pt x="48" y="7487"/>
                  </a:cubicBezTo>
                  <a:cubicBezTo>
                    <a:pt x="110" y="7487"/>
                    <a:pt x="761" y="6698"/>
                    <a:pt x="1302" y="5821"/>
                  </a:cubicBezTo>
                  <a:cubicBezTo>
                    <a:pt x="1849" y="4953"/>
                    <a:pt x="2283" y="4017"/>
                    <a:pt x="2283" y="4017"/>
                  </a:cubicBezTo>
                  <a:cubicBezTo>
                    <a:pt x="2283" y="4017"/>
                    <a:pt x="2374" y="3766"/>
                    <a:pt x="2511" y="3401"/>
                  </a:cubicBezTo>
                  <a:cubicBezTo>
                    <a:pt x="2625" y="3036"/>
                    <a:pt x="2785" y="2557"/>
                    <a:pt x="2876" y="2055"/>
                  </a:cubicBezTo>
                  <a:cubicBezTo>
                    <a:pt x="2991" y="1530"/>
                    <a:pt x="3036" y="1027"/>
                    <a:pt x="3013" y="639"/>
                  </a:cubicBezTo>
                  <a:cubicBezTo>
                    <a:pt x="2991" y="434"/>
                    <a:pt x="2968" y="297"/>
                    <a:pt x="2945" y="183"/>
                  </a:cubicBezTo>
                  <a:cubicBezTo>
                    <a:pt x="2899" y="69"/>
                    <a:pt x="2876" y="0"/>
                    <a:pt x="287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6" name="Google Shape;4616;p53"/>
            <p:cNvSpPr/>
            <p:nvPr/>
          </p:nvSpPr>
          <p:spPr>
            <a:xfrm>
              <a:off x="2904100" y="3830525"/>
              <a:ext cx="26850" cy="37450"/>
            </a:xfrm>
            <a:custGeom>
              <a:avLst/>
              <a:gdLst/>
              <a:ahLst/>
              <a:cxnLst/>
              <a:rect l="l" t="t" r="r" b="b"/>
              <a:pathLst>
                <a:path w="1074" h="1498" extrusionOk="0">
                  <a:moveTo>
                    <a:pt x="753" y="1"/>
                  </a:moveTo>
                  <a:cubicBezTo>
                    <a:pt x="563" y="1"/>
                    <a:pt x="334" y="212"/>
                    <a:pt x="183" y="532"/>
                  </a:cubicBezTo>
                  <a:cubicBezTo>
                    <a:pt x="1" y="943"/>
                    <a:pt x="24" y="1354"/>
                    <a:pt x="206" y="1468"/>
                  </a:cubicBezTo>
                  <a:cubicBezTo>
                    <a:pt x="242" y="1488"/>
                    <a:pt x="282" y="1498"/>
                    <a:pt x="323" y="1498"/>
                  </a:cubicBezTo>
                  <a:cubicBezTo>
                    <a:pt x="519" y="1498"/>
                    <a:pt x="759" y="1286"/>
                    <a:pt x="891" y="966"/>
                  </a:cubicBezTo>
                  <a:cubicBezTo>
                    <a:pt x="1074" y="578"/>
                    <a:pt x="1074" y="144"/>
                    <a:pt x="868" y="30"/>
                  </a:cubicBezTo>
                  <a:cubicBezTo>
                    <a:pt x="832" y="10"/>
                    <a:pt x="794" y="1"/>
                    <a:pt x="753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7" name="Google Shape;4617;p53"/>
            <p:cNvSpPr/>
            <p:nvPr/>
          </p:nvSpPr>
          <p:spPr>
            <a:xfrm>
              <a:off x="2677000" y="3625350"/>
              <a:ext cx="299600" cy="680225"/>
            </a:xfrm>
            <a:custGeom>
              <a:avLst/>
              <a:gdLst/>
              <a:ahLst/>
              <a:cxnLst/>
              <a:rect l="l" t="t" r="r" b="b"/>
              <a:pathLst>
                <a:path w="11984" h="27209" extrusionOk="0">
                  <a:moveTo>
                    <a:pt x="9632" y="0"/>
                  </a:moveTo>
                  <a:cubicBezTo>
                    <a:pt x="6188" y="0"/>
                    <a:pt x="706" y="799"/>
                    <a:pt x="411" y="1801"/>
                  </a:cubicBezTo>
                  <a:cubicBezTo>
                    <a:pt x="0" y="3170"/>
                    <a:pt x="982" y="26246"/>
                    <a:pt x="982" y="26246"/>
                  </a:cubicBezTo>
                  <a:cubicBezTo>
                    <a:pt x="1328" y="26999"/>
                    <a:pt x="2200" y="27208"/>
                    <a:pt x="3060" y="27208"/>
                  </a:cubicBezTo>
                  <a:cubicBezTo>
                    <a:pt x="4130" y="27208"/>
                    <a:pt x="5182" y="26886"/>
                    <a:pt x="5182" y="26886"/>
                  </a:cubicBezTo>
                  <a:cubicBezTo>
                    <a:pt x="5798" y="25493"/>
                    <a:pt x="6620" y="23188"/>
                    <a:pt x="7464" y="20494"/>
                  </a:cubicBezTo>
                  <a:lnTo>
                    <a:pt x="7464" y="20494"/>
                  </a:lnTo>
                  <a:cubicBezTo>
                    <a:pt x="7031" y="20768"/>
                    <a:pt x="6551" y="21042"/>
                    <a:pt x="6049" y="21293"/>
                  </a:cubicBezTo>
                  <a:cubicBezTo>
                    <a:pt x="5931" y="21349"/>
                    <a:pt x="5818" y="21375"/>
                    <a:pt x="5709" y="21375"/>
                  </a:cubicBezTo>
                  <a:cubicBezTo>
                    <a:pt x="3475" y="21375"/>
                    <a:pt x="3075" y="10271"/>
                    <a:pt x="3401" y="8443"/>
                  </a:cubicBezTo>
                  <a:cubicBezTo>
                    <a:pt x="3617" y="7289"/>
                    <a:pt x="6518" y="7058"/>
                    <a:pt x="8785" y="7058"/>
                  </a:cubicBezTo>
                  <a:cubicBezTo>
                    <a:pt x="9881" y="7058"/>
                    <a:pt x="10829" y="7112"/>
                    <a:pt x="11253" y="7142"/>
                  </a:cubicBezTo>
                  <a:cubicBezTo>
                    <a:pt x="11527" y="5932"/>
                    <a:pt x="11778" y="4814"/>
                    <a:pt x="11984" y="3855"/>
                  </a:cubicBezTo>
                  <a:cubicBezTo>
                    <a:pt x="11847" y="2645"/>
                    <a:pt x="11504" y="1321"/>
                    <a:pt x="11116" y="66"/>
                  </a:cubicBezTo>
                  <a:cubicBezTo>
                    <a:pt x="10696" y="21"/>
                    <a:pt x="10190" y="0"/>
                    <a:pt x="963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8" name="Google Shape;4618;p53"/>
            <p:cNvSpPr/>
            <p:nvPr/>
          </p:nvSpPr>
          <p:spPr>
            <a:xfrm>
              <a:off x="2702675" y="4272950"/>
              <a:ext cx="322425" cy="162575"/>
            </a:xfrm>
            <a:custGeom>
              <a:avLst/>
              <a:gdLst/>
              <a:ahLst/>
              <a:cxnLst/>
              <a:rect l="l" t="t" r="r" b="b"/>
              <a:pathLst>
                <a:path w="12897" h="6503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936"/>
                    <a:pt x="115" y="1872"/>
                    <a:pt x="183" y="2808"/>
                  </a:cubicBezTo>
                  <a:cubicBezTo>
                    <a:pt x="1281" y="5260"/>
                    <a:pt x="6158" y="6502"/>
                    <a:pt x="9453" y="6502"/>
                  </a:cubicBezTo>
                  <a:cubicBezTo>
                    <a:pt x="11157" y="6502"/>
                    <a:pt x="12438" y="6170"/>
                    <a:pt x="12554" y="5501"/>
                  </a:cubicBezTo>
                  <a:cubicBezTo>
                    <a:pt x="12897" y="3515"/>
                    <a:pt x="4200" y="639"/>
                    <a:pt x="4200" y="639"/>
                  </a:cubicBezTo>
                  <a:cubicBezTo>
                    <a:pt x="4200" y="639"/>
                    <a:pt x="4223" y="571"/>
                    <a:pt x="4223" y="434"/>
                  </a:cubicBezTo>
                  <a:lnTo>
                    <a:pt x="4223" y="434"/>
                  </a:lnTo>
                  <a:cubicBezTo>
                    <a:pt x="3718" y="652"/>
                    <a:pt x="3027" y="876"/>
                    <a:pt x="2277" y="876"/>
                  </a:cubicBezTo>
                  <a:cubicBezTo>
                    <a:pt x="1537" y="876"/>
                    <a:pt x="738" y="65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9" name="Google Shape;4619;p53"/>
            <p:cNvSpPr/>
            <p:nvPr/>
          </p:nvSpPr>
          <p:spPr>
            <a:xfrm>
              <a:off x="2706675" y="4334000"/>
              <a:ext cx="311025" cy="101525"/>
            </a:xfrm>
            <a:custGeom>
              <a:avLst/>
              <a:gdLst/>
              <a:ahLst/>
              <a:cxnLst/>
              <a:rect l="l" t="t" r="r" b="b"/>
              <a:pathLst>
                <a:path w="12441" h="4061" extrusionOk="0">
                  <a:moveTo>
                    <a:pt x="0" y="0"/>
                  </a:moveTo>
                  <a:cubicBezTo>
                    <a:pt x="0" y="114"/>
                    <a:pt x="23" y="251"/>
                    <a:pt x="23" y="366"/>
                  </a:cubicBezTo>
                  <a:cubicBezTo>
                    <a:pt x="1121" y="2818"/>
                    <a:pt x="5998" y="4060"/>
                    <a:pt x="9293" y="4060"/>
                  </a:cubicBezTo>
                  <a:cubicBezTo>
                    <a:pt x="10997" y="4060"/>
                    <a:pt x="12278" y="3728"/>
                    <a:pt x="12394" y="3059"/>
                  </a:cubicBezTo>
                  <a:cubicBezTo>
                    <a:pt x="12440" y="2785"/>
                    <a:pt x="12326" y="2534"/>
                    <a:pt x="12121" y="2260"/>
                  </a:cubicBezTo>
                  <a:cubicBezTo>
                    <a:pt x="11711" y="2545"/>
                    <a:pt x="10981" y="2775"/>
                    <a:pt x="9703" y="2775"/>
                  </a:cubicBezTo>
                  <a:cubicBezTo>
                    <a:pt x="9344" y="2775"/>
                    <a:pt x="8942" y="2757"/>
                    <a:pt x="8491" y="2717"/>
                  </a:cubicBezTo>
                  <a:cubicBezTo>
                    <a:pt x="4816" y="2397"/>
                    <a:pt x="1621" y="130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0" name="Google Shape;4620;p53"/>
            <p:cNvSpPr/>
            <p:nvPr/>
          </p:nvSpPr>
          <p:spPr>
            <a:xfrm>
              <a:off x="3080425" y="3616800"/>
              <a:ext cx="321875" cy="698975"/>
            </a:xfrm>
            <a:custGeom>
              <a:avLst/>
              <a:gdLst/>
              <a:ahLst/>
              <a:cxnLst/>
              <a:rect l="l" t="t" r="r" b="b"/>
              <a:pathLst>
                <a:path w="12875" h="27959" extrusionOk="0">
                  <a:moveTo>
                    <a:pt x="10747" y="0"/>
                  </a:moveTo>
                  <a:cubicBezTo>
                    <a:pt x="7786" y="0"/>
                    <a:pt x="439" y="1825"/>
                    <a:pt x="229" y="3010"/>
                  </a:cubicBezTo>
                  <a:cubicBezTo>
                    <a:pt x="1" y="4448"/>
                    <a:pt x="3767" y="27228"/>
                    <a:pt x="3767" y="27228"/>
                  </a:cubicBezTo>
                  <a:cubicBezTo>
                    <a:pt x="4103" y="27779"/>
                    <a:pt x="4724" y="27958"/>
                    <a:pt x="5390" y="27958"/>
                  </a:cubicBezTo>
                  <a:cubicBezTo>
                    <a:pt x="6625" y="27958"/>
                    <a:pt x="8013" y="27342"/>
                    <a:pt x="8013" y="27342"/>
                  </a:cubicBezTo>
                  <a:cubicBezTo>
                    <a:pt x="9724" y="21658"/>
                    <a:pt x="12874" y="1184"/>
                    <a:pt x="11893" y="225"/>
                  </a:cubicBezTo>
                  <a:cubicBezTo>
                    <a:pt x="11733" y="69"/>
                    <a:pt x="11323" y="0"/>
                    <a:pt x="107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1" name="Google Shape;4621;p53"/>
            <p:cNvSpPr/>
            <p:nvPr/>
          </p:nvSpPr>
          <p:spPr>
            <a:xfrm>
              <a:off x="3284150" y="3864300"/>
              <a:ext cx="11425" cy="34950"/>
            </a:xfrm>
            <a:custGeom>
              <a:avLst/>
              <a:gdLst/>
              <a:ahLst/>
              <a:cxnLst/>
              <a:rect l="l" t="t" r="r" b="b"/>
              <a:pathLst>
                <a:path w="457" h="1398" extrusionOk="0">
                  <a:moveTo>
                    <a:pt x="356" y="1"/>
                  </a:moveTo>
                  <a:cubicBezTo>
                    <a:pt x="300" y="1"/>
                    <a:pt x="156" y="152"/>
                    <a:pt x="92" y="323"/>
                  </a:cubicBezTo>
                  <a:cubicBezTo>
                    <a:pt x="0" y="528"/>
                    <a:pt x="0" y="711"/>
                    <a:pt x="0" y="711"/>
                  </a:cubicBezTo>
                  <a:cubicBezTo>
                    <a:pt x="0" y="711"/>
                    <a:pt x="46" y="916"/>
                    <a:pt x="115" y="1099"/>
                  </a:cubicBezTo>
                  <a:cubicBezTo>
                    <a:pt x="199" y="1268"/>
                    <a:pt x="303" y="1398"/>
                    <a:pt x="373" y="1398"/>
                  </a:cubicBezTo>
                  <a:cubicBezTo>
                    <a:pt x="378" y="1398"/>
                    <a:pt x="383" y="1397"/>
                    <a:pt x="389" y="1396"/>
                  </a:cubicBezTo>
                  <a:cubicBezTo>
                    <a:pt x="457" y="1396"/>
                    <a:pt x="434" y="1213"/>
                    <a:pt x="434" y="1030"/>
                  </a:cubicBezTo>
                  <a:cubicBezTo>
                    <a:pt x="457" y="848"/>
                    <a:pt x="457" y="688"/>
                    <a:pt x="457" y="688"/>
                  </a:cubicBezTo>
                  <a:cubicBezTo>
                    <a:pt x="457" y="688"/>
                    <a:pt x="434" y="528"/>
                    <a:pt x="411" y="368"/>
                  </a:cubicBezTo>
                  <a:cubicBezTo>
                    <a:pt x="389" y="209"/>
                    <a:pt x="434" y="49"/>
                    <a:pt x="366" y="3"/>
                  </a:cubicBezTo>
                  <a:cubicBezTo>
                    <a:pt x="363" y="2"/>
                    <a:pt x="359" y="1"/>
                    <a:pt x="356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2" name="Google Shape;4622;p53"/>
            <p:cNvSpPr/>
            <p:nvPr/>
          </p:nvSpPr>
          <p:spPr>
            <a:xfrm>
              <a:off x="3321800" y="3741100"/>
              <a:ext cx="56525" cy="194050"/>
            </a:xfrm>
            <a:custGeom>
              <a:avLst/>
              <a:gdLst/>
              <a:ahLst/>
              <a:cxnLst/>
              <a:rect l="l" t="t" r="r" b="b"/>
              <a:pathLst>
                <a:path w="2261" h="7762" extrusionOk="0">
                  <a:moveTo>
                    <a:pt x="1964" y="1"/>
                  </a:moveTo>
                  <a:cubicBezTo>
                    <a:pt x="1941" y="1"/>
                    <a:pt x="1941" y="69"/>
                    <a:pt x="1964" y="184"/>
                  </a:cubicBezTo>
                  <a:cubicBezTo>
                    <a:pt x="1964" y="298"/>
                    <a:pt x="1987" y="435"/>
                    <a:pt x="1987" y="640"/>
                  </a:cubicBezTo>
                  <a:cubicBezTo>
                    <a:pt x="2010" y="1005"/>
                    <a:pt x="1964" y="1507"/>
                    <a:pt x="1895" y="1987"/>
                  </a:cubicBezTo>
                  <a:cubicBezTo>
                    <a:pt x="1827" y="2489"/>
                    <a:pt x="1690" y="2968"/>
                    <a:pt x="1599" y="3333"/>
                  </a:cubicBezTo>
                  <a:cubicBezTo>
                    <a:pt x="1485" y="3699"/>
                    <a:pt x="1416" y="3927"/>
                    <a:pt x="1416" y="3927"/>
                  </a:cubicBezTo>
                  <a:cubicBezTo>
                    <a:pt x="1416" y="3927"/>
                    <a:pt x="1142" y="4908"/>
                    <a:pt x="800" y="5867"/>
                  </a:cubicBezTo>
                  <a:cubicBezTo>
                    <a:pt x="457" y="6826"/>
                    <a:pt x="1" y="7739"/>
                    <a:pt x="69" y="7762"/>
                  </a:cubicBezTo>
                  <a:cubicBezTo>
                    <a:pt x="70" y="7762"/>
                    <a:pt x="71" y="7762"/>
                    <a:pt x="71" y="7762"/>
                  </a:cubicBezTo>
                  <a:cubicBezTo>
                    <a:pt x="130" y="7762"/>
                    <a:pt x="691" y="6905"/>
                    <a:pt x="1119" y="5958"/>
                  </a:cubicBezTo>
                  <a:cubicBezTo>
                    <a:pt x="1553" y="5022"/>
                    <a:pt x="1850" y="4041"/>
                    <a:pt x="1850" y="4041"/>
                  </a:cubicBezTo>
                  <a:cubicBezTo>
                    <a:pt x="1850" y="4041"/>
                    <a:pt x="1918" y="3790"/>
                    <a:pt x="2010" y="3425"/>
                  </a:cubicBezTo>
                  <a:cubicBezTo>
                    <a:pt x="2078" y="3037"/>
                    <a:pt x="2192" y="2535"/>
                    <a:pt x="2215" y="2032"/>
                  </a:cubicBezTo>
                  <a:cubicBezTo>
                    <a:pt x="2261" y="1507"/>
                    <a:pt x="2261" y="982"/>
                    <a:pt x="2169" y="617"/>
                  </a:cubicBezTo>
                  <a:cubicBezTo>
                    <a:pt x="2147" y="412"/>
                    <a:pt x="2101" y="275"/>
                    <a:pt x="2055" y="161"/>
                  </a:cubicBezTo>
                  <a:cubicBezTo>
                    <a:pt x="2010" y="47"/>
                    <a:pt x="1987" y="1"/>
                    <a:pt x="1964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3" name="Google Shape;4623;p53"/>
            <p:cNvSpPr/>
            <p:nvPr/>
          </p:nvSpPr>
          <p:spPr>
            <a:xfrm>
              <a:off x="3324100" y="3822850"/>
              <a:ext cx="25125" cy="38550"/>
            </a:xfrm>
            <a:custGeom>
              <a:avLst/>
              <a:gdLst/>
              <a:ahLst/>
              <a:cxnLst/>
              <a:rect l="l" t="t" r="r" b="b"/>
              <a:pathLst>
                <a:path w="1005" h="1542" extrusionOk="0">
                  <a:moveTo>
                    <a:pt x="647" y="0"/>
                  </a:moveTo>
                  <a:cubicBezTo>
                    <a:pt x="457" y="0"/>
                    <a:pt x="236" y="254"/>
                    <a:pt x="137" y="611"/>
                  </a:cubicBezTo>
                  <a:cubicBezTo>
                    <a:pt x="0" y="1022"/>
                    <a:pt x="69" y="1433"/>
                    <a:pt x="274" y="1524"/>
                  </a:cubicBezTo>
                  <a:cubicBezTo>
                    <a:pt x="301" y="1536"/>
                    <a:pt x="329" y="1542"/>
                    <a:pt x="358" y="1542"/>
                  </a:cubicBezTo>
                  <a:cubicBezTo>
                    <a:pt x="549" y="1542"/>
                    <a:pt x="771" y="1288"/>
                    <a:pt x="890" y="931"/>
                  </a:cubicBezTo>
                  <a:cubicBezTo>
                    <a:pt x="1005" y="520"/>
                    <a:pt x="959" y="109"/>
                    <a:pt x="731" y="18"/>
                  </a:cubicBezTo>
                  <a:cubicBezTo>
                    <a:pt x="704" y="6"/>
                    <a:pt x="676" y="0"/>
                    <a:pt x="6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4" name="Google Shape;4624;p53"/>
            <p:cNvSpPr/>
            <p:nvPr/>
          </p:nvSpPr>
          <p:spPr>
            <a:xfrm>
              <a:off x="3080425" y="3616725"/>
              <a:ext cx="299625" cy="699050"/>
            </a:xfrm>
            <a:custGeom>
              <a:avLst/>
              <a:gdLst/>
              <a:ahLst/>
              <a:cxnLst/>
              <a:rect l="l" t="t" r="r" b="b"/>
              <a:pathLst>
                <a:path w="11985" h="27962" extrusionOk="0">
                  <a:moveTo>
                    <a:pt x="10660" y="0"/>
                  </a:moveTo>
                  <a:cubicBezTo>
                    <a:pt x="7625" y="46"/>
                    <a:pt x="435" y="1826"/>
                    <a:pt x="229" y="3013"/>
                  </a:cubicBezTo>
                  <a:cubicBezTo>
                    <a:pt x="1" y="4451"/>
                    <a:pt x="3767" y="27231"/>
                    <a:pt x="3767" y="27231"/>
                  </a:cubicBezTo>
                  <a:cubicBezTo>
                    <a:pt x="4103" y="27782"/>
                    <a:pt x="4724" y="27961"/>
                    <a:pt x="5390" y="27961"/>
                  </a:cubicBezTo>
                  <a:cubicBezTo>
                    <a:pt x="6625" y="27961"/>
                    <a:pt x="8013" y="27345"/>
                    <a:pt x="8013" y="27345"/>
                  </a:cubicBezTo>
                  <a:cubicBezTo>
                    <a:pt x="8446" y="25907"/>
                    <a:pt x="8971" y="23510"/>
                    <a:pt x="9496" y="20725"/>
                  </a:cubicBezTo>
                  <a:lnTo>
                    <a:pt x="9496" y="20725"/>
                  </a:lnTo>
                  <a:cubicBezTo>
                    <a:pt x="9108" y="21045"/>
                    <a:pt x="8674" y="21387"/>
                    <a:pt x="8195" y="21684"/>
                  </a:cubicBezTo>
                  <a:cubicBezTo>
                    <a:pt x="8055" y="21773"/>
                    <a:pt x="7917" y="21815"/>
                    <a:pt x="7781" y="21815"/>
                  </a:cubicBezTo>
                  <a:cubicBezTo>
                    <a:pt x="5603" y="21815"/>
                    <a:pt x="3911" y="11093"/>
                    <a:pt x="4018" y="9267"/>
                  </a:cubicBezTo>
                  <a:cubicBezTo>
                    <a:pt x="4109" y="7532"/>
                    <a:pt x="10341" y="7076"/>
                    <a:pt x="11642" y="7007"/>
                  </a:cubicBezTo>
                  <a:cubicBezTo>
                    <a:pt x="11779" y="5775"/>
                    <a:pt x="11893" y="4634"/>
                    <a:pt x="11984" y="3675"/>
                  </a:cubicBezTo>
                  <a:cubicBezTo>
                    <a:pt x="11687" y="2488"/>
                    <a:pt x="11185" y="1187"/>
                    <a:pt x="1066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5" name="Google Shape;4625;p53"/>
            <p:cNvSpPr/>
            <p:nvPr/>
          </p:nvSpPr>
          <p:spPr>
            <a:xfrm>
              <a:off x="3174600" y="4286625"/>
              <a:ext cx="330400" cy="137575"/>
            </a:xfrm>
            <a:custGeom>
              <a:avLst/>
              <a:gdLst/>
              <a:ahLst/>
              <a:cxnLst/>
              <a:rect l="l" t="t" r="r" b="b"/>
              <a:pathLst>
                <a:path w="13216" h="5503" extrusionOk="0">
                  <a:moveTo>
                    <a:pt x="4246" y="1"/>
                  </a:moveTo>
                  <a:cubicBezTo>
                    <a:pt x="3683" y="330"/>
                    <a:pt x="2848" y="701"/>
                    <a:pt x="1919" y="701"/>
                  </a:cubicBezTo>
                  <a:cubicBezTo>
                    <a:pt x="1303" y="701"/>
                    <a:pt x="646" y="538"/>
                    <a:pt x="0" y="92"/>
                  </a:cubicBezTo>
                  <a:lnTo>
                    <a:pt x="0" y="92"/>
                  </a:lnTo>
                  <a:cubicBezTo>
                    <a:pt x="160" y="1005"/>
                    <a:pt x="320" y="1918"/>
                    <a:pt x="525" y="2854"/>
                  </a:cubicBezTo>
                  <a:cubicBezTo>
                    <a:pt x="1655" y="4733"/>
                    <a:pt x="5190" y="5502"/>
                    <a:pt x="8230" y="5502"/>
                  </a:cubicBezTo>
                  <a:cubicBezTo>
                    <a:pt x="10839" y="5502"/>
                    <a:pt x="13082" y="4935"/>
                    <a:pt x="13125" y="4018"/>
                  </a:cubicBezTo>
                  <a:cubicBezTo>
                    <a:pt x="13216" y="2009"/>
                    <a:pt x="4246" y="206"/>
                    <a:pt x="4246" y="206"/>
                  </a:cubicBezTo>
                  <a:cubicBezTo>
                    <a:pt x="4246" y="206"/>
                    <a:pt x="4246" y="115"/>
                    <a:pt x="4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6" name="Google Shape;4626;p53"/>
            <p:cNvSpPr/>
            <p:nvPr/>
          </p:nvSpPr>
          <p:spPr>
            <a:xfrm>
              <a:off x="3186000" y="4348825"/>
              <a:ext cx="317300" cy="75375"/>
            </a:xfrm>
            <a:custGeom>
              <a:avLst/>
              <a:gdLst/>
              <a:ahLst/>
              <a:cxnLst/>
              <a:rect l="l" t="t" r="r" b="b"/>
              <a:pathLst>
                <a:path w="12692" h="3015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115"/>
                    <a:pt x="46" y="229"/>
                    <a:pt x="69" y="366"/>
                  </a:cubicBezTo>
                  <a:cubicBezTo>
                    <a:pt x="1199" y="2245"/>
                    <a:pt x="4734" y="3014"/>
                    <a:pt x="7774" y="3014"/>
                  </a:cubicBezTo>
                  <a:cubicBezTo>
                    <a:pt x="10383" y="3014"/>
                    <a:pt x="12626" y="2447"/>
                    <a:pt x="12669" y="1530"/>
                  </a:cubicBezTo>
                  <a:cubicBezTo>
                    <a:pt x="12691" y="1256"/>
                    <a:pt x="12532" y="1005"/>
                    <a:pt x="12303" y="754"/>
                  </a:cubicBezTo>
                  <a:cubicBezTo>
                    <a:pt x="11824" y="1211"/>
                    <a:pt x="10820" y="1599"/>
                    <a:pt x="8743" y="1667"/>
                  </a:cubicBezTo>
                  <a:cubicBezTo>
                    <a:pt x="8436" y="1678"/>
                    <a:pt x="8132" y="1684"/>
                    <a:pt x="7832" y="1684"/>
                  </a:cubicBezTo>
                  <a:cubicBezTo>
                    <a:pt x="4510" y="1684"/>
                    <a:pt x="1612" y="100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7" name="Google Shape;4627;p53"/>
            <p:cNvSpPr/>
            <p:nvPr/>
          </p:nvSpPr>
          <p:spPr>
            <a:xfrm>
              <a:off x="2650175" y="3149925"/>
              <a:ext cx="740700" cy="952475"/>
            </a:xfrm>
            <a:custGeom>
              <a:avLst/>
              <a:gdLst/>
              <a:ahLst/>
              <a:cxnLst/>
              <a:rect l="l" t="t" r="r" b="b"/>
              <a:pathLst>
                <a:path w="29628" h="38099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507"/>
                    <a:pt x="1" y="13262"/>
                    <a:pt x="366" y="16641"/>
                  </a:cubicBezTo>
                  <a:cubicBezTo>
                    <a:pt x="754" y="20019"/>
                    <a:pt x="366" y="36750"/>
                    <a:pt x="366" y="36750"/>
                  </a:cubicBezTo>
                  <a:cubicBezTo>
                    <a:pt x="366" y="36750"/>
                    <a:pt x="3439" y="37720"/>
                    <a:pt x="6793" y="37720"/>
                  </a:cubicBezTo>
                  <a:cubicBezTo>
                    <a:pt x="8127" y="37720"/>
                    <a:pt x="9505" y="37566"/>
                    <a:pt x="10751" y="37138"/>
                  </a:cubicBezTo>
                  <a:lnTo>
                    <a:pt x="15499" y="15819"/>
                  </a:lnTo>
                  <a:lnTo>
                    <a:pt x="18375" y="37640"/>
                  </a:lnTo>
                  <a:cubicBezTo>
                    <a:pt x="18375" y="37640"/>
                    <a:pt x="21160" y="38098"/>
                    <a:pt x="23998" y="38098"/>
                  </a:cubicBezTo>
                  <a:cubicBezTo>
                    <a:pt x="25856" y="38098"/>
                    <a:pt x="27737" y="37902"/>
                    <a:pt x="28875" y="37252"/>
                  </a:cubicBezTo>
                  <a:cubicBezTo>
                    <a:pt x="28875" y="37252"/>
                    <a:pt x="29628" y="23511"/>
                    <a:pt x="29377" y="18763"/>
                  </a:cubicBezTo>
                  <a:cubicBezTo>
                    <a:pt x="29012" y="11756"/>
                    <a:pt x="27505" y="1"/>
                    <a:pt x="27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8" name="Google Shape;4628;p53"/>
            <p:cNvSpPr/>
            <p:nvPr/>
          </p:nvSpPr>
          <p:spPr>
            <a:xfrm>
              <a:off x="2650175" y="3227450"/>
              <a:ext cx="740700" cy="874950"/>
            </a:xfrm>
            <a:custGeom>
              <a:avLst/>
              <a:gdLst/>
              <a:ahLst/>
              <a:cxnLst/>
              <a:rect l="l" t="t" r="r" b="b"/>
              <a:pathLst>
                <a:path w="29628" h="34998" extrusionOk="0">
                  <a:moveTo>
                    <a:pt x="260" y="0"/>
                  </a:moveTo>
                  <a:cubicBezTo>
                    <a:pt x="173" y="0"/>
                    <a:pt x="87" y="1"/>
                    <a:pt x="1" y="4"/>
                  </a:cubicBezTo>
                  <a:cubicBezTo>
                    <a:pt x="23" y="3725"/>
                    <a:pt x="92" y="10983"/>
                    <a:pt x="366" y="13540"/>
                  </a:cubicBezTo>
                  <a:cubicBezTo>
                    <a:pt x="754" y="16918"/>
                    <a:pt x="366" y="33649"/>
                    <a:pt x="366" y="33649"/>
                  </a:cubicBezTo>
                  <a:cubicBezTo>
                    <a:pt x="366" y="33649"/>
                    <a:pt x="3439" y="34619"/>
                    <a:pt x="6793" y="34619"/>
                  </a:cubicBezTo>
                  <a:cubicBezTo>
                    <a:pt x="8127" y="34619"/>
                    <a:pt x="9505" y="34465"/>
                    <a:pt x="10751" y="34037"/>
                  </a:cubicBezTo>
                  <a:lnTo>
                    <a:pt x="15499" y="12718"/>
                  </a:lnTo>
                  <a:lnTo>
                    <a:pt x="18375" y="34539"/>
                  </a:lnTo>
                  <a:cubicBezTo>
                    <a:pt x="18375" y="34539"/>
                    <a:pt x="21160" y="34997"/>
                    <a:pt x="23998" y="34997"/>
                  </a:cubicBezTo>
                  <a:cubicBezTo>
                    <a:pt x="25856" y="34997"/>
                    <a:pt x="27737" y="34801"/>
                    <a:pt x="28875" y="34151"/>
                  </a:cubicBezTo>
                  <a:cubicBezTo>
                    <a:pt x="28875" y="34151"/>
                    <a:pt x="29628" y="20410"/>
                    <a:pt x="29377" y="15662"/>
                  </a:cubicBezTo>
                  <a:cubicBezTo>
                    <a:pt x="29308" y="14453"/>
                    <a:pt x="29217" y="13083"/>
                    <a:pt x="29103" y="11668"/>
                  </a:cubicBezTo>
                  <a:cubicBezTo>
                    <a:pt x="29080" y="12239"/>
                    <a:pt x="29034" y="12809"/>
                    <a:pt x="29012" y="13403"/>
                  </a:cubicBezTo>
                  <a:cubicBezTo>
                    <a:pt x="28780" y="16743"/>
                    <a:pt x="29594" y="27277"/>
                    <a:pt x="25631" y="27277"/>
                  </a:cubicBezTo>
                  <a:cubicBezTo>
                    <a:pt x="25288" y="27277"/>
                    <a:pt x="24910" y="27198"/>
                    <a:pt x="24492" y="27029"/>
                  </a:cubicBezTo>
                  <a:cubicBezTo>
                    <a:pt x="19242" y="24907"/>
                    <a:pt x="19630" y="10527"/>
                    <a:pt x="19630" y="9659"/>
                  </a:cubicBezTo>
                  <a:cubicBezTo>
                    <a:pt x="19630" y="9424"/>
                    <a:pt x="19474" y="9306"/>
                    <a:pt x="19205" y="9306"/>
                  </a:cubicBezTo>
                  <a:cubicBezTo>
                    <a:pt x="18485" y="9306"/>
                    <a:pt x="16956" y="10154"/>
                    <a:pt x="15476" y="11850"/>
                  </a:cubicBezTo>
                  <a:cubicBezTo>
                    <a:pt x="13445" y="14179"/>
                    <a:pt x="12874" y="26413"/>
                    <a:pt x="8720" y="26938"/>
                  </a:cubicBezTo>
                  <a:cubicBezTo>
                    <a:pt x="8662" y="26946"/>
                    <a:pt x="8604" y="26949"/>
                    <a:pt x="8547" y="26949"/>
                  </a:cubicBezTo>
                  <a:cubicBezTo>
                    <a:pt x="4526" y="26949"/>
                    <a:pt x="3128" y="8153"/>
                    <a:pt x="3128" y="8153"/>
                  </a:cubicBezTo>
                  <a:cubicBezTo>
                    <a:pt x="7373" y="7285"/>
                    <a:pt x="7738" y="3040"/>
                    <a:pt x="7738" y="2652"/>
                  </a:cubicBezTo>
                  <a:lnTo>
                    <a:pt x="7875" y="2150"/>
                  </a:lnTo>
                  <a:cubicBezTo>
                    <a:pt x="7875" y="2150"/>
                    <a:pt x="3706" y="0"/>
                    <a:pt x="26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9" name="Google Shape;4629;p53"/>
            <p:cNvSpPr/>
            <p:nvPr/>
          </p:nvSpPr>
          <p:spPr>
            <a:xfrm>
              <a:off x="3224800" y="3149925"/>
              <a:ext cx="139825" cy="231150"/>
            </a:xfrm>
            <a:custGeom>
              <a:avLst/>
              <a:gdLst/>
              <a:ahLst/>
              <a:cxnLst/>
              <a:rect l="l" t="t" r="r" b="b"/>
              <a:pathLst>
                <a:path w="5593" h="9246" extrusionOk="0">
                  <a:moveTo>
                    <a:pt x="4520" y="1"/>
                  </a:moveTo>
                  <a:lnTo>
                    <a:pt x="2123" y="92"/>
                  </a:lnTo>
                  <a:cubicBezTo>
                    <a:pt x="1256" y="1370"/>
                    <a:pt x="685" y="2877"/>
                    <a:pt x="526" y="3995"/>
                  </a:cubicBezTo>
                  <a:cubicBezTo>
                    <a:pt x="1" y="7465"/>
                    <a:pt x="4064" y="8857"/>
                    <a:pt x="5593" y="9245"/>
                  </a:cubicBezTo>
                  <a:cubicBezTo>
                    <a:pt x="5068" y="4315"/>
                    <a:pt x="4520" y="1"/>
                    <a:pt x="4520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0" name="Google Shape;4630;p53"/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1" name="Google Shape;4631;p53"/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2" name="Google Shape;4632;p53"/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3" name="Google Shape;4633;p53"/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4" name="Google Shape;4634;p53"/>
            <p:cNvSpPr/>
            <p:nvPr/>
          </p:nvSpPr>
          <p:spPr>
            <a:xfrm>
              <a:off x="3017675" y="3455925"/>
              <a:ext cx="96450" cy="140950"/>
            </a:xfrm>
            <a:custGeom>
              <a:avLst/>
              <a:gdLst/>
              <a:ahLst/>
              <a:cxnLst/>
              <a:rect l="l" t="t" r="r" b="b"/>
              <a:pathLst>
                <a:path w="3858" h="5638" extrusionOk="0">
                  <a:moveTo>
                    <a:pt x="3820" y="1"/>
                  </a:moveTo>
                  <a:cubicBezTo>
                    <a:pt x="3795" y="1"/>
                    <a:pt x="3755" y="7"/>
                    <a:pt x="3698" y="18"/>
                  </a:cubicBezTo>
                  <a:cubicBezTo>
                    <a:pt x="3606" y="41"/>
                    <a:pt x="3470" y="87"/>
                    <a:pt x="3310" y="155"/>
                  </a:cubicBezTo>
                  <a:cubicBezTo>
                    <a:pt x="2990" y="315"/>
                    <a:pt x="2625" y="566"/>
                    <a:pt x="2283" y="885"/>
                  </a:cubicBezTo>
                  <a:cubicBezTo>
                    <a:pt x="1940" y="1182"/>
                    <a:pt x="1643" y="1525"/>
                    <a:pt x="1415" y="1776"/>
                  </a:cubicBezTo>
                  <a:cubicBezTo>
                    <a:pt x="1210" y="2050"/>
                    <a:pt x="1073" y="2232"/>
                    <a:pt x="1073" y="2232"/>
                  </a:cubicBezTo>
                  <a:cubicBezTo>
                    <a:pt x="1073" y="2232"/>
                    <a:pt x="936" y="2415"/>
                    <a:pt x="776" y="2711"/>
                  </a:cubicBezTo>
                  <a:cubicBezTo>
                    <a:pt x="616" y="3008"/>
                    <a:pt x="388" y="3419"/>
                    <a:pt x="251" y="3853"/>
                  </a:cubicBezTo>
                  <a:cubicBezTo>
                    <a:pt x="160" y="4058"/>
                    <a:pt x="114" y="4286"/>
                    <a:pt x="69" y="4492"/>
                  </a:cubicBezTo>
                  <a:cubicBezTo>
                    <a:pt x="46" y="4720"/>
                    <a:pt x="0" y="4903"/>
                    <a:pt x="23" y="5085"/>
                  </a:cubicBezTo>
                  <a:cubicBezTo>
                    <a:pt x="23" y="5177"/>
                    <a:pt x="23" y="5245"/>
                    <a:pt x="46" y="5336"/>
                  </a:cubicBezTo>
                  <a:cubicBezTo>
                    <a:pt x="69" y="5405"/>
                    <a:pt x="69" y="5451"/>
                    <a:pt x="91" y="5496"/>
                  </a:cubicBezTo>
                  <a:cubicBezTo>
                    <a:pt x="131" y="5575"/>
                    <a:pt x="153" y="5638"/>
                    <a:pt x="174" y="5638"/>
                  </a:cubicBezTo>
                  <a:cubicBezTo>
                    <a:pt x="177" y="5638"/>
                    <a:pt x="180" y="5636"/>
                    <a:pt x="183" y="5633"/>
                  </a:cubicBezTo>
                  <a:cubicBezTo>
                    <a:pt x="183" y="5633"/>
                    <a:pt x="205" y="5587"/>
                    <a:pt x="205" y="5473"/>
                  </a:cubicBezTo>
                  <a:cubicBezTo>
                    <a:pt x="205" y="5428"/>
                    <a:pt x="205" y="5382"/>
                    <a:pt x="205" y="5314"/>
                  </a:cubicBezTo>
                  <a:cubicBezTo>
                    <a:pt x="205" y="5245"/>
                    <a:pt x="205" y="5177"/>
                    <a:pt x="228" y="5108"/>
                  </a:cubicBezTo>
                  <a:cubicBezTo>
                    <a:pt x="228" y="4948"/>
                    <a:pt x="297" y="4766"/>
                    <a:pt x="342" y="4583"/>
                  </a:cubicBezTo>
                  <a:cubicBezTo>
                    <a:pt x="434" y="4378"/>
                    <a:pt x="502" y="4195"/>
                    <a:pt x="594" y="3990"/>
                  </a:cubicBezTo>
                  <a:cubicBezTo>
                    <a:pt x="776" y="3602"/>
                    <a:pt x="1004" y="3236"/>
                    <a:pt x="1187" y="2963"/>
                  </a:cubicBezTo>
                  <a:cubicBezTo>
                    <a:pt x="1370" y="2711"/>
                    <a:pt x="1507" y="2529"/>
                    <a:pt x="1507" y="2529"/>
                  </a:cubicBezTo>
                  <a:cubicBezTo>
                    <a:pt x="1507" y="2529"/>
                    <a:pt x="1621" y="2346"/>
                    <a:pt x="1803" y="2072"/>
                  </a:cubicBezTo>
                  <a:cubicBezTo>
                    <a:pt x="1986" y="1821"/>
                    <a:pt x="2260" y="1479"/>
                    <a:pt x="2557" y="1159"/>
                  </a:cubicBezTo>
                  <a:cubicBezTo>
                    <a:pt x="2830" y="817"/>
                    <a:pt x="3150" y="520"/>
                    <a:pt x="3424" y="338"/>
                  </a:cubicBezTo>
                  <a:cubicBezTo>
                    <a:pt x="3538" y="246"/>
                    <a:pt x="3652" y="155"/>
                    <a:pt x="3743" y="132"/>
                  </a:cubicBezTo>
                  <a:cubicBezTo>
                    <a:pt x="3812" y="64"/>
                    <a:pt x="3858" y="41"/>
                    <a:pt x="3858" y="18"/>
                  </a:cubicBezTo>
                  <a:cubicBezTo>
                    <a:pt x="3858" y="7"/>
                    <a:pt x="3846" y="1"/>
                    <a:pt x="3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5" name="Google Shape;4635;p53"/>
            <p:cNvSpPr/>
            <p:nvPr/>
          </p:nvSpPr>
          <p:spPr>
            <a:xfrm>
              <a:off x="3055325" y="3320525"/>
              <a:ext cx="13150" cy="101650"/>
            </a:xfrm>
            <a:custGeom>
              <a:avLst/>
              <a:gdLst/>
              <a:ahLst/>
              <a:cxnLst/>
              <a:rect l="l" t="t" r="r" b="b"/>
              <a:pathLst>
                <a:path w="526" h="4066" extrusionOk="0">
                  <a:moveTo>
                    <a:pt x="165" y="1"/>
                  </a:moveTo>
                  <a:cubicBezTo>
                    <a:pt x="163" y="1"/>
                    <a:pt x="162" y="1"/>
                    <a:pt x="160" y="2"/>
                  </a:cubicBezTo>
                  <a:cubicBezTo>
                    <a:pt x="92" y="2"/>
                    <a:pt x="115" y="504"/>
                    <a:pt x="92" y="1006"/>
                  </a:cubicBezTo>
                  <a:cubicBezTo>
                    <a:pt x="46" y="1508"/>
                    <a:pt x="1" y="2033"/>
                    <a:pt x="1" y="2033"/>
                  </a:cubicBezTo>
                  <a:cubicBezTo>
                    <a:pt x="1" y="2033"/>
                    <a:pt x="23" y="2535"/>
                    <a:pt x="92" y="3060"/>
                  </a:cubicBezTo>
                  <a:cubicBezTo>
                    <a:pt x="181" y="3574"/>
                    <a:pt x="336" y="4065"/>
                    <a:pt x="407" y="4065"/>
                  </a:cubicBezTo>
                  <a:cubicBezTo>
                    <a:pt x="408" y="4065"/>
                    <a:pt x="410" y="4065"/>
                    <a:pt x="411" y="4065"/>
                  </a:cubicBezTo>
                  <a:cubicBezTo>
                    <a:pt x="503" y="4042"/>
                    <a:pt x="457" y="3540"/>
                    <a:pt x="480" y="3037"/>
                  </a:cubicBezTo>
                  <a:cubicBezTo>
                    <a:pt x="503" y="2535"/>
                    <a:pt x="526" y="2033"/>
                    <a:pt x="526" y="2033"/>
                  </a:cubicBezTo>
                  <a:cubicBezTo>
                    <a:pt x="526" y="2033"/>
                    <a:pt x="526" y="1508"/>
                    <a:pt x="457" y="1006"/>
                  </a:cubicBezTo>
                  <a:cubicBezTo>
                    <a:pt x="390" y="493"/>
                    <a:pt x="236" y="1"/>
                    <a:pt x="1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6" name="Google Shape;4636;p53"/>
            <p:cNvSpPr/>
            <p:nvPr/>
          </p:nvSpPr>
          <p:spPr>
            <a:xfrm>
              <a:off x="3057600" y="3303425"/>
              <a:ext cx="39975" cy="132500"/>
            </a:xfrm>
            <a:custGeom>
              <a:avLst/>
              <a:gdLst/>
              <a:ahLst/>
              <a:cxnLst/>
              <a:rect l="l" t="t" r="r" b="b"/>
              <a:pathLst>
                <a:path w="1599" h="5300" extrusionOk="0">
                  <a:moveTo>
                    <a:pt x="1393" y="1"/>
                  </a:moveTo>
                  <a:cubicBezTo>
                    <a:pt x="1325" y="1"/>
                    <a:pt x="1256" y="686"/>
                    <a:pt x="1188" y="1393"/>
                  </a:cubicBezTo>
                  <a:cubicBezTo>
                    <a:pt x="1142" y="1736"/>
                    <a:pt x="1119" y="2078"/>
                    <a:pt x="1074" y="2329"/>
                  </a:cubicBezTo>
                  <a:cubicBezTo>
                    <a:pt x="1028" y="2580"/>
                    <a:pt x="982" y="2740"/>
                    <a:pt x="982" y="2740"/>
                  </a:cubicBezTo>
                  <a:cubicBezTo>
                    <a:pt x="982" y="2740"/>
                    <a:pt x="960" y="2900"/>
                    <a:pt x="914" y="3151"/>
                  </a:cubicBezTo>
                  <a:cubicBezTo>
                    <a:pt x="891" y="3288"/>
                    <a:pt x="868" y="3425"/>
                    <a:pt x="823" y="3585"/>
                  </a:cubicBezTo>
                  <a:cubicBezTo>
                    <a:pt x="777" y="3721"/>
                    <a:pt x="731" y="3904"/>
                    <a:pt x="663" y="4041"/>
                  </a:cubicBezTo>
                  <a:cubicBezTo>
                    <a:pt x="435" y="4680"/>
                    <a:pt x="1" y="5251"/>
                    <a:pt x="69" y="5296"/>
                  </a:cubicBezTo>
                  <a:cubicBezTo>
                    <a:pt x="71" y="5298"/>
                    <a:pt x="74" y="5299"/>
                    <a:pt x="78" y="5299"/>
                  </a:cubicBezTo>
                  <a:cubicBezTo>
                    <a:pt x="163" y="5299"/>
                    <a:pt x="678" y="4834"/>
                    <a:pt x="1005" y="4201"/>
                  </a:cubicBezTo>
                  <a:cubicBezTo>
                    <a:pt x="1096" y="4041"/>
                    <a:pt x="1165" y="3881"/>
                    <a:pt x="1233" y="3721"/>
                  </a:cubicBezTo>
                  <a:cubicBezTo>
                    <a:pt x="1302" y="3562"/>
                    <a:pt x="1348" y="3402"/>
                    <a:pt x="1393" y="3265"/>
                  </a:cubicBezTo>
                  <a:cubicBezTo>
                    <a:pt x="1462" y="3014"/>
                    <a:pt x="1507" y="2831"/>
                    <a:pt x="1507" y="2831"/>
                  </a:cubicBezTo>
                  <a:cubicBezTo>
                    <a:pt x="1507" y="2831"/>
                    <a:pt x="1599" y="2101"/>
                    <a:pt x="1576" y="1393"/>
                  </a:cubicBezTo>
                  <a:cubicBezTo>
                    <a:pt x="1530" y="686"/>
                    <a:pt x="1462" y="1"/>
                    <a:pt x="1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7" name="Google Shape;4637;p53"/>
            <p:cNvSpPr/>
            <p:nvPr/>
          </p:nvSpPr>
          <p:spPr>
            <a:xfrm>
              <a:off x="2702100" y="3244100"/>
              <a:ext cx="156350" cy="806325"/>
            </a:xfrm>
            <a:custGeom>
              <a:avLst/>
              <a:gdLst/>
              <a:ahLst/>
              <a:cxnLst/>
              <a:rect l="l" t="t" r="r" b="b"/>
              <a:pathLst>
                <a:path w="6254" h="32253" extrusionOk="0">
                  <a:moveTo>
                    <a:pt x="46" y="0"/>
                  </a:moveTo>
                  <a:cubicBezTo>
                    <a:pt x="23" y="0"/>
                    <a:pt x="23" y="251"/>
                    <a:pt x="1" y="685"/>
                  </a:cubicBezTo>
                  <a:cubicBezTo>
                    <a:pt x="1" y="1119"/>
                    <a:pt x="1" y="1758"/>
                    <a:pt x="1" y="2511"/>
                  </a:cubicBezTo>
                  <a:cubicBezTo>
                    <a:pt x="46" y="4040"/>
                    <a:pt x="160" y="6049"/>
                    <a:pt x="343" y="8080"/>
                  </a:cubicBezTo>
                  <a:cubicBezTo>
                    <a:pt x="526" y="10089"/>
                    <a:pt x="777" y="12098"/>
                    <a:pt x="868" y="13604"/>
                  </a:cubicBezTo>
                  <a:cubicBezTo>
                    <a:pt x="937" y="14357"/>
                    <a:pt x="914" y="14973"/>
                    <a:pt x="959" y="15430"/>
                  </a:cubicBezTo>
                  <a:cubicBezTo>
                    <a:pt x="959" y="15864"/>
                    <a:pt x="982" y="16115"/>
                    <a:pt x="982" y="16115"/>
                  </a:cubicBezTo>
                  <a:cubicBezTo>
                    <a:pt x="982" y="16115"/>
                    <a:pt x="982" y="16366"/>
                    <a:pt x="1005" y="16800"/>
                  </a:cubicBezTo>
                  <a:cubicBezTo>
                    <a:pt x="1005" y="17256"/>
                    <a:pt x="1028" y="17872"/>
                    <a:pt x="1028" y="18626"/>
                  </a:cubicBezTo>
                  <a:cubicBezTo>
                    <a:pt x="1005" y="20155"/>
                    <a:pt x="982" y="22186"/>
                    <a:pt x="982" y="24195"/>
                  </a:cubicBezTo>
                  <a:cubicBezTo>
                    <a:pt x="937" y="25222"/>
                    <a:pt x="891" y="26226"/>
                    <a:pt x="868" y="27162"/>
                  </a:cubicBezTo>
                  <a:cubicBezTo>
                    <a:pt x="845" y="27413"/>
                    <a:pt x="845" y="27642"/>
                    <a:pt x="822" y="27870"/>
                  </a:cubicBezTo>
                  <a:cubicBezTo>
                    <a:pt x="800" y="28098"/>
                    <a:pt x="777" y="28303"/>
                    <a:pt x="754" y="28532"/>
                  </a:cubicBezTo>
                  <a:cubicBezTo>
                    <a:pt x="708" y="28965"/>
                    <a:pt x="663" y="29376"/>
                    <a:pt x="617" y="29741"/>
                  </a:cubicBezTo>
                  <a:cubicBezTo>
                    <a:pt x="594" y="30107"/>
                    <a:pt x="526" y="30472"/>
                    <a:pt x="503" y="30769"/>
                  </a:cubicBezTo>
                  <a:cubicBezTo>
                    <a:pt x="503" y="31088"/>
                    <a:pt x="480" y="31362"/>
                    <a:pt x="457" y="31567"/>
                  </a:cubicBezTo>
                  <a:cubicBezTo>
                    <a:pt x="389" y="32001"/>
                    <a:pt x="275" y="32229"/>
                    <a:pt x="297" y="32252"/>
                  </a:cubicBezTo>
                  <a:cubicBezTo>
                    <a:pt x="297" y="32252"/>
                    <a:pt x="343" y="32184"/>
                    <a:pt x="389" y="32092"/>
                  </a:cubicBezTo>
                  <a:cubicBezTo>
                    <a:pt x="434" y="31978"/>
                    <a:pt x="503" y="31819"/>
                    <a:pt x="548" y="31590"/>
                  </a:cubicBezTo>
                  <a:cubicBezTo>
                    <a:pt x="594" y="31362"/>
                    <a:pt x="640" y="31088"/>
                    <a:pt x="663" y="30791"/>
                  </a:cubicBezTo>
                  <a:cubicBezTo>
                    <a:pt x="708" y="30495"/>
                    <a:pt x="777" y="30152"/>
                    <a:pt x="822" y="29764"/>
                  </a:cubicBezTo>
                  <a:cubicBezTo>
                    <a:pt x="891" y="29399"/>
                    <a:pt x="937" y="28988"/>
                    <a:pt x="1005" y="28555"/>
                  </a:cubicBezTo>
                  <a:cubicBezTo>
                    <a:pt x="1051" y="28349"/>
                    <a:pt x="1073" y="28121"/>
                    <a:pt x="1096" y="27893"/>
                  </a:cubicBezTo>
                  <a:cubicBezTo>
                    <a:pt x="1142" y="27664"/>
                    <a:pt x="1142" y="27436"/>
                    <a:pt x="1165" y="27185"/>
                  </a:cubicBezTo>
                  <a:cubicBezTo>
                    <a:pt x="1210" y="26249"/>
                    <a:pt x="1279" y="25222"/>
                    <a:pt x="1347" y="24218"/>
                  </a:cubicBezTo>
                  <a:cubicBezTo>
                    <a:pt x="1416" y="22186"/>
                    <a:pt x="1461" y="20155"/>
                    <a:pt x="1507" y="18648"/>
                  </a:cubicBezTo>
                  <a:cubicBezTo>
                    <a:pt x="1530" y="17872"/>
                    <a:pt x="1507" y="17233"/>
                    <a:pt x="1507" y="16800"/>
                  </a:cubicBezTo>
                  <a:cubicBezTo>
                    <a:pt x="1507" y="16343"/>
                    <a:pt x="1507" y="16092"/>
                    <a:pt x="1507" y="16092"/>
                  </a:cubicBezTo>
                  <a:cubicBezTo>
                    <a:pt x="1507" y="16092"/>
                    <a:pt x="1484" y="15841"/>
                    <a:pt x="1461" y="15407"/>
                  </a:cubicBezTo>
                  <a:cubicBezTo>
                    <a:pt x="1439" y="14951"/>
                    <a:pt x="1439" y="14312"/>
                    <a:pt x="1347" y="13558"/>
                  </a:cubicBezTo>
                  <a:cubicBezTo>
                    <a:pt x="1233" y="12189"/>
                    <a:pt x="982" y="10408"/>
                    <a:pt x="777" y="8582"/>
                  </a:cubicBezTo>
                  <a:lnTo>
                    <a:pt x="777" y="8582"/>
                  </a:lnTo>
                  <a:cubicBezTo>
                    <a:pt x="868" y="8651"/>
                    <a:pt x="982" y="8742"/>
                    <a:pt x="1119" y="8811"/>
                  </a:cubicBezTo>
                  <a:cubicBezTo>
                    <a:pt x="1298" y="8890"/>
                    <a:pt x="1510" y="8952"/>
                    <a:pt x="1743" y="8952"/>
                  </a:cubicBezTo>
                  <a:cubicBezTo>
                    <a:pt x="1778" y="8952"/>
                    <a:pt x="1814" y="8951"/>
                    <a:pt x="1850" y="8948"/>
                  </a:cubicBezTo>
                  <a:cubicBezTo>
                    <a:pt x="2101" y="8948"/>
                    <a:pt x="2397" y="8902"/>
                    <a:pt x="2648" y="8811"/>
                  </a:cubicBezTo>
                  <a:cubicBezTo>
                    <a:pt x="3173" y="8628"/>
                    <a:pt x="3653" y="8331"/>
                    <a:pt x="3972" y="8080"/>
                  </a:cubicBezTo>
                  <a:cubicBezTo>
                    <a:pt x="4315" y="7829"/>
                    <a:pt x="4497" y="7624"/>
                    <a:pt x="4497" y="7624"/>
                  </a:cubicBezTo>
                  <a:cubicBezTo>
                    <a:pt x="4497" y="7624"/>
                    <a:pt x="4703" y="7441"/>
                    <a:pt x="4954" y="7122"/>
                  </a:cubicBezTo>
                  <a:cubicBezTo>
                    <a:pt x="5205" y="6802"/>
                    <a:pt x="5524" y="6346"/>
                    <a:pt x="5775" y="5843"/>
                  </a:cubicBezTo>
                  <a:cubicBezTo>
                    <a:pt x="6027" y="5364"/>
                    <a:pt x="6186" y="4839"/>
                    <a:pt x="6209" y="4405"/>
                  </a:cubicBezTo>
                  <a:cubicBezTo>
                    <a:pt x="6253" y="4011"/>
                    <a:pt x="6149" y="3742"/>
                    <a:pt x="6121" y="3742"/>
                  </a:cubicBezTo>
                  <a:cubicBezTo>
                    <a:pt x="6120" y="3742"/>
                    <a:pt x="6119" y="3743"/>
                    <a:pt x="6118" y="3743"/>
                  </a:cubicBezTo>
                  <a:cubicBezTo>
                    <a:pt x="6072" y="3743"/>
                    <a:pt x="6118" y="4017"/>
                    <a:pt x="6004" y="4383"/>
                  </a:cubicBezTo>
                  <a:cubicBezTo>
                    <a:pt x="5912" y="4748"/>
                    <a:pt x="5707" y="5227"/>
                    <a:pt x="5433" y="5661"/>
                  </a:cubicBezTo>
                  <a:cubicBezTo>
                    <a:pt x="5182" y="6117"/>
                    <a:pt x="4840" y="6505"/>
                    <a:pt x="4589" y="6802"/>
                  </a:cubicBezTo>
                  <a:cubicBezTo>
                    <a:pt x="4315" y="7076"/>
                    <a:pt x="4132" y="7259"/>
                    <a:pt x="4132" y="7259"/>
                  </a:cubicBezTo>
                  <a:cubicBezTo>
                    <a:pt x="4132" y="7259"/>
                    <a:pt x="3949" y="7441"/>
                    <a:pt x="3676" y="7692"/>
                  </a:cubicBezTo>
                  <a:cubicBezTo>
                    <a:pt x="3379" y="7943"/>
                    <a:pt x="2968" y="8240"/>
                    <a:pt x="2511" y="8468"/>
                  </a:cubicBezTo>
                  <a:cubicBezTo>
                    <a:pt x="2203" y="8607"/>
                    <a:pt x="1874" y="8673"/>
                    <a:pt x="1587" y="8673"/>
                  </a:cubicBezTo>
                  <a:cubicBezTo>
                    <a:pt x="1449" y="8673"/>
                    <a:pt x="1322" y="8658"/>
                    <a:pt x="1210" y="8628"/>
                  </a:cubicBezTo>
                  <a:cubicBezTo>
                    <a:pt x="1005" y="8560"/>
                    <a:pt x="868" y="8491"/>
                    <a:pt x="777" y="8423"/>
                  </a:cubicBezTo>
                  <a:cubicBezTo>
                    <a:pt x="754" y="8309"/>
                    <a:pt x="731" y="8172"/>
                    <a:pt x="731" y="8035"/>
                  </a:cubicBezTo>
                  <a:cubicBezTo>
                    <a:pt x="708" y="7898"/>
                    <a:pt x="685" y="7784"/>
                    <a:pt x="685" y="7647"/>
                  </a:cubicBezTo>
                  <a:lnTo>
                    <a:pt x="685" y="7647"/>
                  </a:lnTo>
                  <a:cubicBezTo>
                    <a:pt x="777" y="7669"/>
                    <a:pt x="891" y="7692"/>
                    <a:pt x="1051" y="7692"/>
                  </a:cubicBezTo>
                  <a:cubicBezTo>
                    <a:pt x="1105" y="7699"/>
                    <a:pt x="1162" y="7702"/>
                    <a:pt x="1221" y="7702"/>
                  </a:cubicBezTo>
                  <a:cubicBezTo>
                    <a:pt x="1558" y="7702"/>
                    <a:pt x="1960" y="7597"/>
                    <a:pt x="2329" y="7441"/>
                  </a:cubicBezTo>
                  <a:cubicBezTo>
                    <a:pt x="2785" y="7281"/>
                    <a:pt x="3173" y="7030"/>
                    <a:pt x="3470" y="6825"/>
                  </a:cubicBezTo>
                  <a:cubicBezTo>
                    <a:pt x="3744" y="6619"/>
                    <a:pt x="3927" y="6460"/>
                    <a:pt x="3927" y="6460"/>
                  </a:cubicBezTo>
                  <a:cubicBezTo>
                    <a:pt x="3927" y="6460"/>
                    <a:pt x="4109" y="6300"/>
                    <a:pt x="4337" y="6026"/>
                  </a:cubicBezTo>
                  <a:cubicBezTo>
                    <a:pt x="4566" y="5752"/>
                    <a:pt x="4862" y="5387"/>
                    <a:pt x="5068" y="4953"/>
                  </a:cubicBezTo>
                  <a:cubicBezTo>
                    <a:pt x="5296" y="4520"/>
                    <a:pt x="5433" y="4063"/>
                    <a:pt x="5410" y="3698"/>
                  </a:cubicBezTo>
                  <a:cubicBezTo>
                    <a:pt x="5433" y="3515"/>
                    <a:pt x="5387" y="3355"/>
                    <a:pt x="5365" y="3264"/>
                  </a:cubicBezTo>
                  <a:cubicBezTo>
                    <a:pt x="5342" y="3173"/>
                    <a:pt x="5319" y="3104"/>
                    <a:pt x="5296" y="3104"/>
                  </a:cubicBezTo>
                  <a:cubicBezTo>
                    <a:pt x="5273" y="3127"/>
                    <a:pt x="5273" y="3173"/>
                    <a:pt x="5250" y="3287"/>
                  </a:cubicBezTo>
                  <a:cubicBezTo>
                    <a:pt x="5250" y="3378"/>
                    <a:pt x="5250" y="3515"/>
                    <a:pt x="5205" y="3675"/>
                  </a:cubicBezTo>
                  <a:cubicBezTo>
                    <a:pt x="5159" y="3995"/>
                    <a:pt x="4977" y="4405"/>
                    <a:pt x="4748" y="4771"/>
                  </a:cubicBezTo>
                  <a:cubicBezTo>
                    <a:pt x="4520" y="5136"/>
                    <a:pt x="4201" y="5455"/>
                    <a:pt x="3995" y="5706"/>
                  </a:cubicBezTo>
                  <a:cubicBezTo>
                    <a:pt x="3744" y="5935"/>
                    <a:pt x="3584" y="6072"/>
                    <a:pt x="3584" y="6072"/>
                  </a:cubicBezTo>
                  <a:cubicBezTo>
                    <a:pt x="3584" y="6072"/>
                    <a:pt x="3424" y="6231"/>
                    <a:pt x="3173" y="6437"/>
                  </a:cubicBezTo>
                  <a:cubicBezTo>
                    <a:pt x="2922" y="6642"/>
                    <a:pt x="2557" y="6916"/>
                    <a:pt x="2169" y="7099"/>
                  </a:cubicBezTo>
                  <a:cubicBezTo>
                    <a:pt x="1781" y="7304"/>
                    <a:pt x="1370" y="7464"/>
                    <a:pt x="1051" y="7487"/>
                  </a:cubicBezTo>
                  <a:cubicBezTo>
                    <a:pt x="891" y="7532"/>
                    <a:pt x="754" y="7510"/>
                    <a:pt x="663" y="7532"/>
                  </a:cubicBezTo>
                  <a:cubicBezTo>
                    <a:pt x="457" y="5684"/>
                    <a:pt x="297" y="3880"/>
                    <a:pt x="206" y="2511"/>
                  </a:cubicBezTo>
                  <a:cubicBezTo>
                    <a:pt x="183" y="1758"/>
                    <a:pt x="138" y="1119"/>
                    <a:pt x="115" y="685"/>
                  </a:cubicBezTo>
                  <a:cubicBezTo>
                    <a:pt x="92" y="251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8" name="Google Shape;4638;p53"/>
            <p:cNvSpPr/>
            <p:nvPr/>
          </p:nvSpPr>
          <p:spPr>
            <a:xfrm>
              <a:off x="3251050" y="3282900"/>
              <a:ext cx="119850" cy="98050"/>
            </a:xfrm>
            <a:custGeom>
              <a:avLst/>
              <a:gdLst/>
              <a:ahLst/>
              <a:cxnLst/>
              <a:rect l="l" t="t" r="r" b="b"/>
              <a:pathLst>
                <a:path w="4794" h="3922" extrusionOk="0">
                  <a:moveTo>
                    <a:pt x="23" y="0"/>
                  </a:moveTo>
                  <a:cubicBezTo>
                    <a:pt x="1" y="0"/>
                    <a:pt x="1" y="46"/>
                    <a:pt x="1" y="160"/>
                  </a:cubicBezTo>
                  <a:cubicBezTo>
                    <a:pt x="1" y="251"/>
                    <a:pt x="1" y="388"/>
                    <a:pt x="46" y="548"/>
                  </a:cubicBezTo>
                  <a:cubicBezTo>
                    <a:pt x="92" y="868"/>
                    <a:pt x="252" y="1278"/>
                    <a:pt x="457" y="1666"/>
                  </a:cubicBezTo>
                  <a:cubicBezTo>
                    <a:pt x="663" y="2055"/>
                    <a:pt x="936" y="2420"/>
                    <a:pt x="1142" y="2671"/>
                  </a:cubicBezTo>
                  <a:cubicBezTo>
                    <a:pt x="1256" y="2785"/>
                    <a:pt x="1370" y="2876"/>
                    <a:pt x="1416" y="2968"/>
                  </a:cubicBezTo>
                  <a:cubicBezTo>
                    <a:pt x="1484" y="3036"/>
                    <a:pt x="1530" y="3059"/>
                    <a:pt x="1530" y="3059"/>
                  </a:cubicBezTo>
                  <a:cubicBezTo>
                    <a:pt x="1530" y="3059"/>
                    <a:pt x="1576" y="3104"/>
                    <a:pt x="1644" y="3173"/>
                  </a:cubicBezTo>
                  <a:cubicBezTo>
                    <a:pt x="1735" y="3219"/>
                    <a:pt x="1849" y="3310"/>
                    <a:pt x="1986" y="3401"/>
                  </a:cubicBezTo>
                  <a:cubicBezTo>
                    <a:pt x="2283" y="3561"/>
                    <a:pt x="2671" y="3812"/>
                    <a:pt x="3128" y="3881"/>
                  </a:cubicBezTo>
                  <a:cubicBezTo>
                    <a:pt x="3267" y="3908"/>
                    <a:pt x="3409" y="3921"/>
                    <a:pt x="3547" y="3921"/>
                  </a:cubicBezTo>
                  <a:cubicBezTo>
                    <a:pt x="3860" y="3921"/>
                    <a:pt x="4154" y="3855"/>
                    <a:pt x="4360" y="3744"/>
                  </a:cubicBezTo>
                  <a:cubicBezTo>
                    <a:pt x="4429" y="3698"/>
                    <a:pt x="4497" y="3652"/>
                    <a:pt x="4543" y="3607"/>
                  </a:cubicBezTo>
                  <a:cubicBezTo>
                    <a:pt x="4611" y="3561"/>
                    <a:pt x="4657" y="3538"/>
                    <a:pt x="4680" y="3493"/>
                  </a:cubicBezTo>
                  <a:cubicBezTo>
                    <a:pt x="4748" y="3424"/>
                    <a:pt x="4794" y="3378"/>
                    <a:pt x="4771" y="3378"/>
                  </a:cubicBezTo>
                  <a:cubicBezTo>
                    <a:pt x="4771" y="3372"/>
                    <a:pt x="4765" y="3369"/>
                    <a:pt x="4755" y="3369"/>
                  </a:cubicBezTo>
                  <a:cubicBezTo>
                    <a:pt x="4731" y="3369"/>
                    <a:pt x="4683" y="3385"/>
                    <a:pt x="4634" y="3401"/>
                  </a:cubicBezTo>
                  <a:cubicBezTo>
                    <a:pt x="4589" y="3424"/>
                    <a:pt x="4543" y="3447"/>
                    <a:pt x="4474" y="3470"/>
                  </a:cubicBezTo>
                  <a:cubicBezTo>
                    <a:pt x="4429" y="3493"/>
                    <a:pt x="4360" y="3538"/>
                    <a:pt x="4269" y="3538"/>
                  </a:cubicBezTo>
                  <a:cubicBezTo>
                    <a:pt x="4146" y="3590"/>
                    <a:pt x="3994" y="3613"/>
                    <a:pt x="3832" y="3613"/>
                  </a:cubicBezTo>
                  <a:cubicBezTo>
                    <a:pt x="3634" y="3613"/>
                    <a:pt x="3420" y="3578"/>
                    <a:pt x="3219" y="3515"/>
                  </a:cubicBezTo>
                  <a:cubicBezTo>
                    <a:pt x="2831" y="3424"/>
                    <a:pt x="2511" y="3173"/>
                    <a:pt x="2260" y="2990"/>
                  </a:cubicBezTo>
                  <a:cubicBezTo>
                    <a:pt x="2146" y="2899"/>
                    <a:pt x="2055" y="2831"/>
                    <a:pt x="1986" y="2762"/>
                  </a:cubicBezTo>
                  <a:cubicBezTo>
                    <a:pt x="1918" y="2716"/>
                    <a:pt x="1872" y="2671"/>
                    <a:pt x="1872" y="2671"/>
                  </a:cubicBezTo>
                  <a:cubicBezTo>
                    <a:pt x="1872" y="2671"/>
                    <a:pt x="1849" y="2648"/>
                    <a:pt x="1781" y="2579"/>
                  </a:cubicBezTo>
                  <a:cubicBezTo>
                    <a:pt x="1713" y="2511"/>
                    <a:pt x="1621" y="2443"/>
                    <a:pt x="1507" y="2328"/>
                  </a:cubicBezTo>
                  <a:cubicBezTo>
                    <a:pt x="1302" y="2123"/>
                    <a:pt x="1005" y="1803"/>
                    <a:pt x="777" y="1484"/>
                  </a:cubicBezTo>
                  <a:cubicBezTo>
                    <a:pt x="548" y="1142"/>
                    <a:pt x="343" y="776"/>
                    <a:pt x="229" y="480"/>
                  </a:cubicBezTo>
                  <a:cubicBezTo>
                    <a:pt x="160" y="343"/>
                    <a:pt x="138" y="228"/>
                    <a:pt x="92" y="137"/>
                  </a:cubicBezTo>
                  <a:cubicBezTo>
                    <a:pt x="69" y="46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9" name="Google Shape;4639;p53"/>
            <p:cNvSpPr/>
            <p:nvPr/>
          </p:nvSpPr>
          <p:spPr>
            <a:xfrm>
              <a:off x="3232225" y="3284600"/>
              <a:ext cx="124425" cy="119975"/>
            </a:xfrm>
            <a:custGeom>
              <a:avLst/>
              <a:gdLst/>
              <a:ahLst/>
              <a:cxnLst/>
              <a:rect l="l" t="t" r="r" b="b"/>
              <a:pathLst>
                <a:path w="4977" h="4799" extrusionOk="0">
                  <a:moveTo>
                    <a:pt x="92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82"/>
                    <a:pt x="115" y="1462"/>
                    <a:pt x="274" y="1941"/>
                  </a:cubicBezTo>
                  <a:cubicBezTo>
                    <a:pt x="457" y="2397"/>
                    <a:pt x="708" y="2831"/>
                    <a:pt x="913" y="3151"/>
                  </a:cubicBezTo>
                  <a:cubicBezTo>
                    <a:pt x="1028" y="3310"/>
                    <a:pt x="1119" y="3425"/>
                    <a:pt x="1187" y="3516"/>
                  </a:cubicBezTo>
                  <a:cubicBezTo>
                    <a:pt x="1256" y="3584"/>
                    <a:pt x="1301" y="3630"/>
                    <a:pt x="1301" y="3630"/>
                  </a:cubicBezTo>
                  <a:cubicBezTo>
                    <a:pt x="1301" y="3630"/>
                    <a:pt x="1347" y="3676"/>
                    <a:pt x="1438" y="3767"/>
                  </a:cubicBezTo>
                  <a:cubicBezTo>
                    <a:pt x="1530" y="3835"/>
                    <a:pt x="1621" y="3949"/>
                    <a:pt x="1781" y="4064"/>
                  </a:cubicBezTo>
                  <a:cubicBezTo>
                    <a:pt x="2100" y="4292"/>
                    <a:pt x="2534" y="4543"/>
                    <a:pt x="3013" y="4680"/>
                  </a:cubicBezTo>
                  <a:cubicBezTo>
                    <a:pt x="3298" y="4758"/>
                    <a:pt x="3591" y="4799"/>
                    <a:pt x="3857" y="4799"/>
                  </a:cubicBezTo>
                  <a:cubicBezTo>
                    <a:pt x="4060" y="4799"/>
                    <a:pt x="4248" y="4775"/>
                    <a:pt x="4406" y="4726"/>
                  </a:cubicBezTo>
                  <a:cubicBezTo>
                    <a:pt x="4771" y="4634"/>
                    <a:pt x="4976" y="4520"/>
                    <a:pt x="4976" y="4497"/>
                  </a:cubicBezTo>
                  <a:cubicBezTo>
                    <a:pt x="4970" y="4484"/>
                    <a:pt x="4945" y="4478"/>
                    <a:pt x="4905" y="4478"/>
                  </a:cubicBezTo>
                  <a:cubicBezTo>
                    <a:pt x="4808" y="4478"/>
                    <a:pt x="4618" y="4511"/>
                    <a:pt x="4360" y="4543"/>
                  </a:cubicBezTo>
                  <a:cubicBezTo>
                    <a:pt x="4317" y="4546"/>
                    <a:pt x="4273" y="4547"/>
                    <a:pt x="4227" y="4547"/>
                  </a:cubicBezTo>
                  <a:cubicBezTo>
                    <a:pt x="3904" y="4547"/>
                    <a:pt x="3510" y="4477"/>
                    <a:pt x="3150" y="4338"/>
                  </a:cubicBezTo>
                  <a:cubicBezTo>
                    <a:pt x="2717" y="4155"/>
                    <a:pt x="2351" y="3904"/>
                    <a:pt x="2100" y="3676"/>
                  </a:cubicBezTo>
                  <a:cubicBezTo>
                    <a:pt x="1963" y="3561"/>
                    <a:pt x="1872" y="3447"/>
                    <a:pt x="1804" y="3379"/>
                  </a:cubicBezTo>
                  <a:cubicBezTo>
                    <a:pt x="1735" y="3310"/>
                    <a:pt x="1689" y="3265"/>
                    <a:pt x="1689" y="3265"/>
                  </a:cubicBezTo>
                  <a:cubicBezTo>
                    <a:pt x="1689" y="3265"/>
                    <a:pt x="1644" y="3242"/>
                    <a:pt x="1575" y="3151"/>
                  </a:cubicBezTo>
                  <a:cubicBezTo>
                    <a:pt x="1507" y="3082"/>
                    <a:pt x="1416" y="2991"/>
                    <a:pt x="1301" y="2854"/>
                  </a:cubicBezTo>
                  <a:cubicBezTo>
                    <a:pt x="1096" y="2580"/>
                    <a:pt x="845" y="2192"/>
                    <a:pt x="617" y="1781"/>
                  </a:cubicBezTo>
                  <a:cubicBezTo>
                    <a:pt x="434" y="1370"/>
                    <a:pt x="274" y="937"/>
                    <a:pt x="229" y="571"/>
                  </a:cubicBezTo>
                  <a:cubicBezTo>
                    <a:pt x="160" y="229"/>
                    <a:pt x="137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0" name="Google Shape;4640;p53"/>
            <p:cNvSpPr/>
            <p:nvPr/>
          </p:nvSpPr>
          <p:spPr>
            <a:xfrm>
              <a:off x="3033075" y="3505750"/>
              <a:ext cx="127275" cy="570925"/>
            </a:xfrm>
            <a:custGeom>
              <a:avLst/>
              <a:gdLst/>
              <a:ahLst/>
              <a:cxnLst/>
              <a:rect l="l" t="t" r="r" b="b"/>
              <a:pathLst>
                <a:path w="5091" h="22837" extrusionOk="0">
                  <a:moveTo>
                    <a:pt x="3119" y="0"/>
                  </a:moveTo>
                  <a:cubicBezTo>
                    <a:pt x="2929" y="0"/>
                    <a:pt x="2697" y="22"/>
                    <a:pt x="2465" y="79"/>
                  </a:cubicBezTo>
                  <a:cubicBezTo>
                    <a:pt x="2192" y="148"/>
                    <a:pt x="1918" y="216"/>
                    <a:pt x="1735" y="330"/>
                  </a:cubicBezTo>
                  <a:cubicBezTo>
                    <a:pt x="1552" y="422"/>
                    <a:pt x="1438" y="467"/>
                    <a:pt x="1438" y="467"/>
                  </a:cubicBezTo>
                  <a:cubicBezTo>
                    <a:pt x="1438" y="467"/>
                    <a:pt x="1324" y="559"/>
                    <a:pt x="1164" y="696"/>
                  </a:cubicBezTo>
                  <a:cubicBezTo>
                    <a:pt x="982" y="810"/>
                    <a:pt x="799" y="1015"/>
                    <a:pt x="617" y="1221"/>
                  </a:cubicBezTo>
                  <a:cubicBezTo>
                    <a:pt x="251" y="1632"/>
                    <a:pt x="0" y="2111"/>
                    <a:pt x="69" y="2156"/>
                  </a:cubicBezTo>
                  <a:cubicBezTo>
                    <a:pt x="70" y="2157"/>
                    <a:pt x="72" y="2157"/>
                    <a:pt x="73" y="2157"/>
                  </a:cubicBezTo>
                  <a:cubicBezTo>
                    <a:pt x="134" y="2157"/>
                    <a:pt x="468" y="1782"/>
                    <a:pt x="868" y="1472"/>
                  </a:cubicBezTo>
                  <a:cubicBezTo>
                    <a:pt x="1073" y="1335"/>
                    <a:pt x="1279" y="1175"/>
                    <a:pt x="1438" y="1084"/>
                  </a:cubicBezTo>
                  <a:cubicBezTo>
                    <a:pt x="1598" y="992"/>
                    <a:pt x="1712" y="924"/>
                    <a:pt x="1712" y="924"/>
                  </a:cubicBezTo>
                  <a:cubicBezTo>
                    <a:pt x="1712" y="924"/>
                    <a:pt x="1804" y="855"/>
                    <a:pt x="1963" y="764"/>
                  </a:cubicBezTo>
                  <a:cubicBezTo>
                    <a:pt x="1986" y="741"/>
                    <a:pt x="2032" y="718"/>
                    <a:pt x="2055" y="696"/>
                  </a:cubicBezTo>
                  <a:cubicBezTo>
                    <a:pt x="2055" y="787"/>
                    <a:pt x="2055" y="855"/>
                    <a:pt x="2055" y="947"/>
                  </a:cubicBezTo>
                  <a:cubicBezTo>
                    <a:pt x="2100" y="1266"/>
                    <a:pt x="2192" y="1700"/>
                    <a:pt x="2351" y="2202"/>
                  </a:cubicBezTo>
                  <a:cubicBezTo>
                    <a:pt x="2488" y="2727"/>
                    <a:pt x="2671" y="3298"/>
                    <a:pt x="2717" y="3960"/>
                  </a:cubicBezTo>
                  <a:cubicBezTo>
                    <a:pt x="2808" y="4599"/>
                    <a:pt x="2876" y="5306"/>
                    <a:pt x="2945" y="6014"/>
                  </a:cubicBezTo>
                  <a:lnTo>
                    <a:pt x="3561" y="11629"/>
                  </a:lnTo>
                  <a:cubicBezTo>
                    <a:pt x="3561" y="11629"/>
                    <a:pt x="3675" y="12337"/>
                    <a:pt x="3835" y="13387"/>
                  </a:cubicBezTo>
                  <a:cubicBezTo>
                    <a:pt x="3972" y="14436"/>
                    <a:pt x="4200" y="15829"/>
                    <a:pt x="4383" y="17221"/>
                  </a:cubicBezTo>
                  <a:cubicBezTo>
                    <a:pt x="4474" y="17929"/>
                    <a:pt x="4565" y="18614"/>
                    <a:pt x="4657" y="19275"/>
                  </a:cubicBezTo>
                  <a:cubicBezTo>
                    <a:pt x="4725" y="19937"/>
                    <a:pt x="4771" y="20554"/>
                    <a:pt x="4839" y="21079"/>
                  </a:cubicBezTo>
                  <a:cubicBezTo>
                    <a:pt x="4931" y="22129"/>
                    <a:pt x="5022" y="22836"/>
                    <a:pt x="5068" y="22836"/>
                  </a:cubicBezTo>
                  <a:cubicBezTo>
                    <a:pt x="5090" y="22836"/>
                    <a:pt x="5090" y="22129"/>
                    <a:pt x="5045" y="21079"/>
                  </a:cubicBezTo>
                  <a:cubicBezTo>
                    <a:pt x="5022" y="20531"/>
                    <a:pt x="4976" y="19915"/>
                    <a:pt x="4953" y="19253"/>
                  </a:cubicBezTo>
                  <a:cubicBezTo>
                    <a:pt x="4885" y="18591"/>
                    <a:pt x="4816" y="17883"/>
                    <a:pt x="4748" y="17176"/>
                  </a:cubicBezTo>
                  <a:cubicBezTo>
                    <a:pt x="4611" y="15760"/>
                    <a:pt x="4428" y="14368"/>
                    <a:pt x="4314" y="13318"/>
                  </a:cubicBezTo>
                  <a:cubicBezTo>
                    <a:pt x="4177" y="12268"/>
                    <a:pt x="4086" y="11560"/>
                    <a:pt x="4086" y="11560"/>
                  </a:cubicBezTo>
                  <a:cubicBezTo>
                    <a:pt x="4086" y="11560"/>
                    <a:pt x="3698" y="8753"/>
                    <a:pt x="3310" y="5968"/>
                  </a:cubicBezTo>
                  <a:cubicBezTo>
                    <a:pt x="3219" y="5261"/>
                    <a:pt x="3127" y="4576"/>
                    <a:pt x="3013" y="3914"/>
                  </a:cubicBezTo>
                  <a:cubicBezTo>
                    <a:pt x="2922" y="3229"/>
                    <a:pt x="2717" y="2659"/>
                    <a:pt x="2534" y="2156"/>
                  </a:cubicBezTo>
                  <a:cubicBezTo>
                    <a:pt x="2374" y="1654"/>
                    <a:pt x="2237" y="1243"/>
                    <a:pt x="2169" y="924"/>
                  </a:cubicBezTo>
                  <a:cubicBezTo>
                    <a:pt x="2146" y="833"/>
                    <a:pt x="2123" y="741"/>
                    <a:pt x="2123" y="673"/>
                  </a:cubicBezTo>
                  <a:cubicBezTo>
                    <a:pt x="2260" y="582"/>
                    <a:pt x="2420" y="513"/>
                    <a:pt x="2580" y="422"/>
                  </a:cubicBezTo>
                  <a:cubicBezTo>
                    <a:pt x="3036" y="216"/>
                    <a:pt x="3561" y="171"/>
                    <a:pt x="3561" y="79"/>
                  </a:cubicBezTo>
                  <a:cubicBezTo>
                    <a:pt x="3561" y="40"/>
                    <a:pt x="3378" y="0"/>
                    <a:pt x="3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1" name="Google Shape;4641;p53"/>
            <p:cNvSpPr/>
            <p:nvPr/>
          </p:nvSpPr>
          <p:spPr>
            <a:xfrm>
              <a:off x="2650175" y="3149925"/>
              <a:ext cx="703625" cy="220825"/>
            </a:xfrm>
            <a:custGeom>
              <a:avLst/>
              <a:gdLst/>
              <a:ahLst/>
              <a:cxnLst/>
              <a:rect l="l" t="t" r="r" b="b"/>
              <a:pathLst>
                <a:path w="28145" h="8833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188"/>
                    <a:pt x="1" y="4018"/>
                    <a:pt x="46" y="7259"/>
                  </a:cubicBezTo>
                  <a:cubicBezTo>
                    <a:pt x="4171" y="8408"/>
                    <a:pt x="8055" y="8832"/>
                    <a:pt x="11545" y="8832"/>
                  </a:cubicBezTo>
                  <a:cubicBezTo>
                    <a:pt x="20822" y="8832"/>
                    <a:pt x="27315" y="5831"/>
                    <a:pt x="28144" y="5433"/>
                  </a:cubicBezTo>
                  <a:cubicBezTo>
                    <a:pt x="27802" y="2283"/>
                    <a:pt x="27505" y="1"/>
                    <a:pt x="27505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2" name="Google Shape;4642;p53"/>
            <p:cNvSpPr/>
            <p:nvPr/>
          </p:nvSpPr>
          <p:spPr>
            <a:xfrm>
              <a:off x="2662725" y="4047475"/>
              <a:ext cx="192325" cy="53900"/>
            </a:xfrm>
            <a:custGeom>
              <a:avLst/>
              <a:gdLst/>
              <a:ahLst/>
              <a:cxnLst/>
              <a:rect l="l" t="t" r="r" b="b"/>
              <a:pathLst>
                <a:path w="7693" h="2156" extrusionOk="0">
                  <a:moveTo>
                    <a:pt x="11" y="1"/>
                  </a:moveTo>
                  <a:cubicBezTo>
                    <a:pt x="7" y="1"/>
                    <a:pt x="4" y="2"/>
                    <a:pt x="1" y="3"/>
                  </a:cubicBezTo>
                  <a:cubicBezTo>
                    <a:pt x="1" y="26"/>
                    <a:pt x="161" y="231"/>
                    <a:pt x="434" y="505"/>
                  </a:cubicBezTo>
                  <a:cubicBezTo>
                    <a:pt x="731" y="756"/>
                    <a:pt x="1165" y="1053"/>
                    <a:pt x="1621" y="1304"/>
                  </a:cubicBezTo>
                  <a:cubicBezTo>
                    <a:pt x="2078" y="1532"/>
                    <a:pt x="2580" y="1715"/>
                    <a:pt x="2945" y="1829"/>
                  </a:cubicBezTo>
                  <a:cubicBezTo>
                    <a:pt x="3310" y="1943"/>
                    <a:pt x="3584" y="2012"/>
                    <a:pt x="3584" y="2012"/>
                  </a:cubicBezTo>
                  <a:cubicBezTo>
                    <a:pt x="3584" y="2012"/>
                    <a:pt x="4396" y="2156"/>
                    <a:pt x="5298" y="2156"/>
                  </a:cubicBezTo>
                  <a:cubicBezTo>
                    <a:pt x="5410" y="2156"/>
                    <a:pt x="5524" y="2154"/>
                    <a:pt x="5639" y="2149"/>
                  </a:cubicBezTo>
                  <a:cubicBezTo>
                    <a:pt x="6689" y="2126"/>
                    <a:pt x="7693" y="1875"/>
                    <a:pt x="7670" y="1806"/>
                  </a:cubicBezTo>
                  <a:cubicBezTo>
                    <a:pt x="7665" y="1792"/>
                    <a:pt x="7614" y="1786"/>
                    <a:pt x="7528" y="1786"/>
                  </a:cubicBezTo>
                  <a:cubicBezTo>
                    <a:pt x="7321" y="1786"/>
                    <a:pt x="6910" y="1816"/>
                    <a:pt x="6428" y="1816"/>
                  </a:cubicBezTo>
                  <a:cubicBezTo>
                    <a:pt x="6178" y="1816"/>
                    <a:pt x="5908" y="1808"/>
                    <a:pt x="5639" y="1783"/>
                  </a:cubicBezTo>
                  <a:cubicBezTo>
                    <a:pt x="4634" y="1738"/>
                    <a:pt x="3676" y="1510"/>
                    <a:pt x="3676" y="1510"/>
                  </a:cubicBezTo>
                  <a:cubicBezTo>
                    <a:pt x="3676" y="1510"/>
                    <a:pt x="3425" y="1464"/>
                    <a:pt x="3059" y="1373"/>
                  </a:cubicBezTo>
                  <a:cubicBezTo>
                    <a:pt x="2717" y="1304"/>
                    <a:pt x="2238" y="1144"/>
                    <a:pt x="1781" y="962"/>
                  </a:cubicBezTo>
                  <a:cubicBezTo>
                    <a:pt x="1325" y="779"/>
                    <a:pt x="868" y="551"/>
                    <a:pt x="549" y="345"/>
                  </a:cubicBezTo>
                  <a:cubicBezTo>
                    <a:pt x="271" y="153"/>
                    <a:pt x="73" y="1"/>
                    <a:pt x="1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3" name="Google Shape;4643;p53"/>
            <p:cNvSpPr/>
            <p:nvPr/>
          </p:nvSpPr>
          <p:spPr>
            <a:xfrm>
              <a:off x="2639900" y="4056675"/>
              <a:ext cx="33700" cy="63400"/>
            </a:xfrm>
            <a:custGeom>
              <a:avLst/>
              <a:gdLst/>
              <a:ahLst/>
              <a:cxnLst/>
              <a:rect l="l" t="t" r="r" b="b"/>
              <a:pathLst>
                <a:path w="1348" h="2536" extrusionOk="0">
                  <a:moveTo>
                    <a:pt x="206" y="0"/>
                  </a:moveTo>
                  <a:cubicBezTo>
                    <a:pt x="183" y="0"/>
                    <a:pt x="115" y="69"/>
                    <a:pt x="69" y="206"/>
                  </a:cubicBezTo>
                  <a:cubicBezTo>
                    <a:pt x="1" y="343"/>
                    <a:pt x="1" y="548"/>
                    <a:pt x="24" y="754"/>
                  </a:cubicBezTo>
                  <a:cubicBezTo>
                    <a:pt x="69" y="1142"/>
                    <a:pt x="229" y="1484"/>
                    <a:pt x="229" y="1484"/>
                  </a:cubicBezTo>
                  <a:cubicBezTo>
                    <a:pt x="229" y="1484"/>
                    <a:pt x="457" y="1803"/>
                    <a:pt x="708" y="2077"/>
                  </a:cubicBezTo>
                  <a:cubicBezTo>
                    <a:pt x="948" y="2317"/>
                    <a:pt x="1208" y="2535"/>
                    <a:pt x="1271" y="2535"/>
                  </a:cubicBezTo>
                  <a:cubicBezTo>
                    <a:pt x="1274" y="2535"/>
                    <a:pt x="1277" y="2535"/>
                    <a:pt x="1279" y="2534"/>
                  </a:cubicBezTo>
                  <a:cubicBezTo>
                    <a:pt x="1347" y="2488"/>
                    <a:pt x="1165" y="2169"/>
                    <a:pt x="1005" y="1849"/>
                  </a:cubicBezTo>
                  <a:cubicBezTo>
                    <a:pt x="822" y="1552"/>
                    <a:pt x="685" y="1233"/>
                    <a:pt x="685" y="1233"/>
                  </a:cubicBezTo>
                  <a:cubicBezTo>
                    <a:pt x="685" y="1233"/>
                    <a:pt x="480" y="959"/>
                    <a:pt x="366" y="662"/>
                  </a:cubicBezTo>
                  <a:cubicBezTo>
                    <a:pt x="229" y="365"/>
                    <a:pt x="275" y="23"/>
                    <a:pt x="206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4" name="Google Shape;4644;p53"/>
            <p:cNvSpPr/>
            <p:nvPr/>
          </p:nvSpPr>
          <p:spPr>
            <a:xfrm>
              <a:off x="2824800" y="4148875"/>
              <a:ext cx="105000" cy="30750"/>
            </a:xfrm>
            <a:custGeom>
              <a:avLst/>
              <a:gdLst/>
              <a:ahLst/>
              <a:cxnLst/>
              <a:rect l="l" t="t" r="r" b="b"/>
              <a:pathLst>
                <a:path w="4200" h="1230" extrusionOk="0">
                  <a:moveTo>
                    <a:pt x="4131" y="1"/>
                  </a:moveTo>
                  <a:cubicBezTo>
                    <a:pt x="4022" y="1"/>
                    <a:pt x="3607" y="278"/>
                    <a:pt x="3173" y="444"/>
                  </a:cubicBezTo>
                  <a:cubicBezTo>
                    <a:pt x="2899" y="512"/>
                    <a:pt x="2671" y="603"/>
                    <a:pt x="2465" y="626"/>
                  </a:cubicBezTo>
                  <a:cubicBezTo>
                    <a:pt x="2283" y="649"/>
                    <a:pt x="2146" y="695"/>
                    <a:pt x="2146" y="695"/>
                  </a:cubicBezTo>
                  <a:cubicBezTo>
                    <a:pt x="2146" y="695"/>
                    <a:pt x="2009" y="718"/>
                    <a:pt x="1826" y="740"/>
                  </a:cubicBezTo>
                  <a:cubicBezTo>
                    <a:pt x="1644" y="809"/>
                    <a:pt x="1370" y="809"/>
                    <a:pt x="1119" y="855"/>
                  </a:cubicBezTo>
                  <a:cubicBezTo>
                    <a:pt x="571" y="877"/>
                    <a:pt x="23" y="832"/>
                    <a:pt x="23" y="923"/>
                  </a:cubicBezTo>
                  <a:cubicBezTo>
                    <a:pt x="0" y="969"/>
                    <a:pt x="548" y="1151"/>
                    <a:pt x="1096" y="1197"/>
                  </a:cubicBezTo>
                  <a:cubicBezTo>
                    <a:pt x="1306" y="1213"/>
                    <a:pt x="1504" y="1229"/>
                    <a:pt x="1683" y="1229"/>
                  </a:cubicBezTo>
                  <a:cubicBezTo>
                    <a:pt x="1757" y="1229"/>
                    <a:pt x="1828" y="1226"/>
                    <a:pt x="1895" y="1220"/>
                  </a:cubicBezTo>
                  <a:cubicBezTo>
                    <a:pt x="2100" y="1197"/>
                    <a:pt x="2237" y="1174"/>
                    <a:pt x="2237" y="1174"/>
                  </a:cubicBezTo>
                  <a:cubicBezTo>
                    <a:pt x="2237" y="1174"/>
                    <a:pt x="2374" y="1151"/>
                    <a:pt x="2579" y="1083"/>
                  </a:cubicBezTo>
                  <a:cubicBezTo>
                    <a:pt x="2808" y="1014"/>
                    <a:pt x="3059" y="877"/>
                    <a:pt x="3310" y="763"/>
                  </a:cubicBezTo>
                  <a:cubicBezTo>
                    <a:pt x="3812" y="466"/>
                    <a:pt x="4200" y="56"/>
                    <a:pt x="4154" y="10"/>
                  </a:cubicBezTo>
                  <a:cubicBezTo>
                    <a:pt x="4150" y="4"/>
                    <a:pt x="4142" y="1"/>
                    <a:pt x="413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5" name="Google Shape;4645;p53"/>
            <p:cNvSpPr/>
            <p:nvPr/>
          </p:nvSpPr>
          <p:spPr>
            <a:xfrm>
              <a:off x="2674150" y="4027425"/>
              <a:ext cx="266500" cy="51525"/>
            </a:xfrm>
            <a:custGeom>
              <a:avLst/>
              <a:gdLst/>
              <a:ahLst/>
              <a:cxnLst/>
              <a:rect l="l" t="t" r="r" b="b"/>
              <a:pathLst>
                <a:path w="10660" h="2061" extrusionOk="0">
                  <a:moveTo>
                    <a:pt x="17" y="0"/>
                  </a:moveTo>
                  <a:cubicBezTo>
                    <a:pt x="10" y="0"/>
                    <a:pt x="4" y="2"/>
                    <a:pt x="0" y="6"/>
                  </a:cubicBezTo>
                  <a:cubicBezTo>
                    <a:pt x="0" y="6"/>
                    <a:pt x="46" y="75"/>
                    <a:pt x="160" y="189"/>
                  </a:cubicBezTo>
                  <a:cubicBezTo>
                    <a:pt x="274" y="303"/>
                    <a:pt x="434" y="440"/>
                    <a:pt x="662" y="600"/>
                  </a:cubicBezTo>
                  <a:cubicBezTo>
                    <a:pt x="1073" y="896"/>
                    <a:pt x="1735" y="1193"/>
                    <a:pt x="2397" y="1444"/>
                  </a:cubicBezTo>
                  <a:cubicBezTo>
                    <a:pt x="3059" y="1672"/>
                    <a:pt x="3744" y="1809"/>
                    <a:pt x="4269" y="1901"/>
                  </a:cubicBezTo>
                  <a:cubicBezTo>
                    <a:pt x="4794" y="1992"/>
                    <a:pt x="5136" y="2015"/>
                    <a:pt x="5136" y="2015"/>
                  </a:cubicBezTo>
                  <a:cubicBezTo>
                    <a:pt x="5136" y="2015"/>
                    <a:pt x="5501" y="2038"/>
                    <a:pt x="6026" y="2060"/>
                  </a:cubicBezTo>
                  <a:cubicBezTo>
                    <a:pt x="6551" y="2038"/>
                    <a:pt x="7259" y="2038"/>
                    <a:pt x="7943" y="1924"/>
                  </a:cubicBezTo>
                  <a:cubicBezTo>
                    <a:pt x="8651" y="1832"/>
                    <a:pt x="9336" y="1695"/>
                    <a:pt x="9838" y="1535"/>
                  </a:cubicBezTo>
                  <a:cubicBezTo>
                    <a:pt x="10340" y="1376"/>
                    <a:pt x="10660" y="1193"/>
                    <a:pt x="10637" y="1170"/>
                  </a:cubicBezTo>
                  <a:cubicBezTo>
                    <a:pt x="10633" y="1163"/>
                    <a:pt x="10622" y="1160"/>
                    <a:pt x="10605" y="1160"/>
                  </a:cubicBezTo>
                  <a:cubicBezTo>
                    <a:pt x="10509" y="1160"/>
                    <a:pt x="10216" y="1253"/>
                    <a:pt x="9792" y="1330"/>
                  </a:cubicBezTo>
                  <a:cubicBezTo>
                    <a:pt x="9290" y="1444"/>
                    <a:pt x="8605" y="1535"/>
                    <a:pt x="7921" y="1581"/>
                  </a:cubicBezTo>
                  <a:cubicBezTo>
                    <a:pt x="7631" y="1600"/>
                    <a:pt x="7342" y="1608"/>
                    <a:pt x="7064" y="1608"/>
                  </a:cubicBezTo>
                  <a:cubicBezTo>
                    <a:pt x="6686" y="1608"/>
                    <a:pt x="6329" y="1594"/>
                    <a:pt x="6026" y="1581"/>
                  </a:cubicBezTo>
                  <a:cubicBezTo>
                    <a:pt x="5524" y="1558"/>
                    <a:pt x="5182" y="1513"/>
                    <a:pt x="5182" y="1513"/>
                  </a:cubicBezTo>
                  <a:cubicBezTo>
                    <a:pt x="5182" y="1513"/>
                    <a:pt x="4839" y="1490"/>
                    <a:pt x="4337" y="1444"/>
                  </a:cubicBezTo>
                  <a:cubicBezTo>
                    <a:pt x="3835" y="1376"/>
                    <a:pt x="3150" y="1284"/>
                    <a:pt x="2488" y="1102"/>
                  </a:cubicBezTo>
                  <a:cubicBezTo>
                    <a:pt x="1849" y="919"/>
                    <a:pt x="1210" y="668"/>
                    <a:pt x="753" y="417"/>
                  </a:cubicBezTo>
                  <a:cubicBezTo>
                    <a:pt x="525" y="303"/>
                    <a:pt x="365" y="189"/>
                    <a:pt x="228" y="98"/>
                  </a:cubicBezTo>
                  <a:cubicBezTo>
                    <a:pt x="116" y="41"/>
                    <a:pt x="49" y="0"/>
                    <a:pt x="17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6" name="Google Shape;4646;p53"/>
            <p:cNvSpPr/>
            <p:nvPr/>
          </p:nvSpPr>
          <p:spPr>
            <a:xfrm>
              <a:off x="2872425" y="4072575"/>
              <a:ext cx="72225" cy="60375"/>
            </a:xfrm>
            <a:custGeom>
              <a:avLst/>
              <a:gdLst/>
              <a:ahLst/>
              <a:cxnLst/>
              <a:rect l="l" t="t" r="r" b="b"/>
              <a:pathLst>
                <a:path w="2889" h="2415" extrusionOk="0">
                  <a:moveTo>
                    <a:pt x="2712" y="1"/>
                  </a:moveTo>
                  <a:cubicBezTo>
                    <a:pt x="2710" y="1"/>
                    <a:pt x="2707" y="2"/>
                    <a:pt x="2706" y="3"/>
                  </a:cubicBezTo>
                  <a:cubicBezTo>
                    <a:pt x="2660" y="3"/>
                    <a:pt x="2683" y="140"/>
                    <a:pt x="2637" y="323"/>
                  </a:cubicBezTo>
                  <a:cubicBezTo>
                    <a:pt x="2637" y="483"/>
                    <a:pt x="2546" y="688"/>
                    <a:pt x="2409" y="871"/>
                  </a:cubicBezTo>
                  <a:cubicBezTo>
                    <a:pt x="2295" y="1076"/>
                    <a:pt x="2112" y="1213"/>
                    <a:pt x="1975" y="1327"/>
                  </a:cubicBezTo>
                  <a:cubicBezTo>
                    <a:pt x="1838" y="1419"/>
                    <a:pt x="1724" y="1487"/>
                    <a:pt x="1724" y="1487"/>
                  </a:cubicBezTo>
                  <a:cubicBezTo>
                    <a:pt x="1724" y="1487"/>
                    <a:pt x="1359" y="1784"/>
                    <a:pt x="925" y="1989"/>
                  </a:cubicBezTo>
                  <a:cubicBezTo>
                    <a:pt x="492" y="2195"/>
                    <a:pt x="12" y="2263"/>
                    <a:pt x="12" y="2332"/>
                  </a:cubicBezTo>
                  <a:cubicBezTo>
                    <a:pt x="1" y="2379"/>
                    <a:pt x="144" y="2415"/>
                    <a:pt x="356" y="2415"/>
                  </a:cubicBezTo>
                  <a:cubicBezTo>
                    <a:pt x="550" y="2415"/>
                    <a:pt x="800" y="2385"/>
                    <a:pt x="1040" y="2309"/>
                  </a:cubicBezTo>
                  <a:cubicBezTo>
                    <a:pt x="1565" y="2195"/>
                    <a:pt x="2021" y="1898"/>
                    <a:pt x="2021" y="1898"/>
                  </a:cubicBezTo>
                  <a:cubicBezTo>
                    <a:pt x="2021" y="1898"/>
                    <a:pt x="2135" y="1807"/>
                    <a:pt x="2272" y="1670"/>
                  </a:cubicBezTo>
                  <a:cubicBezTo>
                    <a:pt x="2432" y="1533"/>
                    <a:pt x="2615" y="1327"/>
                    <a:pt x="2729" y="1053"/>
                  </a:cubicBezTo>
                  <a:cubicBezTo>
                    <a:pt x="2843" y="802"/>
                    <a:pt x="2888" y="506"/>
                    <a:pt x="2843" y="300"/>
                  </a:cubicBezTo>
                  <a:cubicBezTo>
                    <a:pt x="2822" y="131"/>
                    <a:pt x="2742" y="1"/>
                    <a:pt x="2712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7" name="Google Shape;4647;p53"/>
            <p:cNvSpPr/>
            <p:nvPr/>
          </p:nvSpPr>
          <p:spPr>
            <a:xfrm>
              <a:off x="2634775" y="4094900"/>
              <a:ext cx="134125" cy="87050"/>
            </a:xfrm>
            <a:custGeom>
              <a:avLst/>
              <a:gdLst/>
              <a:ahLst/>
              <a:cxnLst/>
              <a:rect l="l" t="t" r="r" b="b"/>
              <a:pathLst>
                <a:path w="5365" h="3482" extrusionOk="0">
                  <a:moveTo>
                    <a:pt x="46" y="1"/>
                  </a:moveTo>
                  <a:cubicBezTo>
                    <a:pt x="23" y="1"/>
                    <a:pt x="0" y="229"/>
                    <a:pt x="0" y="571"/>
                  </a:cubicBezTo>
                  <a:cubicBezTo>
                    <a:pt x="46" y="914"/>
                    <a:pt x="137" y="1370"/>
                    <a:pt x="411" y="1781"/>
                  </a:cubicBezTo>
                  <a:cubicBezTo>
                    <a:pt x="662" y="2169"/>
                    <a:pt x="1005" y="2511"/>
                    <a:pt x="1301" y="2694"/>
                  </a:cubicBezTo>
                  <a:cubicBezTo>
                    <a:pt x="1438" y="2808"/>
                    <a:pt x="1575" y="2854"/>
                    <a:pt x="1667" y="2922"/>
                  </a:cubicBezTo>
                  <a:cubicBezTo>
                    <a:pt x="1758" y="2968"/>
                    <a:pt x="1803" y="2991"/>
                    <a:pt x="1803" y="2991"/>
                  </a:cubicBezTo>
                  <a:cubicBezTo>
                    <a:pt x="1803" y="2991"/>
                    <a:pt x="1872" y="3014"/>
                    <a:pt x="1963" y="3036"/>
                  </a:cubicBezTo>
                  <a:cubicBezTo>
                    <a:pt x="2055" y="3082"/>
                    <a:pt x="2192" y="3128"/>
                    <a:pt x="2351" y="3173"/>
                  </a:cubicBezTo>
                  <a:cubicBezTo>
                    <a:pt x="2694" y="3287"/>
                    <a:pt x="3127" y="3356"/>
                    <a:pt x="3584" y="3402"/>
                  </a:cubicBezTo>
                  <a:cubicBezTo>
                    <a:pt x="4029" y="3459"/>
                    <a:pt x="4474" y="3481"/>
                    <a:pt x="4808" y="3481"/>
                  </a:cubicBezTo>
                  <a:cubicBezTo>
                    <a:pt x="5142" y="3481"/>
                    <a:pt x="5364" y="3459"/>
                    <a:pt x="5364" y="3424"/>
                  </a:cubicBezTo>
                  <a:cubicBezTo>
                    <a:pt x="5364" y="3356"/>
                    <a:pt x="4497" y="3242"/>
                    <a:pt x="3630" y="3059"/>
                  </a:cubicBezTo>
                  <a:cubicBezTo>
                    <a:pt x="3219" y="2968"/>
                    <a:pt x="2808" y="2854"/>
                    <a:pt x="2511" y="2717"/>
                  </a:cubicBezTo>
                  <a:cubicBezTo>
                    <a:pt x="2351" y="2671"/>
                    <a:pt x="2237" y="2625"/>
                    <a:pt x="2146" y="2580"/>
                  </a:cubicBezTo>
                  <a:cubicBezTo>
                    <a:pt x="2055" y="2534"/>
                    <a:pt x="2009" y="2511"/>
                    <a:pt x="2009" y="2511"/>
                  </a:cubicBezTo>
                  <a:cubicBezTo>
                    <a:pt x="2009" y="2511"/>
                    <a:pt x="1963" y="2511"/>
                    <a:pt x="1895" y="2466"/>
                  </a:cubicBezTo>
                  <a:cubicBezTo>
                    <a:pt x="1803" y="2420"/>
                    <a:pt x="1689" y="2374"/>
                    <a:pt x="1552" y="2306"/>
                  </a:cubicBezTo>
                  <a:cubicBezTo>
                    <a:pt x="1279" y="2146"/>
                    <a:pt x="959" y="1895"/>
                    <a:pt x="708" y="1576"/>
                  </a:cubicBezTo>
                  <a:cubicBezTo>
                    <a:pt x="434" y="1256"/>
                    <a:pt x="297" y="845"/>
                    <a:pt x="206" y="548"/>
                  </a:cubicBezTo>
                  <a:cubicBezTo>
                    <a:pt x="137" y="229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8" name="Google Shape;4648;p53"/>
            <p:cNvSpPr/>
            <p:nvPr/>
          </p:nvSpPr>
          <p:spPr>
            <a:xfrm>
              <a:off x="3114675" y="4082275"/>
              <a:ext cx="197450" cy="35500"/>
            </a:xfrm>
            <a:custGeom>
              <a:avLst/>
              <a:gdLst/>
              <a:ahLst/>
              <a:cxnLst/>
              <a:rect l="l" t="t" r="r" b="b"/>
              <a:pathLst>
                <a:path w="7898" h="1420" extrusionOk="0">
                  <a:moveTo>
                    <a:pt x="34" y="1"/>
                  </a:moveTo>
                  <a:cubicBezTo>
                    <a:pt x="29" y="1"/>
                    <a:pt x="25" y="1"/>
                    <a:pt x="23" y="3"/>
                  </a:cubicBezTo>
                  <a:cubicBezTo>
                    <a:pt x="0" y="26"/>
                    <a:pt x="183" y="209"/>
                    <a:pt x="525" y="414"/>
                  </a:cubicBezTo>
                  <a:cubicBezTo>
                    <a:pt x="845" y="643"/>
                    <a:pt x="1324" y="848"/>
                    <a:pt x="1804" y="1008"/>
                  </a:cubicBezTo>
                  <a:cubicBezTo>
                    <a:pt x="2306" y="1168"/>
                    <a:pt x="2808" y="1282"/>
                    <a:pt x="3196" y="1350"/>
                  </a:cubicBezTo>
                  <a:cubicBezTo>
                    <a:pt x="3584" y="1396"/>
                    <a:pt x="3835" y="1419"/>
                    <a:pt x="3835" y="1419"/>
                  </a:cubicBezTo>
                  <a:cubicBezTo>
                    <a:pt x="3835" y="1419"/>
                    <a:pt x="3870" y="1419"/>
                    <a:pt x="3933" y="1419"/>
                  </a:cubicBezTo>
                  <a:cubicBezTo>
                    <a:pt x="4216" y="1419"/>
                    <a:pt x="5072" y="1404"/>
                    <a:pt x="5912" y="1236"/>
                  </a:cubicBezTo>
                  <a:cubicBezTo>
                    <a:pt x="6939" y="1053"/>
                    <a:pt x="7898" y="643"/>
                    <a:pt x="7875" y="574"/>
                  </a:cubicBezTo>
                  <a:cubicBezTo>
                    <a:pt x="7870" y="567"/>
                    <a:pt x="7856" y="564"/>
                    <a:pt x="7833" y="564"/>
                  </a:cubicBezTo>
                  <a:cubicBezTo>
                    <a:pt x="7633" y="564"/>
                    <a:pt x="6768" y="809"/>
                    <a:pt x="5866" y="871"/>
                  </a:cubicBezTo>
                  <a:cubicBezTo>
                    <a:pt x="5480" y="915"/>
                    <a:pt x="5094" y="928"/>
                    <a:pt x="4765" y="928"/>
                  </a:cubicBezTo>
                  <a:cubicBezTo>
                    <a:pt x="4238" y="928"/>
                    <a:pt x="3858" y="894"/>
                    <a:pt x="3858" y="894"/>
                  </a:cubicBezTo>
                  <a:cubicBezTo>
                    <a:pt x="3858" y="894"/>
                    <a:pt x="3630" y="894"/>
                    <a:pt x="3242" y="871"/>
                  </a:cubicBezTo>
                  <a:cubicBezTo>
                    <a:pt x="2876" y="848"/>
                    <a:pt x="2397" y="779"/>
                    <a:pt x="1895" y="665"/>
                  </a:cubicBezTo>
                  <a:cubicBezTo>
                    <a:pt x="1416" y="551"/>
                    <a:pt x="959" y="391"/>
                    <a:pt x="617" y="232"/>
                  </a:cubicBezTo>
                  <a:cubicBezTo>
                    <a:pt x="304" y="107"/>
                    <a:pt x="86" y="1"/>
                    <a:pt x="3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9" name="Google Shape;4649;p53"/>
            <p:cNvSpPr/>
            <p:nvPr/>
          </p:nvSpPr>
          <p:spPr>
            <a:xfrm>
              <a:off x="3095275" y="4094250"/>
              <a:ext cx="41100" cy="57925"/>
            </a:xfrm>
            <a:custGeom>
              <a:avLst/>
              <a:gdLst/>
              <a:ahLst/>
              <a:cxnLst/>
              <a:rect l="l" t="t" r="r" b="b"/>
              <a:pathLst>
                <a:path w="1644" h="2317" extrusionOk="0">
                  <a:moveTo>
                    <a:pt x="129" y="0"/>
                  </a:moveTo>
                  <a:cubicBezTo>
                    <a:pt x="101" y="0"/>
                    <a:pt x="44" y="86"/>
                    <a:pt x="23" y="209"/>
                  </a:cubicBezTo>
                  <a:cubicBezTo>
                    <a:pt x="0" y="369"/>
                    <a:pt x="23" y="574"/>
                    <a:pt x="69" y="757"/>
                  </a:cubicBezTo>
                  <a:cubicBezTo>
                    <a:pt x="183" y="1145"/>
                    <a:pt x="411" y="1465"/>
                    <a:pt x="411" y="1465"/>
                  </a:cubicBezTo>
                  <a:cubicBezTo>
                    <a:pt x="411" y="1465"/>
                    <a:pt x="662" y="1738"/>
                    <a:pt x="959" y="1944"/>
                  </a:cubicBezTo>
                  <a:cubicBezTo>
                    <a:pt x="1225" y="2148"/>
                    <a:pt x="1490" y="2316"/>
                    <a:pt x="1576" y="2316"/>
                  </a:cubicBezTo>
                  <a:cubicBezTo>
                    <a:pt x="1586" y="2316"/>
                    <a:pt x="1593" y="2314"/>
                    <a:pt x="1598" y="2309"/>
                  </a:cubicBezTo>
                  <a:cubicBezTo>
                    <a:pt x="1644" y="2263"/>
                    <a:pt x="1438" y="1967"/>
                    <a:pt x="1210" y="1693"/>
                  </a:cubicBezTo>
                  <a:cubicBezTo>
                    <a:pt x="982" y="1419"/>
                    <a:pt x="799" y="1145"/>
                    <a:pt x="799" y="1145"/>
                  </a:cubicBezTo>
                  <a:cubicBezTo>
                    <a:pt x="799" y="1145"/>
                    <a:pt x="571" y="894"/>
                    <a:pt x="411" y="620"/>
                  </a:cubicBezTo>
                  <a:cubicBezTo>
                    <a:pt x="229" y="346"/>
                    <a:pt x="206" y="4"/>
                    <a:pt x="137" y="4"/>
                  </a:cubicBezTo>
                  <a:cubicBezTo>
                    <a:pt x="135" y="1"/>
                    <a:pt x="132" y="0"/>
                    <a:pt x="129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0" name="Google Shape;4650;p53"/>
            <p:cNvSpPr/>
            <p:nvPr/>
          </p:nvSpPr>
          <p:spPr>
            <a:xfrm>
              <a:off x="3294500" y="4140450"/>
              <a:ext cx="100375" cy="41900"/>
            </a:xfrm>
            <a:custGeom>
              <a:avLst/>
              <a:gdLst/>
              <a:ahLst/>
              <a:cxnLst/>
              <a:rect l="l" t="t" r="r" b="b"/>
              <a:pathLst>
                <a:path w="4015" h="1676" extrusionOk="0">
                  <a:moveTo>
                    <a:pt x="3954" y="1"/>
                  </a:moveTo>
                  <a:cubicBezTo>
                    <a:pt x="3855" y="1"/>
                    <a:pt x="3485" y="340"/>
                    <a:pt x="3033" y="598"/>
                  </a:cubicBezTo>
                  <a:cubicBezTo>
                    <a:pt x="2805" y="712"/>
                    <a:pt x="2577" y="826"/>
                    <a:pt x="2394" y="895"/>
                  </a:cubicBezTo>
                  <a:lnTo>
                    <a:pt x="2074" y="986"/>
                  </a:lnTo>
                  <a:cubicBezTo>
                    <a:pt x="2074" y="986"/>
                    <a:pt x="1960" y="1032"/>
                    <a:pt x="1778" y="1100"/>
                  </a:cubicBezTo>
                  <a:cubicBezTo>
                    <a:pt x="1595" y="1192"/>
                    <a:pt x="1344" y="1237"/>
                    <a:pt x="1070" y="1306"/>
                  </a:cubicBezTo>
                  <a:cubicBezTo>
                    <a:pt x="568" y="1443"/>
                    <a:pt x="20" y="1488"/>
                    <a:pt x="20" y="1557"/>
                  </a:cubicBezTo>
                  <a:cubicBezTo>
                    <a:pt x="0" y="1616"/>
                    <a:pt x="426" y="1675"/>
                    <a:pt x="911" y="1675"/>
                  </a:cubicBezTo>
                  <a:cubicBezTo>
                    <a:pt x="986" y="1675"/>
                    <a:pt x="1062" y="1674"/>
                    <a:pt x="1139" y="1671"/>
                  </a:cubicBezTo>
                  <a:cubicBezTo>
                    <a:pt x="1413" y="1648"/>
                    <a:pt x="1686" y="1625"/>
                    <a:pt x="1892" y="1557"/>
                  </a:cubicBezTo>
                  <a:cubicBezTo>
                    <a:pt x="2120" y="1511"/>
                    <a:pt x="2257" y="1465"/>
                    <a:pt x="2257" y="1465"/>
                  </a:cubicBezTo>
                  <a:cubicBezTo>
                    <a:pt x="2257" y="1465"/>
                    <a:pt x="2371" y="1420"/>
                    <a:pt x="2577" y="1306"/>
                  </a:cubicBezTo>
                  <a:cubicBezTo>
                    <a:pt x="2782" y="1237"/>
                    <a:pt x="3010" y="1055"/>
                    <a:pt x="3239" y="895"/>
                  </a:cubicBezTo>
                  <a:cubicBezTo>
                    <a:pt x="3695" y="530"/>
                    <a:pt x="4015" y="50"/>
                    <a:pt x="3969" y="5"/>
                  </a:cubicBezTo>
                  <a:cubicBezTo>
                    <a:pt x="3965" y="2"/>
                    <a:pt x="3960" y="1"/>
                    <a:pt x="395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1" name="Google Shape;4651;p53"/>
            <p:cNvSpPr/>
            <p:nvPr/>
          </p:nvSpPr>
          <p:spPr>
            <a:xfrm>
              <a:off x="3122650" y="4047475"/>
              <a:ext cx="267650" cy="43450"/>
            </a:xfrm>
            <a:custGeom>
              <a:avLst/>
              <a:gdLst/>
              <a:ahLst/>
              <a:cxnLst/>
              <a:rect l="l" t="t" r="r" b="b"/>
              <a:pathLst>
                <a:path w="10706" h="1738" extrusionOk="0">
                  <a:moveTo>
                    <a:pt x="10698" y="1"/>
                  </a:moveTo>
                  <a:cubicBezTo>
                    <a:pt x="10641" y="1"/>
                    <a:pt x="10333" y="150"/>
                    <a:pt x="9884" y="300"/>
                  </a:cubicBezTo>
                  <a:cubicBezTo>
                    <a:pt x="9405" y="505"/>
                    <a:pt x="8743" y="688"/>
                    <a:pt x="8081" y="848"/>
                  </a:cubicBezTo>
                  <a:cubicBezTo>
                    <a:pt x="7419" y="985"/>
                    <a:pt x="6734" y="1076"/>
                    <a:pt x="6209" y="1144"/>
                  </a:cubicBezTo>
                  <a:cubicBezTo>
                    <a:pt x="5707" y="1190"/>
                    <a:pt x="5365" y="1213"/>
                    <a:pt x="5365" y="1213"/>
                  </a:cubicBezTo>
                  <a:cubicBezTo>
                    <a:pt x="5365" y="1213"/>
                    <a:pt x="5022" y="1236"/>
                    <a:pt x="4520" y="1258"/>
                  </a:cubicBezTo>
                  <a:cubicBezTo>
                    <a:pt x="4296" y="1269"/>
                    <a:pt x="4035" y="1279"/>
                    <a:pt x="3753" y="1279"/>
                  </a:cubicBezTo>
                  <a:cubicBezTo>
                    <a:pt x="3406" y="1279"/>
                    <a:pt x="3027" y="1263"/>
                    <a:pt x="2649" y="1213"/>
                  </a:cubicBezTo>
                  <a:cubicBezTo>
                    <a:pt x="1987" y="1144"/>
                    <a:pt x="1302" y="1007"/>
                    <a:pt x="823" y="825"/>
                  </a:cubicBezTo>
                  <a:cubicBezTo>
                    <a:pt x="572" y="756"/>
                    <a:pt x="389" y="642"/>
                    <a:pt x="252" y="597"/>
                  </a:cubicBezTo>
                  <a:cubicBezTo>
                    <a:pt x="149" y="545"/>
                    <a:pt x="72" y="520"/>
                    <a:pt x="40" y="520"/>
                  </a:cubicBezTo>
                  <a:cubicBezTo>
                    <a:pt x="29" y="520"/>
                    <a:pt x="24" y="522"/>
                    <a:pt x="24" y="528"/>
                  </a:cubicBezTo>
                  <a:cubicBezTo>
                    <a:pt x="1" y="528"/>
                    <a:pt x="69" y="597"/>
                    <a:pt x="206" y="688"/>
                  </a:cubicBezTo>
                  <a:cubicBezTo>
                    <a:pt x="320" y="779"/>
                    <a:pt x="503" y="893"/>
                    <a:pt x="754" y="1007"/>
                  </a:cubicBezTo>
                  <a:cubicBezTo>
                    <a:pt x="1211" y="1258"/>
                    <a:pt x="1895" y="1441"/>
                    <a:pt x="2603" y="1555"/>
                  </a:cubicBezTo>
                  <a:cubicBezTo>
                    <a:pt x="3288" y="1692"/>
                    <a:pt x="3995" y="1715"/>
                    <a:pt x="4520" y="1738"/>
                  </a:cubicBezTo>
                  <a:cubicBezTo>
                    <a:pt x="5045" y="1738"/>
                    <a:pt x="5411" y="1715"/>
                    <a:pt x="5411" y="1715"/>
                  </a:cubicBezTo>
                  <a:cubicBezTo>
                    <a:pt x="5411" y="1715"/>
                    <a:pt x="5753" y="1669"/>
                    <a:pt x="6278" y="1601"/>
                  </a:cubicBezTo>
                  <a:cubicBezTo>
                    <a:pt x="6803" y="1510"/>
                    <a:pt x="7488" y="1395"/>
                    <a:pt x="8172" y="1190"/>
                  </a:cubicBezTo>
                  <a:cubicBezTo>
                    <a:pt x="8834" y="985"/>
                    <a:pt x="9496" y="733"/>
                    <a:pt x="9976" y="482"/>
                  </a:cubicBezTo>
                  <a:cubicBezTo>
                    <a:pt x="10432" y="254"/>
                    <a:pt x="10706" y="26"/>
                    <a:pt x="10706" y="3"/>
                  </a:cubicBezTo>
                  <a:cubicBezTo>
                    <a:pt x="10705" y="2"/>
                    <a:pt x="10702" y="1"/>
                    <a:pt x="10698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2" name="Google Shape;4652;p53"/>
            <p:cNvSpPr/>
            <p:nvPr/>
          </p:nvSpPr>
          <p:spPr>
            <a:xfrm>
              <a:off x="3334925" y="4063450"/>
              <a:ext cx="63950" cy="69300"/>
            </a:xfrm>
            <a:custGeom>
              <a:avLst/>
              <a:gdLst/>
              <a:ahLst/>
              <a:cxnLst/>
              <a:rect l="l" t="t" r="r" b="b"/>
              <a:pathLst>
                <a:path w="2558" h="2772" extrusionOk="0">
                  <a:moveTo>
                    <a:pt x="2314" y="0"/>
                  </a:moveTo>
                  <a:cubicBezTo>
                    <a:pt x="2311" y="0"/>
                    <a:pt x="2308" y="1"/>
                    <a:pt x="2306" y="3"/>
                  </a:cubicBezTo>
                  <a:cubicBezTo>
                    <a:pt x="2283" y="3"/>
                    <a:pt x="2306" y="140"/>
                    <a:pt x="2306" y="323"/>
                  </a:cubicBezTo>
                  <a:cubicBezTo>
                    <a:pt x="2306" y="483"/>
                    <a:pt x="2261" y="711"/>
                    <a:pt x="2147" y="916"/>
                  </a:cubicBezTo>
                  <a:cubicBezTo>
                    <a:pt x="2055" y="1122"/>
                    <a:pt x="1895" y="1281"/>
                    <a:pt x="1781" y="1418"/>
                  </a:cubicBezTo>
                  <a:cubicBezTo>
                    <a:pt x="1667" y="1532"/>
                    <a:pt x="1576" y="1624"/>
                    <a:pt x="1576" y="1624"/>
                  </a:cubicBezTo>
                  <a:cubicBezTo>
                    <a:pt x="1576" y="1624"/>
                    <a:pt x="1256" y="1966"/>
                    <a:pt x="868" y="2240"/>
                  </a:cubicBezTo>
                  <a:cubicBezTo>
                    <a:pt x="457" y="2514"/>
                    <a:pt x="1" y="2674"/>
                    <a:pt x="1" y="2742"/>
                  </a:cubicBezTo>
                  <a:cubicBezTo>
                    <a:pt x="1" y="2761"/>
                    <a:pt x="43" y="2771"/>
                    <a:pt x="114" y="2771"/>
                  </a:cubicBezTo>
                  <a:cubicBezTo>
                    <a:pt x="299" y="2771"/>
                    <a:pt x="682" y="2702"/>
                    <a:pt x="1028" y="2537"/>
                  </a:cubicBezTo>
                  <a:cubicBezTo>
                    <a:pt x="1507" y="2331"/>
                    <a:pt x="1941" y="1989"/>
                    <a:pt x="1941" y="1989"/>
                  </a:cubicBezTo>
                  <a:cubicBezTo>
                    <a:pt x="1941" y="1989"/>
                    <a:pt x="2032" y="1875"/>
                    <a:pt x="2147" y="1715"/>
                  </a:cubicBezTo>
                  <a:cubicBezTo>
                    <a:pt x="2261" y="1555"/>
                    <a:pt x="2420" y="1304"/>
                    <a:pt x="2489" y="1030"/>
                  </a:cubicBezTo>
                  <a:cubicBezTo>
                    <a:pt x="2557" y="779"/>
                    <a:pt x="2557" y="483"/>
                    <a:pt x="2489" y="277"/>
                  </a:cubicBezTo>
                  <a:cubicBezTo>
                    <a:pt x="2426" y="110"/>
                    <a:pt x="2345" y="0"/>
                    <a:pt x="2314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3" name="Google Shape;4653;p53"/>
            <p:cNvSpPr/>
            <p:nvPr/>
          </p:nvSpPr>
          <p:spPr>
            <a:xfrm>
              <a:off x="3095275" y="4133125"/>
              <a:ext cx="145525" cy="70575"/>
            </a:xfrm>
            <a:custGeom>
              <a:avLst/>
              <a:gdLst/>
              <a:ahLst/>
              <a:cxnLst/>
              <a:rect l="l" t="t" r="r" b="b"/>
              <a:pathLst>
                <a:path w="5821" h="2823" extrusionOk="0">
                  <a:moveTo>
                    <a:pt x="23" y="1"/>
                  </a:moveTo>
                  <a:cubicBezTo>
                    <a:pt x="0" y="24"/>
                    <a:pt x="0" y="229"/>
                    <a:pt x="69" y="572"/>
                  </a:cubicBezTo>
                  <a:cubicBezTo>
                    <a:pt x="160" y="891"/>
                    <a:pt x="320" y="1348"/>
                    <a:pt x="639" y="1690"/>
                  </a:cubicBezTo>
                  <a:cubicBezTo>
                    <a:pt x="959" y="2055"/>
                    <a:pt x="1370" y="2329"/>
                    <a:pt x="1689" y="2466"/>
                  </a:cubicBezTo>
                  <a:cubicBezTo>
                    <a:pt x="1849" y="2534"/>
                    <a:pt x="1986" y="2580"/>
                    <a:pt x="2077" y="2626"/>
                  </a:cubicBezTo>
                  <a:cubicBezTo>
                    <a:pt x="2169" y="2671"/>
                    <a:pt x="2237" y="2671"/>
                    <a:pt x="2237" y="2671"/>
                  </a:cubicBezTo>
                  <a:cubicBezTo>
                    <a:pt x="2237" y="2671"/>
                    <a:pt x="2283" y="2694"/>
                    <a:pt x="2374" y="2717"/>
                  </a:cubicBezTo>
                  <a:cubicBezTo>
                    <a:pt x="2488" y="2717"/>
                    <a:pt x="2625" y="2763"/>
                    <a:pt x="2808" y="2763"/>
                  </a:cubicBezTo>
                  <a:cubicBezTo>
                    <a:pt x="3025" y="2806"/>
                    <a:pt x="3279" y="2822"/>
                    <a:pt x="3552" y="2822"/>
                  </a:cubicBezTo>
                  <a:cubicBezTo>
                    <a:pt x="3709" y="2822"/>
                    <a:pt x="3873" y="2817"/>
                    <a:pt x="4040" y="2808"/>
                  </a:cubicBezTo>
                  <a:cubicBezTo>
                    <a:pt x="4931" y="2786"/>
                    <a:pt x="5821" y="2626"/>
                    <a:pt x="5821" y="2557"/>
                  </a:cubicBezTo>
                  <a:cubicBezTo>
                    <a:pt x="5798" y="2489"/>
                    <a:pt x="4908" y="2512"/>
                    <a:pt x="4040" y="2466"/>
                  </a:cubicBezTo>
                  <a:cubicBezTo>
                    <a:pt x="3607" y="2420"/>
                    <a:pt x="3173" y="2375"/>
                    <a:pt x="2876" y="2306"/>
                  </a:cubicBezTo>
                  <a:cubicBezTo>
                    <a:pt x="2717" y="2283"/>
                    <a:pt x="2580" y="2238"/>
                    <a:pt x="2488" y="2215"/>
                  </a:cubicBezTo>
                  <a:cubicBezTo>
                    <a:pt x="2420" y="2192"/>
                    <a:pt x="2351" y="2192"/>
                    <a:pt x="2351" y="2192"/>
                  </a:cubicBezTo>
                  <a:cubicBezTo>
                    <a:pt x="2351" y="2192"/>
                    <a:pt x="2306" y="2169"/>
                    <a:pt x="2214" y="2146"/>
                  </a:cubicBezTo>
                  <a:cubicBezTo>
                    <a:pt x="2146" y="2124"/>
                    <a:pt x="2009" y="2101"/>
                    <a:pt x="1872" y="2032"/>
                  </a:cubicBezTo>
                  <a:cubicBezTo>
                    <a:pt x="1575" y="1941"/>
                    <a:pt x="1210" y="1736"/>
                    <a:pt x="913" y="1462"/>
                  </a:cubicBezTo>
                  <a:cubicBezTo>
                    <a:pt x="594" y="1165"/>
                    <a:pt x="411" y="800"/>
                    <a:pt x="251" y="503"/>
                  </a:cubicBezTo>
                  <a:cubicBezTo>
                    <a:pt x="137" y="20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4" name="Google Shape;4654;p53"/>
            <p:cNvSpPr/>
            <p:nvPr/>
          </p:nvSpPr>
          <p:spPr>
            <a:xfrm>
              <a:off x="2898975" y="3678700"/>
              <a:ext cx="47950" cy="102900"/>
            </a:xfrm>
            <a:custGeom>
              <a:avLst/>
              <a:gdLst/>
              <a:ahLst/>
              <a:cxnLst/>
              <a:rect l="l" t="t" r="r" b="b"/>
              <a:pathLst>
                <a:path w="1918" h="4116" extrusionOk="0">
                  <a:moveTo>
                    <a:pt x="1580" y="0"/>
                  </a:moveTo>
                  <a:cubicBezTo>
                    <a:pt x="1410" y="0"/>
                    <a:pt x="1207" y="195"/>
                    <a:pt x="1096" y="511"/>
                  </a:cubicBezTo>
                  <a:cubicBezTo>
                    <a:pt x="936" y="899"/>
                    <a:pt x="982" y="1287"/>
                    <a:pt x="1164" y="1401"/>
                  </a:cubicBezTo>
                  <a:cubicBezTo>
                    <a:pt x="1198" y="1423"/>
                    <a:pt x="1236" y="1433"/>
                    <a:pt x="1274" y="1433"/>
                  </a:cubicBezTo>
                  <a:cubicBezTo>
                    <a:pt x="1444" y="1433"/>
                    <a:pt x="1646" y="1238"/>
                    <a:pt x="1758" y="922"/>
                  </a:cubicBezTo>
                  <a:cubicBezTo>
                    <a:pt x="1918" y="557"/>
                    <a:pt x="1872" y="146"/>
                    <a:pt x="1689" y="32"/>
                  </a:cubicBezTo>
                  <a:cubicBezTo>
                    <a:pt x="1656" y="11"/>
                    <a:pt x="1618" y="0"/>
                    <a:pt x="1580" y="0"/>
                  </a:cubicBezTo>
                  <a:close/>
                  <a:moveTo>
                    <a:pt x="903" y="2097"/>
                  </a:moveTo>
                  <a:cubicBezTo>
                    <a:pt x="656" y="2097"/>
                    <a:pt x="376" y="2363"/>
                    <a:pt x="206" y="2816"/>
                  </a:cubicBezTo>
                  <a:cubicBezTo>
                    <a:pt x="0" y="3341"/>
                    <a:pt x="46" y="3912"/>
                    <a:pt x="297" y="4072"/>
                  </a:cubicBezTo>
                  <a:cubicBezTo>
                    <a:pt x="347" y="4101"/>
                    <a:pt x="401" y="4115"/>
                    <a:pt x="456" y="4115"/>
                  </a:cubicBezTo>
                  <a:cubicBezTo>
                    <a:pt x="700" y="4115"/>
                    <a:pt x="974" y="3839"/>
                    <a:pt x="1142" y="3410"/>
                  </a:cubicBezTo>
                  <a:cubicBezTo>
                    <a:pt x="1347" y="2862"/>
                    <a:pt x="1301" y="2314"/>
                    <a:pt x="1050" y="2132"/>
                  </a:cubicBezTo>
                  <a:cubicBezTo>
                    <a:pt x="1003" y="2108"/>
                    <a:pt x="954" y="2097"/>
                    <a:pt x="903" y="209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5" name="Google Shape;4655;p53"/>
            <p:cNvSpPr/>
            <p:nvPr/>
          </p:nvSpPr>
          <p:spPr>
            <a:xfrm>
              <a:off x="3332650" y="3646125"/>
              <a:ext cx="29700" cy="107200"/>
            </a:xfrm>
            <a:custGeom>
              <a:avLst/>
              <a:gdLst/>
              <a:ahLst/>
              <a:cxnLst/>
              <a:rect l="l" t="t" r="r" b="b"/>
              <a:pathLst>
                <a:path w="1188" h="4288" extrusionOk="0">
                  <a:moveTo>
                    <a:pt x="684" y="0"/>
                  </a:moveTo>
                  <a:cubicBezTo>
                    <a:pt x="485" y="0"/>
                    <a:pt x="318" y="259"/>
                    <a:pt x="297" y="627"/>
                  </a:cubicBezTo>
                  <a:cubicBezTo>
                    <a:pt x="252" y="1038"/>
                    <a:pt x="389" y="1426"/>
                    <a:pt x="594" y="1472"/>
                  </a:cubicBezTo>
                  <a:cubicBezTo>
                    <a:pt x="618" y="1479"/>
                    <a:pt x="641" y="1482"/>
                    <a:pt x="664" y="1482"/>
                  </a:cubicBezTo>
                  <a:cubicBezTo>
                    <a:pt x="863" y="1482"/>
                    <a:pt x="1030" y="1224"/>
                    <a:pt x="1051" y="855"/>
                  </a:cubicBezTo>
                  <a:cubicBezTo>
                    <a:pt x="1096" y="445"/>
                    <a:pt x="959" y="79"/>
                    <a:pt x="754" y="11"/>
                  </a:cubicBezTo>
                  <a:cubicBezTo>
                    <a:pt x="730" y="4"/>
                    <a:pt x="707" y="0"/>
                    <a:pt x="684" y="0"/>
                  </a:cubicBezTo>
                  <a:close/>
                  <a:moveTo>
                    <a:pt x="618" y="2194"/>
                  </a:moveTo>
                  <a:cubicBezTo>
                    <a:pt x="348" y="2194"/>
                    <a:pt x="111" y="2566"/>
                    <a:pt x="69" y="3092"/>
                  </a:cubicBezTo>
                  <a:cubicBezTo>
                    <a:pt x="1" y="3663"/>
                    <a:pt x="206" y="4188"/>
                    <a:pt x="503" y="4279"/>
                  </a:cubicBezTo>
                  <a:cubicBezTo>
                    <a:pt x="526" y="4285"/>
                    <a:pt x="548" y="4287"/>
                    <a:pt x="571" y="4287"/>
                  </a:cubicBezTo>
                  <a:cubicBezTo>
                    <a:pt x="840" y="4287"/>
                    <a:pt x="1077" y="3916"/>
                    <a:pt x="1119" y="3389"/>
                  </a:cubicBezTo>
                  <a:cubicBezTo>
                    <a:pt x="1188" y="2841"/>
                    <a:pt x="982" y="2293"/>
                    <a:pt x="685" y="2202"/>
                  </a:cubicBezTo>
                  <a:cubicBezTo>
                    <a:pt x="663" y="2197"/>
                    <a:pt x="640" y="2194"/>
                    <a:pt x="618" y="219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6" name="Google Shape;4656;p53"/>
            <p:cNvSpPr/>
            <p:nvPr/>
          </p:nvSpPr>
          <p:spPr>
            <a:xfrm>
              <a:off x="2946900" y="2383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2" y="1"/>
                  </a:moveTo>
                  <a:cubicBezTo>
                    <a:pt x="5606" y="1"/>
                    <a:pt x="4457" y="216"/>
                    <a:pt x="3288" y="646"/>
                  </a:cubicBezTo>
                  <a:cubicBezTo>
                    <a:pt x="4018" y="1034"/>
                    <a:pt x="4611" y="965"/>
                    <a:pt x="5798" y="1148"/>
                  </a:cubicBezTo>
                  <a:cubicBezTo>
                    <a:pt x="6848" y="1810"/>
                    <a:pt x="8263" y="2152"/>
                    <a:pt x="10044" y="4754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20" y="26592"/>
                    <a:pt x="3403" y="26558"/>
                    <a:pt x="2968" y="26484"/>
                  </a:cubicBezTo>
                  <a:lnTo>
                    <a:pt x="92" y="26689"/>
                  </a:lnTo>
                  <a:cubicBezTo>
                    <a:pt x="92" y="26689"/>
                    <a:pt x="1" y="29588"/>
                    <a:pt x="4474" y="29976"/>
                  </a:cubicBezTo>
                  <a:cubicBezTo>
                    <a:pt x="4724" y="29997"/>
                    <a:pt x="4972" y="30007"/>
                    <a:pt x="5218" y="30007"/>
                  </a:cubicBezTo>
                  <a:cubicBezTo>
                    <a:pt x="8190" y="30007"/>
                    <a:pt x="10880" y="28509"/>
                    <a:pt x="12714" y="26233"/>
                  </a:cubicBezTo>
                  <a:cubicBezTo>
                    <a:pt x="13308" y="25502"/>
                    <a:pt x="14267" y="24612"/>
                    <a:pt x="14655" y="23722"/>
                  </a:cubicBezTo>
                  <a:cubicBezTo>
                    <a:pt x="16481" y="19591"/>
                    <a:pt x="17279" y="15847"/>
                    <a:pt x="16481" y="11282"/>
                  </a:cubicBezTo>
                  <a:cubicBezTo>
                    <a:pt x="15138" y="3721"/>
                    <a:pt x="11304" y="1"/>
                    <a:pt x="6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7" name="Google Shape;4657;p53"/>
            <p:cNvSpPr/>
            <p:nvPr/>
          </p:nvSpPr>
          <p:spPr>
            <a:xfrm>
              <a:off x="2949200" y="2412100"/>
              <a:ext cx="353800" cy="685500"/>
            </a:xfrm>
            <a:custGeom>
              <a:avLst/>
              <a:gdLst/>
              <a:ahLst/>
              <a:cxnLst/>
              <a:rect l="l" t="t" r="r" b="b"/>
              <a:pathLst>
                <a:path w="14152" h="27420" extrusionOk="0">
                  <a:moveTo>
                    <a:pt x="5706" y="1"/>
                  </a:moveTo>
                  <a:lnTo>
                    <a:pt x="5706" y="1"/>
                  </a:lnTo>
                  <a:cubicBezTo>
                    <a:pt x="6756" y="663"/>
                    <a:pt x="8171" y="1005"/>
                    <a:pt x="9952" y="3607"/>
                  </a:cubicBezTo>
                  <a:cubicBezTo>
                    <a:pt x="12394" y="7191"/>
                    <a:pt x="13695" y="16572"/>
                    <a:pt x="10317" y="21799"/>
                  </a:cubicBezTo>
                  <a:cubicBezTo>
                    <a:pt x="10317" y="21799"/>
                    <a:pt x="8247" y="25445"/>
                    <a:pt x="4125" y="25445"/>
                  </a:cubicBezTo>
                  <a:cubicBezTo>
                    <a:pt x="3728" y="25445"/>
                    <a:pt x="3311" y="25411"/>
                    <a:pt x="2876" y="25337"/>
                  </a:cubicBezTo>
                  <a:lnTo>
                    <a:pt x="0" y="25542"/>
                  </a:lnTo>
                  <a:cubicBezTo>
                    <a:pt x="0" y="25542"/>
                    <a:pt x="0" y="26090"/>
                    <a:pt x="342" y="26752"/>
                  </a:cubicBezTo>
                  <a:cubicBezTo>
                    <a:pt x="913" y="27072"/>
                    <a:pt x="1689" y="27300"/>
                    <a:pt x="2693" y="27391"/>
                  </a:cubicBezTo>
                  <a:cubicBezTo>
                    <a:pt x="2923" y="27410"/>
                    <a:pt x="3151" y="27420"/>
                    <a:pt x="3378" y="27420"/>
                  </a:cubicBezTo>
                  <a:cubicBezTo>
                    <a:pt x="6099" y="27420"/>
                    <a:pt x="8563" y="26054"/>
                    <a:pt x="10249" y="23967"/>
                  </a:cubicBezTo>
                  <a:cubicBezTo>
                    <a:pt x="10796" y="23283"/>
                    <a:pt x="11253" y="22529"/>
                    <a:pt x="11595" y="21708"/>
                  </a:cubicBezTo>
                  <a:cubicBezTo>
                    <a:pt x="13262" y="17919"/>
                    <a:pt x="14152" y="14426"/>
                    <a:pt x="13398" y="10249"/>
                  </a:cubicBezTo>
                  <a:cubicBezTo>
                    <a:pt x="12280" y="3881"/>
                    <a:pt x="9381" y="503"/>
                    <a:pt x="570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8" name="Google Shape;4658;p53"/>
            <p:cNvSpPr/>
            <p:nvPr/>
          </p:nvSpPr>
          <p:spPr>
            <a:xfrm>
              <a:off x="3078150" y="2428200"/>
              <a:ext cx="199750" cy="612275"/>
            </a:xfrm>
            <a:custGeom>
              <a:avLst/>
              <a:gdLst/>
              <a:ahLst/>
              <a:cxnLst/>
              <a:rect l="l" t="t" r="r" b="b"/>
              <a:pathLst>
                <a:path w="7990" h="24491" extrusionOk="0">
                  <a:moveTo>
                    <a:pt x="967" y="1"/>
                  </a:moveTo>
                  <a:cubicBezTo>
                    <a:pt x="847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01"/>
                  </a:cubicBezTo>
                  <a:cubicBezTo>
                    <a:pt x="6" y="212"/>
                    <a:pt x="23" y="217"/>
                    <a:pt x="52" y="217"/>
                  </a:cubicBezTo>
                  <a:cubicBezTo>
                    <a:pt x="142" y="217"/>
                    <a:pt x="345" y="173"/>
                    <a:pt x="640" y="156"/>
                  </a:cubicBezTo>
                  <a:cubicBezTo>
                    <a:pt x="1028" y="156"/>
                    <a:pt x="1621" y="224"/>
                    <a:pt x="2215" y="567"/>
                  </a:cubicBezTo>
                  <a:cubicBezTo>
                    <a:pt x="3424" y="1183"/>
                    <a:pt x="4588" y="2689"/>
                    <a:pt x="5433" y="4310"/>
                  </a:cubicBezTo>
                  <a:cubicBezTo>
                    <a:pt x="5867" y="5109"/>
                    <a:pt x="6232" y="5976"/>
                    <a:pt x="6460" y="6775"/>
                  </a:cubicBezTo>
                  <a:cubicBezTo>
                    <a:pt x="6643" y="7620"/>
                    <a:pt x="6825" y="8419"/>
                    <a:pt x="6917" y="9103"/>
                  </a:cubicBezTo>
                  <a:cubicBezTo>
                    <a:pt x="7054" y="9765"/>
                    <a:pt x="7099" y="10336"/>
                    <a:pt x="7168" y="10747"/>
                  </a:cubicBezTo>
                  <a:cubicBezTo>
                    <a:pt x="7191" y="10952"/>
                    <a:pt x="7191" y="11112"/>
                    <a:pt x="7213" y="11203"/>
                  </a:cubicBezTo>
                  <a:cubicBezTo>
                    <a:pt x="7213" y="11317"/>
                    <a:pt x="7213" y="11363"/>
                    <a:pt x="7213" y="11363"/>
                  </a:cubicBezTo>
                  <a:cubicBezTo>
                    <a:pt x="7213" y="11363"/>
                    <a:pt x="7236" y="11591"/>
                    <a:pt x="7259" y="12002"/>
                  </a:cubicBezTo>
                  <a:cubicBezTo>
                    <a:pt x="7305" y="12413"/>
                    <a:pt x="7282" y="12984"/>
                    <a:pt x="7305" y="13668"/>
                  </a:cubicBezTo>
                  <a:cubicBezTo>
                    <a:pt x="7259" y="14353"/>
                    <a:pt x="7213" y="15152"/>
                    <a:pt x="7031" y="15997"/>
                  </a:cubicBezTo>
                  <a:cubicBezTo>
                    <a:pt x="6985" y="16202"/>
                    <a:pt x="6962" y="16407"/>
                    <a:pt x="6894" y="16636"/>
                  </a:cubicBezTo>
                  <a:cubicBezTo>
                    <a:pt x="6848" y="16841"/>
                    <a:pt x="6780" y="17046"/>
                    <a:pt x="6711" y="17275"/>
                  </a:cubicBezTo>
                  <a:cubicBezTo>
                    <a:pt x="6643" y="17480"/>
                    <a:pt x="6574" y="17708"/>
                    <a:pt x="6529" y="17914"/>
                  </a:cubicBezTo>
                  <a:lnTo>
                    <a:pt x="6255" y="18553"/>
                  </a:lnTo>
                  <a:cubicBezTo>
                    <a:pt x="5570" y="20288"/>
                    <a:pt x="4588" y="21863"/>
                    <a:pt x="3653" y="22890"/>
                  </a:cubicBezTo>
                  <a:cubicBezTo>
                    <a:pt x="2740" y="23940"/>
                    <a:pt x="1941" y="24442"/>
                    <a:pt x="1986" y="24487"/>
                  </a:cubicBezTo>
                  <a:cubicBezTo>
                    <a:pt x="1986" y="24489"/>
                    <a:pt x="1988" y="24490"/>
                    <a:pt x="1991" y="24490"/>
                  </a:cubicBezTo>
                  <a:cubicBezTo>
                    <a:pt x="2022" y="24490"/>
                    <a:pt x="2221" y="24377"/>
                    <a:pt x="2534" y="24168"/>
                  </a:cubicBezTo>
                  <a:cubicBezTo>
                    <a:pt x="2625" y="24122"/>
                    <a:pt x="2717" y="24054"/>
                    <a:pt x="2831" y="23985"/>
                  </a:cubicBezTo>
                  <a:cubicBezTo>
                    <a:pt x="2922" y="23917"/>
                    <a:pt x="3036" y="23826"/>
                    <a:pt x="3150" y="23734"/>
                  </a:cubicBezTo>
                  <a:cubicBezTo>
                    <a:pt x="3356" y="23552"/>
                    <a:pt x="3630" y="23346"/>
                    <a:pt x="3858" y="23095"/>
                  </a:cubicBezTo>
                  <a:cubicBezTo>
                    <a:pt x="4885" y="22091"/>
                    <a:pt x="5958" y="20493"/>
                    <a:pt x="6711" y="18758"/>
                  </a:cubicBezTo>
                  <a:lnTo>
                    <a:pt x="7008" y="18119"/>
                  </a:lnTo>
                  <a:cubicBezTo>
                    <a:pt x="7076" y="17891"/>
                    <a:pt x="7145" y="17663"/>
                    <a:pt x="7236" y="17434"/>
                  </a:cubicBezTo>
                  <a:cubicBezTo>
                    <a:pt x="7305" y="17206"/>
                    <a:pt x="7373" y="17001"/>
                    <a:pt x="7442" y="16773"/>
                  </a:cubicBezTo>
                  <a:cubicBezTo>
                    <a:pt x="7510" y="16544"/>
                    <a:pt x="7556" y="16339"/>
                    <a:pt x="7601" y="16111"/>
                  </a:cubicBezTo>
                  <a:cubicBezTo>
                    <a:pt x="7830" y="15243"/>
                    <a:pt x="7875" y="14399"/>
                    <a:pt x="7944" y="13691"/>
                  </a:cubicBezTo>
                  <a:cubicBezTo>
                    <a:pt x="7967" y="12984"/>
                    <a:pt x="7989" y="12390"/>
                    <a:pt x="7944" y="11956"/>
                  </a:cubicBezTo>
                  <a:cubicBezTo>
                    <a:pt x="7921" y="11546"/>
                    <a:pt x="7921" y="11317"/>
                    <a:pt x="7921" y="11317"/>
                  </a:cubicBezTo>
                  <a:cubicBezTo>
                    <a:pt x="7921" y="11317"/>
                    <a:pt x="7921" y="11249"/>
                    <a:pt x="7898" y="11135"/>
                  </a:cubicBezTo>
                  <a:cubicBezTo>
                    <a:pt x="7898" y="11021"/>
                    <a:pt x="7875" y="10861"/>
                    <a:pt x="7852" y="10655"/>
                  </a:cubicBezTo>
                  <a:cubicBezTo>
                    <a:pt x="7784" y="10267"/>
                    <a:pt x="7716" y="9674"/>
                    <a:pt x="7556" y="8966"/>
                  </a:cubicBezTo>
                  <a:cubicBezTo>
                    <a:pt x="7442" y="8282"/>
                    <a:pt x="7236" y="7483"/>
                    <a:pt x="7008" y="6615"/>
                  </a:cubicBezTo>
                  <a:cubicBezTo>
                    <a:pt x="6757" y="5748"/>
                    <a:pt x="6346" y="4903"/>
                    <a:pt x="5889" y="4059"/>
                  </a:cubicBezTo>
                  <a:cubicBezTo>
                    <a:pt x="5410" y="3237"/>
                    <a:pt x="4862" y="2461"/>
                    <a:pt x="4269" y="1799"/>
                  </a:cubicBezTo>
                  <a:cubicBezTo>
                    <a:pt x="3653" y="1137"/>
                    <a:pt x="2991" y="612"/>
                    <a:pt x="2329" y="316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9" name="Google Shape;4659;p53"/>
            <p:cNvSpPr/>
            <p:nvPr/>
          </p:nvSpPr>
          <p:spPr>
            <a:xfrm>
              <a:off x="2989700" y="2384300"/>
              <a:ext cx="388050" cy="755025"/>
            </a:xfrm>
            <a:custGeom>
              <a:avLst/>
              <a:gdLst/>
              <a:ahLst/>
              <a:cxnLst/>
              <a:rect l="l" t="t" r="r" b="b"/>
              <a:pathLst>
                <a:path w="15522" h="30201" extrusionOk="0">
                  <a:moveTo>
                    <a:pt x="5948" y="1"/>
                  </a:moveTo>
                  <a:cubicBezTo>
                    <a:pt x="5612" y="1"/>
                    <a:pt x="5314" y="26"/>
                    <a:pt x="5068" y="63"/>
                  </a:cubicBezTo>
                  <a:cubicBezTo>
                    <a:pt x="4748" y="86"/>
                    <a:pt x="4520" y="177"/>
                    <a:pt x="4360" y="200"/>
                  </a:cubicBezTo>
                  <a:cubicBezTo>
                    <a:pt x="4200" y="246"/>
                    <a:pt x="4109" y="268"/>
                    <a:pt x="4109" y="291"/>
                  </a:cubicBezTo>
                  <a:cubicBezTo>
                    <a:pt x="4109" y="294"/>
                    <a:pt x="4116" y="296"/>
                    <a:pt x="4130" y="296"/>
                  </a:cubicBezTo>
                  <a:cubicBezTo>
                    <a:pt x="4216" y="296"/>
                    <a:pt x="4560" y="242"/>
                    <a:pt x="5091" y="223"/>
                  </a:cubicBezTo>
                  <a:cubicBezTo>
                    <a:pt x="5264" y="210"/>
                    <a:pt x="5460" y="201"/>
                    <a:pt x="5673" y="201"/>
                  </a:cubicBezTo>
                  <a:cubicBezTo>
                    <a:pt x="6218" y="201"/>
                    <a:pt x="6880" y="261"/>
                    <a:pt x="7601" y="474"/>
                  </a:cubicBezTo>
                  <a:cubicBezTo>
                    <a:pt x="8104" y="634"/>
                    <a:pt x="8629" y="862"/>
                    <a:pt x="9154" y="1159"/>
                  </a:cubicBezTo>
                  <a:cubicBezTo>
                    <a:pt x="9656" y="1478"/>
                    <a:pt x="10158" y="1866"/>
                    <a:pt x="10614" y="2323"/>
                  </a:cubicBezTo>
                  <a:cubicBezTo>
                    <a:pt x="11094" y="2779"/>
                    <a:pt x="11505" y="3327"/>
                    <a:pt x="11915" y="3875"/>
                  </a:cubicBezTo>
                  <a:cubicBezTo>
                    <a:pt x="12281" y="4468"/>
                    <a:pt x="12623" y="5084"/>
                    <a:pt x="12920" y="5701"/>
                  </a:cubicBezTo>
                  <a:cubicBezTo>
                    <a:pt x="14129" y="8257"/>
                    <a:pt x="14632" y="11088"/>
                    <a:pt x="14769" y="13187"/>
                  </a:cubicBezTo>
                  <a:cubicBezTo>
                    <a:pt x="14837" y="14237"/>
                    <a:pt x="14814" y="15105"/>
                    <a:pt x="14769" y="15721"/>
                  </a:cubicBezTo>
                  <a:cubicBezTo>
                    <a:pt x="14746" y="16018"/>
                    <a:pt x="14746" y="16269"/>
                    <a:pt x="14723" y="16429"/>
                  </a:cubicBezTo>
                  <a:cubicBezTo>
                    <a:pt x="14700" y="16588"/>
                    <a:pt x="14677" y="16680"/>
                    <a:pt x="14677" y="16680"/>
                  </a:cubicBezTo>
                  <a:cubicBezTo>
                    <a:pt x="14677" y="16680"/>
                    <a:pt x="14677" y="16771"/>
                    <a:pt x="14654" y="16931"/>
                  </a:cubicBezTo>
                  <a:cubicBezTo>
                    <a:pt x="14632" y="17091"/>
                    <a:pt x="14609" y="17342"/>
                    <a:pt x="14563" y="17638"/>
                  </a:cubicBezTo>
                  <a:cubicBezTo>
                    <a:pt x="14449" y="18232"/>
                    <a:pt x="14289" y="19099"/>
                    <a:pt x="13993" y="20126"/>
                  </a:cubicBezTo>
                  <a:cubicBezTo>
                    <a:pt x="13696" y="21131"/>
                    <a:pt x="13285" y="22295"/>
                    <a:pt x="12669" y="23482"/>
                  </a:cubicBezTo>
                  <a:cubicBezTo>
                    <a:pt x="12372" y="24052"/>
                    <a:pt x="12030" y="24646"/>
                    <a:pt x="11642" y="25216"/>
                  </a:cubicBezTo>
                  <a:cubicBezTo>
                    <a:pt x="11254" y="25787"/>
                    <a:pt x="10820" y="26335"/>
                    <a:pt x="10340" y="26860"/>
                  </a:cubicBezTo>
                  <a:cubicBezTo>
                    <a:pt x="9838" y="27362"/>
                    <a:pt x="9336" y="27841"/>
                    <a:pt x="8766" y="28229"/>
                  </a:cubicBezTo>
                  <a:cubicBezTo>
                    <a:pt x="8195" y="28617"/>
                    <a:pt x="7624" y="28983"/>
                    <a:pt x="7008" y="29234"/>
                  </a:cubicBezTo>
                  <a:cubicBezTo>
                    <a:pt x="5798" y="29736"/>
                    <a:pt x="4566" y="29918"/>
                    <a:pt x="3516" y="29918"/>
                  </a:cubicBezTo>
                  <a:cubicBezTo>
                    <a:pt x="1509" y="29897"/>
                    <a:pt x="175" y="29365"/>
                    <a:pt x="36" y="29365"/>
                  </a:cubicBezTo>
                  <a:cubicBezTo>
                    <a:pt x="28" y="29365"/>
                    <a:pt x="23" y="29367"/>
                    <a:pt x="23" y="29371"/>
                  </a:cubicBezTo>
                  <a:cubicBezTo>
                    <a:pt x="1" y="29393"/>
                    <a:pt x="343" y="29530"/>
                    <a:pt x="936" y="29736"/>
                  </a:cubicBezTo>
                  <a:cubicBezTo>
                    <a:pt x="1530" y="29918"/>
                    <a:pt x="2420" y="30147"/>
                    <a:pt x="3516" y="30192"/>
                  </a:cubicBezTo>
                  <a:cubicBezTo>
                    <a:pt x="3642" y="30198"/>
                    <a:pt x="3772" y="30201"/>
                    <a:pt x="3905" y="30201"/>
                  </a:cubicBezTo>
                  <a:cubicBezTo>
                    <a:pt x="4895" y="30201"/>
                    <a:pt x="6040" y="30042"/>
                    <a:pt x="7168" y="29599"/>
                  </a:cubicBezTo>
                  <a:cubicBezTo>
                    <a:pt x="7807" y="29348"/>
                    <a:pt x="8423" y="29005"/>
                    <a:pt x="9017" y="28595"/>
                  </a:cubicBezTo>
                  <a:cubicBezTo>
                    <a:pt x="9633" y="28184"/>
                    <a:pt x="10181" y="27704"/>
                    <a:pt x="10706" y="27202"/>
                  </a:cubicBezTo>
                  <a:cubicBezTo>
                    <a:pt x="11208" y="26677"/>
                    <a:pt x="11664" y="26107"/>
                    <a:pt x="12098" y="25536"/>
                  </a:cubicBezTo>
                  <a:cubicBezTo>
                    <a:pt x="12509" y="24942"/>
                    <a:pt x="12874" y="24349"/>
                    <a:pt x="13194" y="23733"/>
                  </a:cubicBezTo>
                  <a:cubicBezTo>
                    <a:pt x="13833" y="22546"/>
                    <a:pt x="14289" y="21359"/>
                    <a:pt x="14609" y="20309"/>
                  </a:cubicBezTo>
                  <a:cubicBezTo>
                    <a:pt x="14951" y="19259"/>
                    <a:pt x="15134" y="18369"/>
                    <a:pt x="15248" y="17753"/>
                  </a:cubicBezTo>
                  <a:cubicBezTo>
                    <a:pt x="15294" y="17433"/>
                    <a:pt x="15339" y="17182"/>
                    <a:pt x="15362" y="17022"/>
                  </a:cubicBezTo>
                  <a:cubicBezTo>
                    <a:pt x="15385" y="16839"/>
                    <a:pt x="15385" y="16748"/>
                    <a:pt x="15385" y="16748"/>
                  </a:cubicBezTo>
                  <a:cubicBezTo>
                    <a:pt x="15385" y="16748"/>
                    <a:pt x="15385" y="16657"/>
                    <a:pt x="15408" y="16497"/>
                  </a:cubicBezTo>
                  <a:cubicBezTo>
                    <a:pt x="15431" y="16337"/>
                    <a:pt x="15453" y="16086"/>
                    <a:pt x="15476" y="15767"/>
                  </a:cubicBezTo>
                  <a:cubicBezTo>
                    <a:pt x="15499" y="15128"/>
                    <a:pt x="15522" y="14215"/>
                    <a:pt x="15431" y="13142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7" y="4833"/>
                    <a:pt x="12692" y="4217"/>
                    <a:pt x="12281" y="3624"/>
                  </a:cubicBezTo>
                  <a:cubicBezTo>
                    <a:pt x="11847" y="3053"/>
                    <a:pt x="11390" y="2505"/>
                    <a:pt x="10888" y="2049"/>
                  </a:cubicBezTo>
                  <a:cubicBezTo>
                    <a:pt x="10409" y="1569"/>
                    <a:pt x="9861" y="1181"/>
                    <a:pt x="9313" y="885"/>
                  </a:cubicBezTo>
                  <a:cubicBezTo>
                    <a:pt x="8766" y="565"/>
                    <a:pt x="8195" y="360"/>
                    <a:pt x="7670" y="223"/>
                  </a:cubicBezTo>
                  <a:cubicBezTo>
                    <a:pt x="7040" y="58"/>
                    <a:pt x="6451" y="1"/>
                    <a:pt x="5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0" name="Google Shape;4660;p53"/>
            <p:cNvSpPr/>
            <p:nvPr/>
          </p:nvSpPr>
          <p:spPr>
            <a:xfrm>
              <a:off x="3282450" y="2538775"/>
              <a:ext cx="46800" cy="102750"/>
            </a:xfrm>
            <a:custGeom>
              <a:avLst/>
              <a:gdLst/>
              <a:ahLst/>
              <a:cxnLst/>
              <a:rect l="l" t="t" r="r" b="b"/>
              <a:pathLst>
                <a:path w="1872" h="4110" extrusionOk="0">
                  <a:moveTo>
                    <a:pt x="479" y="0"/>
                  </a:moveTo>
                  <a:cubicBezTo>
                    <a:pt x="472" y="0"/>
                    <a:pt x="464" y="1"/>
                    <a:pt x="457" y="1"/>
                  </a:cubicBezTo>
                  <a:cubicBezTo>
                    <a:pt x="137" y="24"/>
                    <a:pt x="0" y="503"/>
                    <a:pt x="137" y="1051"/>
                  </a:cubicBezTo>
                  <a:cubicBezTo>
                    <a:pt x="248" y="1585"/>
                    <a:pt x="598" y="2011"/>
                    <a:pt x="890" y="2011"/>
                  </a:cubicBezTo>
                  <a:cubicBezTo>
                    <a:pt x="898" y="2011"/>
                    <a:pt x="906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0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4" y="2694"/>
                    <a:pt x="890" y="3014"/>
                    <a:pt x="982" y="3425"/>
                  </a:cubicBezTo>
                  <a:cubicBezTo>
                    <a:pt x="1073" y="3813"/>
                    <a:pt x="1324" y="4110"/>
                    <a:pt x="1552" y="4110"/>
                  </a:cubicBezTo>
                  <a:cubicBezTo>
                    <a:pt x="1758" y="4087"/>
                    <a:pt x="1872" y="3744"/>
                    <a:pt x="1780" y="3356"/>
                  </a:cubicBezTo>
                  <a:cubicBezTo>
                    <a:pt x="1692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1" name="Google Shape;4661;p53"/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6158" y="8730"/>
                    <a:pt x="21753" y="2179"/>
                  </a:cubicBezTo>
                  <a:cubicBezTo>
                    <a:pt x="20885" y="901"/>
                    <a:pt x="19082" y="399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2" name="Google Shape;4662;p53"/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8851" y="30757"/>
                    <a:pt x="28167" y="26351"/>
                  </a:cubicBezTo>
                  <a:cubicBezTo>
                    <a:pt x="27277" y="29136"/>
                    <a:pt x="25062" y="31692"/>
                    <a:pt x="20132" y="32309"/>
                  </a:cubicBezTo>
                  <a:cubicBezTo>
                    <a:pt x="19338" y="32410"/>
                    <a:pt x="18589" y="32458"/>
                    <a:pt x="17883" y="32458"/>
                  </a:cubicBezTo>
                  <a:cubicBezTo>
                    <a:pt x="8041" y="32458"/>
                    <a:pt x="6580" y="23098"/>
                    <a:pt x="7624" y="16559"/>
                  </a:cubicBezTo>
                  <a:cubicBezTo>
                    <a:pt x="8742" y="9552"/>
                    <a:pt x="10409" y="6836"/>
                    <a:pt x="16320" y="5694"/>
                  </a:cubicBezTo>
                  <a:cubicBezTo>
                    <a:pt x="21091" y="4759"/>
                    <a:pt x="20863" y="2476"/>
                    <a:pt x="20954" y="1380"/>
                  </a:cubicBezTo>
                  <a:cubicBezTo>
                    <a:pt x="19904" y="673"/>
                    <a:pt x="18215" y="331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3" name="Google Shape;4663;p53"/>
            <p:cNvSpPr/>
            <p:nvPr/>
          </p:nvSpPr>
          <p:spPr>
            <a:xfrm>
              <a:off x="3223700" y="2762450"/>
              <a:ext cx="38225" cy="105625"/>
            </a:xfrm>
            <a:custGeom>
              <a:avLst/>
              <a:gdLst/>
              <a:ahLst/>
              <a:cxnLst/>
              <a:rect l="l" t="t" r="r" b="b"/>
              <a:pathLst>
                <a:path w="1529" h="4225" extrusionOk="0">
                  <a:moveTo>
                    <a:pt x="321" y="0"/>
                  </a:moveTo>
                  <a:cubicBezTo>
                    <a:pt x="127" y="0"/>
                    <a:pt x="1" y="312"/>
                    <a:pt x="45" y="709"/>
                  </a:cubicBezTo>
                  <a:cubicBezTo>
                    <a:pt x="90" y="1120"/>
                    <a:pt x="319" y="1462"/>
                    <a:pt x="524" y="1462"/>
                  </a:cubicBezTo>
                  <a:cubicBezTo>
                    <a:pt x="532" y="1463"/>
                    <a:pt x="539" y="1464"/>
                    <a:pt x="547" y="1464"/>
                  </a:cubicBezTo>
                  <a:cubicBezTo>
                    <a:pt x="761" y="1464"/>
                    <a:pt x="888" y="1152"/>
                    <a:pt x="844" y="755"/>
                  </a:cubicBezTo>
                  <a:cubicBezTo>
                    <a:pt x="798" y="344"/>
                    <a:pt x="570" y="24"/>
                    <a:pt x="341" y="2"/>
                  </a:cubicBezTo>
                  <a:cubicBezTo>
                    <a:pt x="334" y="1"/>
                    <a:pt x="328" y="0"/>
                    <a:pt x="321" y="0"/>
                  </a:cubicBezTo>
                  <a:close/>
                  <a:moveTo>
                    <a:pt x="753" y="2169"/>
                  </a:moveTo>
                  <a:cubicBezTo>
                    <a:pt x="468" y="2169"/>
                    <a:pt x="275" y="2595"/>
                    <a:pt x="341" y="3151"/>
                  </a:cubicBezTo>
                  <a:cubicBezTo>
                    <a:pt x="410" y="3722"/>
                    <a:pt x="729" y="4201"/>
                    <a:pt x="1026" y="4224"/>
                  </a:cubicBezTo>
                  <a:cubicBezTo>
                    <a:pt x="1346" y="4224"/>
                    <a:pt x="1528" y="3791"/>
                    <a:pt x="1460" y="3220"/>
                  </a:cubicBezTo>
                  <a:cubicBezTo>
                    <a:pt x="1391" y="2672"/>
                    <a:pt x="1072" y="2193"/>
                    <a:pt x="775" y="2170"/>
                  </a:cubicBezTo>
                  <a:cubicBezTo>
                    <a:pt x="768" y="2169"/>
                    <a:pt x="760" y="2169"/>
                    <a:pt x="753" y="216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4" name="Google Shape;4664;p53"/>
            <p:cNvSpPr/>
            <p:nvPr/>
          </p:nvSpPr>
          <p:spPr>
            <a:xfrm>
              <a:off x="2712375" y="3246950"/>
              <a:ext cx="522150" cy="52525"/>
            </a:xfrm>
            <a:custGeom>
              <a:avLst/>
              <a:gdLst/>
              <a:ahLst/>
              <a:cxnLst/>
              <a:rect l="l" t="t" r="r" b="b"/>
              <a:pathLst>
                <a:path w="20886" h="2101" extrusionOk="0">
                  <a:moveTo>
                    <a:pt x="1" y="0"/>
                  </a:moveTo>
                  <a:cubicBezTo>
                    <a:pt x="1" y="23"/>
                    <a:pt x="160" y="69"/>
                    <a:pt x="434" y="183"/>
                  </a:cubicBezTo>
                  <a:cubicBezTo>
                    <a:pt x="708" y="297"/>
                    <a:pt x="1073" y="457"/>
                    <a:pt x="1553" y="594"/>
                  </a:cubicBezTo>
                  <a:cubicBezTo>
                    <a:pt x="2488" y="936"/>
                    <a:pt x="3790" y="1256"/>
                    <a:pt x="5091" y="1530"/>
                  </a:cubicBezTo>
                  <a:cubicBezTo>
                    <a:pt x="6392" y="1758"/>
                    <a:pt x="7715" y="1940"/>
                    <a:pt x="8697" y="2009"/>
                  </a:cubicBezTo>
                  <a:cubicBezTo>
                    <a:pt x="9199" y="2055"/>
                    <a:pt x="9610" y="2055"/>
                    <a:pt x="9907" y="2077"/>
                  </a:cubicBezTo>
                  <a:cubicBezTo>
                    <a:pt x="10203" y="2100"/>
                    <a:pt x="10363" y="2100"/>
                    <a:pt x="10363" y="2100"/>
                  </a:cubicBezTo>
                  <a:cubicBezTo>
                    <a:pt x="10363" y="2100"/>
                    <a:pt x="11025" y="2100"/>
                    <a:pt x="12029" y="2077"/>
                  </a:cubicBezTo>
                  <a:cubicBezTo>
                    <a:pt x="13034" y="2055"/>
                    <a:pt x="14358" y="1963"/>
                    <a:pt x="15682" y="1803"/>
                  </a:cubicBezTo>
                  <a:cubicBezTo>
                    <a:pt x="17005" y="1621"/>
                    <a:pt x="18306" y="1393"/>
                    <a:pt x="19288" y="1164"/>
                  </a:cubicBezTo>
                  <a:cubicBezTo>
                    <a:pt x="19767" y="1073"/>
                    <a:pt x="20178" y="959"/>
                    <a:pt x="20452" y="890"/>
                  </a:cubicBezTo>
                  <a:cubicBezTo>
                    <a:pt x="20726" y="822"/>
                    <a:pt x="20886" y="753"/>
                    <a:pt x="20886" y="753"/>
                  </a:cubicBezTo>
                  <a:cubicBezTo>
                    <a:pt x="20886" y="748"/>
                    <a:pt x="20876" y="745"/>
                    <a:pt x="20856" y="745"/>
                  </a:cubicBezTo>
                  <a:cubicBezTo>
                    <a:pt x="20797" y="745"/>
                    <a:pt x="20652" y="771"/>
                    <a:pt x="20429" y="822"/>
                  </a:cubicBezTo>
                  <a:cubicBezTo>
                    <a:pt x="20155" y="868"/>
                    <a:pt x="19744" y="959"/>
                    <a:pt x="19265" y="1050"/>
                  </a:cubicBezTo>
                  <a:cubicBezTo>
                    <a:pt x="18284" y="1233"/>
                    <a:pt x="16960" y="1415"/>
                    <a:pt x="15659" y="1552"/>
                  </a:cubicBezTo>
                  <a:cubicBezTo>
                    <a:pt x="14335" y="1689"/>
                    <a:pt x="13011" y="1758"/>
                    <a:pt x="12029" y="1758"/>
                  </a:cubicBezTo>
                  <a:cubicBezTo>
                    <a:pt x="11025" y="1758"/>
                    <a:pt x="10363" y="1735"/>
                    <a:pt x="10363" y="1735"/>
                  </a:cubicBezTo>
                  <a:lnTo>
                    <a:pt x="9930" y="1735"/>
                  </a:lnTo>
                  <a:cubicBezTo>
                    <a:pt x="9633" y="1712"/>
                    <a:pt x="9222" y="1712"/>
                    <a:pt x="8720" y="1689"/>
                  </a:cubicBezTo>
                  <a:cubicBezTo>
                    <a:pt x="7738" y="1621"/>
                    <a:pt x="6437" y="1484"/>
                    <a:pt x="5136" y="1278"/>
                  </a:cubicBezTo>
                  <a:cubicBezTo>
                    <a:pt x="3835" y="1050"/>
                    <a:pt x="2534" y="753"/>
                    <a:pt x="1598" y="480"/>
                  </a:cubicBezTo>
                  <a:cubicBezTo>
                    <a:pt x="1119" y="343"/>
                    <a:pt x="731" y="206"/>
                    <a:pt x="457" y="114"/>
                  </a:cubicBezTo>
                  <a:cubicBezTo>
                    <a:pt x="183" y="23"/>
                    <a:pt x="23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5" name="Google Shape;4665;p53"/>
            <p:cNvSpPr/>
            <p:nvPr/>
          </p:nvSpPr>
          <p:spPr>
            <a:xfrm>
              <a:off x="2828775" y="2406400"/>
              <a:ext cx="312175" cy="117750"/>
            </a:xfrm>
            <a:custGeom>
              <a:avLst/>
              <a:gdLst/>
              <a:ahLst/>
              <a:cxnLst/>
              <a:rect l="l" t="t" r="r" b="b"/>
              <a:pathLst>
                <a:path w="12487" h="4710" extrusionOk="0">
                  <a:moveTo>
                    <a:pt x="2238" y="1"/>
                  </a:moveTo>
                  <a:cubicBezTo>
                    <a:pt x="2238" y="1"/>
                    <a:pt x="1" y="594"/>
                    <a:pt x="572" y="1758"/>
                  </a:cubicBezTo>
                  <a:cubicBezTo>
                    <a:pt x="1074" y="2743"/>
                    <a:pt x="3015" y="4709"/>
                    <a:pt x="6034" y="4709"/>
                  </a:cubicBezTo>
                  <a:cubicBezTo>
                    <a:pt x="6583" y="4709"/>
                    <a:pt x="7167" y="4645"/>
                    <a:pt x="7784" y="4497"/>
                  </a:cubicBezTo>
                  <a:cubicBezTo>
                    <a:pt x="12486" y="3379"/>
                    <a:pt x="10318" y="594"/>
                    <a:pt x="8857" y="594"/>
                  </a:cubicBezTo>
                  <a:cubicBezTo>
                    <a:pt x="7396" y="594"/>
                    <a:pt x="2238" y="1"/>
                    <a:pt x="2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6" name="Google Shape;4666;p53"/>
            <p:cNvSpPr/>
            <p:nvPr/>
          </p:nvSpPr>
          <p:spPr>
            <a:xfrm>
              <a:off x="2844750" y="2406400"/>
              <a:ext cx="239125" cy="84925"/>
            </a:xfrm>
            <a:custGeom>
              <a:avLst/>
              <a:gdLst/>
              <a:ahLst/>
              <a:cxnLst/>
              <a:rect l="l" t="t" r="r" b="b"/>
              <a:pathLst>
                <a:path w="9565" h="3397" extrusionOk="0">
                  <a:moveTo>
                    <a:pt x="1599" y="1"/>
                  </a:moveTo>
                  <a:cubicBezTo>
                    <a:pt x="1599" y="1"/>
                    <a:pt x="435" y="320"/>
                    <a:pt x="1" y="936"/>
                  </a:cubicBezTo>
                  <a:cubicBezTo>
                    <a:pt x="464" y="1767"/>
                    <a:pt x="2266" y="3397"/>
                    <a:pt x="5048" y="3397"/>
                  </a:cubicBezTo>
                  <a:cubicBezTo>
                    <a:pt x="5555" y="3397"/>
                    <a:pt x="6095" y="3342"/>
                    <a:pt x="6666" y="3219"/>
                  </a:cubicBezTo>
                  <a:cubicBezTo>
                    <a:pt x="9108" y="2694"/>
                    <a:pt x="9565" y="1713"/>
                    <a:pt x="9222" y="959"/>
                  </a:cubicBezTo>
                  <a:cubicBezTo>
                    <a:pt x="8926" y="731"/>
                    <a:pt x="8560" y="594"/>
                    <a:pt x="8218" y="594"/>
                  </a:cubicBezTo>
                  <a:cubicBezTo>
                    <a:pt x="6757" y="594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7" name="Google Shape;4667;p53"/>
            <p:cNvSpPr/>
            <p:nvPr/>
          </p:nvSpPr>
          <p:spPr>
            <a:xfrm>
              <a:off x="3037625" y="2474650"/>
              <a:ext cx="37700" cy="22550"/>
            </a:xfrm>
            <a:custGeom>
              <a:avLst/>
              <a:gdLst/>
              <a:ahLst/>
              <a:cxnLst/>
              <a:rect l="l" t="t" r="r" b="b"/>
              <a:pathLst>
                <a:path w="1508" h="902" extrusionOk="0">
                  <a:moveTo>
                    <a:pt x="1042" y="0"/>
                  </a:moveTo>
                  <a:cubicBezTo>
                    <a:pt x="934" y="0"/>
                    <a:pt x="812" y="18"/>
                    <a:pt x="686" y="55"/>
                  </a:cubicBezTo>
                  <a:cubicBezTo>
                    <a:pt x="298" y="192"/>
                    <a:pt x="1" y="466"/>
                    <a:pt x="47" y="672"/>
                  </a:cubicBezTo>
                  <a:cubicBezTo>
                    <a:pt x="76" y="821"/>
                    <a:pt x="233" y="902"/>
                    <a:pt x="446" y="902"/>
                  </a:cubicBezTo>
                  <a:cubicBezTo>
                    <a:pt x="559" y="902"/>
                    <a:pt x="688" y="879"/>
                    <a:pt x="823" y="831"/>
                  </a:cubicBezTo>
                  <a:cubicBezTo>
                    <a:pt x="1211" y="717"/>
                    <a:pt x="1507" y="443"/>
                    <a:pt x="1462" y="215"/>
                  </a:cubicBezTo>
                  <a:cubicBezTo>
                    <a:pt x="1431" y="77"/>
                    <a:pt x="1265" y="0"/>
                    <a:pt x="1042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8" name="Google Shape;4668;p53"/>
            <p:cNvSpPr/>
            <p:nvPr/>
          </p:nvSpPr>
          <p:spPr>
            <a:xfrm>
              <a:off x="3001675" y="2494250"/>
              <a:ext cx="26275" cy="16050"/>
            </a:xfrm>
            <a:custGeom>
              <a:avLst/>
              <a:gdLst/>
              <a:ahLst/>
              <a:cxnLst/>
              <a:rect l="l" t="t" r="r" b="b"/>
              <a:pathLst>
                <a:path w="1051" h="642" extrusionOk="0">
                  <a:moveTo>
                    <a:pt x="746" y="1"/>
                  </a:moveTo>
                  <a:cubicBezTo>
                    <a:pt x="666" y="1"/>
                    <a:pt x="574" y="16"/>
                    <a:pt x="480" y="47"/>
                  </a:cubicBezTo>
                  <a:cubicBezTo>
                    <a:pt x="184" y="139"/>
                    <a:pt x="1" y="321"/>
                    <a:pt x="24" y="481"/>
                  </a:cubicBezTo>
                  <a:cubicBezTo>
                    <a:pt x="39" y="586"/>
                    <a:pt x="152" y="642"/>
                    <a:pt x="306" y="642"/>
                  </a:cubicBezTo>
                  <a:cubicBezTo>
                    <a:pt x="386" y="642"/>
                    <a:pt x="478" y="627"/>
                    <a:pt x="572" y="595"/>
                  </a:cubicBezTo>
                  <a:cubicBezTo>
                    <a:pt x="845" y="504"/>
                    <a:pt x="1051" y="321"/>
                    <a:pt x="1028" y="162"/>
                  </a:cubicBezTo>
                  <a:cubicBezTo>
                    <a:pt x="1013" y="57"/>
                    <a:pt x="900" y="1"/>
                    <a:pt x="74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9" name="Google Shape;4669;p53"/>
            <p:cNvSpPr/>
            <p:nvPr/>
          </p:nvSpPr>
          <p:spPr>
            <a:xfrm>
              <a:off x="2576575" y="2390500"/>
              <a:ext cx="431975" cy="749975"/>
            </a:xfrm>
            <a:custGeom>
              <a:avLst/>
              <a:gdLst/>
              <a:ahLst/>
              <a:cxnLst/>
              <a:rect l="l" t="t" r="r" b="b"/>
              <a:pathLst>
                <a:path w="17279" h="29999" extrusionOk="0">
                  <a:moveTo>
                    <a:pt x="6699" y="0"/>
                  </a:moveTo>
                  <a:cubicBezTo>
                    <a:pt x="5598" y="0"/>
                    <a:pt x="4452" y="213"/>
                    <a:pt x="3287" y="637"/>
                  </a:cubicBezTo>
                  <a:cubicBezTo>
                    <a:pt x="4017" y="1025"/>
                    <a:pt x="4611" y="956"/>
                    <a:pt x="5798" y="1139"/>
                  </a:cubicBezTo>
                  <a:cubicBezTo>
                    <a:pt x="6848" y="1824"/>
                    <a:pt x="8263" y="2143"/>
                    <a:pt x="10043" y="4745"/>
                  </a:cubicBezTo>
                  <a:cubicBezTo>
                    <a:pt x="12486" y="8329"/>
                    <a:pt x="13787" y="17710"/>
                    <a:pt x="10408" y="22937"/>
                  </a:cubicBezTo>
                  <a:cubicBezTo>
                    <a:pt x="10408" y="22937"/>
                    <a:pt x="8329" y="26600"/>
                    <a:pt x="4187" y="26600"/>
                  </a:cubicBezTo>
                  <a:cubicBezTo>
                    <a:pt x="3798" y="26600"/>
                    <a:pt x="3392" y="26568"/>
                    <a:pt x="2967" y="26498"/>
                  </a:cubicBezTo>
                  <a:lnTo>
                    <a:pt x="91" y="26680"/>
                  </a:lnTo>
                  <a:cubicBezTo>
                    <a:pt x="91" y="26680"/>
                    <a:pt x="0" y="29602"/>
                    <a:pt x="4474" y="29967"/>
                  </a:cubicBezTo>
                  <a:cubicBezTo>
                    <a:pt x="4726" y="29988"/>
                    <a:pt x="4977" y="29999"/>
                    <a:pt x="5226" y="29999"/>
                  </a:cubicBezTo>
                  <a:cubicBezTo>
                    <a:pt x="8195" y="29999"/>
                    <a:pt x="10882" y="28521"/>
                    <a:pt x="12714" y="26247"/>
                  </a:cubicBezTo>
                  <a:cubicBezTo>
                    <a:pt x="13307" y="25493"/>
                    <a:pt x="14266" y="24603"/>
                    <a:pt x="14654" y="23713"/>
                  </a:cubicBezTo>
                  <a:cubicBezTo>
                    <a:pt x="16480" y="19582"/>
                    <a:pt x="17279" y="15838"/>
                    <a:pt x="16480" y="11273"/>
                  </a:cubicBezTo>
                  <a:cubicBezTo>
                    <a:pt x="15136" y="3706"/>
                    <a:pt x="11297" y="0"/>
                    <a:pt x="6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0" name="Google Shape;4670;p53"/>
            <p:cNvSpPr/>
            <p:nvPr/>
          </p:nvSpPr>
          <p:spPr>
            <a:xfrm>
              <a:off x="2578850" y="2418950"/>
              <a:ext cx="353825" cy="685500"/>
            </a:xfrm>
            <a:custGeom>
              <a:avLst/>
              <a:gdLst/>
              <a:ahLst/>
              <a:cxnLst/>
              <a:rect l="l" t="t" r="r" b="b"/>
              <a:pathLst>
                <a:path w="14153" h="27420" extrusionOk="0">
                  <a:moveTo>
                    <a:pt x="5707" y="1"/>
                  </a:moveTo>
                  <a:lnTo>
                    <a:pt x="5707" y="1"/>
                  </a:lnTo>
                  <a:cubicBezTo>
                    <a:pt x="6757" y="686"/>
                    <a:pt x="8172" y="1028"/>
                    <a:pt x="9952" y="3607"/>
                  </a:cubicBezTo>
                  <a:cubicBezTo>
                    <a:pt x="12395" y="7191"/>
                    <a:pt x="13696" y="16572"/>
                    <a:pt x="10317" y="21799"/>
                  </a:cubicBezTo>
                  <a:cubicBezTo>
                    <a:pt x="10317" y="21799"/>
                    <a:pt x="8238" y="25462"/>
                    <a:pt x="4096" y="25462"/>
                  </a:cubicBezTo>
                  <a:cubicBezTo>
                    <a:pt x="3707" y="25462"/>
                    <a:pt x="3301" y="25430"/>
                    <a:pt x="2876" y="25360"/>
                  </a:cubicBezTo>
                  <a:lnTo>
                    <a:pt x="0" y="25542"/>
                  </a:lnTo>
                  <a:cubicBezTo>
                    <a:pt x="0" y="25542"/>
                    <a:pt x="0" y="26113"/>
                    <a:pt x="343" y="26775"/>
                  </a:cubicBezTo>
                  <a:cubicBezTo>
                    <a:pt x="913" y="27072"/>
                    <a:pt x="1689" y="27300"/>
                    <a:pt x="2694" y="27391"/>
                  </a:cubicBezTo>
                  <a:cubicBezTo>
                    <a:pt x="2923" y="27410"/>
                    <a:pt x="3152" y="27420"/>
                    <a:pt x="3378" y="27420"/>
                  </a:cubicBezTo>
                  <a:cubicBezTo>
                    <a:pt x="6099" y="27420"/>
                    <a:pt x="8563" y="26053"/>
                    <a:pt x="10249" y="23967"/>
                  </a:cubicBezTo>
                  <a:cubicBezTo>
                    <a:pt x="10797" y="23283"/>
                    <a:pt x="11253" y="22529"/>
                    <a:pt x="11596" y="21708"/>
                  </a:cubicBezTo>
                  <a:cubicBezTo>
                    <a:pt x="13262" y="17919"/>
                    <a:pt x="14152" y="14426"/>
                    <a:pt x="13399" y="10249"/>
                  </a:cubicBezTo>
                  <a:cubicBezTo>
                    <a:pt x="12280" y="3881"/>
                    <a:pt x="9382" y="503"/>
                    <a:pt x="57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1" name="Google Shape;4671;p53"/>
            <p:cNvSpPr/>
            <p:nvPr/>
          </p:nvSpPr>
          <p:spPr>
            <a:xfrm>
              <a:off x="2707800" y="2435050"/>
              <a:ext cx="199750" cy="612825"/>
            </a:xfrm>
            <a:custGeom>
              <a:avLst/>
              <a:gdLst/>
              <a:ahLst/>
              <a:cxnLst/>
              <a:rect l="l" t="t" r="r" b="b"/>
              <a:pathLst>
                <a:path w="7990" h="24513" extrusionOk="0">
                  <a:moveTo>
                    <a:pt x="967" y="1"/>
                  </a:moveTo>
                  <a:cubicBezTo>
                    <a:pt x="848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24"/>
                  </a:cubicBezTo>
                  <a:cubicBezTo>
                    <a:pt x="4" y="227"/>
                    <a:pt x="12" y="229"/>
                    <a:pt x="23" y="229"/>
                  </a:cubicBezTo>
                  <a:cubicBezTo>
                    <a:pt x="92" y="229"/>
                    <a:pt x="307" y="179"/>
                    <a:pt x="640" y="179"/>
                  </a:cubicBezTo>
                  <a:cubicBezTo>
                    <a:pt x="684" y="176"/>
                    <a:pt x="730" y="175"/>
                    <a:pt x="778" y="175"/>
                  </a:cubicBezTo>
                  <a:cubicBezTo>
                    <a:pt x="1161" y="175"/>
                    <a:pt x="1688" y="263"/>
                    <a:pt x="2215" y="567"/>
                  </a:cubicBezTo>
                  <a:cubicBezTo>
                    <a:pt x="3425" y="1206"/>
                    <a:pt x="4589" y="2689"/>
                    <a:pt x="5433" y="4310"/>
                  </a:cubicBezTo>
                  <a:cubicBezTo>
                    <a:pt x="5867" y="5132"/>
                    <a:pt x="6232" y="5976"/>
                    <a:pt x="6460" y="6775"/>
                  </a:cubicBezTo>
                  <a:cubicBezTo>
                    <a:pt x="6643" y="7620"/>
                    <a:pt x="6826" y="8418"/>
                    <a:pt x="6917" y="9103"/>
                  </a:cubicBezTo>
                  <a:cubicBezTo>
                    <a:pt x="7054" y="9788"/>
                    <a:pt x="7100" y="10359"/>
                    <a:pt x="7168" y="10747"/>
                  </a:cubicBezTo>
                  <a:cubicBezTo>
                    <a:pt x="7191" y="10952"/>
                    <a:pt x="7191" y="11112"/>
                    <a:pt x="7214" y="11226"/>
                  </a:cubicBezTo>
                  <a:cubicBezTo>
                    <a:pt x="7214" y="11317"/>
                    <a:pt x="7214" y="11386"/>
                    <a:pt x="7214" y="11386"/>
                  </a:cubicBezTo>
                  <a:cubicBezTo>
                    <a:pt x="7214" y="11386"/>
                    <a:pt x="7237" y="11614"/>
                    <a:pt x="7259" y="12002"/>
                  </a:cubicBezTo>
                  <a:cubicBezTo>
                    <a:pt x="7305" y="12413"/>
                    <a:pt x="7282" y="12983"/>
                    <a:pt x="7305" y="13668"/>
                  </a:cubicBezTo>
                  <a:cubicBezTo>
                    <a:pt x="7259" y="14353"/>
                    <a:pt x="7214" y="15152"/>
                    <a:pt x="7031" y="15996"/>
                  </a:cubicBezTo>
                  <a:cubicBezTo>
                    <a:pt x="6985" y="16202"/>
                    <a:pt x="6963" y="16430"/>
                    <a:pt x="6894" y="16636"/>
                  </a:cubicBezTo>
                  <a:cubicBezTo>
                    <a:pt x="6849" y="16841"/>
                    <a:pt x="6780" y="17069"/>
                    <a:pt x="6712" y="17275"/>
                  </a:cubicBezTo>
                  <a:cubicBezTo>
                    <a:pt x="6643" y="17503"/>
                    <a:pt x="6575" y="17708"/>
                    <a:pt x="6506" y="17937"/>
                  </a:cubicBezTo>
                  <a:lnTo>
                    <a:pt x="6255" y="18576"/>
                  </a:lnTo>
                  <a:cubicBezTo>
                    <a:pt x="5570" y="20288"/>
                    <a:pt x="4589" y="21885"/>
                    <a:pt x="3653" y="22912"/>
                  </a:cubicBezTo>
                  <a:cubicBezTo>
                    <a:pt x="2740" y="23940"/>
                    <a:pt x="1941" y="24442"/>
                    <a:pt x="1987" y="24510"/>
                  </a:cubicBezTo>
                  <a:cubicBezTo>
                    <a:pt x="1987" y="24512"/>
                    <a:pt x="1988" y="24513"/>
                    <a:pt x="1990" y="24513"/>
                  </a:cubicBezTo>
                  <a:cubicBezTo>
                    <a:pt x="2017" y="24513"/>
                    <a:pt x="2217" y="24381"/>
                    <a:pt x="2535" y="24191"/>
                  </a:cubicBezTo>
                  <a:cubicBezTo>
                    <a:pt x="2626" y="24122"/>
                    <a:pt x="2717" y="24054"/>
                    <a:pt x="2831" y="23985"/>
                  </a:cubicBezTo>
                  <a:cubicBezTo>
                    <a:pt x="2923" y="23917"/>
                    <a:pt x="3037" y="23825"/>
                    <a:pt x="3151" y="23734"/>
                  </a:cubicBezTo>
                  <a:cubicBezTo>
                    <a:pt x="3356" y="23552"/>
                    <a:pt x="3630" y="23369"/>
                    <a:pt x="3858" y="23095"/>
                  </a:cubicBezTo>
                  <a:cubicBezTo>
                    <a:pt x="4886" y="22091"/>
                    <a:pt x="5958" y="20493"/>
                    <a:pt x="6712" y="18758"/>
                  </a:cubicBezTo>
                  <a:lnTo>
                    <a:pt x="7008" y="18119"/>
                  </a:lnTo>
                  <a:cubicBezTo>
                    <a:pt x="7077" y="17891"/>
                    <a:pt x="7145" y="17663"/>
                    <a:pt x="7237" y="17457"/>
                  </a:cubicBezTo>
                  <a:cubicBezTo>
                    <a:pt x="7305" y="17229"/>
                    <a:pt x="7373" y="17001"/>
                    <a:pt x="7442" y="16772"/>
                  </a:cubicBezTo>
                  <a:cubicBezTo>
                    <a:pt x="7510" y="16567"/>
                    <a:pt x="7556" y="16339"/>
                    <a:pt x="7602" y="16111"/>
                  </a:cubicBezTo>
                  <a:cubicBezTo>
                    <a:pt x="7830" y="15243"/>
                    <a:pt x="7876" y="14421"/>
                    <a:pt x="7944" y="13691"/>
                  </a:cubicBezTo>
                  <a:cubicBezTo>
                    <a:pt x="7967" y="12983"/>
                    <a:pt x="7990" y="12390"/>
                    <a:pt x="7944" y="11979"/>
                  </a:cubicBezTo>
                  <a:cubicBezTo>
                    <a:pt x="7921" y="11568"/>
                    <a:pt x="7921" y="11317"/>
                    <a:pt x="7921" y="11317"/>
                  </a:cubicBezTo>
                  <a:cubicBezTo>
                    <a:pt x="7921" y="11317"/>
                    <a:pt x="7921" y="11272"/>
                    <a:pt x="7898" y="11157"/>
                  </a:cubicBezTo>
                  <a:cubicBezTo>
                    <a:pt x="7898" y="11043"/>
                    <a:pt x="7876" y="10884"/>
                    <a:pt x="7853" y="10678"/>
                  </a:cubicBezTo>
                  <a:cubicBezTo>
                    <a:pt x="7784" y="10267"/>
                    <a:pt x="7716" y="9674"/>
                    <a:pt x="7556" y="8989"/>
                  </a:cubicBezTo>
                  <a:cubicBezTo>
                    <a:pt x="7442" y="8281"/>
                    <a:pt x="7237" y="7483"/>
                    <a:pt x="7008" y="6638"/>
                  </a:cubicBezTo>
                  <a:cubicBezTo>
                    <a:pt x="6734" y="5748"/>
                    <a:pt x="6346" y="4903"/>
                    <a:pt x="5890" y="4082"/>
                  </a:cubicBezTo>
                  <a:cubicBezTo>
                    <a:pt x="5411" y="3260"/>
                    <a:pt x="4863" y="2461"/>
                    <a:pt x="4269" y="1799"/>
                  </a:cubicBezTo>
                  <a:cubicBezTo>
                    <a:pt x="3653" y="1137"/>
                    <a:pt x="2991" y="612"/>
                    <a:pt x="2329" y="315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2" name="Google Shape;4672;p53"/>
            <p:cNvSpPr/>
            <p:nvPr/>
          </p:nvSpPr>
          <p:spPr>
            <a:xfrm>
              <a:off x="2619375" y="2391500"/>
              <a:ext cx="388050" cy="755225"/>
            </a:xfrm>
            <a:custGeom>
              <a:avLst/>
              <a:gdLst/>
              <a:ahLst/>
              <a:cxnLst/>
              <a:rect l="l" t="t" r="r" b="b"/>
              <a:pathLst>
                <a:path w="15522" h="30209" extrusionOk="0">
                  <a:moveTo>
                    <a:pt x="6034" y="1"/>
                  </a:moveTo>
                  <a:cubicBezTo>
                    <a:pt x="5663" y="1"/>
                    <a:pt x="5335" y="32"/>
                    <a:pt x="5067" y="72"/>
                  </a:cubicBezTo>
                  <a:cubicBezTo>
                    <a:pt x="4748" y="94"/>
                    <a:pt x="4519" y="163"/>
                    <a:pt x="4360" y="186"/>
                  </a:cubicBezTo>
                  <a:cubicBezTo>
                    <a:pt x="4200" y="231"/>
                    <a:pt x="4109" y="254"/>
                    <a:pt x="4109" y="277"/>
                  </a:cubicBezTo>
                  <a:cubicBezTo>
                    <a:pt x="4109" y="281"/>
                    <a:pt x="4121" y="283"/>
                    <a:pt x="4145" y="283"/>
                  </a:cubicBezTo>
                  <a:cubicBezTo>
                    <a:pt x="4251" y="283"/>
                    <a:pt x="4587" y="246"/>
                    <a:pt x="5090" y="209"/>
                  </a:cubicBezTo>
                  <a:cubicBezTo>
                    <a:pt x="5240" y="197"/>
                    <a:pt x="5407" y="190"/>
                    <a:pt x="5588" y="190"/>
                  </a:cubicBezTo>
                  <a:cubicBezTo>
                    <a:pt x="6148" y="190"/>
                    <a:pt x="6842" y="258"/>
                    <a:pt x="7601" y="483"/>
                  </a:cubicBezTo>
                  <a:cubicBezTo>
                    <a:pt x="8103" y="642"/>
                    <a:pt x="8628" y="848"/>
                    <a:pt x="9153" y="1167"/>
                  </a:cubicBezTo>
                  <a:cubicBezTo>
                    <a:pt x="9655" y="1464"/>
                    <a:pt x="10157" y="1852"/>
                    <a:pt x="10614" y="2309"/>
                  </a:cubicBezTo>
                  <a:cubicBezTo>
                    <a:pt x="11093" y="2788"/>
                    <a:pt x="11504" y="3313"/>
                    <a:pt x="11892" y="3883"/>
                  </a:cubicBezTo>
                  <a:cubicBezTo>
                    <a:pt x="12280" y="4454"/>
                    <a:pt x="12622" y="5070"/>
                    <a:pt x="12919" y="5709"/>
                  </a:cubicBezTo>
                  <a:cubicBezTo>
                    <a:pt x="14129" y="8243"/>
                    <a:pt x="14631" y="11073"/>
                    <a:pt x="14768" y="13173"/>
                  </a:cubicBezTo>
                  <a:cubicBezTo>
                    <a:pt x="14836" y="14223"/>
                    <a:pt x="14814" y="15114"/>
                    <a:pt x="14768" y="15707"/>
                  </a:cubicBezTo>
                  <a:cubicBezTo>
                    <a:pt x="14745" y="16027"/>
                    <a:pt x="14745" y="16255"/>
                    <a:pt x="14722" y="16415"/>
                  </a:cubicBezTo>
                  <a:cubicBezTo>
                    <a:pt x="14700" y="16574"/>
                    <a:pt x="14677" y="16666"/>
                    <a:pt x="14677" y="16666"/>
                  </a:cubicBezTo>
                  <a:cubicBezTo>
                    <a:pt x="14677" y="16666"/>
                    <a:pt x="14677" y="16757"/>
                    <a:pt x="14654" y="16917"/>
                  </a:cubicBezTo>
                  <a:cubicBezTo>
                    <a:pt x="14631" y="17076"/>
                    <a:pt x="14608" y="17328"/>
                    <a:pt x="14563" y="17624"/>
                  </a:cubicBezTo>
                  <a:cubicBezTo>
                    <a:pt x="14448" y="18241"/>
                    <a:pt x="14289" y="19108"/>
                    <a:pt x="13992" y="20112"/>
                  </a:cubicBezTo>
                  <a:cubicBezTo>
                    <a:pt x="13695" y="21117"/>
                    <a:pt x="13284" y="22303"/>
                    <a:pt x="12668" y="23468"/>
                  </a:cubicBezTo>
                  <a:cubicBezTo>
                    <a:pt x="12371" y="24061"/>
                    <a:pt x="12029" y="24632"/>
                    <a:pt x="11641" y="25225"/>
                  </a:cubicBezTo>
                  <a:cubicBezTo>
                    <a:pt x="11253" y="25773"/>
                    <a:pt x="10819" y="26344"/>
                    <a:pt x="10340" y="26846"/>
                  </a:cubicBezTo>
                  <a:cubicBezTo>
                    <a:pt x="9838" y="27348"/>
                    <a:pt x="9336" y="27827"/>
                    <a:pt x="8765" y="28215"/>
                  </a:cubicBezTo>
                  <a:cubicBezTo>
                    <a:pt x="8194" y="28626"/>
                    <a:pt x="7624" y="28968"/>
                    <a:pt x="7007" y="29220"/>
                  </a:cubicBezTo>
                  <a:cubicBezTo>
                    <a:pt x="5798" y="29744"/>
                    <a:pt x="4565" y="29927"/>
                    <a:pt x="3515" y="29927"/>
                  </a:cubicBezTo>
                  <a:cubicBezTo>
                    <a:pt x="1544" y="29885"/>
                    <a:pt x="222" y="29370"/>
                    <a:pt x="43" y="29370"/>
                  </a:cubicBezTo>
                  <a:cubicBezTo>
                    <a:pt x="30" y="29370"/>
                    <a:pt x="23" y="29373"/>
                    <a:pt x="23" y="29379"/>
                  </a:cubicBezTo>
                  <a:cubicBezTo>
                    <a:pt x="0" y="29402"/>
                    <a:pt x="342" y="29539"/>
                    <a:pt x="936" y="29744"/>
                  </a:cubicBezTo>
                  <a:cubicBezTo>
                    <a:pt x="1529" y="29904"/>
                    <a:pt x="2419" y="30133"/>
                    <a:pt x="3515" y="30201"/>
                  </a:cubicBezTo>
                  <a:cubicBezTo>
                    <a:pt x="3630" y="30206"/>
                    <a:pt x="3748" y="30208"/>
                    <a:pt x="3868" y="30208"/>
                  </a:cubicBezTo>
                  <a:cubicBezTo>
                    <a:pt x="4867" y="30208"/>
                    <a:pt x="6026" y="30033"/>
                    <a:pt x="7167" y="29585"/>
                  </a:cubicBezTo>
                  <a:cubicBezTo>
                    <a:pt x="7806" y="29334"/>
                    <a:pt x="8423" y="28991"/>
                    <a:pt x="9016" y="28603"/>
                  </a:cubicBezTo>
                  <a:cubicBezTo>
                    <a:pt x="9632" y="28192"/>
                    <a:pt x="10180" y="27713"/>
                    <a:pt x="10682" y="27188"/>
                  </a:cubicBezTo>
                  <a:cubicBezTo>
                    <a:pt x="11207" y="26663"/>
                    <a:pt x="11664" y="26115"/>
                    <a:pt x="12097" y="25522"/>
                  </a:cubicBezTo>
                  <a:cubicBezTo>
                    <a:pt x="12485" y="24928"/>
                    <a:pt x="12873" y="24335"/>
                    <a:pt x="13193" y="23741"/>
                  </a:cubicBezTo>
                  <a:cubicBezTo>
                    <a:pt x="13832" y="22532"/>
                    <a:pt x="14289" y="21345"/>
                    <a:pt x="14608" y="20295"/>
                  </a:cubicBezTo>
                  <a:cubicBezTo>
                    <a:pt x="14951" y="19268"/>
                    <a:pt x="15133" y="18378"/>
                    <a:pt x="15247" y="17738"/>
                  </a:cubicBezTo>
                  <a:cubicBezTo>
                    <a:pt x="15293" y="17419"/>
                    <a:pt x="15339" y="17191"/>
                    <a:pt x="15361" y="17008"/>
                  </a:cubicBezTo>
                  <a:cubicBezTo>
                    <a:pt x="15384" y="16848"/>
                    <a:pt x="15384" y="16757"/>
                    <a:pt x="15384" y="16757"/>
                  </a:cubicBezTo>
                  <a:cubicBezTo>
                    <a:pt x="15384" y="16757"/>
                    <a:pt x="15384" y="16666"/>
                    <a:pt x="15407" y="16483"/>
                  </a:cubicBezTo>
                  <a:cubicBezTo>
                    <a:pt x="15430" y="16323"/>
                    <a:pt x="15453" y="16072"/>
                    <a:pt x="15476" y="15753"/>
                  </a:cubicBezTo>
                  <a:cubicBezTo>
                    <a:pt x="15498" y="15114"/>
                    <a:pt x="15521" y="14200"/>
                    <a:pt x="15430" y="13128"/>
                  </a:cubicBezTo>
                  <a:cubicBezTo>
                    <a:pt x="15247" y="10959"/>
                    <a:pt x="14677" y="8083"/>
                    <a:pt x="13376" y="5481"/>
                  </a:cubicBezTo>
                  <a:cubicBezTo>
                    <a:pt x="13056" y="4842"/>
                    <a:pt x="12691" y="4203"/>
                    <a:pt x="12280" y="3632"/>
                  </a:cubicBezTo>
                  <a:cubicBezTo>
                    <a:pt x="11846" y="3039"/>
                    <a:pt x="11390" y="2514"/>
                    <a:pt x="10888" y="2035"/>
                  </a:cubicBezTo>
                  <a:cubicBezTo>
                    <a:pt x="10408" y="1555"/>
                    <a:pt x="9861" y="1190"/>
                    <a:pt x="9313" y="871"/>
                  </a:cubicBezTo>
                  <a:cubicBezTo>
                    <a:pt x="8765" y="551"/>
                    <a:pt x="8194" y="346"/>
                    <a:pt x="7669" y="209"/>
                  </a:cubicBezTo>
                  <a:cubicBezTo>
                    <a:pt x="7075" y="54"/>
                    <a:pt x="6518" y="1"/>
                    <a:pt x="6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3" name="Google Shape;4673;p53"/>
            <p:cNvSpPr/>
            <p:nvPr/>
          </p:nvSpPr>
          <p:spPr>
            <a:xfrm>
              <a:off x="2912100" y="2545625"/>
              <a:ext cx="46825" cy="102775"/>
            </a:xfrm>
            <a:custGeom>
              <a:avLst/>
              <a:gdLst/>
              <a:ahLst/>
              <a:cxnLst/>
              <a:rect l="l" t="t" r="r" b="b"/>
              <a:pathLst>
                <a:path w="1873" h="4111" extrusionOk="0">
                  <a:moveTo>
                    <a:pt x="479" y="0"/>
                  </a:moveTo>
                  <a:cubicBezTo>
                    <a:pt x="472" y="0"/>
                    <a:pt x="464" y="0"/>
                    <a:pt x="457" y="1"/>
                  </a:cubicBezTo>
                  <a:cubicBezTo>
                    <a:pt x="137" y="47"/>
                    <a:pt x="0" y="503"/>
                    <a:pt x="137" y="1051"/>
                  </a:cubicBezTo>
                  <a:cubicBezTo>
                    <a:pt x="249" y="1585"/>
                    <a:pt x="577" y="2010"/>
                    <a:pt x="889" y="2010"/>
                  </a:cubicBezTo>
                  <a:cubicBezTo>
                    <a:pt x="897" y="2010"/>
                    <a:pt x="905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1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5" y="2694"/>
                    <a:pt x="891" y="3037"/>
                    <a:pt x="982" y="3425"/>
                  </a:cubicBezTo>
                  <a:cubicBezTo>
                    <a:pt x="1070" y="3800"/>
                    <a:pt x="1307" y="4111"/>
                    <a:pt x="1529" y="4111"/>
                  </a:cubicBezTo>
                  <a:cubicBezTo>
                    <a:pt x="1537" y="4111"/>
                    <a:pt x="1545" y="4110"/>
                    <a:pt x="1553" y="4110"/>
                  </a:cubicBezTo>
                  <a:cubicBezTo>
                    <a:pt x="1758" y="4087"/>
                    <a:pt x="1872" y="3767"/>
                    <a:pt x="1781" y="3356"/>
                  </a:cubicBezTo>
                  <a:cubicBezTo>
                    <a:pt x="1693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4" name="Google Shape;4674;p53"/>
            <p:cNvSpPr/>
            <p:nvPr/>
          </p:nvSpPr>
          <p:spPr>
            <a:xfrm>
              <a:off x="2424775" y="2450500"/>
              <a:ext cx="442675" cy="667250"/>
            </a:xfrm>
            <a:custGeom>
              <a:avLst/>
              <a:gdLst/>
              <a:ahLst/>
              <a:cxnLst/>
              <a:rect l="l" t="t" r="r" b="b"/>
              <a:pathLst>
                <a:path w="17707" h="26690" extrusionOk="0">
                  <a:moveTo>
                    <a:pt x="12260" y="1"/>
                  </a:moveTo>
                  <a:cubicBezTo>
                    <a:pt x="12104" y="1"/>
                    <a:pt x="11951" y="13"/>
                    <a:pt x="11801" y="40"/>
                  </a:cubicBezTo>
                  <a:cubicBezTo>
                    <a:pt x="11482" y="85"/>
                    <a:pt x="11162" y="222"/>
                    <a:pt x="10865" y="405"/>
                  </a:cubicBezTo>
                  <a:cubicBezTo>
                    <a:pt x="10569" y="588"/>
                    <a:pt x="10295" y="793"/>
                    <a:pt x="10067" y="998"/>
                  </a:cubicBezTo>
                  <a:cubicBezTo>
                    <a:pt x="9017" y="1980"/>
                    <a:pt x="8241" y="3235"/>
                    <a:pt x="7487" y="4399"/>
                  </a:cubicBezTo>
                  <a:cubicBezTo>
                    <a:pt x="5205" y="7983"/>
                    <a:pt x="3310" y="11840"/>
                    <a:pt x="1986" y="15835"/>
                  </a:cubicBezTo>
                  <a:cubicBezTo>
                    <a:pt x="1187" y="18254"/>
                    <a:pt x="1" y="21724"/>
                    <a:pt x="1302" y="24166"/>
                  </a:cubicBezTo>
                  <a:cubicBezTo>
                    <a:pt x="2251" y="25984"/>
                    <a:pt x="3875" y="26689"/>
                    <a:pt x="5677" y="26689"/>
                  </a:cubicBezTo>
                  <a:cubicBezTo>
                    <a:pt x="7949" y="26689"/>
                    <a:pt x="10504" y="25569"/>
                    <a:pt x="12349" y="24143"/>
                  </a:cubicBezTo>
                  <a:cubicBezTo>
                    <a:pt x="13764" y="23048"/>
                    <a:pt x="15385" y="21724"/>
                    <a:pt x="16412" y="20286"/>
                  </a:cubicBezTo>
                  <a:cubicBezTo>
                    <a:pt x="17706" y="18482"/>
                    <a:pt x="16372" y="16762"/>
                    <a:pt x="14625" y="16762"/>
                  </a:cubicBezTo>
                  <a:cubicBezTo>
                    <a:pt x="14338" y="16762"/>
                    <a:pt x="14040" y="16808"/>
                    <a:pt x="13741" y="16908"/>
                  </a:cubicBezTo>
                  <a:cubicBezTo>
                    <a:pt x="12189" y="17456"/>
                    <a:pt x="10295" y="18049"/>
                    <a:pt x="8834" y="18802"/>
                  </a:cubicBezTo>
                  <a:cubicBezTo>
                    <a:pt x="10363" y="16269"/>
                    <a:pt x="11847" y="14671"/>
                    <a:pt x="13148" y="12046"/>
                  </a:cubicBezTo>
                  <a:cubicBezTo>
                    <a:pt x="14221" y="9923"/>
                    <a:pt x="15567" y="7960"/>
                    <a:pt x="16161" y="5655"/>
                  </a:cubicBezTo>
                  <a:cubicBezTo>
                    <a:pt x="16526" y="4285"/>
                    <a:pt x="16184" y="2710"/>
                    <a:pt x="15339" y="1569"/>
                  </a:cubicBezTo>
                  <a:cubicBezTo>
                    <a:pt x="14734" y="723"/>
                    <a:pt x="13435" y="1"/>
                    <a:pt x="1226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5" name="Google Shape;4675;p53"/>
            <p:cNvSpPr/>
            <p:nvPr/>
          </p:nvSpPr>
          <p:spPr>
            <a:xfrm>
              <a:off x="2424775" y="2646650"/>
              <a:ext cx="438850" cy="471100"/>
            </a:xfrm>
            <a:custGeom>
              <a:avLst/>
              <a:gdLst/>
              <a:ahLst/>
              <a:cxnLst/>
              <a:rect l="l" t="t" r="r" b="b"/>
              <a:pathLst>
                <a:path w="17554" h="18844" extrusionOk="0">
                  <a:moveTo>
                    <a:pt x="5456" y="0"/>
                  </a:moveTo>
                  <a:cubicBezTo>
                    <a:pt x="4063" y="2579"/>
                    <a:pt x="2877" y="5250"/>
                    <a:pt x="1986" y="7989"/>
                  </a:cubicBezTo>
                  <a:cubicBezTo>
                    <a:pt x="1187" y="10408"/>
                    <a:pt x="1" y="13878"/>
                    <a:pt x="1302" y="16320"/>
                  </a:cubicBezTo>
                  <a:cubicBezTo>
                    <a:pt x="2251" y="18138"/>
                    <a:pt x="3875" y="18843"/>
                    <a:pt x="5677" y="18843"/>
                  </a:cubicBezTo>
                  <a:cubicBezTo>
                    <a:pt x="7949" y="18843"/>
                    <a:pt x="10504" y="17723"/>
                    <a:pt x="12349" y="16297"/>
                  </a:cubicBezTo>
                  <a:cubicBezTo>
                    <a:pt x="13764" y="15202"/>
                    <a:pt x="15385" y="13878"/>
                    <a:pt x="16412" y="12440"/>
                  </a:cubicBezTo>
                  <a:cubicBezTo>
                    <a:pt x="17553" y="10819"/>
                    <a:pt x="16640" y="9290"/>
                    <a:pt x="15202" y="8993"/>
                  </a:cubicBezTo>
                  <a:cubicBezTo>
                    <a:pt x="14517" y="9039"/>
                    <a:pt x="13901" y="9107"/>
                    <a:pt x="13468" y="9153"/>
                  </a:cubicBezTo>
                  <a:cubicBezTo>
                    <a:pt x="13353" y="9199"/>
                    <a:pt x="13262" y="9244"/>
                    <a:pt x="13148" y="9267"/>
                  </a:cubicBezTo>
                  <a:cubicBezTo>
                    <a:pt x="13627" y="9998"/>
                    <a:pt x="15202" y="12485"/>
                    <a:pt x="11162" y="14951"/>
                  </a:cubicBezTo>
                  <a:cubicBezTo>
                    <a:pt x="9077" y="16218"/>
                    <a:pt x="7431" y="16717"/>
                    <a:pt x="6303" y="16717"/>
                  </a:cubicBezTo>
                  <a:cubicBezTo>
                    <a:pt x="4911" y="16717"/>
                    <a:pt x="4306" y="15959"/>
                    <a:pt x="4634" y="14951"/>
                  </a:cubicBezTo>
                  <a:cubicBezTo>
                    <a:pt x="5228" y="13125"/>
                    <a:pt x="10317" y="10295"/>
                    <a:pt x="10318" y="10294"/>
                  </a:cubicBezTo>
                  <a:lnTo>
                    <a:pt x="10318" y="10294"/>
                  </a:lnTo>
                  <a:cubicBezTo>
                    <a:pt x="9815" y="10500"/>
                    <a:pt x="9290" y="10728"/>
                    <a:pt x="8834" y="10956"/>
                  </a:cubicBezTo>
                  <a:cubicBezTo>
                    <a:pt x="9131" y="10477"/>
                    <a:pt x="9427" y="10043"/>
                    <a:pt x="9701" y="9610"/>
                  </a:cubicBezTo>
                  <a:lnTo>
                    <a:pt x="9701" y="9610"/>
                  </a:lnTo>
                  <a:cubicBezTo>
                    <a:pt x="8441" y="10054"/>
                    <a:pt x="6632" y="10605"/>
                    <a:pt x="5482" y="10605"/>
                  </a:cubicBezTo>
                  <a:cubicBezTo>
                    <a:pt x="4861" y="10605"/>
                    <a:pt x="4431" y="10444"/>
                    <a:pt x="4383" y="10020"/>
                  </a:cubicBezTo>
                  <a:cubicBezTo>
                    <a:pt x="4179" y="8296"/>
                    <a:pt x="5891" y="4588"/>
                    <a:pt x="7167" y="4588"/>
                  </a:cubicBezTo>
                  <a:cubicBezTo>
                    <a:pt x="7175" y="4588"/>
                    <a:pt x="7183" y="4588"/>
                    <a:pt x="7191" y="4588"/>
                  </a:cubicBezTo>
                  <a:cubicBezTo>
                    <a:pt x="8035" y="4634"/>
                    <a:pt x="10340" y="5775"/>
                    <a:pt x="11801" y="6551"/>
                  </a:cubicBezTo>
                  <a:cubicBezTo>
                    <a:pt x="12258" y="5843"/>
                    <a:pt x="12691" y="5090"/>
                    <a:pt x="13125" y="4246"/>
                  </a:cubicBezTo>
                  <a:cubicBezTo>
                    <a:pt x="11368" y="3241"/>
                    <a:pt x="7670" y="1141"/>
                    <a:pt x="545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6" name="Google Shape;4676;p53"/>
            <p:cNvSpPr/>
            <p:nvPr/>
          </p:nvSpPr>
          <p:spPr>
            <a:xfrm>
              <a:off x="2558875" y="2918475"/>
              <a:ext cx="93050" cy="41575"/>
            </a:xfrm>
            <a:custGeom>
              <a:avLst/>
              <a:gdLst/>
              <a:ahLst/>
              <a:cxnLst/>
              <a:rect l="l" t="t" r="r" b="b"/>
              <a:pathLst>
                <a:path w="3722" h="1663" extrusionOk="0">
                  <a:moveTo>
                    <a:pt x="3623" y="0"/>
                  </a:moveTo>
                  <a:cubicBezTo>
                    <a:pt x="3461" y="0"/>
                    <a:pt x="3066" y="62"/>
                    <a:pt x="2671" y="152"/>
                  </a:cubicBezTo>
                  <a:cubicBezTo>
                    <a:pt x="2146" y="266"/>
                    <a:pt x="1667" y="426"/>
                    <a:pt x="1667" y="426"/>
                  </a:cubicBezTo>
                  <a:cubicBezTo>
                    <a:pt x="1667" y="426"/>
                    <a:pt x="1530" y="471"/>
                    <a:pt x="1370" y="563"/>
                  </a:cubicBezTo>
                  <a:cubicBezTo>
                    <a:pt x="1187" y="654"/>
                    <a:pt x="959" y="791"/>
                    <a:pt x="731" y="928"/>
                  </a:cubicBezTo>
                  <a:cubicBezTo>
                    <a:pt x="617" y="996"/>
                    <a:pt x="526" y="1088"/>
                    <a:pt x="434" y="1156"/>
                  </a:cubicBezTo>
                  <a:cubicBezTo>
                    <a:pt x="343" y="1224"/>
                    <a:pt x="252" y="1316"/>
                    <a:pt x="206" y="1384"/>
                  </a:cubicBezTo>
                  <a:cubicBezTo>
                    <a:pt x="69" y="1544"/>
                    <a:pt x="1" y="1658"/>
                    <a:pt x="46" y="1658"/>
                  </a:cubicBezTo>
                  <a:cubicBezTo>
                    <a:pt x="49" y="1661"/>
                    <a:pt x="54" y="1663"/>
                    <a:pt x="60" y="1663"/>
                  </a:cubicBezTo>
                  <a:cubicBezTo>
                    <a:pt x="99" y="1663"/>
                    <a:pt x="201" y="1600"/>
                    <a:pt x="320" y="1521"/>
                  </a:cubicBezTo>
                  <a:cubicBezTo>
                    <a:pt x="389" y="1453"/>
                    <a:pt x="503" y="1407"/>
                    <a:pt x="594" y="1361"/>
                  </a:cubicBezTo>
                  <a:cubicBezTo>
                    <a:pt x="708" y="1316"/>
                    <a:pt x="799" y="1247"/>
                    <a:pt x="914" y="1202"/>
                  </a:cubicBezTo>
                  <a:cubicBezTo>
                    <a:pt x="1142" y="1110"/>
                    <a:pt x="1370" y="996"/>
                    <a:pt x="1553" y="951"/>
                  </a:cubicBezTo>
                  <a:cubicBezTo>
                    <a:pt x="1735" y="882"/>
                    <a:pt x="1849" y="836"/>
                    <a:pt x="1849" y="836"/>
                  </a:cubicBezTo>
                  <a:cubicBezTo>
                    <a:pt x="1849" y="836"/>
                    <a:pt x="2306" y="654"/>
                    <a:pt x="2762" y="448"/>
                  </a:cubicBezTo>
                  <a:cubicBezTo>
                    <a:pt x="3242" y="266"/>
                    <a:pt x="3721" y="83"/>
                    <a:pt x="3698" y="15"/>
                  </a:cubicBezTo>
                  <a:cubicBezTo>
                    <a:pt x="3693" y="5"/>
                    <a:pt x="3667" y="0"/>
                    <a:pt x="362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7" name="Google Shape;4677;p53"/>
            <p:cNvSpPr/>
            <p:nvPr/>
          </p:nvSpPr>
          <p:spPr>
            <a:xfrm>
              <a:off x="2490975" y="3062425"/>
              <a:ext cx="25125" cy="16025"/>
            </a:xfrm>
            <a:custGeom>
              <a:avLst/>
              <a:gdLst/>
              <a:ahLst/>
              <a:cxnLst/>
              <a:rect l="l" t="t" r="r" b="b"/>
              <a:pathLst>
                <a:path w="1005" h="641" extrusionOk="0">
                  <a:moveTo>
                    <a:pt x="248" y="0"/>
                  </a:moveTo>
                  <a:cubicBezTo>
                    <a:pt x="134" y="0"/>
                    <a:pt x="40" y="26"/>
                    <a:pt x="23" y="77"/>
                  </a:cubicBezTo>
                  <a:cubicBezTo>
                    <a:pt x="0" y="123"/>
                    <a:pt x="114" y="214"/>
                    <a:pt x="229" y="305"/>
                  </a:cubicBezTo>
                  <a:cubicBezTo>
                    <a:pt x="320" y="397"/>
                    <a:pt x="388" y="465"/>
                    <a:pt x="388" y="465"/>
                  </a:cubicBezTo>
                  <a:cubicBezTo>
                    <a:pt x="388" y="465"/>
                    <a:pt x="502" y="511"/>
                    <a:pt x="639" y="556"/>
                  </a:cubicBezTo>
                  <a:cubicBezTo>
                    <a:pt x="727" y="592"/>
                    <a:pt x="828" y="640"/>
                    <a:pt x="891" y="640"/>
                  </a:cubicBezTo>
                  <a:cubicBezTo>
                    <a:pt x="910" y="640"/>
                    <a:pt x="926" y="636"/>
                    <a:pt x="936" y="625"/>
                  </a:cubicBezTo>
                  <a:cubicBezTo>
                    <a:pt x="1005" y="602"/>
                    <a:pt x="959" y="465"/>
                    <a:pt x="868" y="328"/>
                  </a:cubicBezTo>
                  <a:cubicBezTo>
                    <a:pt x="776" y="191"/>
                    <a:pt x="662" y="77"/>
                    <a:pt x="662" y="77"/>
                  </a:cubicBezTo>
                  <a:cubicBezTo>
                    <a:pt x="662" y="77"/>
                    <a:pt x="502" y="32"/>
                    <a:pt x="366" y="9"/>
                  </a:cubicBezTo>
                  <a:cubicBezTo>
                    <a:pt x="326" y="3"/>
                    <a:pt x="286" y="0"/>
                    <a:pt x="248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8" name="Google Shape;4678;p53"/>
            <p:cNvSpPr/>
            <p:nvPr/>
          </p:nvSpPr>
          <p:spPr>
            <a:xfrm>
              <a:off x="2506950" y="2441550"/>
              <a:ext cx="345825" cy="351775"/>
            </a:xfrm>
            <a:custGeom>
              <a:avLst/>
              <a:gdLst/>
              <a:ahLst/>
              <a:cxnLst/>
              <a:rect l="l" t="t" r="r" b="b"/>
              <a:pathLst>
                <a:path w="13833" h="14071" extrusionOk="0">
                  <a:moveTo>
                    <a:pt x="8805" y="1"/>
                  </a:moveTo>
                  <a:cubicBezTo>
                    <a:pt x="8677" y="1"/>
                    <a:pt x="8549" y="11"/>
                    <a:pt x="8423" y="33"/>
                  </a:cubicBezTo>
                  <a:cubicBezTo>
                    <a:pt x="8058" y="78"/>
                    <a:pt x="7693" y="238"/>
                    <a:pt x="7350" y="443"/>
                  </a:cubicBezTo>
                  <a:cubicBezTo>
                    <a:pt x="7008" y="649"/>
                    <a:pt x="6711" y="877"/>
                    <a:pt x="6437" y="1105"/>
                  </a:cubicBezTo>
                  <a:cubicBezTo>
                    <a:pt x="5250" y="2178"/>
                    <a:pt x="4337" y="3571"/>
                    <a:pt x="3470" y="4872"/>
                  </a:cubicBezTo>
                  <a:cubicBezTo>
                    <a:pt x="2192" y="6812"/>
                    <a:pt x="1028" y="8820"/>
                    <a:pt x="0" y="10897"/>
                  </a:cubicBezTo>
                  <a:cubicBezTo>
                    <a:pt x="4497" y="11354"/>
                    <a:pt x="8286" y="13294"/>
                    <a:pt x="9610" y="14070"/>
                  </a:cubicBezTo>
                  <a:cubicBezTo>
                    <a:pt x="9724" y="13842"/>
                    <a:pt x="9861" y="13591"/>
                    <a:pt x="9975" y="13363"/>
                  </a:cubicBezTo>
                  <a:cubicBezTo>
                    <a:pt x="11185" y="11034"/>
                    <a:pt x="12737" y="8820"/>
                    <a:pt x="13422" y="6264"/>
                  </a:cubicBezTo>
                  <a:cubicBezTo>
                    <a:pt x="13833" y="4757"/>
                    <a:pt x="13308" y="3388"/>
                    <a:pt x="12349" y="2110"/>
                  </a:cubicBezTo>
                  <a:cubicBezTo>
                    <a:pt x="11619" y="1150"/>
                    <a:pt x="10165" y="1"/>
                    <a:pt x="8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9" name="Google Shape;4679;p53"/>
            <p:cNvSpPr/>
            <p:nvPr/>
          </p:nvSpPr>
          <p:spPr>
            <a:xfrm>
              <a:off x="2506950" y="2441200"/>
              <a:ext cx="287625" cy="352125"/>
            </a:xfrm>
            <a:custGeom>
              <a:avLst/>
              <a:gdLst/>
              <a:ahLst/>
              <a:cxnLst/>
              <a:rect l="l" t="t" r="r" b="b"/>
              <a:pathLst>
                <a:path w="11505" h="14085" extrusionOk="0">
                  <a:moveTo>
                    <a:pt x="8787" y="0"/>
                  </a:moveTo>
                  <a:cubicBezTo>
                    <a:pt x="8765" y="0"/>
                    <a:pt x="8742" y="0"/>
                    <a:pt x="8720" y="1"/>
                  </a:cubicBezTo>
                  <a:cubicBezTo>
                    <a:pt x="8628" y="24"/>
                    <a:pt x="8514" y="24"/>
                    <a:pt x="8423" y="47"/>
                  </a:cubicBezTo>
                  <a:cubicBezTo>
                    <a:pt x="8058" y="92"/>
                    <a:pt x="7693" y="252"/>
                    <a:pt x="7350" y="457"/>
                  </a:cubicBezTo>
                  <a:cubicBezTo>
                    <a:pt x="7008" y="663"/>
                    <a:pt x="6711" y="891"/>
                    <a:pt x="6437" y="1119"/>
                  </a:cubicBezTo>
                  <a:cubicBezTo>
                    <a:pt x="5250" y="2192"/>
                    <a:pt x="4337" y="3585"/>
                    <a:pt x="3470" y="4886"/>
                  </a:cubicBezTo>
                  <a:cubicBezTo>
                    <a:pt x="2192" y="6826"/>
                    <a:pt x="1028" y="8834"/>
                    <a:pt x="0" y="10911"/>
                  </a:cubicBezTo>
                  <a:cubicBezTo>
                    <a:pt x="4497" y="11368"/>
                    <a:pt x="8286" y="13308"/>
                    <a:pt x="9610" y="14084"/>
                  </a:cubicBezTo>
                  <a:cubicBezTo>
                    <a:pt x="9678" y="13947"/>
                    <a:pt x="9747" y="13833"/>
                    <a:pt x="9792" y="13719"/>
                  </a:cubicBezTo>
                  <a:cubicBezTo>
                    <a:pt x="8195" y="13011"/>
                    <a:pt x="3036" y="10660"/>
                    <a:pt x="3858" y="10158"/>
                  </a:cubicBezTo>
                  <a:cubicBezTo>
                    <a:pt x="3950" y="10100"/>
                    <a:pt x="4085" y="10073"/>
                    <a:pt x="4254" y="10073"/>
                  </a:cubicBezTo>
                  <a:cubicBezTo>
                    <a:pt x="5669" y="10073"/>
                    <a:pt x="9458" y="11933"/>
                    <a:pt x="10477" y="12464"/>
                  </a:cubicBezTo>
                  <a:cubicBezTo>
                    <a:pt x="10705" y="12053"/>
                    <a:pt x="10934" y="11642"/>
                    <a:pt x="11162" y="11231"/>
                  </a:cubicBezTo>
                  <a:cubicBezTo>
                    <a:pt x="11276" y="11026"/>
                    <a:pt x="11390" y="10843"/>
                    <a:pt x="11504" y="10638"/>
                  </a:cubicBezTo>
                  <a:cubicBezTo>
                    <a:pt x="9861" y="10341"/>
                    <a:pt x="6049" y="9451"/>
                    <a:pt x="5958" y="7602"/>
                  </a:cubicBezTo>
                  <a:cubicBezTo>
                    <a:pt x="5867" y="5799"/>
                    <a:pt x="8514" y="960"/>
                    <a:pt x="11139" y="960"/>
                  </a:cubicBezTo>
                  <a:cubicBezTo>
                    <a:pt x="10450" y="404"/>
                    <a:pt x="9610" y="0"/>
                    <a:pt x="878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0" name="Google Shape;4680;p53"/>
            <p:cNvSpPr/>
            <p:nvPr/>
          </p:nvSpPr>
          <p:spPr>
            <a:xfrm>
              <a:off x="2539475" y="2671350"/>
              <a:ext cx="218575" cy="72375"/>
            </a:xfrm>
            <a:custGeom>
              <a:avLst/>
              <a:gdLst/>
              <a:ahLst/>
              <a:cxnLst/>
              <a:rect l="l" t="t" r="r" b="b"/>
              <a:pathLst>
                <a:path w="8743" h="2895" extrusionOk="0">
                  <a:moveTo>
                    <a:pt x="1313" y="0"/>
                  </a:moveTo>
                  <a:cubicBezTo>
                    <a:pt x="565" y="0"/>
                    <a:pt x="0" y="53"/>
                    <a:pt x="0" y="85"/>
                  </a:cubicBezTo>
                  <a:cubicBezTo>
                    <a:pt x="0" y="153"/>
                    <a:pt x="1187" y="199"/>
                    <a:pt x="2351" y="359"/>
                  </a:cubicBezTo>
                  <a:cubicBezTo>
                    <a:pt x="2922" y="496"/>
                    <a:pt x="3493" y="564"/>
                    <a:pt x="3904" y="701"/>
                  </a:cubicBezTo>
                  <a:cubicBezTo>
                    <a:pt x="4314" y="838"/>
                    <a:pt x="4588" y="907"/>
                    <a:pt x="4588" y="907"/>
                  </a:cubicBezTo>
                  <a:cubicBezTo>
                    <a:pt x="4588" y="907"/>
                    <a:pt x="4862" y="998"/>
                    <a:pt x="5273" y="1135"/>
                  </a:cubicBezTo>
                  <a:cubicBezTo>
                    <a:pt x="5684" y="1249"/>
                    <a:pt x="6209" y="1500"/>
                    <a:pt x="6734" y="1728"/>
                  </a:cubicBezTo>
                  <a:cubicBezTo>
                    <a:pt x="7728" y="2237"/>
                    <a:pt x="8594" y="2895"/>
                    <a:pt x="8711" y="2895"/>
                  </a:cubicBezTo>
                  <a:cubicBezTo>
                    <a:pt x="8715" y="2895"/>
                    <a:pt x="8718" y="2894"/>
                    <a:pt x="8720" y="2892"/>
                  </a:cubicBezTo>
                  <a:cubicBezTo>
                    <a:pt x="8743" y="2847"/>
                    <a:pt x="7921" y="2048"/>
                    <a:pt x="6917" y="1454"/>
                  </a:cubicBezTo>
                  <a:cubicBezTo>
                    <a:pt x="6392" y="1180"/>
                    <a:pt x="5867" y="884"/>
                    <a:pt x="5433" y="747"/>
                  </a:cubicBezTo>
                  <a:cubicBezTo>
                    <a:pt x="5022" y="587"/>
                    <a:pt x="4748" y="473"/>
                    <a:pt x="4748" y="473"/>
                  </a:cubicBezTo>
                  <a:cubicBezTo>
                    <a:pt x="4748" y="473"/>
                    <a:pt x="4451" y="404"/>
                    <a:pt x="4018" y="290"/>
                  </a:cubicBezTo>
                  <a:cubicBezTo>
                    <a:pt x="3584" y="176"/>
                    <a:pt x="2968" y="131"/>
                    <a:pt x="2397" y="39"/>
                  </a:cubicBezTo>
                  <a:cubicBezTo>
                    <a:pt x="2022" y="11"/>
                    <a:pt x="1649" y="0"/>
                    <a:pt x="1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1" name="Google Shape;4681;p53"/>
            <p:cNvSpPr/>
            <p:nvPr/>
          </p:nvSpPr>
          <p:spPr>
            <a:xfrm>
              <a:off x="2791700" y="2588775"/>
              <a:ext cx="29700" cy="47975"/>
            </a:xfrm>
            <a:custGeom>
              <a:avLst/>
              <a:gdLst/>
              <a:ahLst/>
              <a:cxnLst/>
              <a:rect l="l" t="t" r="r" b="b"/>
              <a:pathLst>
                <a:path w="1188" h="1919" extrusionOk="0">
                  <a:moveTo>
                    <a:pt x="707" y="1"/>
                  </a:moveTo>
                  <a:cubicBezTo>
                    <a:pt x="469" y="1"/>
                    <a:pt x="195" y="308"/>
                    <a:pt x="92" y="786"/>
                  </a:cubicBezTo>
                  <a:cubicBezTo>
                    <a:pt x="0" y="1311"/>
                    <a:pt x="114" y="1813"/>
                    <a:pt x="388" y="1904"/>
                  </a:cubicBezTo>
                  <a:cubicBezTo>
                    <a:pt x="416" y="1914"/>
                    <a:pt x="444" y="1919"/>
                    <a:pt x="472" y="1919"/>
                  </a:cubicBezTo>
                  <a:cubicBezTo>
                    <a:pt x="706" y="1919"/>
                    <a:pt x="971" y="1596"/>
                    <a:pt x="1073" y="1128"/>
                  </a:cubicBezTo>
                  <a:cubicBezTo>
                    <a:pt x="1187" y="603"/>
                    <a:pt x="1050" y="124"/>
                    <a:pt x="776" y="10"/>
                  </a:cubicBezTo>
                  <a:cubicBezTo>
                    <a:pt x="754" y="4"/>
                    <a:pt x="730" y="1"/>
                    <a:pt x="7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2" name="Google Shape;4682;p53"/>
            <p:cNvSpPr/>
            <p:nvPr/>
          </p:nvSpPr>
          <p:spPr>
            <a:xfrm>
              <a:off x="2804250" y="2538500"/>
              <a:ext cx="21125" cy="34275"/>
            </a:xfrm>
            <a:custGeom>
              <a:avLst/>
              <a:gdLst/>
              <a:ahLst/>
              <a:cxnLst/>
              <a:rect l="l" t="t" r="r" b="b"/>
              <a:pathLst>
                <a:path w="845" h="1371" extrusionOk="0">
                  <a:moveTo>
                    <a:pt x="503" y="1"/>
                  </a:moveTo>
                  <a:cubicBezTo>
                    <a:pt x="321" y="1"/>
                    <a:pt x="150" y="235"/>
                    <a:pt x="69" y="560"/>
                  </a:cubicBezTo>
                  <a:cubicBezTo>
                    <a:pt x="0" y="925"/>
                    <a:pt x="92" y="1290"/>
                    <a:pt x="274" y="1359"/>
                  </a:cubicBezTo>
                  <a:cubicBezTo>
                    <a:pt x="297" y="1366"/>
                    <a:pt x="320" y="1370"/>
                    <a:pt x="343" y="1370"/>
                  </a:cubicBezTo>
                  <a:cubicBezTo>
                    <a:pt x="524" y="1370"/>
                    <a:pt x="695" y="1136"/>
                    <a:pt x="776" y="811"/>
                  </a:cubicBezTo>
                  <a:cubicBezTo>
                    <a:pt x="845" y="446"/>
                    <a:pt x="754" y="81"/>
                    <a:pt x="571" y="12"/>
                  </a:cubicBezTo>
                  <a:cubicBezTo>
                    <a:pt x="548" y="4"/>
                    <a:pt x="525" y="1"/>
                    <a:pt x="50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3" name="Google Shape;4683;p53"/>
            <p:cNvSpPr/>
            <p:nvPr/>
          </p:nvSpPr>
          <p:spPr>
            <a:xfrm>
              <a:off x="2746050" y="2684850"/>
              <a:ext cx="286100" cy="245500"/>
            </a:xfrm>
            <a:custGeom>
              <a:avLst/>
              <a:gdLst/>
              <a:ahLst/>
              <a:cxnLst/>
              <a:rect l="l" t="t" r="r" b="b"/>
              <a:pathLst>
                <a:path w="11444" h="9820" extrusionOk="0">
                  <a:moveTo>
                    <a:pt x="6811" y="1"/>
                  </a:moveTo>
                  <a:cubicBezTo>
                    <a:pt x="6086" y="1"/>
                    <a:pt x="5270" y="170"/>
                    <a:pt x="4360" y="572"/>
                  </a:cubicBezTo>
                  <a:cubicBezTo>
                    <a:pt x="0" y="2466"/>
                    <a:pt x="1438" y="8492"/>
                    <a:pt x="1438" y="8492"/>
                  </a:cubicBezTo>
                  <a:cubicBezTo>
                    <a:pt x="1341" y="9289"/>
                    <a:pt x="2158" y="9819"/>
                    <a:pt x="3271" y="9819"/>
                  </a:cubicBezTo>
                  <a:cubicBezTo>
                    <a:pt x="3721" y="9819"/>
                    <a:pt x="4219" y="9733"/>
                    <a:pt x="4725" y="9542"/>
                  </a:cubicBezTo>
                  <a:cubicBezTo>
                    <a:pt x="6505" y="8903"/>
                    <a:pt x="7692" y="7168"/>
                    <a:pt x="7692" y="7168"/>
                  </a:cubicBezTo>
                  <a:cubicBezTo>
                    <a:pt x="7945" y="7331"/>
                    <a:pt x="8217" y="7403"/>
                    <a:pt x="8495" y="7403"/>
                  </a:cubicBezTo>
                  <a:cubicBezTo>
                    <a:pt x="9897" y="7403"/>
                    <a:pt x="11443" y="5554"/>
                    <a:pt x="11367" y="4087"/>
                  </a:cubicBezTo>
                  <a:cubicBezTo>
                    <a:pt x="11312" y="2999"/>
                    <a:pt x="9870" y="1"/>
                    <a:pt x="68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4" name="Google Shape;4684;p53"/>
            <p:cNvSpPr/>
            <p:nvPr/>
          </p:nvSpPr>
          <p:spPr>
            <a:xfrm>
              <a:off x="2943475" y="2694825"/>
              <a:ext cx="84475" cy="72825"/>
            </a:xfrm>
            <a:custGeom>
              <a:avLst/>
              <a:gdLst/>
              <a:ahLst/>
              <a:cxnLst/>
              <a:rect l="l" t="t" r="r" b="b"/>
              <a:pathLst>
                <a:path w="3379" h="2913" extrusionOk="0">
                  <a:moveTo>
                    <a:pt x="92" y="0"/>
                  </a:moveTo>
                  <a:cubicBezTo>
                    <a:pt x="52" y="0"/>
                    <a:pt x="28" y="5"/>
                    <a:pt x="24" y="13"/>
                  </a:cubicBezTo>
                  <a:cubicBezTo>
                    <a:pt x="1" y="82"/>
                    <a:pt x="549" y="287"/>
                    <a:pt x="982" y="584"/>
                  </a:cubicBezTo>
                  <a:cubicBezTo>
                    <a:pt x="1439" y="903"/>
                    <a:pt x="1781" y="1314"/>
                    <a:pt x="1781" y="1314"/>
                  </a:cubicBezTo>
                  <a:cubicBezTo>
                    <a:pt x="1781" y="1314"/>
                    <a:pt x="2192" y="1679"/>
                    <a:pt x="2557" y="2090"/>
                  </a:cubicBezTo>
                  <a:cubicBezTo>
                    <a:pt x="2891" y="2491"/>
                    <a:pt x="3246" y="2913"/>
                    <a:pt x="3328" y="2913"/>
                  </a:cubicBezTo>
                  <a:cubicBezTo>
                    <a:pt x="3330" y="2913"/>
                    <a:pt x="3332" y="2913"/>
                    <a:pt x="3333" y="2912"/>
                  </a:cubicBezTo>
                  <a:cubicBezTo>
                    <a:pt x="3379" y="2889"/>
                    <a:pt x="3128" y="2387"/>
                    <a:pt x="2831" y="1908"/>
                  </a:cubicBezTo>
                  <a:cubicBezTo>
                    <a:pt x="2534" y="1428"/>
                    <a:pt x="2146" y="995"/>
                    <a:pt x="2146" y="995"/>
                  </a:cubicBezTo>
                  <a:cubicBezTo>
                    <a:pt x="2146" y="995"/>
                    <a:pt x="1713" y="607"/>
                    <a:pt x="1188" y="310"/>
                  </a:cubicBezTo>
                  <a:cubicBezTo>
                    <a:pt x="742" y="87"/>
                    <a:pt x="266" y="0"/>
                    <a:pt x="92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5" name="Google Shape;4685;p53"/>
            <p:cNvSpPr/>
            <p:nvPr/>
          </p:nvSpPr>
          <p:spPr>
            <a:xfrm>
              <a:off x="2942900" y="2728250"/>
              <a:ext cx="87350" cy="99875"/>
            </a:xfrm>
            <a:custGeom>
              <a:avLst/>
              <a:gdLst/>
              <a:ahLst/>
              <a:cxnLst/>
              <a:rect l="l" t="t" r="r" b="b"/>
              <a:pathLst>
                <a:path w="3494" h="3995" extrusionOk="0">
                  <a:moveTo>
                    <a:pt x="480" y="0"/>
                  </a:moveTo>
                  <a:cubicBezTo>
                    <a:pt x="184" y="0"/>
                    <a:pt x="1" y="46"/>
                    <a:pt x="1" y="69"/>
                  </a:cubicBezTo>
                  <a:cubicBezTo>
                    <a:pt x="1" y="91"/>
                    <a:pt x="184" y="114"/>
                    <a:pt x="480" y="160"/>
                  </a:cubicBezTo>
                  <a:cubicBezTo>
                    <a:pt x="754" y="228"/>
                    <a:pt x="1097" y="342"/>
                    <a:pt x="1416" y="502"/>
                  </a:cubicBezTo>
                  <a:cubicBezTo>
                    <a:pt x="1736" y="662"/>
                    <a:pt x="2010" y="890"/>
                    <a:pt x="2192" y="1073"/>
                  </a:cubicBezTo>
                  <a:cubicBezTo>
                    <a:pt x="2283" y="1164"/>
                    <a:pt x="2352" y="1255"/>
                    <a:pt x="2398" y="1324"/>
                  </a:cubicBezTo>
                  <a:cubicBezTo>
                    <a:pt x="2443" y="1370"/>
                    <a:pt x="2466" y="1415"/>
                    <a:pt x="2466" y="1415"/>
                  </a:cubicBezTo>
                  <a:cubicBezTo>
                    <a:pt x="2466" y="1415"/>
                    <a:pt x="2489" y="1438"/>
                    <a:pt x="2535" y="1507"/>
                  </a:cubicBezTo>
                  <a:cubicBezTo>
                    <a:pt x="2580" y="1552"/>
                    <a:pt x="2649" y="1644"/>
                    <a:pt x="2717" y="1758"/>
                  </a:cubicBezTo>
                  <a:cubicBezTo>
                    <a:pt x="2877" y="1963"/>
                    <a:pt x="3014" y="2283"/>
                    <a:pt x="3082" y="2602"/>
                  </a:cubicBezTo>
                  <a:cubicBezTo>
                    <a:pt x="3174" y="2945"/>
                    <a:pt x="3174" y="3287"/>
                    <a:pt x="3174" y="3538"/>
                  </a:cubicBezTo>
                  <a:cubicBezTo>
                    <a:pt x="3151" y="3812"/>
                    <a:pt x="3128" y="3995"/>
                    <a:pt x="3151" y="3995"/>
                  </a:cubicBezTo>
                  <a:cubicBezTo>
                    <a:pt x="3196" y="3995"/>
                    <a:pt x="3288" y="3835"/>
                    <a:pt x="3356" y="3561"/>
                  </a:cubicBezTo>
                  <a:cubicBezTo>
                    <a:pt x="3425" y="3310"/>
                    <a:pt x="3493" y="2922"/>
                    <a:pt x="3448" y="2557"/>
                  </a:cubicBezTo>
                  <a:cubicBezTo>
                    <a:pt x="3379" y="2168"/>
                    <a:pt x="3265" y="1803"/>
                    <a:pt x="3128" y="1552"/>
                  </a:cubicBezTo>
                  <a:cubicBezTo>
                    <a:pt x="3060" y="1415"/>
                    <a:pt x="2991" y="1324"/>
                    <a:pt x="2945" y="1233"/>
                  </a:cubicBezTo>
                  <a:cubicBezTo>
                    <a:pt x="2900" y="1164"/>
                    <a:pt x="2854" y="1141"/>
                    <a:pt x="2854" y="1141"/>
                  </a:cubicBezTo>
                  <a:cubicBezTo>
                    <a:pt x="2854" y="1141"/>
                    <a:pt x="2831" y="1096"/>
                    <a:pt x="2763" y="1027"/>
                  </a:cubicBezTo>
                  <a:cubicBezTo>
                    <a:pt x="2717" y="982"/>
                    <a:pt x="2626" y="867"/>
                    <a:pt x="2512" y="776"/>
                  </a:cubicBezTo>
                  <a:cubicBezTo>
                    <a:pt x="2283" y="594"/>
                    <a:pt x="1941" y="365"/>
                    <a:pt x="1576" y="206"/>
                  </a:cubicBezTo>
                  <a:cubicBezTo>
                    <a:pt x="1188" y="69"/>
                    <a:pt x="800" y="0"/>
                    <a:pt x="48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6" name="Google Shape;4686;p53"/>
            <p:cNvSpPr/>
            <p:nvPr/>
          </p:nvSpPr>
          <p:spPr>
            <a:xfrm>
              <a:off x="2934925" y="2781700"/>
              <a:ext cx="80475" cy="97350"/>
            </a:xfrm>
            <a:custGeom>
              <a:avLst/>
              <a:gdLst/>
              <a:ahLst/>
              <a:cxnLst/>
              <a:rect l="l" t="t" r="r" b="b"/>
              <a:pathLst>
                <a:path w="3219" h="3894" extrusionOk="0">
                  <a:moveTo>
                    <a:pt x="1183" y="1"/>
                  </a:moveTo>
                  <a:cubicBezTo>
                    <a:pt x="985" y="1"/>
                    <a:pt x="868" y="38"/>
                    <a:pt x="868" y="53"/>
                  </a:cubicBezTo>
                  <a:cubicBezTo>
                    <a:pt x="868" y="99"/>
                    <a:pt x="1119" y="99"/>
                    <a:pt x="1461" y="190"/>
                  </a:cubicBezTo>
                  <a:cubicBezTo>
                    <a:pt x="1781" y="304"/>
                    <a:pt x="2169" y="555"/>
                    <a:pt x="2420" y="898"/>
                  </a:cubicBezTo>
                  <a:cubicBezTo>
                    <a:pt x="2671" y="1240"/>
                    <a:pt x="2785" y="1697"/>
                    <a:pt x="2739" y="1971"/>
                  </a:cubicBezTo>
                  <a:cubicBezTo>
                    <a:pt x="2717" y="2108"/>
                    <a:pt x="2671" y="2222"/>
                    <a:pt x="2648" y="2313"/>
                  </a:cubicBezTo>
                  <a:cubicBezTo>
                    <a:pt x="2602" y="2381"/>
                    <a:pt x="2580" y="2427"/>
                    <a:pt x="2580" y="2427"/>
                  </a:cubicBezTo>
                  <a:cubicBezTo>
                    <a:pt x="2580" y="2427"/>
                    <a:pt x="2557" y="2473"/>
                    <a:pt x="2534" y="2541"/>
                  </a:cubicBezTo>
                  <a:cubicBezTo>
                    <a:pt x="2466" y="2610"/>
                    <a:pt x="2397" y="2724"/>
                    <a:pt x="2283" y="2838"/>
                  </a:cubicBezTo>
                  <a:cubicBezTo>
                    <a:pt x="2078" y="3089"/>
                    <a:pt x="1667" y="3317"/>
                    <a:pt x="1256" y="3500"/>
                  </a:cubicBezTo>
                  <a:cubicBezTo>
                    <a:pt x="1039" y="3580"/>
                    <a:pt x="799" y="3637"/>
                    <a:pt x="602" y="3637"/>
                  </a:cubicBezTo>
                  <a:cubicBezTo>
                    <a:pt x="406" y="3637"/>
                    <a:pt x="251" y="3580"/>
                    <a:pt x="206" y="3431"/>
                  </a:cubicBezTo>
                  <a:cubicBezTo>
                    <a:pt x="137" y="3158"/>
                    <a:pt x="229" y="2906"/>
                    <a:pt x="183" y="2906"/>
                  </a:cubicBezTo>
                  <a:cubicBezTo>
                    <a:pt x="180" y="2903"/>
                    <a:pt x="177" y="2902"/>
                    <a:pt x="174" y="2902"/>
                  </a:cubicBezTo>
                  <a:cubicBezTo>
                    <a:pt x="154" y="2902"/>
                    <a:pt x="131" y="2964"/>
                    <a:pt x="92" y="3043"/>
                  </a:cubicBezTo>
                  <a:cubicBezTo>
                    <a:pt x="46" y="3135"/>
                    <a:pt x="0" y="3294"/>
                    <a:pt x="23" y="3477"/>
                  </a:cubicBezTo>
                  <a:cubicBezTo>
                    <a:pt x="46" y="3523"/>
                    <a:pt x="46" y="3591"/>
                    <a:pt x="92" y="3637"/>
                  </a:cubicBezTo>
                  <a:cubicBezTo>
                    <a:pt x="115" y="3683"/>
                    <a:pt x="160" y="3751"/>
                    <a:pt x="206" y="3774"/>
                  </a:cubicBezTo>
                  <a:cubicBezTo>
                    <a:pt x="320" y="3865"/>
                    <a:pt x="457" y="3888"/>
                    <a:pt x="594" y="3888"/>
                  </a:cubicBezTo>
                  <a:cubicBezTo>
                    <a:pt x="638" y="3892"/>
                    <a:pt x="684" y="3894"/>
                    <a:pt x="729" y="3894"/>
                  </a:cubicBezTo>
                  <a:cubicBezTo>
                    <a:pt x="941" y="3894"/>
                    <a:pt x="1163" y="3853"/>
                    <a:pt x="1370" y="3797"/>
                  </a:cubicBezTo>
                  <a:cubicBezTo>
                    <a:pt x="1849" y="3660"/>
                    <a:pt x="2329" y="3409"/>
                    <a:pt x="2602" y="3135"/>
                  </a:cubicBezTo>
                  <a:cubicBezTo>
                    <a:pt x="2762" y="3021"/>
                    <a:pt x="2854" y="2884"/>
                    <a:pt x="2922" y="2792"/>
                  </a:cubicBezTo>
                  <a:cubicBezTo>
                    <a:pt x="2991" y="2678"/>
                    <a:pt x="3013" y="2633"/>
                    <a:pt x="3013" y="2633"/>
                  </a:cubicBezTo>
                  <a:cubicBezTo>
                    <a:pt x="3013" y="2633"/>
                    <a:pt x="3059" y="2564"/>
                    <a:pt x="3105" y="2473"/>
                  </a:cubicBezTo>
                  <a:cubicBezTo>
                    <a:pt x="3127" y="2359"/>
                    <a:pt x="3196" y="2199"/>
                    <a:pt x="3196" y="1993"/>
                  </a:cubicBezTo>
                  <a:cubicBezTo>
                    <a:pt x="3219" y="1605"/>
                    <a:pt x="3059" y="1103"/>
                    <a:pt x="2694" y="715"/>
                  </a:cubicBezTo>
                  <a:cubicBezTo>
                    <a:pt x="2374" y="327"/>
                    <a:pt x="1895" y="76"/>
                    <a:pt x="1507" y="30"/>
                  </a:cubicBezTo>
                  <a:cubicBezTo>
                    <a:pt x="1384" y="9"/>
                    <a:pt x="1275" y="1"/>
                    <a:pt x="118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7" name="Google Shape;4687;p53"/>
            <p:cNvSpPr/>
            <p:nvPr/>
          </p:nvSpPr>
          <p:spPr>
            <a:xfrm>
              <a:off x="2934925" y="2831425"/>
              <a:ext cx="39975" cy="14125"/>
            </a:xfrm>
            <a:custGeom>
              <a:avLst/>
              <a:gdLst/>
              <a:ahLst/>
              <a:cxnLst/>
              <a:rect l="l" t="t" r="r" b="b"/>
              <a:pathLst>
                <a:path w="1599" h="565" extrusionOk="0">
                  <a:moveTo>
                    <a:pt x="765" y="1"/>
                  </a:moveTo>
                  <a:cubicBezTo>
                    <a:pt x="671" y="1"/>
                    <a:pt x="525" y="9"/>
                    <a:pt x="388" y="50"/>
                  </a:cubicBezTo>
                  <a:cubicBezTo>
                    <a:pt x="137" y="141"/>
                    <a:pt x="0" y="347"/>
                    <a:pt x="46" y="370"/>
                  </a:cubicBezTo>
                  <a:cubicBezTo>
                    <a:pt x="61" y="385"/>
                    <a:pt x="92" y="390"/>
                    <a:pt x="131" y="390"/>
                  </a:cubicBezTo>
                  <a:cubicBezTo>
                    <a:pt x="211" y="390"/>
                    <a:pt x="328" y="370"/>
                    <a:pt x="434" y="370"/>
                  </a:cubicBezTo>
                  <a:cubicBezTo>
                    <a:pt x="617" y="392"/>
                    <a:pt x="754" y="461"/>
                    <a:pt x="754" y="461"/>
                  </a:cubicBezTo>
                  <a:cubicBezTo>
                    <a:pt x="754" y="461"/>
                    <a:pt x="936" y="461"/>
                    <a:pt x="1142" y="507"/>
                  </a:cubicBezTo>
                  <a:cubicBezTo>
                    <a:pt x="1257" y="535"/>
                    <a:pt x="1382" y="564"/>
                    <a:pt x="1469" y="564"/>
                  </a:cubicBezTo>
                  <a:cubicBezTo>
                    <a:pt x="1520" y="564"/>
                    <a:pt x="1559" y="555"/>
                    <a:pt x="1575" y="529"/>
                  </a:cubicBezTo>
                  <a:cubicBezTo>
                    <a:pt x="1598" y="484"/>
                    <a:pt x="1461" y="347"/>
                    <a:pt x="1279" y="210"/>
                  </a:cubicBezTo>
                  <a:cubicBezTo>
                    <a:pt x="1096" y="96"/>
                    <a:pt x="868" y="4"/>
                    <a:pt x="868" y="4"/>
                  </a:cubicBezTo>
                  <a:cubicBezTo>
                    <a:pt x="868" y="4"/>
                    <a:pt x="828" y="1"/>
                    <a:pt x="765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8" name="Google Shape;4688;p53"/>
            <p:cNvSpPr/>
            <p:nvPr/>
          </p:nvSpPr>
          <p:spPr>
            <a:xfrm>
              <a:off x="2862450" y="2838950"/>
              <a:ext cx="87325" cy="76600"/>
            </a:xfrm>
            <a:custGeom>
              <a:avLst/>
              <a:gdLst/>
              <a:ahLst/>
              <a:cxnLst/>
              <a:rect l="l" t="t" r="r" b="b"/>
              <a:pathLst>
                <a:path w="3493" h="3064" extrusionOk="0">
                  <a:moveTo>
                    <a:pt x="3424" y="0"/>
                  </a:moveTo>
                  <a:cubicBezTo>
                    <a:pt x="3356" y="0"/>
                    <a:pt x="3173" y="548"/>
                    <a:pt x="2831" y="1004"/>
                  </a:cubicBezTo>
                  <a:cubicBezTo>
                    <a:pt x="2489" y="1507"/>
                    <a:pt x="2055" y="1872"/>
                    <a:pt x="2055" y="1895"/>
                  </a:cubicBezTo>
                  <a:cubicBezTo>
                    <a:pt x="2055" y="1895"/>
                    <a:pt x="1964" y="1986"/>
                    <a:pt x="1804" y="2146"/>
                  </a:cubicBezTo>
                  <a:cubicBezTo>
                    <a:pt x="1644" y="2283"/>
                    <a:pt x="1416" y="2465"/>
                    <a:pt x="1165" y="2602"/>
                  </a:cubicBezTo>
                  <a:cubicBezTo>
                    <a:pt x="891" y="2739"/>
                    <a:pt x="617" y="2853"/>
                    <a:pt x="389" y="2876"/>
                  </a:cubicBezTo>
                  <a:cubicBezTo>
                    <a:pt x="183" y="2922"/>
                    <a:pt x="23" y="2899"/>
                    <a:pt x="1" y="2945"/>
                  </a:cubicBezTo>
                  <a:cubicBezTo>
                    <a:pt x="1" y="2967"/>
                    <a:pt x="160" y="3036"/>
                    <a:pt x="411" y="3059"/>
                  </a:cubicBezTo>
                  <a:cubicBezTo>
                    <a:pt x="444" y="3062"/>
                    <a:pt x="478" y="3063"/>
                    <a:pt x="513" y="3063"/>
                  </a:cubicBezTo>
                  <a:cubicBezTo>
                    <a:pt x="750" y="3063"/>
                    <a:pt x="1043" y="2998"/>
                    <a:pt x="1302" y="2899"/>
                  </a:cubicBezTo>
                  <a:cubicBezTo>
                    <a:pt x="1621" y="2785"/>
                    <a:pt x="1895" y="2602"/>
                    <a:pt x="2101" y="2442"/>
                  </a:cubicBezTo>
                  <a:cubicBezTo>
                    <a:pt x="2283" y="2306"/>
                    <a:pt x="2420" y="2191"/>
                    <a:pt x="2420" y="2191"/>
                  </a:cubicBezTo>
                  <a:cubicBezTo>
                    <a:pt x="2420" y="2191"/>
                    <a:pt x="2854" y="1735"/>
                    <a:pt x="3128" y="1164"/>
                  </a:cubicBezTo>
                  <a:cubicBezTo>
                    <a:pt x="3424" y="616"/>
                    <a:pt x="3493" y="0"/>
                    <a:pt x="3424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9" name="Google Shape;4689;p53"/>
            <p:cNvSpPr/>
            <p:nvPr/>
          </p:nvSpPr>
          <p:spPr>
            <a:xfrm>
              <a:off x="2770575" y="2735650"/>
              <a:ext cx="37700" cy="175375"/>
            </a:xfrm>
            <a:custGeom>
              <a:avLst/>
              <a:gdLst/>
              <a:ahLst/>
              <a:cxnLst/>
              <a:rect l="l" t="t" r="r" b="b"/>
              <a:pathLst>
                <a:path w="1508" h="7015" extrusionOk="0">
                  <a:moveTo>
                    <a:pt x="1462" y="1"/>
                  </a:moveTo>
                  <a:cubicBezTo>
                    <a:pt x="1461" y="1"/>
                    <a:pt x="1256" y="161"/>
                    <a:pt x="1051" y="480"/>
                  </a:cubicBezTo>
                  <a:cubicBezTo>
                    <a:pt x="845" y="777"/>
                    <a:pt x="617" y="1211"/>
                    <a:pt x="457" y="1667"/>
                  </a:cubicBezTo>
                  <a:cubicBezTo>
                    <a:pt x="275" y="2124"/>
                    <a:pt x="160" y="2580"/>
                    <a:pt x="92" y="2945"/>
                  </a:cubicBezTo>
                  <a:cubicBezTo>
                    <a:pt x="46" y="3128"/>
                    <a:pt x="46" y="3265"/>
                    <a:pt x="24" y="3379"/>
                  </a:cubicBezTo>
                  <a:cubicBezTo>
                    <a:pt x="1" y="3493"/>
                    <a:pt x="1" y="3539"/>
                    <a:pt x="1" y="3539"/>
                  </a:cubicBezTo>
                  <a:cubicBezTo>
                    <a:pt x="1" y="3539"/>
                    <a:pt x="1" y="3607"/>
                    <a:pt x="1" y="3721"/>
                  </a:cubicBezTo>
                  <a:cubicBezTo>
                    <a:pt x="1" y="3813"/>
                    <a:pt x="1" y="3972"/>
                    <a:pt x="1" y="4155"/>
                  </a:cubicBezTo>
                  <a:cubicBezTo>
                    <a:pt x="46" y="4520"/>
                    <a:pt x="92" y="5000"/>
                    <a:pt x="252" y="5479"/>
                  </a:cubicBezTo>
                  <a:cubicBezTo>
                    <a:pt x="434" y="5935"/>
                    <a:pt x="663" y="6369"/>
                    <a:pt x="959" y="6643"/>
                  </a:cubicBezTo>
                  <a:cubicBezTo>
                    <a:pt x="1073" y="6780"/>
                    <a:pt x="1233" y="6871"/>
                    <a:pt x="1302" y="6940"/>
                  </a:cubicBezTo>
                  <a:cubicBezTo>
                    <a:pt x="1395" y="6977"/>
                    <a:pt x="1442" y="7014"/>
                    <a:pt x="1457" y="7014"/>
                  </a:cubicBezTo>
                  <a:cubicBezTo>
                    <a:pt x="1460" y="7014"/>
                    <a:pt x="1462" y="7012"/>
                    <a:pt x="1462" y="7008"/>
                  </a:cubicBezTo>
                  <a:cubicBezTo>
                    <a:pt x="1484" y="6985"/>
                    <a:pt x="1439" y="6940"/>
                    <a:pt x="1370" y="6871"/>
                  </a:cubicBezTo>
                  <a:cubicBezTo>
                    <a:pt x="1325" y="6780"/>
                    <a:pt x="1210" y="6689"/>
                    <a:pt x="1119" y="6529"/>
                  </a:cubicBezTo>
                  <a:cubicBezTo>
                    <a:pt x="891" y="6255"/>
                    <a:pt x="708" y="5821"/>
                    <a:pt x="594" y="5388"/>
                  </a:cubicBezTo>
                  <a:cubicBezTo>
                    <a:pt x="480" y="4954"/>
                    <a:pt x="480" y="4475"/>
                    <a:pt x="457" y="4132"/>
                  </a:cubicBezTo>
                  <a:cubicBezTo>
                    <a:pt x="457" y="3972"/>
                    <a:pt x="480" y="3835"/>
                    <a:pt x="480" y="3721"/>
                  </a:cubicBezTo>
                  <a:cubicBezTo>
                    <a:pt x="480" y="3630"/>
                    <a:pt x="503" y="3562"/>
                    <a:pt x="503" y="3562"/>
                  </a:cubicBezTo>
                  <a:cubicBezTo>
                    <a:pt x="503" y="3562"/>
                    <a:pt x="503" y="3516"/>
                    <a:pt x="503" y="3425"/>
                  </a:cubicBezTo>
                  <a:cubicBezTo>
                    <a:pt x="526" y="3310"/>
                    <a:pt x="503" y="3174"/>
                    <a:pt x="549" y="2991"/>
                  </a:cubicBezTo>
                  <a:cubicBezTo>
                    <a:pt x="571" y="2649"/>
                    <a:pt x="663" y="2192"/>
                    <a:pt x="777" y="1758"/>
                  </a:cubicBezTo>
                  <a:cubicBezTo>
                    <a:pt x="914" y="1302"/>
                    <a:pt x="1073" y="868"/>
                    <a:pt x="1233" y="549"/>
                  </a:cubicBezTo>
                  <a:cubicBezTo>
                    <a:pt x="1370" y="229"/>
                    <a:pt x="1507" y="24"/>
                    <a:pt x="1462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0" name="Google Shape;4690;p53"/>
            <p:cNvSpPr/>
            <p:nvPr/>
          </p:nvSpPr>
          <p:spPr>
            <a:xfrm>
              <a:off x="2768875" y="2868000"/>
              <a:ext cx="15425" cy="40075"/>
            </a:xfrm>
            <a:custGeom>
              <a:avLst/>
              <a:gdLst/>
              <a:ahLst/>
              <a:cxnLst/>
              <a:rect l="l" t="t" r="r" b="b"/>
              <a:pathLst>
                <a:path w="617" h="1603" extrusionOk="0">
                  <a:moveTo>
                    <a:pt x="353" y="0"/>
                  </a:moveTo>
                  <a:cubicBezTo>
                    <a:pt x="282" y="0"/>
                    <a:pt x="156" y="175"/>
                    <a:pt x="92" y="390"/>
                  </a:cubicBezTo>
                  <a:cubicBezTo>
                    <a:pt x="0" y="596"/>
                    <a:pt x="0" y="847"/>
                    <a:pt x="0" y="847"/>
                  </a:cubicBezTo>
                  <a:cubicBezTo>
                    <a:pt x="0" y="847"/>
                    <a:pt x="46" y="1098"/>
                    <a:pt x="183" y="1280"/>
                  </a:cubicBezTo>
                  <a:cubicBezTo>
                    <a:pt x="310" y="1471"/>
                    <a:pt x="476" y="1603"/>
                    <a:pt x="536" y="1603"/>
                  </a:cubicBezTo>
                  <a:cubicBezTo>
                    <a:pt x="541" y="1603"/>
                    <a:pt x="545" y="1602"/>
                    <a:pt x="548" y="1600"/>
                  </a:cubicBezTo>
                  <a:cubicBezTo>
                    <a:pt x="617" y="1554"/>
                    <a:pt x="525" y="1349"/>
                    <a:pt x="502" y="1166"/>
                  </a:cubicBezTo>
                  <a:cubicBezTo>
                    <a:pt x="480" y="984"/>
                    <a:pt x="480" y="801"/>
                    <a:pt x="480" y="801"/>
                  </a:cubicBezTo>
                  <a:cubicBezTo>
                    <a:pt x="480" y="801"/>
                    <a:pt x="434" y="641"/>
                    <a:pt x="434" y="436"/>
                  </a:cubicBezTo>
                  <a:cubicBezTo>
                    <a:pt x="411" y="231"/>
                    <a:pt x="434" y="25"/>
                    <a:pt x="365" y="2"/>
                  </a:cubicBezTo>
                  <a:cubicBezTo>
                    <a:pt x="362" y="1"/>
                    <a:pt x="357" y="0"/>
                    <a:pt x="35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1" name="Google Shape;4691;p53"/>
            <p:cNvSpPr/>
            <p:nvPr/>
          </p:nvSpPr>
          <p:spPr>
            <a:xfrm>
              <a:off x="2764300" y="2728800"/>
              <a:ext cx="267850" cy="201550"/>
            </a:xfrm>
            <a:custGeom>
              <a:avLst/>
              <a:gdLst/>
              <a:ahLst/>
              <a:cxnLst/>
              <a:rect l="l" t="t" r="r" b="b"/>
              <a:pathLst>
                <a:path w="10714" h="8062" extrusionOk="0">
                  <a:moveTo>
                    <a:pt x="9587" y="1"/>
                  </a:moveTo>
                  <a:lnTo>
                    <a:pt x="9587" y="1"/>
                  </a:lnTo>
                  <a:cubicBezTo>
                    <a:pt x="9907" y="1462"/>
                    <a:pt x="10318" y="3653"/>
                    <a:pt x="9176" y="3813"/>
                  </a:cubicBezTo>
                  <a:cubicBezTo>
                    <a:pt x="8853" y="3856"/>
                    <a:pt x="8558" y="3871"/>
                    <a:pt x="8290" y="3871"/>
                  </a:cubicBezTo>
                  <a:cubicBezTo>
                    <a:pt x="7620" y="3871"/>
                    <a:pt x="7113" y="3775"/>
                    <a:pt x="6714" y="3775"/>
                  </a:cubicBezTo>
                  <a:cubicBezTo>
                    <a:pt x="6428" y="3775"/>
                    <a:pt x="6197" y="3825"/>
                    <a:pt x="6004" y="3995"/>
                  </a:cubicBezTo>
                  <a:cubicBezTo>
                    <a:pt x="5530" y="4396"/>
                    <a:pt x="4300" y="6165"/>
                    <a:pt x="2998" y="6165"/>
                  </a:cubicBezTo>
                  <a:cubicBezTo>
                    <a:pt x="2669" y="6165"/>
                    <a:pt x="2336" y="6052"/>
                    <a:pt x="2009" y="5776"/>
                  </a:cubicBezTo>
                  <a:cubicBezTo>
                    <a:pt x="936" y="4863"/>
                    <a:pt x="800" y="2854"/>
                    <a:pt x="1096" y="1325"/>
                  </a:cubicBezTo>
                  <a:lnTo>
                    <a:pt x="1096" y="1325"/>
                  </a:lnTo>
                  <a:cubicBezTo>
                    <a:pt x="1" y="3744"/>
                    <a:pt x="708" y="6734"/>
                    <a:pt x="708" y="6734"/>
                  </a:cubicBezTo>
                  <a:cubicBezTo>
                    <a:pt x="611" y="7531"/>
                    <a:pt x="1428" y="8061"/>
                    <a:pt x="2541" y="8061"/>
                  </a:cubicBezTo>
                  <a:cubicBezTo>
                    <a:pt x="2991" y="8061"/>
                    <a:pt x="3489" y="7975"/>
                    <a:pt x="3995" y="7784"/>
                  </a:cubicBezTo>
                  <a:cubicBezTo>
                    <a:pt x="5775" y="7145"/>
                    <a:pt x="6962" y="5410"/>
                    <a:pt x="6962" y="5410"/>
                  </a:cubicBezTo>
                  <a:cubicBezTo>
                    <a:pt x="7215" y="5573"/>
                    <a:pt x="7487" y="5645"/>
                    <a:pt x="7765" y="5645"/>
                  </a:cubicBezTo>
                  <a:cubicBezTo>
                    <a:pt x="9167" y="5645"/>
                    <a:pt x="10713" y="3796"/>
                    <a:pt x="10637" y="2329"/>
                  </a:cubicBezTo>
                  <a:cubicBezTo>
                    <a:pt x="10614" y="1804"/>
                    <a:pt x="10272" y="845"/>
                    <a:pt x="95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2" name="Google Shape;4692;p53"/>
            <p:cNvSpPr/>
            <p:nvPr/>
          </p:nvSpPr>
          <p:spPr>
            <a:xfrm>
              <a:off x="2880150" y="2294550"/>
              <a:ext cx="190025" cy="191325"/>
            </a:xfrm>
            <a:custGeom>
              <a:avLst/>
              <a:gdLst/>
              <a:ahLst/>
              <a:cxnLst/>
              <a:rect l="l" t="t" r="r" b="b"/>
              <a:pathLst>
                <a:path w="7601" h="7653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1326" y="7278"/>
                    <a:pt x="2683" y="7652"/>
                    <a:pt x="3845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3" name="Google Shape;4693;p53"/>
            <p:cNvSpPr/>
            <p:nvPr/>
          </p:nvSpPr>
          <p:spPr>
            <a:xfrm>
              <a:off x="2880150" y="2294550"/>
              <a:ext cx="190025" cy="180350"/>
            </a:xfrm>
            <a:custGeom>
              <a:avLst/>
              <a:gdLst/>
              <a:ahLst/>
              <a:cxnLst/>
              <a:rect l="l" t="t" r="r" b="b"/>
              <a:pathLst>
                <a:path w="7601" h="7214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4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7" y="3676"/>
                    <a:pt x="6756" y="3744"/>
                    <a:pt x="7396" y="3813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4" name="Google Shape;4694;p53"/>
            <p:cNvSpPr/>
            <p:nvPr/>
          </p:nvSpPr>
          <p:spPr>
            <a:xfrm>
              <a:off x="3423825" y="1691375"/>
              <a:ext cx="240950" cy="296850"/>
            </a:xfrm>
            <a:custGeom>
              <a:avLst/>
              <a:gdLst/>
              <a:ahLst/>
              <a:cxnLst/>
              <a:rect l="l" t="t" r="r" b="b"/>
              <a:pathLst>
                <a:path w="9638" h="11874" extrusionOk="0">
                  <a:moveTo>
                    <a:pt x="3357" y="0"/>
                  </a:moveTo>
                  <a:cubicBezTo>
                    <a:pt x="1573" y="0"/>
                    <a:pt x="964" y="1508"/>
                    <a:pt x="964" y="1508"/>
                  </a:cubicBezTo>
                  <a:cubicBezTo>
                    <a:pt x="0" y="2779"/>
                    <a:pt x="1623" y="11874"/>
                    <a:pt x="3915" y="11874"/>
                  </a:cubicBezTo>
                  <a:cubicBezTo>
                    <a:pt x="4011" y="11874"/>
                    <a:pt x="4108" y="11858"/>
                    <a:pt x="4206" y="11825"/>
                  </a:cubicBezTo>
                  <a:cubicBezTo>
                    <a:pt x="6648" y="11003"/>
                    <a:pt x="9638" y="2193"/>
                    <a:pt x="4959" y="344"/>
                  </a:cubicBezTo>
                  <a:cubicBezTo>
                    <a:pt x="4342" y="98"/>
                    <a:pt x="3812" y="0"/>
                    <a:pt x="335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5" name="Google Shape;4695;p53"/>
            <p:cNvSpPr/>
            <p:nvPr/>
          </p:nvSpPr>
          <p:spPr>
            <a:xfrm>
              <a:off x="3456475" y="1740350"/>
              <a:ext cx="94750" cy="187875"/>
            </a:xfrm>
            <a:custGeom>
              <a:avLst/>
              <a:gdLst/>
              <a:ahLst/>
              <a:cxnLst/>
              <a:rect l="l" t="t" r="r" b="b"/>
              <a:pathLst>
                <a:path w="3790" h="7515" extrusionOk="0">
                  <a:moveTo>
                    <a:pt x="3036" y="4046"/>
                  </a:moveTo>
                  <a:cubicBezTo>
                    <a:pt x="3043" y="4054"/>
                    <a:pt x="3050" y="4063"/>
                    <a:pt x="3058" y="4074"/>
                  </a:cubicBezTo>
                  <a:lnTo>
                    <a:pt x="3058" y="4074"/>
                  </a:lnTo>
                  <a:cubicBezTo>
                    <a:pt x="3056" y="4066"/>
                    <a:pt x="3051" y="4060"/>
                    <a:pt x="3036" y="4046"/>
                  </a:cubicBezTo>
                  <a:close/>
                  <a:moveTo>
                    <a:pt x="3719" y="0"/>
                  </a:moveTo>
                  <a:cubicBezTo>
                    <a:pt x="3619" y="0"/>
                    <a:pt x="3227" y="70"/>
                    <a:pt x="2717" y="325"/>
                  </a:cubicBezTo>
                  <a:cubicBezTo>
                    <a:pt x="2146" y="599"/>
                    <a:pt x="1462" y="1101"/>
                    <a:pt x="982" y="1695"/>
                  </a:cubicBezTo>
                  <a:cubicBezTo>
                    <a:pt x="480" y="2311"/>
                    <a:pt x="183" y="2973"/>
                    <a:pt x="46" y="3543"/>
                  </a:cubicBezTo>
                  <a:cubicBezTo>
                    <a:pt x="24" y="3703"/>
                    <a:pt x="1" y="3772"/>
                    <a:pt x="1" y="4023"/>
                  </a:cubicBezTo>
                  <a:cubicBezTo>
                    <a:pt x="1" y="4228"/>
                    <a:pt x="24" y="4411"/>
                    <a:pt x="24" y="4593"/>
                  </a:cubicBezTo>
                  <a:cubicBezTo>
                    <a:pt x="69" y="4913"/>
                    <a:pt x="115" y="5164"/>
                    <a:pt x="115" y="5324"/>
                  </a:cubicBezTo>
                  <a:cubicBezTo>
                    <a:pt x="343" y="5141"/>
                    <a:pt x="549" y="4981"/>
                    <a:pt x="731" y="4845"/>
                  </a:cubicBezTo>
                  <a:cubicBezTo>
                    <a:pt x="822" y="4776"/>
                    <a:pt x="891" y="4708"/>
                    <a:pt x="982" y="4639"/>
                  </a:cubicBezTo>
                  <a:cubicBezTo>
                    <a:pt x="1074" y="4571"/>
                    <a:pt x="1119" y="4571"/>
                    <a:pt x="1165" y="4525"/>
                  </a:cubicBezTo>
                  <a:cubicBezTo>
                    <a:pt x="1279" y="4479"/>
                    <a:pt x="1370" y="4434"/>
                    <a:pt x="1439" y="4388"/>
                  </a:cubicBezTo>
                  <a:cubicBezTo>
                    <a:pt x="1530" y="4342"/>
                    <a:pt x="1530" y="4365"/>
                    <a:pt x="1553" y="4342"/>
                  </a:cubicBezTo>
                  <a:cubicBezTo>
                    <a:pt x="1644" y="4320"/>
                    <a:pt x="1667" y="4297"/>
                    <a:pt x="1667" y="4297"/>
                  </a:cubicBezTo>
                  <a:cubicBezTo>
                    <a:pt x="1682" y="4297"/>
                    <a:pt x="1687" y="4307"/>
                    <a:pt x="1716" y="4307"/>
                  </a:cubicBezTo>
                  <a:cubicBezTo>
                    <a:pt x="1730" y="4307"/>
                    <a:pt x="1751" y="4304"/>
                    <a:pt x="1781" y="4297"/>
                  </a:cubicBezTo>
                  <a:cubicBezTo>
                    <a:pt x="1793" y="4300"/>
                    <a:pt x="1805" y="4301"/>
                    <a:pt x="1816" y="4301"/>
                  </a:cubicBezTo>
                  <a:cubicBezTo>
                    <a:pt x="1842" y="4301"/>
                    <a:pt x="1867" y="4296"/>
                    <a:pt x="1894" y="4296"/>
                  </a:cubicBezTo>
                  <a:cubicBezTo>
                    <a:pt x="1947" y="4296"/>
                    <a:pt x="2009" y="4315"/>
                    <a:pt x="2101" y="4434"/>
                  </a:cubicBezTo>
                  <a:lnTo>
                    <a:pt x="2123" y="4479"/>
                  </a:lnTo>
                  <a:cubicBezTo>
                    <a:pt x="2169" y="4525"/>
                    <a:pt x="2238" y="4616"/>
                    <a:pt x="2238" y="4662"/>
                  </a:cubicBezTo>
                  <a:cubicBezTo>
                    <a:pt x="2260" y="4685"/>
                    <a:pt x="2123" y="4845"/>
                    <a:pt x="1850" y="5027"/>
                  </a:cubicBezTo>
                  <a:cubicBezTo>
                    <a:pt x="1599" y="5210"/>
                    <a:pt x="1188" y="5461"/>
                    <a:pt x="937" y="5826"/>
                  </a:cubicBezTo>
                  <a:cubicBezTo>
                    <a:pt x="754" y="6146"/>
                    <a:pt x="640" y="6534"/>
                    <a:pt x="800" y="6899"/>
                  </a:cubicBezTo>
                  <a:cubicBezTo>
                    <a:pt x="937" y="7241"/>
                    <a:pt x="1370" y="7447"/>
                    <a:pt x="1804" y="7492"/>
                  </a:cubicBezTo>
                  <a:cubicBezTo>
                    <a:pt x="1902" y="7508"/>
                    <a:pt x="2000" y="7515"/>
                    <a:pt x="2098" y="7515"/>
                  </a:cubicBezTo>
                  <a:cubicBezTo>
                    <a:pt x="2435" y="7515"/>
                    <a:pt x="2761" y="7428"/>
                    <a:pt x="2991" y="7287"/>
                  </a:cubicBezTo>
                  <a:cubicBezTo>
                    <a:pt x="3333" y="7127"/>
                    <a:pt x="3402" y="6899"/>
                    <a:pt x="3425" y="6762"/>
                  </a:cubicBezTo>
                  <a:cubicBezTo>
                    <a:pt x="3425" y="6625"/>
                    <a:pt x="3402" y="6556"/>
                    <a:pt x="3379" y="6556"/>
                  </a:cubicBezTo>
                  <a:cubicBezTo>
                    <a:pt x="3288" y="6556"/>
                    <a:pt x="3310" y="6899"/>
                    <a:pt x="2831" y="7081"/>
                  </a:cubicBezTo>
                  <a:cubicBezTo>
                    <a:pt x="2679" y="7142"/>
                    <a:pt x="2486" y="7183"/>
                    <a:pt x="2293" y="7183"/>
                  </a:cubicBezTo>
                  <a:cubicBezTo>
                    <a:pt x="2197" y="7183"/>
                    <a:pt x="2101" y="7173"/>
                    <a:pt x="2009" y="7150"/>
                  </a:cubicBezTo>
                  <a:cubicBezTo>
                    <a:pt x="1713" y="7081"/>
                    <a:pt x="1484" y="6922"/>
                    <a:pt x="1439" y="6693"/>
                  </a:cubicBezTo>
                  <a:cubicBezTo>
                    <a:pt x="1393" y="6488"/>
                    <a:pt x="1484" y="6237"/>
                    <a:pt x="1667" y="6009"/>
                  </a:cubicBezTo>
                  <a:cubicBezTo>
                    <a:pt x="1804" y="5826"/>
                    <a:pt x="2101" y="5643"/>
                    <a:pt x="2420" y="5461"/>
                  </a:cubicBezTo>
                  <a:cubicBezTo>
                    <a:pt x="2694" y="5278"/>
                    <a:pt x="3105" y="5027"/>
                    <a:pt x="3196" y="4662"/>
                  </a:cubicBezTo>
                  <a:cubicBezTo>
                    <a:pt x="3279" y="4351"/>
                    <a:pt x="3137" y="4172"/>
                    <a:pt x="3058" y="4074"/>
                  </a:cubicBezTo>
                  <a:lnTo>
                    <a:pt x="3058" y="4074"/>
                  </a:lnTo>
                  <a:cubicBezTo>
                    <a:pt x="3059" y="4078"/>
                    <a:pt x="3059" y="4083"/>
                    <a:pt x="3059" y="4091"/>
                  </a:cubicBezTo>
                  <a:cubicBezTo>
                    <a:pt x="2991" y="3977"/>
                    <a:pt x="2900" y="3863"/>
                    <a:pt x="2808" y="3795"/>
                  </a:cubicBezTo>
                  <a:cubicBezTo>
                    <a:pt x="2694" y="3726"/>
                    <a:pt x="2557" y="3658"/>
                    <a:pt x="2466" y="3612"/>
                  </a:cubicBezTo>
                  <a:cubicBezTo>
                    <a:pt x="2261" y="3575"/>
                    <a:pt x="2086" y="3537"/>
                    <a:pt x="1955" y="3537"/>
                  </a:cubicBezTo>
                  <a:cubicBezTo>
                    <a:pt x="1925" y="3537"/>
                    <a:pt x="1898" y="3539"/>
                    <a:pt x="1872" y="3543"/>
                  </a:cubicBezTo>
                  <a:cubicBezTo>
                    <a:pt x="1599" y="3566"/>
                    <a:pt x="1530" y="3589"/>
                    <a:pt x="1530" y="3589"/>
                  </a:cubicBezTo>
                  <a:cubicBezTo>
                    <a:pt x="1530" y="3589"/>
                    <a:pt x="1484" y="3612"/>
                    <a:pt x="1279" y="3658"/>
                  </a:cubicBezTo>
                  <a:cubicBezTo>
                    <a:pt x="1233" y="3680"/>
                    <a:pt x="1119" y="3703"/>
                    <a:pt x="1119" y="3703"/>
                  </a:cubicBezTo>
                  <a:cubicBezTo>
                    <a:pt x="1096" y="3726"/>
                    <a:pt x="1074" y="3726"/>
                    <a:pt x="1051" y="3749"/>
                  </a:cubicBezTo>
                  <a:cubicBezTo>
                    <a:pt x="1016" y="3760"/>
                    <a:pt x="1011" y="3760"/>
                    <a:pt x="1011" y="3760"/>
                  </a:cubicBezTo>
                  <a:cubicBezTo>
                    <a:pt x="1011" y="3760"/>
                    <a:pt x="1016" y="3760"/>
                    <a:pt x="1005" y="3772"/>
                  </a:cubicBezTo>
                  <a:cubicBezTo>
                    <a:pt x="1005" y="3772"/>
                    <a:pt x="982" y="3795"/>
                    <a:pt x="982" y="3795"/>
                  </a:cubicBezTo>
                  <a:cubicBezTo>
                    <a:pt x="959" y="3772"/>
                    <a:pt x="937" y="3840"/>
                    <a:pt x="959" y="3521"/>
                  </a:cubicBezTo>
                  <a:cubicBezTo>
                    <a:pt x="1005" y="3041"/>
                    <a:pt x="1210" y="2425"/>
                    <a:pt x="1576" y="1877"/>
                  </a:cubicBezTo>
                  <a:cubicBezTo>
                    <a:pt x="1918" y="1307"/>
                    <a:pt x="2443" y="804"/>
                    <a:pt x="2922" y="508"/>
                  </a:cubicBezTo>
                  <a:cubicBezTo>
                    <a:pt x="3379" y="188"/>
                    <a:pt x="3790" y="74"/>
                    <a:pt x="3744" y="6"/>
                  </a:cubicBezTo>
                  <a:cubicBezTo>
                    <a:pt x="3744" y="2"/>
                    <a:pt x="3736" y="0"/>
                    <a:pt x="37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6" name="Google Shape;4696;p53"/>
            <p:cNvSpPr/>
            <p:nvPr/>
          </p:nvSpPr>
          <p:spPr>
            <a:xfrm>
              <a:off x="3490725" y="1706250"/>
              <a:ext cx="56500" cy="20550"/>
            </a:xfrm>
            <a:custGeom>
              <a:avLst/>
              <a:gdLst/>
              <a:ahLst/>
              <a:cxnLst/>
              <a:rect l="l" t="t" r="r" b="b"/>
              <a:pathLst>
                <a:path w="2260" h="822" extrusionOk="0">
                  <a:moveTo>
                    <a:pt x="1256" y="0"/>
                  </a:moveTo>
                  <a:cubicBezTo>
                    <a:pt x="685" y="23"/>
                    <a:pt x="137" y="205"/>
                    <a:pt x="69" y="434"/>
                  </a:cubicBezTo>
                  <a:cubicBezTo>
                    <a:pt x="0" y="639"/>
                    <a:pt x="411" y="822"/>
                    <a:pt x="1005" y="822"/>
                  </a:cubicBezTo>
                  <a:cubicBezTo>
                    <a:pt x="1598" y="822"/>
                    <a:pt x="2123" y="616"/>
                    <a:pt x="2191" y="411"/>
                  </a:cubicBezTo>
                  <a:cubicBezTo>
                    <a:pt x="2260" y="183"/>
                    <a:pt x="1849" y="0"/>
                    <a:pt x="1256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7" name="Google Shape;4697;p53"/>
            <p:cNvSpPr/>
            <p:nvPr/>
          </p:nvSpPr>
          <p:spPr>
            <a:xfrm>
              <a:off x="3444900" y="1744800"/>
              <a:ext cx="143425" cy="182350"/>
            </a:xfrm>
            <a:custGeom>
              <a:avLst/>
              <a:gdLst/>
              <a:ahLst/>
              <a:cxnLst/>
              <a:rect l="l" t="t" r="r" b="b"/>
              <a:pathLst>
                <a:path w="5737" h="7294" extrusionOk="0">
                  <a:moveTo>
                    <a:pt x="3758" y="0"/>
                  </a:moveTo>
                  <a:cubicBezTo>
                    <a:pt x="2421" y="0"/>
                    <a:pt x="1354" y="2247"/>
                    <a:pt x="1354" y="2247"/>
                  </a:cubicBezTo>
                  <a:cubicBezTo>
                    <a:pt x="1354" y="2247"/>
                    <a:pt x="0" y="7293"/>
                    <a:pt x="2348" y="7293"/>
                  </a:cubicBezTo>
                  <a:cubicBezTo>
                    <a:pt x="2477" y="7293"/>
                    <a:pt x="2617" y="7278"/>
                    <a:pt x="2769" y="7246"/>
                  </a:cubicBezTo>
                  <a:cubicBezTo>
                    <a:pt x="5691" y="6652"/>
                    <a:pt x="5736" y="649"/>
                    <a:pt x="4184" y="79"/>
                  </a:cubicBezTo>
                  <a:cubicBezTo>
                    <a:pt x="4040" y="25"/>
                    <a:pt x="3898" y="0"/>
                    <a:pt x="375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8" name="Google Shape;4698;p53"/>
            <p:cNvSpPr/>
            <p:nvPr/>
          </p:nvSpPr>
          <p:spPr>
            <a:xfrm>
              <a:off x="2339175" y="1323575"/>
              <a:ext cx="1298800" cy="1029950"/>
            </a:xfrm>
            <a:custGeom>
              <a:avLst/>
              <a:gdLst/>
              <a:ahLst/>
              <a:cxnLst/>
              <a:rect l="l" t="t" r="r" b="b"/>
              <a:pathLst>
                <a:path w="51952" h="41198" extrusionOk="0">
                  <a:moveTo>
                    <a:pt x="25813" y="0"/>
                  </a:moveTo>
                  <a:cubicBezTo>
                    <a:pt x="18679" y="0"/>
                    <a:pt x="14449" y="3141"/>
                    <a:pt x="14449" y="3141"/>
                  </a:cubicBezTo>
                  <a:cubicBezTo>
                    <a:pt x="2215" y="11335"/>
                    <a:pt x="9268" y="24300"/>
                    <a:pt x="9268" y="24300"/>
                  </a:cubicBezTo>
                  <a:cubicBezTo>
                    <a:pt x="9268" y="24300"/>
                    <a:pt x="7861" y="23000"/>
                    <a:pt x="5976" y="23000"/>
                  </a:cubicBezTo>
                  <a:cubicBezTo>
                    <a:pt x="4971" y="23000"/>
                    <a:pt x="3830" y="23370"/>
                    <a:pt x="2694" y="24506"/>
                  </a:cubicBezTo>
                  <a:cubicBezTo>
                    <a:pt x="1" y="27199"/>
                    <a:pt x="3470" y="33271"/>
                    <a:pt x="7305" y="34777"/>
                  </a:cubicBezTo>
                  <a:cubicBezTo>
                    <a:pt x="8242" y="35146"/>
                    <a:pt x="9040" y="35295"/>
                    <a:pt x="9719" y="35295"/>
                  </a:cubicBezTo>
                  <a:cubicBezTo>
                    <a:pt x="12564" y="35295"/>
                    <a:pt x="13308" y="32677"/>
                    <a:pt x="13308" y="32677"/>
                  </a:cubicBezTo>
                  <a:cubicBezTo>
                    <a:pt x="15356" y="36814"/>
                    <a:pt x="22863" y="41197"/>
                    <a:pt x="31104" y="41197"/>
                  </a:cubicBezTo>
                  <a:cubicBezTo>
                    <a:pt x="32230" y="41197"/>
                    <a:pt x="33371" y="41115"/>
                    <a:pt x="34513" y="40940"/>
                  </a:cubicBezTo>
                  <a:cubicBezTo>
                    <a:pt x="43460" y="39570"/>
                    <a:pt x="51951" y="32152"/>
                    <a:pt x="44921" y="20694"/>
                  </a:cubicBezTo>
                  <a:cubicBezTo>
                    <a:pt x="44145" y="14189"/>
                    <a:pt x="44647" y="4830"/>
                    <a:pt x="34330" y="1429"/>
                  </a:cubicBezTo>
                  <a:cubicBezTo>
                    <a:pt x="31172" y="386"/>
                    <a:pt x="28314" y="0"/>
                    <a:pt x="25813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9" name="Google Shape;4699;p53"/>
            <p:cNvSpPr/>
            <p:nvPr/>
          </p:nvSpPr>
          <p:spPr>
            <a:xfrm>
              <a:off x="2687275" y="1459725"/>
              <a:ext cx="950700" cy="893925"/>
            </a:xfrm>
            <a:custGeom>
              <a:avLst/>
              <a:gdLst/>
              <a:ahLst/>
              <a:cxnLst/>
              <a:rect l="l" t="t" r="r" b="b"/>
              <a:pathLst>
                <a:path w="38028" h="35757" extrusionOk="0">
                  <a:moveTo>
                    <a:pt x="26751" y="1"/>
                  </a:moveTo>
                  <a:lnTo>
                    <a:pt x="26751" y="1"/>
                  </a:lnTo>
                  <a:cubicBezTo>
                    <a:pt x="29833" y="4292"/>
                    <a:pt x="29787" y="9975"/>
                    <a:pt x="30312" y="14358"/>
                  </a:cubicBezTo>
                  <a:cubicBezTo>
                    <a:pt x="37320" y="25816"/>
                    <a:pt x="28829" y="33234"/>
                    <a:pt x="19881" y="34604"/>
                  </a:cubicBezTo>
                  <a:cubicBezTo>
                    <a:pt x="18733" y="34782"/>
                    <a:pt x="17586" y="34865"/>
                    <a:pt x="16454" y="34865"/>
                  </a:cubicBezTo>
                  <a:cubicBezTo>
                    <a:pt x="9483" y="34865"/>
                    <a:pt x="3044" y="31711"/>
                    <a:pt x="0" y="28235"/>
                  </a:cubicBezTo>
                  <a:lnTo>
                    <a:pt x="0" y="28235"/>
                  </a:lnTo>
                  <a:cubicBezTo>
                    <a:pt x="2659" y="32065"/>
                    <a:pt x="9578" y="35756"/>
                    <a:pt x="17144" y="35756"/>
                  </a:cubicBezTo>
                  <a:cubicBezTo>
                    <a:pt x="18282" y="35756"/>
                    <a:pt x="19434" y="35673"/>
                    <a:pt x="20589" y="35494"/>
                  </a:cubicBezTo>
                  <a:cubicBezTo>
                    <a:pt x="29536" y="34124"/>
                    <a:pt x="38027" y="26706"/>
                    <a:pt x="30997" y="15248"/>
                  </a:cubicBezTo>
                  <a:cubicBezTo>
                    <a:pt x="30449" y="10546"/>
                    <a:pt x="30540" y="4360"/>
                    <a:pt x="2675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0" name="Google Shape;4700;p53"/>
            <p:cNvSpPr/>
            <p:nvPr/>
          </p:nvSpPr>
          <p:spPr>
            <a:xfrm>
              <a:off x="2424200" y="2111375"/>
              <a:ext cx="245975" cy="94725"/>
            </a:xfrm>
            <a:custGeom>
              <a:avLst/>
              <a:gdLst/>
              <a:ahLst/>
              <a:cxnLst/>
              <a:rect l="l" t="t" r="r" b="b"/>
              <a:pathLst>
                <a:path w="9839" h="3789" extrusionOk="0">
                  <a:moveTo>
                    <a:pt x="1" y="1"/>
                  </a:moveTo>
                  <a:cubicBezTo>
                    <a:pt x="1051" y="1462"/>
                    <a:pt x="2443" y="2694"/>
                    <a:pt x="3904" y="3265"/>
                  </a:cubicBezTo>
                  <a:cubicBezTo>
                    <a:pt x="4846" y="3638"/>
                    <a:pt x="5648" y="3788"/>
                    <a:pt x="6328" y="3788"/>
                  </a:cubicBezTo>
                  <a:cubicBezTo>
                    <a:pt x="8732" y="3788"/>
                    <a:pt x="9625" y="1912"/>
                    <a:pt x="9838" y="1325"/>
                  </a:cubicBezTo>
                  <a:cubicBezTo>
                    <a:pt x="9587" y="982"/>
                    <a:pt x="9382" y="617"/>
                    <a:pt x="9199" y="275"/>
                  </a:cubicBezTo>
                  <a:cubicBezTo>
                    <a:pt x="9199" y="275"/>
                    <a:pt x="8470" y="2893"/>
                    <a:pt x="5619" y="2893"/>
                  </a:cubicBezTo>
                  <a:cubicBezTo>
                    <a:pt x="4939" y="2893"/>
                    <a:pt x="4137" y="2744"/>
                    <a:pt x="3196" y="2375"/>
                  </a:cubicBezTo>
                  <a:cubicBezTo>
                    <a:pt x="2055" y="1918"/>
                    <a:pt x="937" y="1051"/>
                    <a:pt x="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1" name="Google Shape;4701;p53"/>
            <p:cNvSpPr/>
            <p:nvPr/>
          </p:nvSpPr>
          <p:spPr>
            <a:xfrm>
              <a:off x="3235075" y="2264425"/>
              <a:ext cx="41675" cy="23775"/>
            </a:xfrm>
            <a:custGeom>
              <a:avLst/>
              <a:gdLst/>
              <a:ahLst/>
              <a:cxnLst/>
              <a:rect l="l" t="t" r="r" b="b"/>
              <a:pathLst>
                <a:path w="1667" h="951" extrusionOk="0">
                  <a:moveTo>
                    <a:pt x="1192" y="0"/>
                  </a:moveTo>
                  <a:cubicBezTo>
                    <a:pt x="1073" y="0"/>
                    <a:pt x="938" y="21"/>
                    <a:pt x="799" y="65"/>
                  </a:cubicBezTo>
                  <a:cubicBezTo>
                    <a:pt x="343" y="179"/>
                    <a:pt x="1" y="475"/>
                    <a:pt x="23" y="704"/>
                  </a:cubicBezTo>
                  <a:cubicBezTo>
                    <a:pt x="54" y="859"/>
                    <a:pt x="233" y="951"/>
                    <a:pt x="487" y="951"/>
                  </a:cubicBezTo>
                  <a:cubicBezTo>
                    <a:pt x="607" y="951"/>
                    <a:pt x="744" y="930"/>
                    <a:pt x="891" y="886"/>
                  </a:cubicBezTo>
                  <a:cubicBezTo>
                    <a:pt x="1324" y="772"/>
                    <a:pt x="1667" y="475"/>
                    <a:pt x="1644" y="247"/>
                  </a:cubicBezTo>
                  <a:cubicBezTo>
                    <a:pt x="1628" y="92"/>
                    <a:pt x="1444" y="0"/>
                    <a:pt x="119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2" name="Google Shape;4702;p53"/>
            <p:cNvSpPr/>
            <p:nvPr/>
          </p:nvSpPr>
          <p:spPr>
            <a:xfrm>
              <a:off x="2434475" y="1959425"/>
              <a:ext cx="168925" cy="204775"/>
            </a:xfrm>
            <a:custGeom>
              <a:avLst/>
              <a:gdLst/>
              <a:ahLst/>
              <a:cxnLst/>
              <a:rect l="l" t="t" r="r" b="b"/>
              <a:pathLst>
                <a:path w="6757" h="8191" extrusionOk="0">
                  <a:moveTo>
                    <a:pt x="1377" y="0"/>
                  </a:moveTo>
                  <a:cubicBezTo>
                    <a:pt x="70" y="0"/>
                    <a:pt x="92" y="2336"/>
                    <a:pt x="92" y="2336"/>
                  </a:cubicBezTo>
                  <a:cubicBezTo>
                    <a:pt x="1" y="4778"/>
                    <a:pt x="3402" y="7859"/>
                    <a:pt x="4908" y="8156"/>
                  </a:cubicBezTo>
                  <a:cubicBezTo>
                    <a:pt x="5026" y="8180"/>
                    <a:pt x="5138" y="8191"/>
                    <a:pt x="5242" y="8191"/>
                  </a:cubicBezTo>
                  <a:cubicBezTo>
                    <a:pt x="6448" y="8191"/>
                    <a:pt x="6757" y="6741"/>
                    <a:pt x="6757" y="6741"/>
                  </a:cubicBezTo>
                  <a:cubicBezTo>
                    <a:pt x="6757" y="6741"/>
                    <a:pt x="4931" y="6011"/>
                    <a:pt x="4497" y="4573"/>
                  </a:cubicBezTo>
                  <a:cubicBezTo>
                    <a:pt x="4170" y="3426"/>
                    <a:pt x="5250" y="3310"/>
                    <a:pt x="5701" y="3310"/>
                  </a:cubicBezTo>
                  <a:cubicBezTo>
                    <a:pt x="5816" y="3310"/>
                    <a:pt x="5890" y="3317"/>
                    <a:pt x="5890" y="3317"/>
                  </a:cubicBezTo>
                  <a:cubicBezTo>
                    <a:pt x="5890" y="3317"/>
                    <a:pt x="2945" y="144"/>
                    <a:pt x="1507" y="7"/>
                  </a:cubicBezTo>
                  <a:cubicBezTo>
                    <a:pt x="1462" y="2"/>
                    <a:pt x="1419" y="0"/>
                    <a:pt x="137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3" name="Google Shape;4703;p53"/>
            <p:cNvSpPr/>
            <p:nvPr/>
          </p:nvSpPr>
          <p:spPr>
            <a:xfrm>
              <a:off x="2440175" y="1959550"/>
              <a:ext cx="175800" cy="205925"/>
            </a:xfrm>
            <a:custGeom>
              <a:avLst/>
              <a:gdLst/>
              <a:ahLst/>
              <a:cxnLst/>
              <a:rect l="l" t="t" r="r" b="b"/>
              <a:pathLst>
                <a:path w="7032" h="8237" extrusionOk="0">
                  <a:moveTo>
                    <a:pt x="1367" y="0"/>
                  </a:moveTo>
                  <a:cubicBezTo>
                    <a:pt x="1338" y="0"/>
                    <a:pt x="1308" y="1"/>
                    <a:pt x="1279" y="2"/>
                  </a:cubicBezTo>
                  <a:cubicBezTo>
                    <a:pt x="1051" y="2"/>
                    <a:pt x="823" y="48"/>
                    <a:pt x="640" y="139"/>
                  </a:cubicBezTo>
                  <a:cubicBezTo>
                    <a:pt x="457" y="254"/>
                    <a:pt x="320" y="368"/>
                    <a:pt x="229" y="505"/>
                  </a:cubicBezTo>
                  <a:cubicBezTo>
                    <a:pt x="69" y="779"/>
                    <a:pt x="24" y="1007"/>
                    <a:pt x="24" y="1167"/>
                  </a:cubicBezTo>
                  <a:cubicBezTo>
                    <a:pt x="1" y="1326"/>
                    <a:pt x="1" y="1395"/>
                    <a:pt x="47" y="1395"/>
                  </a:cubicBezTo>
                  <a:cubicBezTo>
                    <a:pt x="49" y="1395"/>
                    <a:pt x="51" y="1396"/>
                    <a:pt x="53" y="1396"/>
                  </a:cubicBezTo>
                  <a:cubicBezTo>
                    <a:pt x="117" y="1396"/>
                    <a:pt x="147" y="1040"/>
                    <a:pt x="457" y="642"/>
                  </a:cubicBezTo>
                  <a:cubicBezTo>
                    <a:pt x="596" y="483"/>
                    <a:pt x="838" y="359"/>
                    <a:pt x="1124" y="359"/>
                  </a:cubicBezTo>
                  <a:cubicBezTo>
                    <a:pt x="1167" y="359"/>
                    <a:pt x="1211" y="362"/>
                    <a:pt x="1256" y="368"/>
                  </a:cubicBezTo>
                  <a:cubicBezTo>
                    <a:pt x="1599" y="390"/>
                    <a:pt x="1987" y="527"/>
                    <a:pt x="2352" y="733"/>
                  </a:cubicBezTo>
                  <a:cubicBezTo>
                    <a:pt x="3105" y="1144"/>
                    <a:pt x="3836" y="1737"/>
                    <a:pt x="4452" y="2331"/>
                  </a:cubicBezTo>
                  <a:cubicBezTo>
                    <a:pt x="4612" y="2490"/>
                    <a:pt x="4771" y="2627"/>
                    <a:pt x="4908" y="2787"/>
                  </a:cubicBezTo>
                  <a:cubicBezTo>
                    <a:pt x="4977" y="2856"/>
                    <a:pt x="5068" y="2947"/>
                    <a:pt x="5091" y="2993"/>
                  </a:cubicBezTo>
                  <a:lnTo>
                    <a:pt x="5114" y="3015"/>
                  </a:lnTo>
                  <a:cubicBezTo>
                    <a:pt x="5130" y="3049"/>
                    <a:pt x="5135" y="3070"/>
                    <a:pt x="5118" y="3070"/>
                  </a:cubicBezTo>
                  <a:cubicBezTo>
                    <a:pt x="5112" y="3070"/>
                    <a:pt x="5103" y="3067"/>
                    <a:pt x="5091" y="3061"/>
                  </a:cubicBezTo>
                  <a:cubicBezTo>
                    <a:pt x="5068" y="3038"/>
                    <a:pt x="5045" y="3038"/>
                    <a:pt x="5022" y="3038"/>
                  </a:cubicBezTo>
                  <a:lnTo>
                    <a:pt x="4885" y="3038"/>
                  </a:lnTo>
                  <a:cubicBezTo>
                    <a:pt x="4817" y="3061"/>
                    <a:pt x="4771" y="3084"/>
                    <a:pt x="4703" y="3107"/>
                  </a:cubicBezTo>
                  <a:cubicBezTo>
                    <a:pt x="4589" y="3152"/>
                    <a:pt x="4475" y="3198"/>
                    <a:pt x="4383" y="3244"/>
                  </a:cubicBezTo>
                  <a:cubicBezTo>
                    <a:pt x="4246" y="3381"/>
                    <a:pt x="4109" y="3472"/>
                    <a:pt x="4064" y="3563"/>
                  </a:cubicBezTo>
                  <a:cubicBezTo>
                    <a:pt x="4018" y="3654"/>
                    <a:pt x="3995" y="3700"/>
                    <a:pt x="3995" y="3700"/>
                  </a:cubicBezTo>
                  <a:cubicBezTo>
                    <a:pt x="3995" y="3700"/>
                    <a:pt x="3972" y="3746"/>
                    <a:pt x="3927" y="3837"/>
                  </a:cubicBezTo>
                  <a:cubicBezTo>
                    <a:pt x="3904" y="3928"/>
                    <a:pt x="3858" y="4065"/>
                    <a:pt x="3836" y="4225"/>
                  </a:cubicBezTo>
                  <a:cubicBezTo>
                    <a:pt x="3836" y="4568"/>
                    <a:pt x="3904" y="5001"/>
                    <a:pt x="4155" y="5435"/>
                  </a:cubicBezTo>
                  <a:cubicBezTo>
                    <a:pt x="4406" y="5869"/>
                    <a:pt x="4817" y="6325"/>
                    <a:pt x="5410" y="6645"/>
                  </a:cubicBezTo>
                  <a:cubicBezTo>
                    <a:pt x="5547" y="6713"/>
                    <a:pt x="5707" y="6782"/>
                    <a:pt x="5867" y="6850"/>
                  </a:cubicBezTo>
                  <a:cubicBezTo>
                    <a:pt x="5935" y="6896"/>
                    <a:pt x="6004" y="6919"/>
                    <a:pt x="6095" y="6941"/>
                  </a:cubicBezTo>
                  <a:lnTo>
                    <a:pt x="6187" y="6941"/>
                  </a:lnTo>
                  <a:cubicBezTo>
                    <a:pt x="6232" y="6941"/>
                    <a:pt x="6232" y="6987"/>
                    <a:pt x="6232" y="7033"/>
                  </a:cubicBezTo>
                  <a:cubicBezTo>
                    <a:pt x="6232" y="7033"/>
                    <a:pt x="6164" y="7192"/>
                    <a:pt x="6118" y="7284"/>
                  </a:cubicBezTo>
                  <a:cubicBezTo>
                    <a:pt x="6004" y="7489"/>
                    <a:pt x="5844" y="7649"/>
                    <a:pt x="5593" y="7695"/>
                  </a:cubicBezTo>
                  <a:cubicBezTo>
                    <a:pt x="5479" y="7729"/>
                    <a:pt x="5348" y="7746"/>
                    <a:pt x="5211" y="7746"/>
                  </a:cubicBezTo>
                  <a:cubicBezTo>
                    <a:pt x="5074" y="7746"/>
                    <a:pt x="4931" y="7729"/>
                    <a:pt x="4794" y="7695"/>
                  </a:cubicBezTo>
                  <a:cubicBezTo>
                    <a:pt x="4246" y="7603"/>
                    <a:pt x="3744" y="7398"/>
                    <a:pt x="3333" y="7192"/>
                  </a:cubicBezTo>
                  <a:cubicBezTo>
                    <a:pt x="2552" y="6802"/>
                    <a:pt x="2121" y="6390"/>
                    <a:pt x="2042" y="6390"/>
                  </a:cubicBezTo>
                  <a:cubicBezTo>
                    <a:pt x="2038" y="6390"/>
                    <a:pt x="2035" y="6391"/>
                    <a:pt x="2032" y="6394"/>
                  </a:cubicBezTo>
                  <a:cubicBezTo>
                    <a:pt x="1987" y="6416"/>
                    <a:pt x="2329" y="6941"/>
                    <a:pt x="3151" y="7466"/>
                  </a:cubicBezTo>
                  <a:cubicBezTo>
                    <a:pt x="3539" y="7717"/>
                    <a:pt x="4041" y="7991"/>
                    <a:pt x="4680" y="8151"/>
                  </a:cubicBezTo>
                  <a:cubicBezTo>
                    <a:pt x="4860" y="8206"/>
                    <a:pt x="5065" y="8237"/>
                    <a:pt x="5284" y="8237"/>
                  </a:cubicBezTo>
                  <a:cubicBezTo>
                    <a:pt x="5427" y="8237"/>
                    <a:pt x="5577" y="8224"/>
                    <a:pt x="5730" y="8197"/>
                  </a:cubicBezTo>
                  <a:cubicBezTo>
                    <a:pt x="6118" y="8151"/>
                    <a:pt x="6483" y="7854"/>
                    <a:pt x="6689" y="7558"/>
                  </a:cubicBezTo>
                  <a:cubicBezTo>
                    <a:pt x="6780" y="7398"/>
                    <a:pt x="6871" y="7261"/>
                    <a:pt x="6917" y="6987"/>
                  </a:cubicBezTo>
                  <a:lnTo>
                    <a:pt x="7008" y="6622"/>
                  </a:lnTo>
                  <a:cubicBezTo>
                    <a:pt x="7008" y="6599"/>
                    <a:pt x="7031" y="6553"/>
                    <a:pt x="7031" y="6530"/>
                  </a:cubicBezTo>
                  <a:lnTo>
                    <a:pt x="6940" y="6508"/>
                  </a:lnTo>
                  <a:lnTo>
                    <a:pt x="6734" y="6439"/>
                  </a:lnTo>
                  <a:lnTo>
                    <a:pt x="6369" y="6325"/>
                  </a:lnTo>
                  <a:cubicBezTo>
                    <a:pt x="6301" y="6302"/>
                    <a:pt x="6232" y="6279"/>
                    <a:pt x="6187" y="6257"/>
                  </a:cubicBezTo>
                  <a:cubicBezTo>
                    <a:pt x="6050" y="6188"/>
                    <a:pt x="5935" y="6142"/>
                    <a:pt x="5821" y="6074"/>
                  </a:cubicBezTo>
                  <a:cubicBezTo>
                    <a:pt x="5388" y="5800"/>
                    <a:pt x="5091" y="5435"/>
                    <a:pt x="4931" y="5092"/>
                  </a:cubicBezTo>
                  <a:cubicBezTo>
                    <a:pt x="4749" y="4750"/>
                    <a:pt x="4726" y="4453"/>
                    <a:pt x="4749" y="4271"/>
                  </a:cubicBezTo>
                  <a:cubicBezTo>
                    <a:pt x="4771" y="4179"/>
                    <a:pt x="4771" y="4111"/>
                    <a:pt x="4794" y="4065"/>
                  </a:cubicBezTo>
                  <a:cubicBezTo>
                    <a:pt x="4817" y="4043"/>
                    <a:pt x="4817" y="4020"/>
                    <a:pt x="4817" y="4020"/>
                  </a:cubicBezTo>
                  <a:cubicBezTo>
                    <a:pt x="4817" y="4020"/>
                    <a:pt x="4840" y="3951"/>
                    <a:pt x="4931" y="3883"/>
                  </a:cubicBezTo>
                  <a:cubicBezTo>
                    <a:pt x="4931" y="3860"/>
                    <a:pt x="4977" y="3860"/>
                    <a:pt x="5000" y="3837"/>
                  </a:cubicBezTo>
                  <a:cubicBezTo>
                    <a:pt x="5022" y="3837"/>
                    <a:pt x="5022" y="3814"/>
                    <a:pt x="5068" y="3814"/>
                  </a:cubicBezTo>
                  <a:lnTo>
                    <a:pt x="5205" y="3814"/>
                  </a:lnTo>
                  <a:cubicBezTo>
                    <a:pt x="5319" y="3837"/>
                    <a:pt x="5388" y="3814"/>
                    <a:pt x="5525" y="3860"/>
                  </a:cubicBezTo>
                  <a:cubicBezTo>
                    <a:pt x="5684" y="3906"/>
                    <a:pt x="5844" y="3974"/>
                    <a:pt x="6004" y="4020"/>
                  </a:cubicBezTo>
                  <a:cubicBezTo>
                    <a:pt x="6323" y="4134"/>
                    <a:pt x="6643" y="4225"/>
                    <a:pt x="6985" y="4362"/>
                  </a:cubicBezTo>
                  <a:cubicBezTo>
                    <a:pt x="6871" y="4179"/>
                    <a:pt x="6826" y="4065"/>
                    <a:pt x="6620" y="3769"/>
                  </a:cubicBezTo>
                  <a:cubicBezTo>
                    <a:pt x="6483" y="3518"/>
                    <a:pt x="6323" y="3266"/>
                    <a:pt x="6095" y="2993"/>
                  </a:cubicBezTo>
                  <a:cubicBezTo>
                    <a:pt x="5981" y="2856"/>
                    <a:pt x="5867" y="2719"/>
                    <a:pt x="5730" y="2582"/>
                  </a:cubicBezTo>
                  <a:cubicBezTo>
                    <a:pt x="5616" y="2445"/>
                    <a:pt x="5570" y="2422"/>
                    <a:pt x="5479" y="2331"/>
                  </a:cubicBezTo>
                  <a:cubicBezTo>
                    <a:pt x="5319" y="2171"/>
                    <a:pt x="5137" y="2011"/>
                    <a:pt x="4977" y="1874"/>
                  </a:cubicBezTo>
                  <a:cubicBezTo>
                    <a:pt x="4269" y="1281"/>
                    <a:pt x="3470" y="710"/>
                    <a:pt x="2603" y="322"/>
                  </a:cubicBezTo>
                  <a:cubicBezTo>
                    <a:pt x="2197" y="151"/>
                    <a:pt x="1791" y="0"/>
                    <a:pt x="1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4" name="Google Shape;4704;p53"/>
            <p:cNvSpPr/>
            <p:nvPr/>
          </p:nvSpPr>
          <p:spPr>
            <a:xfrm>
              <a:off x="2457300" y="1916000"/>
              <a:ext cx="44525" cy="20450"/>
            </a:xfrm>
            <a:custGeom>
              <a:avLst/>
              <a:gdLst/>
              <a:ahLst/>
              <a:cxnLst/>
              <a:rect l="l" t="t" r="r" b="b"/>
              <a:pathLst>
                <a:path w="1781" h="818" extrusionOk="0">
                  <a:moveTo>
                    <a:pt x="830" y="1"/>
                  </a:moveTo>
                  <a:cubicBezTo>
                    <a:pt x="443" y="1"/>
                    <a:pt x="109" y="131"/>
                    <a:pt x="69" y="329"/>
                  </a:cubicBezTo>
                  <a:cubicBezTo>
                    <a:pt x="1" y="535"/>
                    <a:pt x="320" y="763"/>
                    <a:pt x="777" y="809"/>
                  </a:cubicBezTo>
                  <a:cubicBezTo>
                    <a:pt x="836" y="815"/>
                    <a:pt x="894" y="817"/>
                    <a:pt x="952" y="817"/>
                  </a:cubicBezTo>
                  <a:cubicBezTo>
                    <a:pt x="1339" y="817"/>
                    <a:pt x="1673" y="688"/>
                    <a:pt x="1713" y="489"/>
                  </a:cubicBezTo>
                  <a:cubicBezTo>
                    <a:pt x="1781" y="284"/>
                    <a:pt x="1461" y="55"/>
                    <a:pt x="1005" y="10"/>
                  </a:cubicBezTo>
                  <a:cubicBezTo>
                    <a:pt x="946" y="4"/>
                    <a:pt x="887" y="1"/>
                    <a:pt x="83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5" name="Google Shape;4705;p53"/>
            <p:cNvSpPr/>
            <p:nvPr/>
          </p:nvSpPr>
          <p:spPr>
            <a:xfrm>
              <a:off x="2842000" y="1670300"/>
              <a:ext cx="560875" cy="123350"/>
            </a:xfrm>
            <a:custGeom>
              <a:avLst/>
              <a:gdLst/>
              <a:ahLst/>
              <a:cxnLst/>
              <a:rect l="l" t="t" r="r" b="b"/>
              <a:pathLst>
                <a:path w="22435" h="4934" extrusionOk="0">
                  <a:moveTo>
                    <a:pt x="20252" y="1598"/>
                  </a:moveTo>
                  <a:lnTo>
                    <a:pt x="20252" y="1598"/>
                  </a:lnTo>
                  <a:cubicBezTo>
                    <a:pt x="20252" y="1598"/>
                    <a:pt x="20252" y="1598"/>
                    <a:pt x="20252" y="1598"/>
                  </a:cubicBezTo>
                  <a:lnTo>
                    <a:pt x="20252" y="1598"/>
                  </a:lnTo>
                  <a:cubicBezTo>
                    <a:pt x="20263" y="1598"/>
                    <a:pt x="20275" y="1598"/>
                    <a:pt x="20289" y="1598"/>
                  </a:cubicBezTo>
                  <a:cubicBezTo>
                    <a:pt x="20276" y="1598"/>
                    <a:pt x="20264" y="1598"/>
                    <a:pt x="20252" y="1598"/>
                  </a:cubicBezTo>
                  <a:close/>
                  <a:moveTo>
                    <a:pt x="20252" y="1598"/>
                  </a:moveTo>
                  <a:cubicBezTo>
                    <a:pt x="20004" y="1598"/>
                    <a:pt x="20247" y="1599"/>
                    <a:pt x="20325" y="1618"/>
                  </a:cubicBezTo>
                  <a:lnTo>
                    <a:pt x="20325" y="1618"/>
                  </a:lnTo>
                  <a:cubicBezTo>
                    <a:pt x="20296" y="1610"/>
                    <a:pt x="20272" y="1603"/>
                    <a:pt x="20252" y="1598"/>
                  </a:cubicBezTo>
                  <a:close/>
                  <a:moveTo>
                    <a:pt x="20325" y="1618"/>
                  </a:moveTo>
                  <a:lnTo>
                    <a:pt x="20325" y="1618"/>
                  </a:lnTo>
                  <a:cubicBezTo>
                    <a:pt x="20328" y="1619"/>
                    <a:pt x="20331" y="1620"/>
                    <a:pt x="20334" y="1621"/>
                  </a:cubicBezTo>
                  <a:cubicBezTo>
                    <a:pt x="20332" y="1620"/>
                    <a:pt x="20328" y="1619"/>
                    <a:pt x="20325" y="1618"/>
                  </a:cubicBezTo>
                  <a:close/>
                  <a:moveTo>
                    <a:pt x="20083" y="0"/>
                  </a:moveTo>
                  <a:cubicBezTo>
                    <a:pt x="19307" y="23"/>
                    <a:pt x="18782" y="388"/>
                    <a:pt x="18714" y="913"/>
                  </a:cubicBezTo>
                  <a:cubicBezTo>
                    <a:pt x="18672" y="1227"/>
                    <a:pt x="19110" y="1561"/>
                    <a:pt x="19588" y="1561"/>
                  </a:cubicBezTo>
                  <a:cubicBezTo>
                    <a:pt x="19631" y="1561"/>
                    <a:pt x="19675" y="1558"/>
                    <a:pt x="19718" y="1552"/>
                  </a:cubicBezTo>
                  <a:lnTo>
                    <a:pt x="19741" y="1552"/>
                  </a:lnTo>
                  <a:cubicBezTo>
                    <a:pt x="19628" y="1532"/>
                    <a:pt x="19575" y="1520"/>
                    <a:pt x="19584" y="1520"/>
                  </a:cubicBezTo>
                  <a:cubicBezTo>
                    <a:pt x="19595" y="1520"/>
                    <a:pt x="19699" y="1537"/>
                    <a:pt x="19901" y="1575"/>
                  </a:cubicBezTo>
                  <a:cubicBezTo>
                    <a:pt x="20005" y="1596"/>
                    <a:pt x="20128" y="1598"/>
                    <a:pt x="20252" y="1598"/>
                  </a:cubicBezTo>
                  <a:lnTo>
                    <a:pt x="20252" y="1598"/>
                  </a:lnTo>
                  <a:cubicBezTo>
                    <a:pt x="20214" y="1587"/>
                    <a:pt x="20196" y="1583"/>
                    <a:pt x="20199" y="1583"/>
                  </a:cubicBezTo>
                  <a:cubicBezTo>
                    <a:pt x="20203" y="1583"/>
                    <a:pt x="20232" y="1588"/>
                    <a:pt x="20289" y="1598"/>
                  </a:cubicBezTo>
                  <a:cubicBezTo>
                    <a:pt x="20403" y="1643"/>
                    <a:pt x="20494" y="1666"/>
                    <a:pt x="20585" y="1689"/>
                  </a:cubicBezTo>
                  <a:cubicBezTo>
                    <a:pt x="20790" y="1761"/>
                    <a:pt x="20995" y="1789"/>
                    <a:pt x="21200" y="1789"/>
                  </a:cubicBezTo>
                  <a:cubicBezTo>
                    <a:pt x="21383" y="1789"/>
                    <a:pt x="21566" y="1767"/>
                    <a:pt x="21749" y="1735"/>
                  </a:cubicBezTo>
                  <a:cubicBezTo>
                    <a:pt x="22343" y="1598"/>
                    <a:pt x="22434" y="1118"/>
                    <a:pt x="22252" y="753"/>
                  </a:cubicBezTo>
                  <a:cubicBezTo>
                    <a:pt x="21955" y="160"/>
                    <a:pt x="20859" y="0"/>
                    <a:pt x="20083" y="0"/>
                  </a:cubicBezTo>
                  <a:close/>
                  <a:moveTo>
                    <a:pt x="2839" y="4129"/>
                  </a:moveTo>
                  <a:cubicBezTo>
                    <a:pt x="2840" y="4129"/>
                    <a:pt x="2812" y="4145"/>
                    <a:pt x="2754" y="4177"/>
                  </a:cubicBezTo>
                  <a:lnTo>
                    <a:pt x="2754" y="4177"/>
                  </a:lnTo>
                  <a:cubicBezTo>
                    <a:pt x="2756" y="4177"/>
                    <a:pt x="2757" y="4177"/>
                    <a:pt x="2759" y="4177"/>
                  </a:cubicBezTo>
                  <a:cubicBezTo>
                    <a:pt x="2756" y="4178"/>
                    <a:pt x="2754" y="4178"/>
                    <a:pt x="2751" y="4179"/>
                  </a:cubicBezTo>
                  <a:lnTo>
                    <a:pt x="2751" y="4179"/>
                  </a:lnTo>
                  <a:cubicBezTo>
                    <a:pt x="2752" y="4178"/>
                    <a:pt x="2753" y="4178"/>
                    <a:pt x="2754" y="4177"/>
                  </a:cubicBezTo>
                  <a:lnTo>
                    <a:pt x="2754" y="4177"/>
                  </a:lnTo>
                  <a:cubicBezTo>
                    <a:pt x="2751" y="4177"/>
                    <a:pt x="2748" y="4177"/>
                    <a:pt x="2746" y="4177"/>
                  </a:cubicBezTo>
                  <a:lnTo>
                    <a:pt x="2746" y="4177"/>
                  </a:lnTo>
                  <a:cubicBezTo>
                    <a:pt x="2807" y="4145"/>
                    <a:pt x="2838" y="4129"/>
                    <a:pt x="2839" y="4129"/>
                  </a:cubicBezTo>
                  <a:close/>
                  <a:moveTo>
                    <a:pt x="2746" y="4177"/>
                  </a:moveTo>
                  <a:lnTo>
                    <a:pt x="2746" y="4177"/>
                  </a:lnTo>
                  <a:cubicBezTo>
                    <a:pt x="2743" y="4179"/>
                    <a:pt x="2741" y="4180"/>
                    <a:pt x="2738" y="4181"/>
                  </a:cubicBezTo>
                  <a:lnTo>
                    <a:pt x="2738" y="4181"/>
                  </a:lnTo>
                  <a:cubicBezTo>
                    <a:pt x="2742" y="4180"/>
                    <a:pt x="2747" y="4180"/>
                    <a:pt x="2751" y="4179"/>
                  </a:cubicBezTo>
                  <a:lnTo>
                    <a:pt x="2751" y="4179"/>
                  </a:lnTo>
                  <a:cubicBezTo>
                    <a:pt x="2740" y="4185"/>
                    <a:pt x="2727" y="4192"/>
                    <a:pt x="2713" y="4200"/>
                  </a:cubicBezTo>
                  <a:cubicBezTo>
                    <a:pt x="2718" y="4195"/>
                    <a:pt x="2721" y="4192"/>
                    <a:pt x="2724" y="4189"/>
                  </a:cubicBezTo>
                  <a:lnTo>
                    <a:pt x="2724" y="4189"/>
                  </a:lnTo>
                  <a:cubicBezTo>
                    <a:pt x="2729" y="4186"/>
                    <a:pt x="2734" y="4184"/>
                    <a:pt x="2738" y="4181"/>
                  </a:cubicBezTo>
                  <a:lnTo>
                    <a:pt x="2738" y="4181"/>
                  </a:lnTo>
                  <a:cubicBezTo>
                    <a:pt x="2736" y="4182"/>
                    <a:pt x="2733" y="4182"/>
                    <a:pt x="2731" y="4183"/>
                  </a:cubicBezTo>
                  <a:lnTo>
                    <a:pt x="2731" y="4183"/>
                  </a:lnTo>
                  <a:cubicBezTo>
                    <a:pt x="2736" y="4179"/>
                    <a:pt x="2740" y="4178"/>
                    <a:pt x="2746" y="4177"/>
                  </a:cubicBezTo>
                  <a:close/>
                  <a:moveTo>
                    <a:pt x="2161" y="4418"/>
                  </a:moveTo>
                  <a:lnTo>
                    <a:pt x="2161" y="4418"/>
                  </a:lnTo>
                  <a:cubicBezTo>
                    <a:pt x="2155" y="4421"/>
                    <a:pt x="2149" y="4424"/>
                    <a:pt x="2142" y="4428"/>
                  </a:cubicBezTo>
                  <a:cubicBezTo>
                    <a:pt x="2148" y="4425"/>
                    <a:pt x="2154" y="4421"/>
                    <a:pt x="2161" y="4418"/>
                  </a:cubicBezTo>
                  <a:close/>
                  <a:moveTo>
                    <a:pt x="2472" y="2728"/>
                  </a:moveTo>
                  <a:cubicBezTo>
                    <a:pt x="2299" y="2728"/>
                    <a:pt x="2111" y="2754"/>
                    <a:pt x="1914" y="2808"/>
                  </a:cubicBezTo>
                  <a:cubicBezTo>
                    <a:pt x="1184" y="3036"/>
                    <a:pt x="179" y="3492"/>
                    <a:pt x="65" y="4131"/>
                  </a:cubicBezTo>
                  <a:cubicBezTo>
                    <a:pt x="0" y="4522"/>
                    <a:pt x="183" y="4934"/>
                    <a:pt x="731" y="4934"/>
                  </a:cubicBezTo>
                  <a:cubicBezTo>
                    <a:pt x="759" y="4934"/>
                    <a:pt x="788" y="4933"/>
                    <a:pt x="819" y="4930"/>
                  </a:cubicBezTo>
                  <a:cubicBezTo>
                    <a:pt x="1207" y="4907"/>
                    <a:pt x="1595" y="4793"/>
                    <a:pt x="1937" y="4565"/>
                  </a:cubicBezTo>
                  <a:cubicBezTo>
                    <a:pt x="2028" y="4519"/>
                    <a:pt x="2097" y="4451"/>
                    <a:pt x="2188" y="4405"/>
                  </a:cubicBezTo>
                  <a:cubicBezTo>
                    <a:pt x="2189" y="4405"/>
                    <a:pt x="2189" y="4405"/>
                    <a:pt x="2190" y="4404"/>
                  </a:cubicBezTo>
                  <a:lnTo>
                    <a:pt x="2190" y="4404"/>
                  </a:lnTo>
                  <a:cubicBezTo>
                    <a:pt x="2251" y="4378"/>
                    <a:pt x="2334" y="4354"/>
                    <a:pt x="2322" y="4354"/>
                  </a:cubicBezTo>
                  <a:cubicBezTo>
                    <a:pt x="2321" y="4354"/>
                    <a:pt x="2317" y="4354"/>
                    <a:pt x="2311" y="4355"/>
                  </a:cubicBezTo>
                  <a:lnTo>
                    <a:pt x="2311" y="4355"/>
                  </a:lnTo>
                  <a:cubicBezTo>
                    <a:pt x="2398" y="4331"/>
                    <a:pt x="2482" y="4300"/>
                    <a:pt x="2576" y="4268"/>
                  </a:cubicBezTo>
                  <a:cubicBezTo>
                    <a:pt x="2619" y="4245"/>
                    <a:pt x="2656" y="4225"/>
                    <a:pt x="2689" y="4208"/>
                  </a:cubicBezTo>
                  <a:lnTo>
                    <a:pt x="2689" y="4208"/>
                  </a:lnTo>
                  <a:cubicBezTo>
                    <a:pt x="2700" y="4206"/>
                    <a:pt x="2716" y="4204"/>
                    <a:pt x="2736" y="4200"/>
                  </a:cubicBezTo>
                  <a:cubicBezTo>
                    <a:pt x="3238" y="4109"/>
                    <a:pt x="3649" y="3606"/>
                    <a:pt x="3489" y="3287"/>
                  </a:cubicBezTo>
                  <a:cubicBezTo>
                    <a:pt x="3337" y="2933"/>
                    <a:pt x="2962" y="2728"/>
                    <a:pt x="2472" y="2728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6" name="Google Shape;4706;p53"/>
            <p:cNvSpPr/>
            <p:nvPr/>
          </p:nvSpPr>
          <p:spPr>
            <a:xfrm>
              <a:off x="3330950" y="1687975"/>
              <a:ext cx="4000" cy="1175"/>
            </a:xfrm>
            <a:custGeom>
              <a:avLst/>
              <a:gdLst/>
              <a:ahLst/>
              <a:cxnLst/>
              <a:rect l="l" t="t" r="r" b="b"/>
              <a:pathLst>
                <a:path w="160" h="47" extrusionOk="0">
                  <a:moveTo>
                    <a:pt x="160" y="46"/>
                  </a:moveTo>
                  <a:lnTo>
                    <a:pt x="160" y="46"/>
                  </a:lnTo>
                  <a:cubicBezTo>
                    <a:pt x="0" y="1"/>
                    <a:pt x="0" y="1"/>
                    <a:pt x="160" y="46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7" name="Google Shape;4707;p53"/>
            <p:cNvSpPr/>
            <p:nvPr/>
          </p:nvSpPr>
          <p:spPr>
            <a:xfrm>
              <a:off x="2909825" y="1753450"/>
              <a:ext cx="3150" cy="1325"/>
            </a:xfrm>
            <a:custGeom>
              <a:avLst/>
              <a:gdLst/>
              <a:ahLst/>
              <a:cxnLst/>
              <a:rect l="l" t="t" r="r" b="b"/>
              <a:pathLst>
                <a:path w="126" h="53" extrusionOk="0">
                  <a:moveTo>
                    <a:pt x="123" y="1"/>
                  </a:moveTo>
                  <a:cubicBezTo>
                    <a:pt x="120" y="1"/>
                    <a:pt x="80" y="18"/>
                    <a:pt x="0" y="52"/>
                  </a:cubicBezTo>
                  <a:lnTo>
                    <a:pt x="23" y="52"/>
                  </a:lnTo>
                  <a:cubicBezTo>
                    <a:pt x="91" y="18"/>
                    <a:pt x="126" y="1"/>
                    <a:pt x="123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8" name="Google Shape;4708;p53"/>
            <p:cNvSpPr/>
            <p:nvPr/>
          </p:nvSpPr>
          <p:spPr>
            <a:xfrm>
              <a:off x="2896700" y="1759875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46" y="1"/>
                  </a:moveTo>
                  <a:cubicBezTo>
                    <a:pt x="23" y="1"/>
                    <a:pt x="23" y="1"/>
                    <a:pt x="0" y="1"/>
                  </a:cubicBezTo>
                  <a:cubicBezTo>
                    <a:pt x="23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9" name="Google Shape;4709;p53"/>
            <p:cNvSpPr/>
            <p:nvPr/>
          </p:nvSpPr>
          <p:spPr>
            <a:xfrm>
              <a:off x="3348050" y="1690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cubicBezTo>
                    <a:pt x="24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4" y="1"/>
                    <a:pt x="47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0" name="Google Shape;4710;p53"/>
            <p:cNvSpPr/>
            <p:nvPr/>
          </p:nvSpPr>
          <p:spPr>
            <a:xfrm>
              <a:off x="2831650" y="2082875"/>
              <a:ext cx="40525" cy="20550"/>
            </a:xfrm>
            <a:custGeom>
              <a:avLst/>
              <a:gdLst/>
              <a:ahLst/>
              <a:cxnLst/>
              <a:rect l="l" t="t" r="r" b="b"/>
              <a:pathLst>
                <a:path w="1621" h="822" extrusionOk="0">
                  <a:moveTo>
                    <a:pt x="681" y="0"/>
                  </a:moveTo>
                  <a:cubicBezTo>
                    <a:pt x="391" y="0"/>
                    <a:pt x="140" y="91"/>
                    <a:pt x="68" y="251"/>
                  </a:cubicBezTo>
                  <a:cubicBezTo>
                    <a:pt x="0" y="456"/>
                    <a:pt x="251" y="707"/>
                    <a:pt x="662" y="799"/>
                  </a:cubicBezTo>
                  <a:cubicBezTo>
                    <a:pt x="753" y="814"/>
                    <a:pt x="843" y="821"/>
                    <a:pt x="928" y="821"/>
                  </a:cubicBezTo>
                  <a:cubicBezTo>
                    <a:pt x="1229" y="821"/>
                    <a:pt x="1476" y="730"/>
                    <a:pt x="1529" y="570"/>
                  </a:cubicBezTo>
                  <a:cubicBezTo>
                    <a:pt x="1621" y="365"/>
                    <a:pt x="1347" y="114"/>
                    <a:pt x="936" y="23"/>
                  </a:cubicBezTo>
                  <a:cubicBezTo>
                    <a:pt x="850" y="7"/>
                    <a:pt x="764" y="0"/>
                    <a:pt x="681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1" name="Google Shape;4711;p53"/>
            <p:cNvSpPr/>
            <p:nvPr/>
          </p:nvSpPr>
          <p:spPr>
            <a:xfrm>
              <a:off x="3457625" y="1968700"/>
              <a:ext cx="37675" cy="26900"/>
            </a:xfrm>
            <a:custGeom>
              <a:avLst/>
              <a:gdLst/>
              <a:ahLst/>
              <a:cxnLst/>
              <a:rect l="l" t="t" r="r" b="b"/>
              <a:pathLst>
                <a:path w="1507" h="1076" extrusionOk="0">
                  <a:moveTo>
                    <a:pt x="1111" y="1"/>
                  </a:moveTo>
                  <a:cubicBezTo>
                    <a:pt x="919" y="1"/>
                    <a:pt x="668" y="87"/>
                    <a:pt x="457" y="253"/>
                  </a:cubicBezTo>
                  <a:cubicBezTo>
                    <a:pt x="137" y="504"/>
                    <a:pt x="0" y="846"/>
                    <a:pt x="160" y="1006"/>
                  </a:cubicBezTo>
                  <a:cubicBezTo>
                    <a:pt x="214" y="1053"/>
                    <a:pt x="295" y="1075"/>
                    <a:pt x="390" y="1075"/>
                  </a:cubicBezTo>
                  <a:cubicBezTo>
                    <a:pt x="576" y="1075"/>
                    <a:pt x="817" y="989"/>
                    <a:pt x="1028" y="823"/>
                  </a:cubicBezTo>
                  <a:cubicBezTo>
                    <a:pt x="1370" y="572"/>
                    <a:pt x="1507" y="230"/>
                    <a:pt x="1347" y="70"/>
                  </a:cubicBezTo>
                  <a:cubicBezTo>
                    <a:pt x="1293" y="24"/>
                    <a:pt x="1210" y="1"/>
                    <a:pt x="11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2" name="Google Shape;4712;p53"/>
            <p:cNvSpPr/>
            <p:nvPr/>
          </p:nvSpPr>
          <p:spPr>
            <a:xfrm>
              <a:off x="3130075" y="1991250"/>
              <a:ext cx="151250" cy="84325"/>
            </a:xfrm>
            <a:custGeom>
              <a:avLst/>
              <a:gdLst/>
              <a:ahLst/>
              <a:cxnLst/>
              <a:rect l="l" t="t" r="r" b="b"/>
              <a:pathLst>
                <a:path w="6050" h="3373" extrusionOk="0">
                  <a:moveTo>
                    <a:pt x="810" y="1266"/>
                  </a:moveTo>
                  <a:cubicBezTo>
                    <a:pt x="733" y="1266"/>
                    <a:pt x="561" y="1440"/>
                    <a:pt x="389" y="1633"/>
                  </a:cubicBezTo>
                  <a:cubicBezTo>
                    <a:pt x="297" y="1747"/>
                    <a:pt x="206" y="1839"/>
                    <a:pt x="138" y="1953"/>
                  </a:cubicBezTo>
                  <a:cubicBezTo>
                    <a:pt x="92" y="2044"/>
                    <a:pt x="46" y="2113"/>
                    <a:pt x="46" y="2113"/>
                  </a:cubicBezTo>
                  <a:cubicBezTo>
                    <a:pt x="46" y="2113"/>
                    <a:pt x="46" y="2135"/>
                    <a:pt x="46" y="2181"/>
                  </a:cubicBezTo>
                  <a:cubicBezTo>
                    <a:pt x="23" y="2204"/>
                    <a:pt x="23" y="2272"/>
                    <a:pt x="23" y="2318"/>
                  </a:cubicBezTo>
                  <a:cubicBezTo>
                    <a:pt x="1" y="2455"/>
                    <a:pt x="23" y="2638"/>
                    <a:pt x="92" y="2775"/>
                  </a:cubicBezTo>
                  <a:cubicBezTo>
                    <a:pt x="234" y="3038"/>
                    <a:pt x="447" y="3193"/>
                    <a:pt x="510" y="3193"/>
                  </a:cubicBezTo>
                  <a:cubicBezTo>
                    <a:pt x="518" y="3193"/>
                    <a:pt x="523" y="3191"/>
                    <a:pt x="526" y="3185"/>
                  </a:cubicBezTo>
                  <a:cubicBezTo>
                    <a:pt x="594" y="3140"/>
                    <a:pt x="434" y="2911"/>
                    <a:pt x="412" y="2683"/>
                  </a:cubicBezTo>
                  <a:cubicBezTo>
                    <a:pt x="389" y="2569"/>
                    <a:pt x="412" y="2478"/>
                    <a:pt x="434" y="2409"/>
                  </a:cubicBezTo>
                  <a:cubicBezTo>
                    <a:pt x="457" y="2341"/>
                    <a:pt x="503" y="2272"/>
                    <a:pt x="480" y="2272"/>
                  </a:cubicBezTo>
                  <a:cubicBezTo>
                    <a:pt x="480" y="2272"/>
                    <a:pt x="503" y="2227"/>
                    <a:pt x="526" y="2135"/>
                  </a:cubicBezTo>
                  <a:cubicBezTo>
                    <a:pt x="548" y="2067"/>
                    <a:pt x="617" y="1953"/>
                    <a:pt x="663" y="1816"/>
                  </a:cubicBezTo>
                  <a:cubicBezTo>
                    <a:pt x="800" y="1565"/>
                    <a:pt x="868" y="1291"/>
                    <a:pt x="822" y="1268"/>
                  </a:cubicBezTo>
                  <a:cubicBezTo>
                    <a:pt x="818" y="1267"/>
                    <a:pt x="814" y="1266"/>
                    <a:pt x="810" y="1266"/>
                  </a:cubicBezTo>
                  <a:close/>
                  <a:moveTo>
                    <a:pt x="1986" y="2501"/>
                  </a:moveTo>
                  <a:cubicBezTo>
                    <a:pt x="1804" y="2501"/>
                    <a:pt x="1621" y="2569"/>
                    <a:pt x="1621" y="2638"/>
                  </a:cubicBezTo>
                  <a:cubicBezTo>
                    <a:pt x="1621" y="2683"/>
                    <a:pt x="1781" y="2752"/>
                    <a:pt x="1918" y="2820"/>
                  </a:cubicBezTo>
                  <a:cubicBezTo>
                    <a:pt x="2055" y="2911"/>
                    <a:pt x="2169" y="2980"/>
                    <a:pt x="2169" y="2980"/>
                  </a:cubicBezTo>
                  <a:cubicBezTo>
                    <a:pt x="2169" y="2980"/>
                    <a:pt x="2306" y="3026"/>
                    <a:pt x="2443" y="3094"/>
                  </a:cubicBezTo>
                  <a:cubicBezTo>
                    <a:pt x="2547" y="3177"/>
                    <a:pt x="2651" y="3280"/>
                    <a:pt x="2721" y="3280"/>
                  </a:cubicBezTo>
                  <a:cubicBezTo>
                    <a:pt x="2727" y="3280"/>
                    <a:pt x="2734" y="3279"/>
                    <a:pt x="2740" y="3277"/>
                  </a:cubicBezTo>
                  <a:cubicBezTo>
                    <a:pt x="2785" y="3254"/>
                    <a:pt x="2785" y="3071"/>
                    <a:pt x="2671" y="2889"/>
                  </a:cubicBezTo>
                  <a:cubicBezTo>
                    <a:pt x="2580" y="2706"/>
                    <a:pt x="2397" y="2569"/>
                    <a:pt x="2397" y="2569"/>
                  </a:cubicBezTo>
                  <a:cubicBezTo>
                    <a:pt x="2397" y="2569"/>
                    <a:pt x="2192" y="2501"/>
                    <a:pt x="1986" y="2501"/>
                  </a:cubicBezTo>
                  <a:close/>
                  <a:moveTo>
                    <a:pt x="4274" y="0"/>
                  </a:moveTo>
                  <a:cubicBezTo>
                    <a:pt x="4259" y="0"/>
                    <a:pt x="4249" y="4"/>
                    <a:pt x="4246" y="13"/>
                  </a:cubicBezTo>
                  <a:cubicBezTo>
                    <a:pt x="4201" y="58"/>
                    <a:pt x="4657" y="401"/>
                    <a:pt x="5045" y="766"/>
                  </a:cubicBezTo>
                  <a:cubicBezTo>
                    <a:pt x="5228" y="949"/>
                    <a:pt x="5387" y="1131"/>
                    <a:pt x="5479" y="1291"/>
                  </a:cubicBezTo>
                  <a:cubicBezTo>
                    <a:pt x="5502" y="1359"/>
                    <a:pt x="5524" y="1428"/>
                    <a:pt x="5547" y="1473"/>
                  </a:cubicBezTo>
                  <a:cubicBezTo>
                    <a:pt x="5547" y="1519"/>
                    <a:pt x="5570" y="1542"/>
                    <a:pt x="5547" y="1542"/>
                  </a:cubicBezTo>
                  <a:cubicBezTo>
                    <a:pt x="5547" y="1542"/>
                    <a:pt x="5593" y="1633"/>
                    <a:pt x="5593" y="1816"/>
                  </a:cubicBezTo>
                  <a:cubicBezTo>
                    <a:pt x="5570" y="1976"/>
                    <a:pt x="5479" y="2204"/>
                    <a:pt x="5365" y="2432"/>
                  </a:cubicBezTo>
                  <a:cubicBezTo>
                    <a:pt x="5091" y="2889"/>
                    <a:pt x="4748" y="3322"/>
                    <a:pt x="4794" y="3368"/>
                  </a:cubicBezTo>
                  <a:cubicBezTo>
                    <a:pt x="4797" y="3371"/>
                    <a:pt x="4801" y="3372"/>
                    <a:pt x="4806" y="3372"/>
                  </a:cubicBezTo>
                  <a:cubicBezTo>
                    <a:pt x="4891" y="3372"/>
                    <a:pt x="5295" y="3044"/>
                    <a:pt x="5639" y="2615"/>
                  </a:cubicBezTo>
                  <a:cubicBezTo>
                    <a:pt x="5821" y="2386"/>
                    <a:pt x="5958" y="2113"/>
                    <a:pt x="6004" y="1862"/>
                  </a:cubicBezTo>
                  <a:cubicBezTo>
                    <a:pt x="6027" y="1747"/>
                    <a:pt x="6049" y="1633"/>
                    <a:pt x="6027" y="1565"/>
                  </a:cubicBezTo>
                  <a:cubicBezTo>
                    <a:pt x="6027" y="1496"/>
                    <a:pt x="6027" y="1451"/>
                    <a:pt x="6027" y="1451"/>
                  </a:cubicBezTo>
                  <a:cubicBezTo>
                    <a:pt x="6027" y="1451"/>
                    <a:pt x="6004" y="1405"/>
                    <a:pt x="5981" y="1337"/>
                  </a:cubicBezTo>
                  <a:cubicBezTo>
                    <a:pt x="5958" y="1268"/>
                    <a:pt x="5912" y="1177"/>
                    <a:pt x="5844" y="1063"/>
                  </a:cubicBezTo>
                  <a:cubicBezTo>
                    <a:pt x="5707" y="880"/>
                    <a:pt x="5479" y="652"/>
                    <a:pt x="5250" y="492"/>
                  </a:cubicBezTo>
                  <a:cubicBezTo>
                    <a:pt x="4829" y="211"/>
                    <a:pt x="4390" y="0"/>
                    <a:pt x="4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3" name="Google Shape;4713;p53"/>
            <p:cNvSpPr/>
            <p:nvPr/>
          </p:nvSpPr>
          <p:spPr>
            <a:xfrm>
              <a:off x="3183725" y="2020925"/>
              <a:ext cx="38250" cy="19150"/>
            </a:xfrm>
            <a:custGeom>
              <a:avLst/>
              <a:gdLst/>
              <a:ahLst/>
              <a:cxnLst/>
              <a:rect l="l" t="t" r="r" b="b"/>
              <a:pathLst>
                <a:path w="1530" h="766" extrusionOk="0">
                  <a:moveTo>
                    <a:pt x="594" y="0"/>
                  </a:moveTo>
                  <a:cubicBezTo>
                    <a:pt x="331" y="0"/>
                    <a:pt x="119" y="89"/>
                    <a:pt x="69" y="241"/>
                  </a:cubicBezTo>
                  <a:cubicBezTo>
                    <a:pt x="0" y="423"/>
                    <a:pt x="251" y="652"/>
                    <a:pt x="617" y="743"/>
                  </a:cubicBezTo>
                  <a:cubicBezTo>
                    <a:pt x="704" y="758"/>
                    <a:pt x="790" y="766"/>
                    <a:pt x="872" y="766"/>
                  </a:cubicBezTo>
                  <a:cubicBezTo>
                    <a:pt x="1154" y="766"/>
                    <a:pt x="1385" y="679"/>
                    <a:pt x="1438" y="538"/>
                  </a:cubicBezTo>
                  <a:cubicBezTo>
                    <a:pt x="1530" y="332"/>
                    <a:pt x="1278" y="104"/>
                    <a:pt x="890" y="35"/>
                  </a:cubicBezTo>
                  <a:cubicBezTo>
                    <a:pt x="788" y="11"/>
                    <a:pt x="688" y="0"/>
                    <a:pt x="594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4" name="Google Shape;4714;p53"/>
            <p:cNvSpPr/>
            <p:nvPr/>
          </p:nvSpPr>
          <p:spPr>
            <a:xfrm>
              <a:off x="3276725" y="1776175"/>
              <a:ext cx="143250" cy="28900"/>
            </a:xfrm>
            <a:custGeom>
              <a:avLst/>
              <a:gdLst/>
              <a:ahLst/>
              <a:cxnLst/>
              <a:rect l="l" t="t" r="r" b="b"/>
              <a:pathLst>
                <a:path w="5730" h="1156" extrusionOk="0">
                  <a:moveTo>
                    <a:pt x="2664" y="0"/>
                  </a:moveTo>
                  <a:cubicBezTo>
                    <a:pt x="2593" y="0"/>
                    <a:pt x="2512" y="11"/>
                    <a:pt x="2420" y="11"/>
                  </a:cubicBezTo>
                  <a:cubicBezTo>
                    <a:pt x="2329" y="33"/>
                    <a:pt x="2260" y="33"/>
                    <a:pt x="2169" y="33"/>
                  </a:cubicBezTo>
                  <a:cubicBezTo>
                    <a:pt x="2101" y="56"/>
                    <a:pt x="2009" y="79"/>
                    <a:pt x="1918" y="102"/>
                  </a:cubicBezTo>
                  <a:cubicBezTo>
                    <a:pt x="1735" y="125"/>
                    <a:pt x="1553" y="193"/>
                    <a:pt x="1370" y="239"/>
                  </a:cubicBezTo>
                  <a:cubicBezTo>
                    <a:pt x="1188" y="307"/>
                    <a:pt x="1005" y="399"/>
                    <a:pt x="845" y="467"/>
                  </a:cubicBezTo>
                  <a:cubicBezTo>
                    <a:pt x="686" y="536"/>
                    <a:pt x="526" y="627"/>
                    <a:pt x="412" y="695"/>
                  </a:cubicBezTo>
                  <a:cubicBezTo>
                    <a:pt x="161" y="832"/>
                    <a:pt x="1" y="946"/>
                    <a:pt x="1" y="969"/>
                  </a:cubicBezTo>
                  <a:cubicBezTo>
                    <a:pt x="1" y="970"/>
                    <a:pt x="3" y="970"/>
                    <a:pt x="4" y="970"/>
                  </a:cubicBezTo>
                  <a:cubicBezTo>
                    <a:pt x="61" y="970"/>
                    <a:pt x="706" y="598"/>
                    <a:pt x="1416" y="399"/>
                  </a:cubicBezTo>
                  <a:cubicBezTo>
                    <a:pt x="1599" y="353"/>
                    <a:pt x="1781" y="307"/>
                    <a:pt x="1941" y="284"/>
                  </a:cubicBezTo>
                  <a:cubicBezTo>
                    <a:pt x="2032" y="284"/>
                    <a:pt x="2124" y="262"/>
                    <a:pt x="2192" y="239"/>
                  </a:cubicBezTo>
                  <a:lnTo>
                    <a:pt x="2420" y="239"/>
                  </a:lnTo>
                  <a:cubicBezTo>
                    <a:pt x="2512" y="239"/>
                    <a:pt x="2593" y="229"/>
                    <a:pt x="2664" y="229"/>
                  </a:cubicBezTo>
                  <a:cubicBezTo>
                    <a:pt x="2699" y="229"/>
                    <a:pt x="2732" y="231"/>
                    <a:pt x="2763" y="239"/>
                  </a:cubicBezTo>
                  <a:lnTo>
                    <a:pt x="3014" y="239"/>
                  </a:lnTo>
                  <a:cubicBezTo>
                    <a:pt x="3082" y="239"/>
                    <a:pt x="3196" y="262"/>
                    <a:pt x="3333" y="284"/>
                  </a:cubicBezTo>
                  <a:cubicBezTo>
                    <a:pt x="3470" y="307"/>
                    <a:pt x="3630" y="330"/>
                    <a:pt x="3813" y="376"/>
                  </a:cubicBezTo>
                  <a:cubicBezTo>
                    <a:pt x="3995" y="421"/>
                    <a:pt x="4178" y="467"/>
                    <a:pt x="4338" y="536"/>
                  </a:cubicBezTo>
                  <a:cubicBezTo>
                    <a:pt x="4703" y="627"/>
                    <a:pt x="5045" y="787"/>
                    <a:pt x="5319" y="924"/>
                  </a:cubicBezTo>
                  <a:cubicBezTo>
                    <a:pt x="5524" y="1067"/>
                    <a:pt x="5692" y="1155"/>
                    <a:pt x="5724" y="1155"/>
                  </a:cubicBezTo>
                  <a:cubicBezTo>
                    <a:pt x="5728" y="1155"/>
                    <a:pt x="5730" y="1154"/>
                    <a:pt x="5730" y="1152"/>
                  </a:cubicBezTo>
                  <a:cubicBezTo>
                    <a:pt x="5730" y="1152"/>
                    <a:pt x="5593" y="1015"/>
                    <a:pt x="5342" y="832"/>
                  </a:cubicBezTo>
                  <a:cubicBezTo>
                    <a:pt x="5114" y="695"/>
                    <a:pt x="4748" y="490"/>
                    <a:pt x="4383" y="376"/>
                  </a:cubicBezTo>
                  <a:cubicBezTo>
                    <a:pt x="4223" y="307"/>
                    <a:pt x="4041" y="239"/>
                    <a:pt x="3858" y="193"/>
                  </a:cubicBezTo>
                  <a:cubicBezTo>
                    <a:pt x="3676" y="148"/>
                    <a:pt x="3516" y="102"/>
                    <a:pt x="3379" y="79"/>
                  </a:cubicBezTo>
                  <a:cubicBezTo>
                    <a:pt x="3242" y="56"/>
                    <a:pt x="3105" y="11"/>
                    <a:pt x="3037" y="11"/>
                  </a:cubicBezTo>
                  <a:lnTo>
                    <a:pt x="2763" y="11"/>
                  </a:lnTo>
                  <a:cubicBezTo>
                    <a:pt x="2732" y="3"/>
                    <a:pt x="2699" y="0"/>
                    <a:pt x="2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5" name="Google Shape;4715;p53"/>
            <p:cNvSpPr/>
            <p:nvPr/>
          </p:nvSpPr>
          <p:spPr>
            <a:xfrm>
              <a:off x="3301275" y="1822000"/>
              <a:ext cx="131825" cy="134900"/>
            </a:xfrm>
            <a:custGeom>
              <a:avLst/>
              <a:gdLst/>
              <a:ahLst/>
              <a:cxnLst/>
              <a:rect l="l" t="t" r="r" b="b"/>
              <a:pathLst>
                <a:path w="5273" h="5396" extrusionOk="0">
                  <a:moveTo>
                    <a:pt x="2576" y="0"/>
                  </a:moveTo>
                  <a:cubicBezTo>
                    <a:pt x="2396" y="0"/>
                    <a:pt x="2214" y="23"/>
                    <a:pt x="2032" y="72"/>
                  </a:cubicBezTo>
                  <a:cubicBezTo>
                    <a:pt x="776" y="414"/>
                    <a:pt x="0" y="1875"/>
                    <a:pt x="343" y="3313"/>
                  </a:cubicBezTo>
                  <a:cubicBezTo>
                    <a:pt x="616" y="4563"/>
                    <a:pt x="1608" y="5395"/>
                    <a:pt x="2689" y="5395"/>
                  </a:cubicBezTo>
                  <a:cubicBezTo>
                    <a:pt x="2872" y="5395"/>
                    <a:pt x="3057" y="5371"/>
                    <a:pt x="3241" y="5322"/>
                  </a:cubicBezTo>
                  <a:cubicBezTo>
                    <a:pt x="4520" y="4979"/>
                    <a:pt x="5273" y="3541"/>
                    <a:pt x="4953" y="2081"/>
                  </a:cubicBezTo>
                  <a:cubicBezTo>
                    <a:pt x="4660" y="847"/>
                    <a:pt x="3661" y="0"/>
                    <a:pt x="2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6" name="Google Shape;4716;p53"/>
            <p:cNvSpPr/>
            <p:nvPr/>
          </p:nvSpPr>
          <p:spPr>
            <a:xfrm>
              <a:off x="3245350" y="1785475"/>
              <a:ext cx="224275" cy="222100"/>
            </a:xfrm>
            <a:custGeom>
              <a:avLst/>
              <a:gdLst/>
              <a:ahLst/>
              <a:cxnLst/>
              <a:rect l="l" t="t" r="r" b="b"/>
              <a:pathLst>
                <a:path w="8971" h="8884" extrusionOk="0">
                  <a:moveTo>
                    <a:pt x="4959" y="1"/>
                  </a:moveTo>
                  <a:cubicBezTo>
                    <a:pt x="4419" y="1"/>
                    <a:pt x="3885" y="95"/>
                    <a:pt x="3379" y="323"/>
                  </a:cubicBezTo>
                  <a:cubicBezTo>
                    <a:pt x="548" y="1556"/>
                    <a:pt x="0" y="4706"/>
                    <a:pt x="617" y="6623"/>
                  </a:cubicBezTo>
                  <a:cubicBezTo>
                    <a:pt x="1149" y="8189"/>
                    <a:pt x="2399" y="8884"/>
                    <a:pt x="3829" y="8884"/>
                  </a:cubicBezTo>
                  <a:cubicBezTo>
                    <a:pt x="4547" y="8884"/>
                    <a:pt x="5309" y="8709"/>
                    <a:pt x="6049" y="8381"/>
                  </a:cubicBezTo>
                  <a:cubicBezTo>
                    <a:pt x="7670" y="7673"/>
                    <a:pt x="8788" y="6052"/>
                    <a:pt x="8925" y="4295"/>
                  </a:cubicBezTo>
                  <a:cubicBezTo>
                    <a:pt x="8971" y="3747"/>
                    <a:pt x="8879" y="3131"/>
                    <a:pt x="8651" y="2515"/>
                  </a:cubicBezTo>
                  <a:cubicBezTo>
                    <a:pt x="8263" y="1396"/>
                    <a:pt x="7304" y="437"/>
                    <a:pt x="6255" y="164"/>
                  </a:cubicBezTo>
                  <a:cubicBezTo>
                    <a:pt x="5828" y="62"/>
                    <a:pt x="5392" y="1"/>
                    <a:pt x="49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7" name="Google Shape;4717;p53"/>
            <p:cNvSpPr/>
            <p:nvPr/>
          </p:nvSpPr>
          <p:spPr>
            <a:xfrm>
              <a:off x="3251625" y="1809150"/>
              <a:ext cx="218575" cy="202675"/>
            </a:xfrm>
            <a:custGeom>
              <a:avLst/>
              <a:gdLst/>
              <a:ahLst/>
              <a:cxnLst/>
              <a:rect l="l" t="t" r="r" b="b"/>
              <a:pathLst>
                <a:path w="8743" h="8107" extrusionOk="0">
                  <a:moveTo>
                    <a:pt x="4431" y="0"/>
                  </a:moveTo>
                  <a:cubicBezTo>
                    <a:pt x="4114" y="0"/>
                    <a:pt x="3792" y="42"/>
                    <a:pt x="3470" y="130"/>
                  </a:cubicBezTo>
                  <a:cubicBezTo>
                    <a:pt x="1781" y="563"/>
                    <a:pt x="571" y="2572"/>
                    <a:pt x="252" y="4398"/>
                  </a:cubicBezTo>
                  <a:cubicBezTo>
                    <a:pt x="0" y="5745"/>
                    <a:pt x="754" y="6886"/>
                    <a:pt x="1758" y="7548"/>
                  </a:cubicBezTo>
                  <a:cubicBezTo>
                    <a:pt x="2393" y="7954"/>
                    <a:pt x="3034" y="8106"/>
                    <a:pt x="3691" y="8106"/>
                  </a:cubicBezTo>
                  <a:cubicBezTo>
                    <a:pt x="4215" y="8106"/>
                    <a:pt x="4749" y="8009"/>
                    <a:pt x="5296" y="7867"/>
                  </a:cubicBezTo>
                  <a:cubicBezTo>
                    <a:pt x="7419" y="7297"/>
                    <a:pt x="8743" y="5493"/>
                    <a:pt x="8218" y="3211"/>
                  </a:cubicBezTo>
                  <a:cubicBezTo>
                    <a:pt x="7773" y="1278"/>
                    <a:pt x="6183" y="0"/>
                    <a:pt x="4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8" name="Google Shape;4718;p53"/>
            <p:cNvSpPr/>
            <p:nvPr/>
          </p:nvSpPr>
          <p:spPr>
            <a:xfrm>
              <a:off x="3261325" y="1819850"/>
              <a:ext cx="163800" cy="168250"/>
            </a:xfrm>
            <a:custGeom>
              <a:avLst/>
              <a:gdLst/>
              <a:ahLst/>
              <a:cxnLst/>
              <a:rect l="l" t="t" r="r" b="b"/>
              <a:pathLst>
                <a:path w="6552" h="6730" extrusionOk="0">
                  <a:moveTo>
                    <a:pt x="3341" y="0"/>
                  </a:moveTo>
                  <a:cubicBezTo>
                    <a:pt x="3225" y="0"/>
                    <a:pt x="3108" y="7"/>
                    <a:pt x="2991" y="21"/>
                  </a:cubicBezTo>
                  <a:cubicBezTo>
                    <a:pt x="1256" y="227"/>
                    <a:pt x="0" y="1893"/>
                    <a:pt x="160" y="3742"/>
                  </a:cubicBezTo>
                  <a:cubicBezTo>
                    <a:pt x="309" y="5463"/>
                    <a:pt x="1646" y="6730"/>
                    <a:pt x="3211" y="6730"/>
                  </a:cubicBezTo>
                  <a:cubicBezTo>
                    <a:pt x="3327" y="6730"/>
                    <a:pt x="3444" y="6723"/>
                    <a:pt x="3561" y="6709"/>
                  </a:cubicBezTo>
                  <a:cubicBezTo>
                    <a:pt x="5296" y="6503"/>
                    <a:pt x="6551" y="4837"/>
                    <a:pt x="6392" y="2988"/>
                  </a:cubicBezTo>
                  <a:cubicBezTo>
                    <a:pt x="6243" y="1267"/>
                    <a:pt x="4906" y="0"/>
                    <a:pt x="3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9" name="Google Shape;4719;p53"/>
            <p:cNvSpPr/>
            <p:nvPr/>
          </p:nvSpPr>
          <p:spPr>
            <a:xfrm>
              <a:off x="3290425" y="1850775"/>
              <a:ext cx="91900" cy="94875"/>
            </a:xfrm>
            <a:custGeom>
              <a:avLst/>
              <a:gdLst/>
              <a:ahLst/>
              <a:cxnLst/>
              <a:rect l="l" t="t" r="r" b="b"/>
              <a:pathLst>
                <a:path w="3676" h="3795" extrusionOk="0">
                  <a:moveTo>
                    <a:pt x="1897" y="1"/>
                  </a:moveTo>
                  <a:cubicBezTo>
                    <a:pt x="1821" y="1"/>
                    <a:pt x="1744" y="6"/>
                    <a:pt x="1667" y="17"/>
                  </a:cubicBezTo>
                  <a:cubicBezTo>
                    <a:pt x="708" y="131"/>
                    <a:pt x="1" y="1067"/>
                    <a:pt x="92" y="2094"/>
                  </a:cubicBezTo>
                  <a:cubicBezTo>
                    <a:pt x="177" y="3073"/>
                    <a:pt x="917" y="3794"/>
                    <a:pt x="1813" y="3794"/>
                  </a:cubicBezTo>
                  <a:cubicBezTo>
                    <a:pt x="1878" y="3794"/>
                    <a:pt x="1943" y="3791"/>
                    <a:pt x="2009" y="3783"/>
                  </a:cubicBezTo>
                  <a:cubicBezTo>
                    <a:pt x="2968" y="3646"/>
                    <a:pt x="3675" y="2710"/>
                    <a:pt x="3584" y="1683"/>
                  </a:cubicBezTo>
                  <a:cubicBezTo>
                    <a:pt x="3500" y="716"/>
                    <a:pt x="2777" y="1"/>
                    <a:pt x="1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0" name="Google Shape;4720;p53"/>
            <p:cNvSpPr/>
            <p:nvPr/>
          </p:nvSpPr>
          <p:spPr>
            <a:xfrm>
              <a:off x="3382225" y="1861516"/>
              <a:ext cx="45242" cy="46699"/>
            </a:xfrm>
            <a:custGeom>
              <a:avLst/>
              <a:gdLst/>
              <a:ahLst/>
              <a:cxnLst/>
              <a:rect l="l" t="t" r="r" b="b"/>
              <a:pathLst>
                <a:path w="2762" h="2851" extrusionOk="0">
                  <a:moveTo>
                    <a:pt x="1414" y="0"/>
                  </a:moveTo>
                  <a:cubicBezTo>
                    <a:pt x="1362" y="0"/>
                    <a:pt x="1309" y="4"/>
                    <a:pt x="1256" y="10"/>
                  </a:cubicBezTo>
                  <a:cubicBezTo>
                    <a:pt x="525" y="101"/>
                    <a:pt x="0" y="786"/>
                    <a:pt x="69" y="1585"/>
                  </a:cubicBezTo>
                  <a:cubicBezTo>
                    <a:pt x="132" y="2306"/>
                    <a:pt x="689" y="2850"/>
                    <a:pt x="1353" y="2850"/>
                  </a:cubicBezTo>
                  <a:cubicBezTo>
                    <a:pt x="1404" y="2850"/>
                    <a:pt x="1455" y="2847"/>
                    <a:pt x="1507" y="2841"/>
                  </a:cubicBezTo>
                  <a:cubicBezTo>
                    <a:pt x="2237" y="2749"/>
                    <a:pt x="2762" y="2042"/>
                    <a:pt x="2693" y="1266"/>
                  </a:cubicBezTo>
                  <a:cubicBezTo>
                    <a:pt x="2630" y="525"/>
                    <a:pt x="2076" y="0"/>
                    <a:pt x="1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1" name="Google Shape;4721;p53"/>
            <p:cNvSpPr/>
            <p:nvPr/>
          </p:nvSpPr>
          <p:spPr>
            <a:xfrm>
              <a:off x="2812225" y="1827150"/>
              <a:ext cx="188925" cy="111350"/>
            </a:xfrm>
            <a:custGeom>
              <a:avLst/>
              <a:gdLst/>
              <a:ahLst/>
              <a:cxnLst/>
              <a:rect l="l" t="t" r="r" b="b"/>
              <a:pathLst>
                <a:path w="7557" h="4454" extrusionOk="0">
                  <a:moveTo>
                    <a:pt x="5341" y="0"/>
                  </a:moveTo>
                  <a:cubicBezTo>
                    <a:pt x="5296" y="0"/>
                    <a:pt x="5251" y="1"/>
                    <a:pt x="5205" y="3"/>
                  </a:cubicBezTo>
                  <a:cubicBezTo>
                    <a:pt x="4612" y="26"/>
                    <a:pt x="3995" y="140"/>
                    <a:pt x="3562" y="323"/>
                  </a:cubicBezTo>
                  <a:cubicBezTo>
                    <a:pt x="3333" y="391"/>
                    <a:pt x="3151" y="460"/>
                    <a:pt x="3037" y="528"/>
                  </a:cubicBezTo>
                  <a:cubicBezTo>
                    <a:pt x="2923" y="574"/>
                    <a:pt x="2854" y="619"/>
                    <a:pt x="2854" y="619"/>
                  </a:cubicBezTo>
                  <a:cubicBezTo>
                    <a:pt x="2854" y="619"/>
                    <a:pt x="2763" y="642"/>
                    <a:pt x="2649" y="711"/>
                  </a:cubicBezTo>
                  <a:cubicBezTo>
                    <a:pt x="2535" y="779"/>
                    <a:pt x="2375" y="893"/>
                    <a:pt x="2169" y="1007"/>
                  </a:cubicBezTo>
                  <a:cubicBezTo>
                    <a:pt x="1804" y="1281"/>
                    <a:pt x="1302" y="1669"/>
                    <a:pt x="937" y="2171"/>
                  </a:cubicBezTo>
                  <a:cubicBezTo>
                    <a:pt x="549" y="2651"/>
                    <a:pt x="229" y="3221"/>
                    <a:pt x="138" y="3678"/>
                  </a:cubicBezTo>
                  <a:cubicBezTo>
                    <a:pt x="47" y="3906"/>
                    <a:pt x="47" y="4112"/>
                    <a:pt x="24" y="4226"/>
                  </a:cubicBezTo>
                  <a:cubicBezTo>
                    <a:pt x="24" y="4363"/>
                    <a:pt x="1" y="4454"/>
                    <a:pt x="24" y="4454"/>
                  </a:cubicBezTo>
                  <a:cubicBezTo>
                    <a:pt x="24" y="4454"/>
                    <a:pt x="47" y="4363"/>
                    <a:pt x="69" y="4248"/>
                  </a:cubicBezTo>
                  <a:cubicBezTo>
                    <a:pt x="115" y="4112"/>
                    <a:pt x="138" y="3929"/>
                    <a:pt x="229" y="3701"/>
                  </a:cubicBezTo>
                  <a:cubicBezTo>
                    <a:pt x="343" y="3267"/>
                    <a:pt x="686" y="2742"/>
                    <a:pt x="1051" y="2286"/>
                  </a:cubicBezTo>
                  <a:cubicBezTo>
                    <a:pt x="1439" y="1806"/>
                    <a:pt x="1941" y="1464"/>
                    <a:pt x="2306" y="1190"/>
                  </a:cubicBezTo>
                  <a:cubicBezTo>
                    <a:pt x="2489" y="1076"/>
                    <a:pt x="2649" y="984"/>
                    <a:pt x="2763" y="916"/>
                  </a:cubicBezTo>
                  <a:cubicBezTo>
                    <a:pt x="2877" y="848"/>
                    <a:pt x="2945" y="825"/>
                    <a:pt x="2945" y="825"/>
                  </a:cubicBezTo>
                  <a:cubicBezTo>
                    <a:pt x="2945" y="825"/>
                    <a:pt x="3014" y="802"/>
                    <a:pt x="3128" y="733"/>
                  </a:cubicBezTo>
                  <a:cubicBezTo>
                    <a:pt x="3242" y="688"/>
                    <a:pt x="3425" y="596"/>
                    <a:pt x="3630" y="528"/>
                  </a:cubicBezTo>
                  <a:cubicBezTo>
                    <a:pt x="4041" y="345"/>
                    <a:pt x="4634" y="231"/>
                    <a:pt x="5228" y="163"/>
                  </a:cubicBezTo>
                  <a:cubicBezTo>
                    <a:pt x="5289" y="160"/>
                    <a:pt x="5350" y="159"/>
                    <a:pt x="5412" y="159"/>
                  </a:cubicBezTo>
                  <a:cubicBezTo>
                    <a:pt x="5942" y="159"/>
                    <a:pt x="6460" y="245"/>
                    <a:pt x="6849" y="368"/>
                  </a:cubicBezTo>
                  <a:cubicBezTo>
                    <a:pt x="7229" y="495"/>
                    <a:pt x="7492" y="622"/>
                    <a:pt x="7547" y="622"/>
                  </a:cubicBezTo>
                  <a:cubicBezTo>
                    <a:pt x="7551" y="622"/>
                    <a:pt x="7554" y="621"/>
                    <a:pt x="7556" y="619"/>
                  </a:cubicBezTo>
                  <a:cubicBezTo>
                    <a:pt x="7556" y="619"/>
                    <a:pt x="7488" y="574"/>
                    <a:pt x="7374" y="505"/>
                  </a:cubicBezTo>
                  <a:cubicBezTo>
                    <a:pt x="7259" y="460"/>
                    <a:pt x="7100" y="345"/>
                    <a:pt x="6871" y="277"/>
                  </a:cubicBezTo>
                  <a:cubicBezTo>
                    <a:pt x="6470" y="129"/>
                    <a:pt x="5911" y="0"/>
                    <a:pt x="5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2" name="Google Shape;4722;p53"/>
            <p:cNvSpPr/>
            <p:nvPr/>
          </p:nvSpPr>
          <p:spPr>
            <a:xfrm>
              <a:off x="2801400" y="1844800"/>
              <a:ext cx="260800" cy="224650"/>
            </a:xfrm>
            <a:custGeom>
              <a:avLst/>
              <a:gdLst/>
              <a:ahLst/>
              <a:cxnLst/>
              <a:rect l="l" t="t" r="r" b="b"/>
              <a:pathLst>
                <a:path w="10432" h="8986" extrusionOk="0">
                  <a:moveTo>
                    <a:pt x="4786" y="0"/>
                  </a:moveTo>
                  <a:cubicBezTo>
                    <a:pt x="3861" y="0"/>
                    <a:pt x="2973" y="238"/>
                    <a:pt x="2214" y="689"/>
                  </a:cubicBezTo>
                  <a:cubicBezTo>
                    <a:pt x="1324" y="1214"/>
                    <a:pt x="639" y="2036"/>
                    <a:pt x="274" y="3132"/>
                  </a:cubicBezTo>
                  <a:cubicBezTo>
                    <a:pt x="0" y="3908"/>
                    <a:pt x="69" y="4821"/>
                    <a:pt x="343" y="5597"/>
                  </a:cubicBezTo>
                  <a:cubicBezTo>
                    <a:pt x="1005" y="7400"/>
                    <a:pt x="2739" y="8633"/>
                    <a:pt x="4611" y="8906"/>
                  </a:cubicBezTo>
                  <a:cubicBezTo>
                    <a:pt x="4981" y="8959"/>
                    <a:pt x="5348" y="8986"/>
                    <a:pt x="5708" y="8986"/>
                  </a:cubicBezTo>
                  <a:cubicBezTo>
                    <a:pt x="7992" y="8986"/>
                    <a:pt x="9967" y="7913"/>
                    <a:pt x="10203" y="5665"/>
                  </a:cubicBezTo>
                  <a:cubicBezTo>
                    <a:pt x="10431" y="3565"/>
                    <a:pt x="8993" y="552"/>
                    <a:pt x="5524" y="50"/>
                  </a:cubicBezTo>
                  <a:cubicBezTo>
                    <a:pt x="5277" y="17"/>
                    <a:pt x="5030" y="0"/>
                    <a:pt x="47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3" name="Google Shape;4723;p53"/>
            <p:cNvSpPr/>
            <p:nvPr/>
          </p:nvSpPr>
          <p:spPr>
            <a:xfrm>
              <a:off x="2821925" y="1867150"/>
              <a:ext cx="245400" cy="207750"/>
            </a:xfrm>
            <a:custGeom>
              <a:avLst/>
              <a:gdLst/>
              <a:ahLst/>
              <a:cxnLst/>
              <a:rect l="l" t="t" r="r" b="b"/>
              <a:pathLst>
                <a:path w="9816" h="8310" extrusionOk="0">
                  <a:moveTo>
                    <a:pt x="4520" y="1"/>
                  </a:moveTo>
                  <a:cubicBezTo>
                    <a:pt x="2032" y="1"/>
                    <a:pt x="1" y="1987"/>
                    <a:pt x="1" y="4406"/>
                  </a:cubicBezTo>
                  <a:cubicBezTo>
                    <a:pt x="1" y="6848"/>
                    <a:pt x="1941" y="8309"/>
                    <a:pt x="4429" y="8309"/>
                  </a:cubicBezTo>
                  <a:cubicBezTo>
                    <a:pt x="5913" y="8309"/>
                    <a:pt x="7237" y="8081"/>
                    <a:pt x="8332" y="7031"/>
                  </a:cubicBezTo>
                  <a:cubicBezTo>
                    <a:pt x="9268" y="6095"/>
                    <a:pt x="9816" y="4726"/>
                    <a:pt x="9200" y="3447"/>
                  </a:cubicBezTo>
                  <a:cubicBezTo>
                    <a:pt x="8378" y="1690"/>
                    <a:pt x="6506" y="1"/>
                    <a:pt x="45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4" name="Google Shape;4724;p53"/>
            <p:cNvSpPr/>
            <p:nvPr/>
          </p:nvSpPr>
          <p:spPr>
            <a:xfrm>
              <a:off x="2825350" y="1872350"/>
              <a:ext cx="180350" cy="175100"/>
            </a:xfrm>
            <a:custGeom>
              <a:avLst/>
              <a:gdLst/>
              <a:ahLst/>
              <a:cxnLst/>
              <a:rect l="l" t="t" r="r" b="b"/>
              <a:pathLst>
                <a:path w="7214" h="7004" extrusionOk="0">
                  <a:moveTo>
                    <a:pt x="3663" y="1"/>
                  </a:moveTo>
                  <a:cubicBezTo>
                    <a:pt x="3539" y="1"/>
                    <a:pt x="3414" y="7"/>
                    <a:pt x="3288" y="21"/>
                  </a:cubicBezTo>
                  <a:cubicBezTo>
                    <a:pt x="1393" y="249"/>
                    <a:pt x="1" y="1961"/>
                    <a:pt x="184" y="3878"/>
                  </a:cubicBezTo>
                  <a:cubicBezTo>
                    <a:pt x="354" y="5689"/>
                    <a:pt x="1817" y="7003"/>
                    <a:pt x="3552" y="7003"/>
                  </a:cubicBezTo>
                  <a:cubicBezTo>
                    <a:pt x="3675" y="7003"/>
                    <a:pt x="3801" y="6996"/>
                    <a:pt x="3927" y="6983"/>
                  </a:cubicBezTo>
                  <a:cubicBezTo>
                    <a:pt x="5821" y="6754"/>
                    <a:pt x="7214" y="5020"/>
                    <a:pt x="7031" y="3102"/>
                  </a:cubicBezTo>
                  <a:cubicBezTo>
                    <a:pt x="6861" y="1313"/>
                    <a:pt x="5398" y="1"/>
                    <a:pt x="3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5" name="Google Shape;4725;p53"/>
            <p:cNvSpPr/>
            <p:nvPr/>
          </p:nvSpPr>
          <p:spPr>
            <a:xfrm>
              <a:off x="2857325" y="1904425"/>
              <a:ext cx="101025" cy="98275"/>
            </a:xfrm>
            <a:custGeom>
              <a:avLst/>
              <a:gdLst/>
              <a:ahLst/>
              <a:cxnLst/>
              <a:rect l="l" t="t" r="r" b="b"/>
              <a:pathLst>
                <a:path w="4041" h="3931" extrusionOk="0">
                  <a:moveTo>
                    <a:pt x="2089" y="1"/>
                  </a:moveTo>
                  <a:cubicBezTo>
                    <a:pt x="2010" y="1"/>
                    <a:pt x="1930" y="6"/>
                    <a:pt x="1849" y="16"/>
                  </a:cubicBezTo>
                  <a:cubicBezTo>
                    <a:pt x="776" y="130"/>
                    <a:pt x="0" y="1112"/>
                    <a:pt x="91" y="2185"/>
                  </a:cubicBezTo>
                  <a:cubicBezTo>
                    <a:pt x="198" y="3187"/>
                    <a:pt x="1022" y="3930"/>
                    <a:pt x="2005" y="3930"/>
                  </a:cubicBezTo>
                  <a:cubicBezTo>
                    <a:pt x="2074" y="3930"/>
                    <a:pt x="2144" y="3927"/>
                    <a:pt x="2214" y="3919"/>
                  </a:cubicBezTo>
                  <a:cubicBezTo>
                    <a:pt x="3264" y="3805"/>
                    <a:pt x="4040" y="2824"/>
                    <a:pt x="3949" y="1751"/>
                  </a:cubicBezTo>
                  <a:cubicBezTo>
                    <a:pt x="3865" y="740"/>
                    <a:pt x="3041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6" name="Google Shape;4726;p53"/>
            <p:cNvSpPr/>
            <p:nvPr/>
          </p:nvSpPr>
          <p:spPr>
            <a:xfrm>
              <a:off x="2956790" y="1914100"/>
              <a:ext cx="52738" cy="51070"/>
            </a:xfrm>
            <a:custGeom>
              <a:avLst/>
              <a:gdLst/>
              <a:ahLst/>
              <a:cxnLst/>
              <a:rect l="l" t="t" r="r" b="b"/>
              <a:pathLst>
                <a:path w="3037" h="2941" extrusionOk="0">
                  <a:moveTo>
                    <a:pt x="1538" y="0"/>
                  </a:moveTo>
                  <a:cubicBezTo>
                    <a:pt x="1482" y="0"/>
                    <a:pt x="1426" y="3"/>
                    <a:pt x="1370" y="10"/>
                  </a:cubicBezTo>
                  <a:cubicBezTo>
                    <a:pt x="571" y="101"/>
                    <a:pt x="0" y="831"/>
                    <a:pt x="69" y="1630"/>
                  </a:cubicBezTo>
                  <a:cubicBezTo>
                    <a:pt x="132" y="2394"/>
                    <a:pt x="748" y="2941"/>
                    <a:pt x="1476" y="2941"/>
                  </a:cubicBezTo>
                  <a:cubicBezTo>
                    <a:pt x="1531" y="2941"/>
                    <a:pt x="1587" y="2938"/>
                    <a:pt x="1644" y="2931"/>
                  </a:cubicBezTo>
                  <a:cubicBezTo>
                    <a:pt x="2443" y="2840"/>
                    <a:pt x="3036" y="2110"/>
                    <a:pt x="2968" y="1311"/>
                  </a:cubicBezTo>
                  <a:cubicBezTo>
                    <a:pt x="2904" y="547"/>
                    <a:pt x="2268" y="0"/>
                    <a:pt x="1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7" name="Google Shape;4727;p53"/>
            <p:cNvSpPr/>
            <p:nvPr/>
          </p:nvSpPr>
          <p:spPr>
            <a:xfrm>
              <a:off x="3213400" y="2203225"/>
              <a:ext cx="62775" cy="34300"/>
            </a:xfrm>
            <a:custGeom>
              <a:avLst/>
              <a:gdLst/>
              <a:ahLst/>
              <a:cxnLst/>
              <a:rect l="l" t="t" r="r" b="b"/>
              <a:pathLst>
                <a:path w="2511" h="1372" extrusionOk="0">
                  <a:moveTo>
                    <a:pt x="2457" y="1"/>
                  </a:moveTo>
                  <a:cubicBezTo>
                    <a:pt x="2383" y="1"/>
                    <a:pt x="2204" y="284"/>
                    <a:pt x="1940" y="504"/>
                  </a:cubicBezTo>
                  <a:cubicBezTo>
                    <a:pt x="1803" y="572"/>
                    <a:pt x="1666" y="687"/>
                    <a:pt x="1552" y="732"/>
                  </a:cubicBezTo>
                  <a:lnTo>
                    <a:pt x="1370" y="801"/>
                  </a:lnTo>
                  <a:cubicBezTo>
                    <a:pt x="1370" y="801"/>
                    <a:pt x="1278" y="846"/>
                    <a:pt x="1164" y="892"/>
                  </a:cubicBezTo>
                  <a:cubicBezTo>
                    <a:pt x="1073" y="961"/>
                    <a:pt x="890" y="983"/>
                    <a:pt x="731" y="1029"/>
                  </a:cubicBezTo>
                  <a:cubicBezTo>
                    <a:pt x="411" y="1097"/>
                    <a:pt x="46" y="1075"/>
                    <a:pt x="23" y="1120"/>
                  </a:cubicBezTo>
                  <a:cubicBezTo>
                    <a:pt x="0" y="1189"/>
                    <a:pt x="365" y="1349"/>
                    <a:pt x="753" y="1371"/>
                  </a:cubicBezTo>
                  <a:cubicBezTo>
                    <a:pt x="959" y="1349"/>
                    <a:pt x="1164" y="1349"/>
                    <a:pt x="1301" y="1303"/>
                  </a:cubicBezTo>
                  <a:cubicBezTo>
                    <a:pt x="1461" y="1257"/>
                    <a:pt x="1552" y="1234"/>
                    <a:pt x="1552" y="1234"/>
                  </a:cubicBezTo>
                  <a:cubicBezTo>
                    <a:pt x="1552" y="1234"/>
                    <a:pt x="1644" y="1189"/>
                    <a:pt x="1758" y="1097"/>
                  </a:cubicBezTo>
                  <a:cubicBezTo>
                    <a:pt x="1895" y="1029"/>
                    <a:pt x="2032" y="869"/>
                    <a:pt x="2169" y="732"/>
                  </a:cubicBezTo>
                  <a:cubicBezTo>
                    <a:pt x="2420" y="413"/>
                    <a:pt x="2511" y="25"/>
                    <a:pt x="2465" y="2"/>
                  </a:cubicBezTo>
                  <a:cubicBezTo>
                    <a:pt x="2463" y="1"/>
                    <a:pt x="2460" y="1"/>
                    <a:pt x="24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8" name="Google Shape;4728;p53"/>
            <p:cNvSpPr/>
            <p:nvPr/>
          </p:nvSpPr>
          <p:spPr>
            <a:xfrm>
              <a:off x="3117525" y="2085150"/>
              <a:ext cx="187200" cy="128975"/>
            </a:xfrm>
            <a:custGeom>
              <a:avLst/>
              <a:gdLst/>
              <a:ahLst/>
              <a:cxnLst/>
              <a:rect l="l" t="t" r="r" b="b"/>
              <a:pathLst>
                <a:path w="7488" h="5159" extrusionOk="0">
                  <a:moveTo>
                    <a:pt x="6688" y="0"/>
                  </a:moveTo>
                  <a:lnTo>
                    <a:pt x="6688" y="0"/>
                  </a:lnTo>
                  <a:cubicBezTo>
                    <a:pt x="5942" y="1492"/>
                    <a:pt x="4727" y="1944"/>
                    <a:pt x="3535" y="1944"/>
                  </a:cubicBezTo>
                  <a:cubicBezTo>
                    <a:pt x="1811" y="1944"/>
                    <a:pt x="135" y="998"/>
                    <a:pt x="0" y="890"/>
                  </a:cubicBezTo>
                  <a:lnTo>
                    <a:pt x="0" y="890"/>
                  </a:lnTo>
                  <a:cubicBezTo>
                    <a:pt x="1" y="890"/>
                    <a:pt x="1198" y="5159"/>
                    <a:pt x="4311" y="5159"/>
                  </a:cubicBezTo>
                  <a:cubicBezTo>
                    <a:pt x="4327" y="5159"/>
                    <a:pt x="4344" y="5159"/>
                    <a:pt x="4360" y="5159"/>
                  </a:cubicBezTo>
                  <a:cubicBezTo>
                    <a:pt x="7487" y="5113"/>
                    <a:pt x="6688" y="0"/>
                    <a:pt x="66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9" name="Google Shape;4729;p53"/>
            <p:cNvSpPr/>
            <p:nvPr/>
          </p:nvSpPr>
          <p:spPr>
            <a:xfrm>
              <a:off x="3090125" y="2087425"/>
              <a:ext cx="37700" cy="37150"/>
            </a:xfrm>
            <a:custGeom>
              <a:avLst/>
              <a:gdLst/>
              <a:ahLst/>
              <a:cxnLst/>
              <a:rect l="l" t="t" r="r" b="b"/>
              <a:pathLst>
                <a:path w="1508" h="1486" extrusionOk="0">
                  <a:moveTo>
                    <a:pt x="1370" y="0"/>
                  </a:moveTo>
                  <a:cubicBezTo>
                    <a:pt x="1279" y="0"/>
                    <a:pt x="1233" y="274"/>
                    <a:pt x="1119" y="480"/>
                  </a:cubicBezTo>
                  <a:cubicBezTo>
                    <a:pt x="1096" y="548"/>
                    <a:pt x="1051" y="594"/>
                    <a:pt x="1005" y="639"/>
                  </a:cubicBezTo>
                  <a:cubicBezTo>
                    <a:pt x="982" y="685"/>
                    <a:pt x="960" y="708"/>
                    <a:pt x="914" y="731"/>
                  </a:cubicBezTo>
                  <a:cubicBezTo>
                    <a:pt x="868" y="799"/>
                    <a:pt x="823" y="822"/>
                    <a:pt x="823" y="822"/>
                  </a:cubicBezTo>
                  <a:lnTo>
                    <a:pt x="731" y="936"/>
                  </a:lnTo>
                  <a:cubicBezTo>
                    <a:pt x="708" y="959"/>
                    <a:pt x="663" y="982"/>
                    <a:pt x="617" y="1027"/>
                  </a:cubicBezTo>
                  <a:cubicBezTo>
                    <a:pt x="572" y="1050"/>
                    <a:pt x="526" y="1096"/>
                    <a:pt x="480" y="1119"/>
                  </a:cubicBezTo>
                  <a:cubicBezTo>
                    <a:pt x="275" y="1233"/>
                    <a:pt x="1" y="1301"/>
                    <a:pt x="1" y="1370"/>
                  </a:cubicBezTo>
                  <a:cubicBezTo>
                    <a:pt x="1" y="1421"/>
                    <a:pt x="155" y="1485"/>
                    <a:pt x="367" y="1485"/>
                  </a:cubicBezTo>
                  <a:cubicBezTo>
                    <a:pt x="437" y="1485"/>
                    <a:pt x="514" y="1478"/>
                    <a:pt x="594" y="1461"/>
                  </a:cubicBezTo>
                  <a:cubicBezTo>
                    <a:pt x="686" y="1461"/>
                    <a:pt x="754" y="1438"/>
                    <a:pt x="823" y="1415"/>
                  </a:cubicBezTo>
                  <a:cubicBezTo>
                    <a:pt x="891" y="1393"/>
                    <a:pt x="960" y="1370"/>
                    <a:pt x="1028" y="1324"/>
                  </a:cubicBezTo>
                  <a:cubicBezTo>
                    <a:pt x="1119" y="1256"/>
                    <a:pt x="1188" y="1210"/>
                    <a:pt x="1188" y="1210"/>
                  </a:cubicBezTo>
                  <a:cubicBezTo>
                    <a:pt x="1188" y="1210"/>
                    <a:pt x="1416" y="913"/>
                    <a:pt x="1462" y="594"/>
                  </a:cubicBezTo>
                  <a:cubicBezTo>
                    <a:pt x="1507" y="297"/>
                    <a:pt x="1439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0" name="Google Shape;4730;p53"/>
            <p:cNvSpPr/>
            <p:nvPr/>
          </p:nvSpPr>
          <p:spPr>
            <a:xfrm>
              <a:off x="3276150" y="2074825"/>
              <a:ext cx="45675" cy="29750"/>
            </a:xfrm>
            <a:custGeom>
              <a:avLst/>
              <a:gdLst/>
              <a:ahLst/>
              <a:cxnLst/>
              <a:rect l="l" t="t" r="r" b="b"/>
              <a:pathLst>
                <a:path w="1827" h="1190" extrusionOk="0">
                  <a:moveTo>
                    <a:pt x="60" y="1"/>
                  </a:moveTo>
                  <a:cubicBezTo>
                    <a:pt x="55" y="1"/>
                    <a:pt x="51" y="1"/>
                    <a:pt x="47" y="2"/>
                  </a:cubicBezTo>
                  <a:cubicBezTo>
                    <a:pt x="1" y="25"/>
                    <a:pt x="1" y="322"/>
                    <a:pt x="161" y="618"/>
                  </a:cubicBezTo>
                  <a:cubicBezTo>
                    <a:pt x="252" y="733"/>
                    <a:pt x="343" y="870"/>
                    <a:pt x="435" y="961"/>
                  </a:cubicBezTo>
                  <a:cubicBezTo>
                    <a:pt x="480" y="984"/>
                    <a:pt x="526" y="1029"/>
                    <a:pt x="549" y="1052"/>
                  </a:cubicBezTo>
                  <a:cubicBezTo>
                    <a:pt x="572" y="1075"/>
                    <a:pt x="594" y="1075"/>
                    <a:pt x="594" y="1075"/>
                  </a:cubicBezTo>
                  <a:cubicBezTo>
                    <a:pt x="594" y="1075"/>
                    <a:pt x="686" y="1098"/>
                    <a:pt x="800" y="1143"/>
                  </a:cubicBezTo>
                  <a:cubicBezTo>
                    <a:pt x="914" y="1189"/>
                    <a:pt x="1074" y="1189"/>
                    <a:pt x="1234" y="1189"/>
                  </a:cubicBezTo>
                  <a:cubicBezTo>
                    <a:pt x="1553" y="1189"/>
                    <a:pt x="1827" y="1075"/>
                    <a:pt x="1804" y="1006"/>
                  </a:cubicBezTo>
                  <a:cubicBezTo>
                    <a:pt x="1804" y="915"/>
                    <a:pt x="1507" y="915"/>
                    <a:pt x="1279" y="824"/>
                  </a:cubicBezTo>
                  <a:cubicBezTo>
                    <a:pt x="1028" y="755"/>
                    <a:pt x="845" y="618"/>
                    <a:pt x="845" y="618"/>
                  </a:cubicBezTo>
                  <a:cubicBezTo>
                    <a:pt x="845" y="618"/>
                    <a:pt x="800" y="596"/>
                    <a:pt x="731" y="550"/>
                  </a:cubicBezTo>
                  <a:cubicBezTo>
                    <a:pt x="640" y="527"/>
                    <a:pt x="549" y="459"/>
                    <a:pt x="457" y="367"/>
                  </a:cubicBezTo>
                  <a:cubicBezTo>
                    <a:pt x="283" y="215"/>
                    <a:pt x="151" y="1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1" name="Google Shape;4731;p53"/>
            <p:cNvSpPr/>
            <p:nvPr/>
          </p:nvSpPr>
          <p:spPr>
            <a:xfrm>
              <a:off x="3140925" y="2150750"/>
              <a:ext cx="126700" cy="63375"/>
            </a:xfrm>
            <a:custGeom>
              <a:avLst/>
              <a:gdLst/>
              <a:ahLst/>
              <a:cxnLst/>
              <a:rect l="l" t="t" r="r" b="b"/>
              <a:pathLst>
                <a:path w="5068" h="2535" extrusionOk="0">
                  <a:moveTo>
                    <a:pt x="1712" y="1"/>
                  </a:moveTo>
                  <a:cubicBezTo>
                    <a:pt x="1096" y="1"/>
                    <a:pt x="502" y="115"/>
                    <a:pt x="0" y="320"/>
                  </a:cubicBezTo>
                  <a:cubicBezTo>
                    <a:pt x="701" y="1428"/>
                    <a:pt x="1782" y="2535"/>
                    <a:pt x="3375" y="2535"/>
                  </a:cubicBezTo>
                  <a:cubicBezTo>
                    <a:pt x="3392" y="2535"/>
                    <a:pt x="3408" y="2535"/>
                    <a:pt x="3424" y="2535"/>
                  </a:cubicBezTo>
                  <a:cubicBezTo>
                    <a:pt x="4177" y="2512"/>
                    <a:pt x="4702" y="2215"/>
                    <a:pt x="5068" y="1736"/>
                  </a:cubicBezTo>
                  <a:cubicBezTo>
                    <a:pt x="4543" y="731"/>
                    <a:pt x="3242" y="1"/>
                    <a:pt x="1712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2" name="Google Shape;4732;p53"/>
            <p:cNvSpPr/>
            <p:nvPr/>
          </p:nvSpPr>
          <p:spPr>
            <a:xfrm>
              <a:off x="3140925" y="2151325"/>
              <a:ext cx="126700" cy="62800"/>
            </a:xfrm>
            <a:custGeom>
              <a:avLst/>
              <a:gdLst/>
              <a:ahLst/>
              <a:cxnLst/>
              <a:rect l="l" t="t" r="r" b="b"/>
              <a:pathLst>
                <a:path w="5068" h="2512" extrusionOk="0">
                  <a:moveTo>
                    <a:pt x="1210" y="1"/>
                  </a:moveTo>
                  <a:cubicBezTo>
                    <a:pt x="776" y="46"/>
                    <a:pt x="366" y="161"/>
                    <a:pt x="0" y="297"/>
                  </a:cubicBezTo>
                  <a:cubicBezTo>
                    <a:pt x="701" y="1382"/>
                    <a:pt x="1782" y="2512"/>
                    <a:pt x="3376" y="2512"/>
                  </a:cubicBezTo>
                  <a:cubicBezTo>
                    <a:pt x="3392" y="2512"/>
                    <a:pt x="3408" y="2512"/>
                    <a:pt x="3424" y="2512"/>
                  </a:cubicBezTo>
                  <a:cubicBezTo>
                    <a:pt x="4177" y="2489"/>
                    <a:pt x="4702" y="2192"/>
                    <a:pt x="5068" y="1713"/>
                  </a:cubicBezTo>
                  <a:cubicBezTo>
                    <a:pt x="5022" y="1621"/>
                    <a:pt x="4953" y="1553"/>
                    <a:pt x="4908" y="1462"/>
                  </a:cubicBezTo>
                  <a:cubicBezTo>
                    <a:pt x="4671" y="1556"/>
                    <a:pt x="4381" y="1607"/>
                    <a:pt x="3998" y="1607"/>
                  </a:cubicBezTo>
                  <a:cubicBezTo>
                    <a:pt x="3826" y="1607"/>
                    <a:pt x="3636" y="1597"/>
                    <a:pt x="3424" y="1576"/>
                  </a:cubicBezTo>
                  <a:cubicBezTo>
                    <a:pt x="1963" y="1393"/>
                    <a:pt x="1393" y="663"/>
                    <a:pt x="121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3" name="Google Shape;4733;p53"/>
            <p:cNvSpPr/>
            <p:nvPr/>
          </p:nvSpPr>
          <p:spPr>
            <a:xfrm>
              <a:off x="2389400" y="1348300"/>
              <a:ext cx="1009475" cy="693825"/>
            </a:xfrm>
            <a:custGeom>
              <a:avLst/>
              <a:gdLst/>
              <a:ahLst/>
              <a:cxnLst/>
              <a:rect l="l" t="t" r="r" b="b"/>
              <a:pathLst>
                <a:path w="40379" h="27753" extrusionOk="0">
                  <a:moveTo>
                    <a:pt x="23755" y="0"/>
                  </a:moveTo>
                  <a:cubicBezTo>
                    <a:pt x="16430" y="0"/>
                    <a:pt x="12121" y="3293"/>
                    <a:pt x="12121" y="3293"/>
                  </a:cubicBezTo>
                  <a:cubicBezTo>
                    <a:pt x="0" y="11602"/>
                    <a:pt x="7190" y="24475"/>
                    <a:pt x="7190" y="24475"/>
                  </a:cubicBezTo>
                  <a:cubicBezTo>
                    <a:pt x="7190" y="24475"/>
                    <a:pt x="7168" y="24475"/>
                    <a:pt x="7122" y="24430"/>
                  </a:cubicBezTo>
                  <a:lnTo>
                    <a:pt x="7122" y="24430"/>
                  </a:lnTo>
                  <a:cubicBezTo>
                    <a:pt x="7373" y="24863"/>
                    <a:pt x="7578" y="25206"/>
                    <a:pt x="7715" y="25388"/>
                  </a:cubicBezTo>
                  <a:cubicBezTo>
                    <a:pt x="8468" y="26338"/>
                    <a:pt x="9573" y="27753"/>
                    <a:pt x="10864" y="27753"/>
                  </a:cubicBezTo>
                  <a:cubicBezTo>
                    <a:pt x="11217" y="27753"/>
                    <a:pt x="11583" y="27647"/>
                    <a:pt x="11961" y="27397"/>
                  </a:cubicBezTo>
                  <a:cubicBezTo>
                    <a:pt x="13741" y="26256"/>
                    <a:pt x="11436" y="21987"/>
                    <a:pt x="11436" y="21987"/>
                  </a:cubicBezTo>
                  <a:cubicBezTo>
                    <a:pt x="11436" y="21987"/>
                    <a:pt x="16617" y="18700"/>
                    <a:pt x="12235" y="14067"/>
                  </a:cubicBezTo>
                  <a:lnTo>
                    <a:pt x="12235" y="14067"/>
                  </a:lnTo>
                  <a:cubicBezTo>
                    <a:pt x="12235" y="14067"/>
                    <a:pt x="12724" y="14212"/>
                    <a:pt x="13421" y="14212"/>
                  </a:cubicBezTo>
                  <a:cubicBezTo>
                    <a:pt x="14722" y="14212"/>
                    <a:pt x="16746" y="13708"/>
                    <a:pt x="17667" y="10826"/>
                  </a:cubicBezTo>
                  <a:cubicBezTo>
                    <a:pt x="17667" y="10826"/>
                    <a:pt x="20396" y="12426"/>
                    <a:pt x="23321" y="12426"/>
                  </a:cubicBezTo>
                  <a:cubicBezTo>
                    <a:pt x="24363" y="12426"/>
                    <a:pt x="25431" y="12222"/>
                    <a:pt x="26409" y="11670"/>
                  </a:cubicBezTo>
                  <a:cubicBezTo>
                    <a:pt x="30130" y="9570"/>
                    <a:pt x="30381" y="7014"/>
                    <a:pt x="30381" y="7014"/>
                  </a:cubicBezTo>
                  <a:cubicBezTo>
                    <a:pt x="30381" y="7014"/>
                    <a:pt x="33271" y="9356"/>
                    <a:pt x="36676" y="9356"/>
                  </a:cubicBezTo>
                  <a:cubicBezTo>
                    <a:pt x="37881" y="9356"/>
                    <a:pt x="39150" y="9063"/>
                    <a:pt x="40378" y="8269"/>
                  </a:cubicBezTo>
                  <a:cubicBezTo>
                    <a:pt x="38940" y="5302"/>
                    <a:pt x="36475" y="2746"/>
                    <a:pt x="32001" y="1330"/>
                  </a:cubicBezTo>
                  <a:cubicBezTo>
                    <a:pt x="28952" y="363"/>
                    <a:pt x="26187" y="0"/>
                    <a:pt x="237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4" name="Google Shape;4734;p53"/>
            <p:cNvSpPr/>
            <p:nvPr/>
          </p:nvSpPr>
          <p:spPr>
            <a:xfrm>
              <a:off x="2351175" y="1093375"/>
              <a:ext cx="1241700" cy="921075"/>
            </a:xfrm>
            <a:custGeom>
              <a:avLst/>
              <a:gdLst/>
              <a:ahLst/>
              <a:cxnLst/>
              <a:rect l="l" t="t" r="r" b="b"/>
              <a:pathLst>
                <a:path w="49668" h="36843" extrusionOk="0">
                  <a:moveTo>
                    <a:pt x="28295" y="0"/>
                  </a:moveTo>
                  <a:cubicBezTo>
                    <a:pt x="19431" y="0"/>
                    <a:pt x="14243" y="9085"/>
                    <a:pt x="14243" y="9085"/>
                  </a:cubicBezTo>
                  <a:cubicBezTo>
                    <a:pt x="14243" y="9085"/>
                    <a:pt x="13935" y="6281"/>
                    <a:pt x="11722" y="6281"/>
                  </a:cubicBezTo>
                  <a:cubicBezTo>
                    <a:pt x="11378" y="6281"/>
                    <a:pt x="10988" y="6349"/>
                    <a:pt x="10545" y="6506"/>
                  </a:cubicBezTo>
                  <a:cubicBezTo>
                    <a:pt x="7281" y="7670"/>
                    <a:pt x="6323" y="12760"/>
                    <a:pt x="6323" y="12760"/>
                  </a:cubicBezTo>
                  <a:cubicBezTo>
                    <a:pt x="6323" y="12760"/>
                    <a:pt x="4417" y="12179"/>
                    <a:pt x="2871" y="12179"/>
                  </a:cubicBezTo>
                  <a:cubicBezTo>
                    <a:pt x="1966" y="12179"/>
                    <a:pt x="1184" y="12379"/>
                    <a:pt x="982" y="13011"/>
                  </a:cubicBezTo>
                  <a:cubicBezTo>
                    <a:pt x="434" y="14700"/>
                    <a:pt x="2876" y="15408"/>
                    <a:pt x="2876" y="15408"/>
                  </a:cubicBezTo>
                  <a:cubicBezTo>
                    <a:pt x="2876" y="15408"/>
                    <a:pt x="0" y="16869"/>
                    <a:pt x="502" y="21068"/>
                  </a:cubicBezTo>
                  <a:cubicBezTo>
                    <a:pt x="982" y="24903"/>
                    <a:pt x="4428" y="26273"/>
                    <a:pt x="4428" y="26273"/>
                  </a:cubicBezTo>
                  <a:cubicBezTo>
                    <a:pt x="4428" y="26273"/>
                    <a:pt x="7418" y="33280"/>
                    <a:pt x="8354" y="34490"/>
                  </a:cubicBezTo>
                  <a:cubicBezTo>
                    <a:pt x="9110" y="35425"/>
                    <a:pt x="10220" y="36843"/>
                    <a:pt x="11516" y="36843"/>
                  </a:cubicBezTo>
                  <a:cubicBezTo>
                    <a:pt x="11865" y="36843"/>
                    <a:pt x="12227" y="36740"/>
                    <a:pt x="12600" y="36498"/>
                  </a:cubicBezTo>
                  <a:cubicBezTo>
                    <a:pt x="14380" y="35334"/>
                    <a:pt x="12075" y="31066"/>
                    <a:pt x="12075" y="31066"/>
                  </a:cubicBezTo>
                  <a:cubicBezTo>
                    <a:pt x="12075" y="31066"/>
                    <a:pt x="17256" y="27779"/>
                    <a:pt x="12874" y="23146"/>
                  </a:cubicBezTo>
                  <a:lnTo>
                    <a:pt x="12874" y="23146"/>
                  </a:lnTo>
                  <a:cubicBezTo>
                    <a:pt x="12874" y="23146"/>
                    <a:pt x="13366" y="23291"/>
                    <a:pt x="14067" y="23291"/>
                  </a:cubicBezTo>
                  <a:cubicBezTo>
                    <a:pt x="15368" y="23291"/>
                    <a:pt x="17386" y="22790"/>
                    <a:pt x="18306" y="19927"/>
                  </a:cubicBezTo>
                  <a:cubicBezTo>
                    <a:pt x="18306" y="19927"/>
                    <a:pt x="21023" y="21508"/>
                    <a:pt x="23941" y="21508"/>
                  </a:cubicBezTo>
                  <a:cubicBezTo>
                    <a:pt x="24990" y="21508"/>
                    <a:pt x="26065" y="21304"/>
                    <a:pt x="27048" y="20749"/>
                  </a:cubicBezTo>
                  <a:cubicBezTo>
                    <a:pt x="30769" y="18649"/>
                    <a:pt x="31020" y="16115"/>
                    <a:pt x="31020" y="16115"/>
                  </a:cubicBezTo>
                  <a:cubicBezTo>
                    <a:pt x="31020" y="16115"/>
                    <a:pt x="33924" y="18453"/>
                    <a:pt x="37324" y="18453"/>
                  </a:cubicBezTo>
                  <a:cubicBezTo>
                    <a:pt x="38604" y="18453"/>
                    <a:pt x="39954" y="18122"/>
                    <a:pt x="41245" y="17211"/>
                  </a:cubicBezTo>
                  <a:cubicBezTo>
                    <a:pt x="41245" y="17211"/>
                    <a:pt x="42889" y="20931"/>
                    <a:pt x="43391" y="22712"/>
                  </a:cubicBezTo>
                  <a:cubicBezTo>
                    <a:pt x="43870" y="24492"/>
                    <a:pt x="44144" y="30176"/>
                    <a:pt x="44144" y="30176"/>
                  </a:cubicBezTo>
                  <a:cubicBezTo>
                    <a:pt x="44144" y="30176"/>
                    <a:pt x="48778" y="26478"/>
                    <a:pt x="45171" y="22963"/>
                  </a:cubicBezTo>
                  <a:cubicBezTo>
                    <a:pt x="45171" y="22963"/>
                    <a:pt x="49668" y="15978"/>
                    <a:pt x="43345" y="12486"/>
                  </a:cubicBezTo>
                  <a:cubicBezTo>
                    <a:pt x="43345" y="12486"/>
                    <a:pt x="46518" y="9519"/>
                    <a:pt x="45331" y="5798"/>
                  </a:cubicBezTo>
                  <a:cubicBezTo>
                    <a:pt x="44433" y="2991"/>
                    <a:pt x="42119" y="589"/>
                    <a:pt x="38963" y="589"/>
                  </a:cubicBezTo>
                  <a:cubicBezTo>
                    <a:pt x="36986" y="589"/>
                    <a:pt x="34680" y="1531"/>
                    <a:pt x="32184" y="3904"/>
                  </a:cubicBezTo>
                  <a:cubicBezTo>
                    <a:pt x="32184" y="3904"/>
                    <a:pt x="32709" y="46"/>
                    <a:pt x="28395" y="1"/>
                  </a:cubicBezTo>
                  <a:cubicBezTo>
                    <a:pt x="28362" y="0"/>
                    <a:pt x="28328" y="0"/>
                    <a:pt x="28295" y="0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5" name="Google Shape;4735;p53"/>
            <p:cNvSpPr/>
            <p:nvPr/>
          </p:nvSpPr>
          <p:spPr>
            <a:xfrm>
              <a:off x="2359725" y="1379275"/>
              <a:ext cx="1210900" cy="635175"/>
            </a:xfrm>
            <a:custGeom>
              <a:avLst/>
              <a:gdLst/>
              <a:ahLst/>
              <a:cxnLst/>
              <a:rect l="l" t="t" r="r" b="b"/>
              <a:pathLst>
                <a:path w="48436" h="25407" extrusionOk="0">
                  <a:moveTo>
                    <a:pt x="31340" y="0"/>
                  </a:moveTo>
                  <a:cubicBezTo>
                    <a:pt x="31340" y="0"/>
                    <a:pt x="30860" y="4132"/>
                    <a:pt x="25245" y="6939"/>
                  </a:cubicBezTo>
                  <a:cubicBezTo>
                    <a:pt x="23997" y="7566"/>
                    <a:pt x="22828" y="7810"/>
                    <a:pt x="21765" y="7810"/>
                  </a:cubicBezTo>
                  <a:cubicBezTo>
                    <a:pt x="18026" y="7810"/>
                    <a:pt x="15590" y="4794"/>
                    <a:pt x="15590" y="4793"/>
                  </a:cubicBezTo>
                  <a:lnTo>
                    <a:pt x="15590" y="4793"/>
                  </a:lnTo>
                  <a:cubicBezTo>
                    <a:pt x="15590" y="4794"/>
                    <a:pt x="16526" y="8537"/>
                    <a:pt x="14449" y="9564"/>
                  </a:cubicBezTo>
                  <a:cubicBezTo>
                    <a:pt x="13893" y="9848"/>
                    <a:pt x="13302" y="9952"/>
                    <a:pt x="12736" y="9952"/>
                  </a:cubicBezTo>
                  <a:cubicBezTo>
                    <a:pt x="11209" y="9952"/>
                    <a:pt x="9861" y="9199"/>
                    <a:pt x="9861" y="9199"/>
                  </a:cubicBezTo>
                  <a:lnTo>
                    <a:pt x="9861" y="9199"/>
                  </a:lnTo>
                  <a:cubicBezTo>
                    <a:pt x="9861" y="9199"/>
                    <a:pt x="10946" y="12510"/>
                    <a:pt x="7256" y="12510"/>
                  </a:cubicBezTo>
                  <a:cubicBezTo>
                    <a:pt x="6870" y="12510"/>
                    <a:pt x="6432" y="12474"/>
                    <a:pt x="5935" y="12394"/>
                  </a:cubicBezTo>
                  <a:cubicBezTo>
                    <a:pt x="2717" y="11869"/>
                    <a:pt x="1279" y="8651"/>
                    <a:pt x="548" y="6323"/>
                  </a:cubicBezTo>
                  <a:cubicBezTo>
                    <a:pt x="206" y="7167"/>
                    <a:pt x="0" y="8240"/>
                    <a:pt x="160" y="9632"/>
                  </a:cubicBezTo>
                  <a:cubicBezTo>
                    <a:pt x="640" y="13467"/>
                    <a:pt x="4086" y="14837"/>
                    <a:pt x="4086" y="14837"/>
                  </a:cubicBezTo>
                  <a:cubicBezTo>
                    <a:pt x="4086" y="14837"/>
                    <a:pt x="7076" y="21844"/>
                    <a:pt x="8012" y="23054"/>
                  </a:cubicBezTo>
                  <a:cubicBezTo>
                    <a:pt x="8768" y="23989"/>
                    <a:pt x="9878" y="25407"/>
                    <a:pt x="11174" y="25407"/>
                  </a:cubicBezTo>
                  <a:cubicBezTo>
                    <a:pt x="11523" y="25407"/>
                    <a:pt x="11885" y="25304"/>
                    <a:pt x="12258" y="25062"/>
                  </a:cubicBezTo>
                  <a:cubicBezTo>
                    <a:pt x="14038" y="23898"/>
                    <a:pt x="11733" y="19630"/>
                    <a:pt x="11733" y="19630"/>
                  </a:cubicBezTo>
                  <a:cubicBezTo>
                    <a:pt x="11733" y="19630"/>
                    <a:pt x="12965" y="18854"/>
                    <a:pt x="13718" y="17507"/>
                  </a:cubicBezTo>
                  <a:lnTo>
                    <a:pt x="13718" y="17507"/>
                  </a:lnTo>
                  <a:cubicBezTo>
                    <a:pt x="12953" y="17821"/>
                    <a:pt x="11973" y="18128"/>
                    <a:pt x="11075" y="18128"/>
                  </a:cubicBezTo>
                  <a:cubicBezTo>
                    <a:pt x="10341" y="18128"/>
                    <a:pt x="9661" y="17923"/>
                    <a:pt x="9199" y="17347"/>
                  </a:cubicBezTo>
                  <a:cubicBezTo>
                    <a:pt x="8012" y="15887"/>
                    <a:pt x="11778" y="14175"/>
                    <a:pt x="13764" y="13376"/>
                  </a:cubicBezTo>
                  <a:cubicBezTo>
                    <a:pt x="13490" y="12851"/>
                    <a:pt x="13079" y="12280"/>
                    <a:pt x="12532" y="11710"/>
                  </a:cubicBezTo>
                  <a:lnTo>
                    <a:pt x="12532" y="11710"/>
                  </a:lnTo>
                  <a:cubicBezTo>
                    <a:pt x="12532" y="11710"/>
                    <a:pt x="13024" y="11855"/>
                    <a:pt x="13725" y="11855"/>
                  </a:cubicBezTo>
                  <a:cubicBezTo>
                    <a:pt x="15026" y="11855"/>
                    <a:pt x="17044" y="11354"/>
                    <a:pt x="17964" y="8491"/>
                  </a:cubicBezTo>
                  <a:cubicBezTo>
                    <a:pt x="17964" y="8491"/>
                    <a:pt x="20681" y="10072"/>
                    <a:pt x="23599" y="10072"/>
                  </a:cubicBezTo>
                  <a:cubicBezTo>
                    <a:pt x="24648" y="10072"/>
                    <a:pt x="25723" y="9868"/>
                    <a:pt x="26706" y="9313"/>
                  </a:cubicBezTo>
                  <a:cubicBezTo>
                    <a:pt x="30427" y="7213"/>
                    <a:pt x="30678" y="4679"/>
                    <a:pt x="30678" y="4679"/>
                  </a:cubicBezTo>
                  <a:cubicBezTo>
                    <a:pt x="30678" y="4679"/>
                    <a:pt x="33582" y="7017"/>
                    <a:pt x="36982" y="7017"/>
                  </a:cubicBezTo>
                  <a:cubicBezTo>
                    <a:pt x="38262" y="7017"/>
                    <a:pt x="39612" y="6686"/>
                    <a:pt x="40903" y="5775"/>
                  </a:cubicBezTo>
                  <a:cubicBezTo>
                    <a:pt x="40903" y="5775"/>
                    <a:pt x="42547" y="9495"/>
                    <a:pt x="43049" y="11276"/>
                  </a:cubicBezTo>
                  <a:cubicBezTo>
                    <a:pt x="43528" y="13056"/>
                    <a:pt x="43802" y="18740"/>
                    <a:pt x="43802" y="18740"/>
                  </a:cubicBezTo>
                  <a:cubicBezTo>
                    <a:pt x="43802" y="18740"/>
                    <a:pt x="48436" y="15042"/>
                    <a:pt x="44829" y="11527"/>
                  </a:cubicBezTo>
                  <a:cubicBezTo>
                    <a:pt x="44829" y="11527"/>
                    <a:pt x="46039" y="9632"/>
                    <a:pt x="46336" y="7304"/>
                  </a:cubicBezTo>
                  <a:lnTo>
                    <a:pt x="46336" y="7304"/>
                  </a:lnTo>
                  <a:cubicBezTo>
                    <a:pt x="45964" y="7476"/>
                    <a:pt x="45556" y="7592"/>
                    <a:pt x="45140" y="7592"/>
                  </a:cubicBezTo>
                  <a:cubicBezTo>
                    <a:pt x="44561" y="7592"/>
                    <a:pt x="43968" y="7367"/>
                    <a:pt x="43437" y="6756"/>
                  </a:cubicBezTo>
                  <a:cubicBezTo>
                    <a:pt x="42501" y="5706"/>
                    <a:pt x="43642" y="4063"/>
                    <a:pt x="45035" y="2671"/>
                  </a:cubicBezTo>
                  <a:cubicBezTo>
                    <a:pt x="44578" y="2123"/>
                    <a:pt x="43985" y="1644"/>
                    <a:pt x="43232" y="1187"/>
                  </a:cubicBezTo>
                  <a:cubicBezTo>
                    <a:pt x="41839" y="2716"/>
                    <a:pt x="39808" y="4360"/>
                    <a:pt x="37343" y="4793"/>
                  </a:cubicBezTo>
                  <a:cubicBezTo>
                    <a:pt x="37002" y="4852"/>
                    <a:pt x="36680" y="4880"/>
                    <a:pt x="36376" y="4880"/>
                  </a:cubicBezTo>
                  <a:cubicBezTo>
                    <a:pt x="32308" y="4880"/>
                    <a:pt x="31340" y="0"/>
                    <a:pt x="3134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6" name="Google Shape;4736;p53"/>
            <p:cNvSpPr/>
            <p:nvPr/>
          </p:nvSpPr>
          <p:spPr>
            <a:xfrm>
              <a:off x="2645675" y="1550450"/>
              <a:ext cx="155750" cy="122975"/>
            </a:xfrm>
            <a:custGeom>
              <a:avLst/>
              <a:gdLst/>
              <a:ahLst/>
              <a:cxnLst/>
              <a:rect l="l" t="t" r="r" b="b"/>
              <a:pathLst>
                <a:path w="6230" h="4919" extrusionOk="0">
                  <a:moveTo>
                    <a:pt x="5636" y="1"/>
                  </a:moveTo>
                  <a:cubicBezTo>
                    <a:pt x="5613" y="24"/>
                    <a:pt x="5681" y="297"/>
                    <a:pt x="5773" y="731"/>
                  </a:cubicBezTo>
                  <a:cubicBezTo>
                    <a:pt x="5841" y="1165"/>
                    <a:pt x="5887" y="1735"/>
                    <a:pt x="5773" y="2260"/>
                  </a:cubicBezTo>
                  <a:cubicBezTo>
                    <a:pt x="5636" y="2808"/>
                    <a:pt x="5316" y="3242"/>
                    <a:pt x="4997" y="3493"/>
                  </a:cubicBezTo>
                  <a:cubicBezTo>
                    <a:pt x="4860" y="3630"/>
                    <a:pt x="4723" y="3721"/>
                    <a:pt x="4609" y="3790"/>
                  </a:cubicBezTo>
                  <a:cubicBezTo>
                    <a:pt x="4517" y="3835"/>
                    <a:pt x="4449" y="3881"/>
                    <a:pt x="4449" y="3881"/>
                  </a:cubicBezTo>
                  <a:cubicBezTo>
                    <a:pt x="4449" y="3881"/>
                    <a:pt x="4221" y="4018"/>
                    <a:pt x="3833" y="4178"/>
                  </a:cubicBezTo>
                  <a:cubicBezTo>
                    <a:pt x="3445" y="4338"/>
                    <a:pt x="2897" y="4474"/>
                    <a:pt x="2326" y="4543"/>
                  </a:cubicBezTo>
                  <a:cubicBezTo>
                    <a:pt x="1946" y="4596"/>
                    <a:pt x="1565" y="4611"/>
                    <a:pt x="1226" y="4611"/>
                  </a:cubicBezTo>
                  <a:cubicBezTo>
                    <a:pt x="774" y="4611"/>
                    <a:pt x="396" y="4584"/>
                    <a:pt x="189" y="4584"/>
                  </a:cubicBezTo>
                  <a:cubicBezTo>
                    <a:pt x="86" y="4584"/>
                    <a:pt x="26" y="4591"/>
                    <a:pt x="21" y="4611"/>
                  </a:cubicBezTo>
                  <a:cubicBezTo>
                    <a:pt x="0" y="4673"/>
                    <a:pt x="936" y="4918"/>
                    <a:pt x="2003" y="4918"/>
                  </a:cubicBezTo>
                  <a:cubicBezTo>
                    <a:pt x="2125" y="4918"/>
                    <a:pt x="2248" y="4915"/>
                    <a:pt x="2372" y="4908"/>
                  </a:cubicBezTo>
                  <a:cubicBezTo>
                    <a:pt x="2965" y="4885"/>
                    <a:pt x="3559" y="4771"/>
                    <a:pt x="3992" y="4634"/>
                  </a:cubicBezTo>
                  <a:cubicBezTo>
                    <a:pt x="4426" y="4497"/>
                    <a:pt x="4700" y="4338"/>
                    <a:pt x="4700" y="4338"/>
                  </a:cubicBezTo>
                  <a:cubicBezTo>
                    <a:pt x="4700" y="4338"/>
                    <a:pt x="4768" y="4292"/>
                    <a:pt x="4883" y="4223"/>
                  </a:cubicBezTo>
                  <a:cubicBezTo>
                    <a:pt x="4997" y="4132"/>
                    <a:pt x="5156" y="4018"/>
                    <a:pt x="5339" y="3858"/>
                  </a:cubicBezTo>
                  <a:cubicBezTo>
                    <a:pt x="5499" y="3698"/>
                    <a:pt x="5681" y="3470"/>
                    <a:pt x="5841" y="3219"/>
                  </a:cubicBezTo>
                  <a:cubicBezTo>
                    <a:pt x="5978" y="2945"/>
                    <a:pt x="6069" y="2648"/>
                    <a:pt x="6138" y="2329"/>
                  </a:cubicBezTo>
                  <a:cubicBezTo>
                    <a:pt x="6229" y="1713"/>
                    <a:pt x="6115" y="1096"/>
                    <a:pt x="5955" y="686"/>
                  </a:cubicBezTo>
                  <a:cubicBezTo>
                    <a:pt x="5818" y="252"/>
                    <a:pt x="5681" y="1"/>
                    <a:pt x="5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7" name="Google Shape;4737;p53"/>
            <p:cNvSpPr/>
            <p:nvPr/>
          </p:nvSpPr>
          <p:spPr>
            <a:xfrm>
              <a:off x="2589700" y="1667900"/>
              <a:ext cx="125550" cy="246175"/>
            </a:xfrm>
            <a:custGeom>
              <a:avLst/>
              <a:gdLst/>
              <a:ahLst/>
              <a:cxnLst/>
              <a:rect l="l" t="t" r="r" b="b"/>
              <a:pathLst>
                <a:path w="5022" h="9847" extrusionOk="0">
                  <a:moveTo>
                    <a:pt x="3115" y="0"/>
                  </a:moveTo>
                  <a:cubicBezTo>
                    <a:pt x="3111" y="0"/>
                    <a:pt x="3107" y="2"/>
                    <a:pt x="3104" y="5"/>
                  </a:cubicBezTo>
                  <a:cubicBezTo>
                    <a:pt x="3082" y="5"/>
                    <a:pt x="3150" y="96"/>
                    <a:pt x="3241" y="233"/>
                  </a:cubicBezTo>
                  <a:cubicBezTo>
                    <a:pt x="3333" y="370"/>
                    <a:pt x="3470" y="575"/>
                    <a:pt x="3629" y="804"/>
                  </a:cubicBezTo>
                  <a:cubicBezTo>
                    <a:pt x="3926" y="1306"/>
                    <a:pt x="4268" y="1991"/>
                    <a:pt x="4428" y="2721"/>
                  </a:cubicBezTo>
                  <a:cubicBezTo>
                    <a:pt x="4474" y="2904"/>
                    <a:pt x="4497" y="3086"/>
                    <a:pt x="4519" y="3269"/>
                  </a:cubicBezTo>
                  <a:cubicBezTo>
                    <a:pt x="4542" y="3451"/>
                    <a:pt x="4565" y="3634"/>
                    <a:pt x="4565" y="3794"/>
                  </a:cubicBezTo>
                  <a:cubicBezTo>
                    <a:pt x="4565" y="3976"/>
                    <a:pt x="4565" y="4136"/>
                    <a:pt x="4565" y="4296"/>
                  </a:cubicBezTo>
                  <a:cubicBezTo>
                    <a:pt x="4565" y="4456"/>
                    <a:pt x="4519" y="4593"/>
                    <a:pt x="4497" y="4730"/>
                  </a:cubicBezTo>
                  <a:cubicBezTo>
                    <a:pt x="4451" y="5003"/>
                    <a:pt x="4383" y="5209"/>
                    <a:pt x="4314" y="5346"/>
                  </a:cubicBezTo>
                  <a:cubicBezTo>
                    <a:pt x="4246" y="5506"/>
                    <a:pt x="4200" y="5597"/>
                    <a:pt x="4200" y="5597"/>
                  </a:cubicBezTo>
                  <a:cubicBezTo>
                    <a:pt x="4200" y="5597"/>
                    <a:pt x="4177" y="5665"/>
                    <a:pt x="4109" y="5825"/>
                  </a:cubicBezTo>
                  <a:cubicBezTo>
                    <a:pt x="4040" y="5962"/>
                    <a:pt x="3926" y="6168"/>
                    <a:pt x="3766" y="6419"/>
                  </a:cubicBezTo>
                  <a:cubicBezTo>
                    <a:pt x="3470" y="6898"/>
                    <a:pt x="3013" y="7491"/>
                    <a:pt x="2465" y="8016"/>
                  </a:cubicBezTo>
                  <a:cubicBezTo>
                    <a:pt x="1940" y="8564"/>
                    <a:pt x="1324" y="9044"/>
                    <a:pt x="845" y="9340"/>
                  </a:cubicBezTo>
                  <a:cubicBezTo>
                    <a:pt x="365" y="9660"/>
                    <a:pt x="0" y="9797"/>
                    <a:pt x="0" y="9842"/>
                  </a:cubicBezTo>
                  <a:cubicBezTo>
                    <a:pt x="3" y="9845"/>
                    <a:pt x="10" y="9847"/>
                    <a:pt x="23" y="9847"/>
                  </a:cubicBezTo>
                  <a:cubicBezTo>
                    <a:pt x="115" y="9847"/>
                    <a:pt x="472" y="9765"/>
                    <a:pt x="936" y="9523"/>
                  </a:cubicBezTo>
                  <a:cubicBezTo>
                    <a:pt x="1484" y="9272"/>
                    <a:pt x="2123" y="8815"/>
                    <a:pt x="2716" y="8290"/>
                  </a:cubicBezTo>
                  <a:cubicBezTo>
                    <a:pt x="3310" y="7788"/>
                    <a:pt x="3835" y="7172"/>
                    <a:pt x="4177" y="6670"/>
                  </a:cubicBezTo>
                  <a:cubicBezTo>
                    <a:pt x="4337" y="6419"/>
                    <a:pt x="4474" y="6213"/>
                    <a:pt x="4565" y="6053"/>
                  </a:cubicBezTo>
                  <a:cubicBezTo>
                    <a:pt x="4634" y="5894"/>
                    <a:pt x="4679" y="5802"/>
                    <a:pt x="4679" y="5802"/>
                  </a:cubicBezTo>
                  <a:cubicBezTo>
                    <a:pt x="4679" y="5802"/>
                    <a:pt x="4725" y="5711"/>
                    <a:pt x="4793" y="5551"/>
                  </a:cubicBezTo>
                  <a:cubicBezTo>
                    <a:pt x="4862" y="5369"/>
                    <a:pt x="4930" y="5118"/>
                    <a:pt x="4976" y="4821"/>
                  </a:cubicBezTo>
                  <a:cubicBezTo>
                    <a:pt x="4999" y="4661"/>
                    <a:pt x="5022" y="4501"/>
                    <a:pt x="5022" y="4319"/>
                  </a:cubicBezTo>
                  <a:cubicBezTo>
                    <a:pt x="5022" y="4136"/>
                    <a:pt x="5022" y="3976"/>
                    <a:pt x="5022" y="3771"/>
                  </a:cubicBezTo>
                  <a:cubicBezTo>
                    <a:pt x="4976" y="3588"/>
                    <a:pt x="4953" y="3406"/>
                    <a:pt x="4930" y="3200"/>
                  </a:cubicBezTo>
                  <a:cubicBezTo>
                    <a:pt x="4908" y="3018"/>
                    <a:pt x="4839" y="2812"/>
                    <a:pt x="4793" y="2630"/>
                  </a:cubicBezTo>
                  <a:cubicBezTo>
                    <a:pt x="4565" y="1854"/>
                    <a:pt x="4154" y="1146"/>
                    <a:pt x="3789" y="690"/>
                  </a:cubicBezTo>
                  <a:cubicBezTo>
                    <a:pt x="3606" y="461"/>
                    <a:pt x="3447" y="279"/>
                    <a:pt x="3310" y="165"/>
                  </a:cubicBezTo>
                  <a:cubicBezTo>
                    <a:pt x="3210" y="65"/>
                    <a:pt x="3146" y="0"/>
                    <a:pt x="3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8" name="Google Shape;4738;p53"/>
            <p:cNvSpPr/>
            <p:nvPr/>
          </p:nvSpPr>
          <p:spPr>
            <a:xfrm>
              <a:off x="2791125" y="1442600"/>
              <a:ext cx="341825" cy="191775"/>
            </a:xfrm>
            <a:custGeom>
              <a:avLst/>
              <a:gdLst/>
              <a:ahLst/>
              <a:cxnLst/>
              <a:rect l="l" t="t" r="r" b="b"/>
              <a:pathLst>
                <a:path w="13673" h="7671" extrusionOk="0">
                  <a:moveTo>
                    <a:pt x="13604" y="1"/>
                  </a:moveTo>
                  <a:cubicBezTo>
                    <a:pt x="13559" y="1"/>
                    <a:pt x="13559" y="594"/>
                    <a:pt x="13376" y="1416"/>
                  </a:cubicBezTo>
                  <a:cubicBezTo>
                    <a:pt x="13308" y="1827"/>
                    <a:pt x="13125" y="2283"/>
                    <a:pt x="12920" y="2763"/>
                  </a:cubicBezTo>
                  <a:cubicBezTo>
                    <a:pt x="12714" y="3242"/>
                    <a:pt x="12417" y="3721"/>
                    <a:pt x="12075" y="4155"/>
                  </a:cubicBezTo>
                  <a:cubicBezTo>
                    <a:pt x="11733" y="4589"/>
                    <a:pt x="11322" y="4977"/>
                    <a:pt x="10934" y="5319"/>
                  </a:cubicBezTo>
                  <a:cubicBezTo>
                    <a:pt x="10523" y="5639"/>
                    <a:pt x="10112" y="5890"/>
                    <a:pt x="9747" y="6095"/>
                  </a:cubicBezTo>
                  <a:cubicBezTo>
                    <a:pt x="9382" y="6301"/>
                    <a:pt x="9062" y="6437"/>
                    <a:pt x="8834" y="6529"/>
                  </a:cubicBezTo>
                  <a:cubicBezTo>
                    <a:pt x="8606" y="6620"/>
                    <a:pt x="8469" y="6666"/>
                    <a:pt x="8469" y="6666"/>
                  </a:cubicBezTo>
                  <a:cubicBezTo>
                    <a:pt x="8469" y="6666"/>
                    <a:pt x="8354" y="6711"/>
                    <a:pt x="8126" y="6780"/>
                  </a:cubicBezTo>
                  <a:cubicBezTo>
                    <a:pt x="7898" y="6871"/>
                    <a:pt x="7556" y="6962"/>
                    <a:pt x="7145" y="7054"/>
                  </a:cubicBezTo>
                  <a:cubicBezTo>
                    <a:pt x="6633" y="7171"/>
                    <a:pt x="5990" y="7250"/>
                    <a:pt x="5300" y="7250"/>
                  </a:cubicBezTo>
                  <a:cubicBezTo>
                    <a:pt x="4913" y="7250"/>
                    <a:pt x="4511" y="7225"/>
                    <a:pt x="4109" y="7168"/>
                  </a:cubicBezTo>
                  <a:cubicBezTo>
                    <a:pt x="3013" y="7008"/>
                    <a:pt x="1963" y="6597"/>
                    <a:pt x="1210" y="6186"/>
                  </a:cubicBezTo>
                  <a:cubicBezTo>
                    <a:pt x="521" y="5799"/>
                    <a:pt x="96" y="5452"/>
                    <a:pt x="31" y="5452"/>
                  </a:cubicBezTo>
                  <a:cubicBezTo>
                    <a:pt x="27" y="5452"/>
                    <a:pt x="25" y="5453"/>
                    <a:pt x="23" y="5456"/>
                  </a:cubicBezTo>
                  <a:cubicBezTo>
                    <a:pt x="0" y="5456"/>
                    <a:pt x="92" y="5570"/>
                    <a:pt x="297" y="5730"/>
                  </a:cubicBezTo>
                  <a:cubicBezTo>
                    <a:pt x="388" y="5821"/>
                    <a:pt x="503" y="5935"/>
                    <a:pt x="640" y="6027"/>
                  </a:cubicBezTo>
                  <a:cubicBezTo>
                    <a:pt x="776" y="6141"/>
                    <a:pt x="936" y="6255"/>
                    <a:pt x="1119" y="6369"/>
                  </a:cubicBezTo>
                  <a:cubicBezTo>
                    <a:pt x="1826" y="6848"/>
                    <a:pt x="2899" y="7328"/>
                    <a:pt x="4063" y="7533"/>
                  </a:cubicBezTo>
                  <a:cubicBezTo>
                    <a:pt x="4599" y="7629"/>
                    <a:pt x="5144" y="7671"/>
                    <a:pt x="5662" y="7671"/>
                  </a:cubicBezTo>
                  <a:cubicBezTo>
                    <a:pt x="6248" y="7671"/>
                    <a:pt x="6798" y="7618"/>
                    <a:pt x="7259" y="7533"/>
                  </a:cubicBezTo>
                  <a:cubicBezTo>
                    <a:pt x="7670" y="7442"/>
                    <a:pt x="8035" y="7351"/>
                    <a:pt x="8286" y="7282"/>
                  </a:cubicBezTo>
                  <a:cubicBezTo>
                    <a:pt x="8514" y="7191"/>
                    <a:pt x="8651" y="7145"/>
                    <a:pt x="8651" y="7145"/>
                  </a:cubicBezTo>
                  <a:cubicBezTo>
                    <a:pt x="8651" y="7145"/>
                    <a:pt x="8811" y="7099"/>
                    <a:pt x="9039" y="7008"/>
                  </a:cubicBezTo>
                  <a:cubicBezTo>
                    <a:pt x="9267" y="6894"/>
                    <a:pt x="9610" y="6734"/>
                    <a:pt x="9975" y="6529"/>
                  </a:cubicBezTo>
                  <a:cubicBezTo>
                    <a:pt x="10363" y="6301"/>
                    <a:pt x="10797" y="6004"/>
                    <a:pt x="11208" y="5639"/>
                  </a:cubicBezTo>
                  <a:cubicBezTo>
                    <a:pt x="11619" y="5273"/>
                    <a:pt x="12029" y="4863"/>
                    <a:pt x="12372" y="4383"/>
                  </a:cubicBezTo>
                  <a:cubicBezTo>
                    <a:pt x="12714" y="3904"/>
                    <a:pt x="12988" y="3379"/>
                    <a:pt x="13193" y="2877"/>
                  </a:cubicBezTo>
                  <a:cubicBezTo>
                    <a:pt x="13399" y="2375"/>
                    <a:pt x="13536" y="1872"/>
                    <a:pt x="13581" y="1439"/>
                  </a:cubicBezTo>
                  <a:cubicBezTo>
                    <a:pt x="13627" y="1233"/>
                    <a:pt x="13627" y="1028"/>
                    <a:pt x="13650" y="868"/>
                  </a:cubicBezTo>
                  <a:cubicBezTo>
                    <a:pt x="13673" y="686"/>
                    <a:pt x="13673" y="526"/>
                    <a:pt x="13650" y="412"/>
                  </a:cubicBezTo>
                  <a:cubicBezTo>
                    <a:pt x="13650" y="161"/>
                    <a:pt x="13627" y="1"/>
                    <a:pt x="13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9" name="Google Shape;4739;p53"/>
            <p:cNvSpPr/>
            <p:nvPr/>
          </p:nvSpPr>
          <p:spPr>
            <a:xfrm>
              <a:off x="2687850" y="1091600"/>
              <a:ext cx="466225" cy="278575"/>
            </a:xfrm>
            <a:custGeom>
              <a:avLst/>
              <a:gdLst/>
              <a:ahLst/>
              <a:cxnLst/>
              <a:rect l="l" t="t" r="r" b="b"/>
              <a:pathLst>
                <a:path w="18649" h="11143" extrusionOk="0">
                  <a:moveTo>
                    <a:pt x="14493" y="0"/>
                  </a:moveTo>
                  <a:cubicBezTo>
                    <a:pt x="13691" y="0"/>
                    <a:pt x="12951" y="106"/>
                    <a:pt x="12326" y="231"/>
                  </a:cubicBezTo>
                  <a:cubicBezTo>
                    <a:pt x="11641" y="368"/>
                    <a:pt x="11093" y="551"/>
                    <a:pt x="10705" y="665"/>
                  </a:cubicBezTo>
                  <a:cubicBezTo>
                    <a:pt x="10500" y="734"/>
                    <a:pt x="10363" y="802"/>
                    <a:pt x="10249" y="848"/>
                  </a:cubicBezTo>
                  <a:cubicBezTo>
                    <a:pt x="10157" y="893"/>
                    <a:pt x="10112" y="916"/>
                    <a:pt x="10112" y="916"/>
                  </a:cubicBezTo>
                  <a:cubicBezTo>
                    <a:pt x="10112" y="916"/>
                    <a:pt x="9883" y="1008"/>
                    <a:pt x="9518" y="1167"/>
                  </a:cubicBezTo>
                  <a:cubicBezTo>
                    <a:pt x="9336" y="1259"/>
                    <a:pt x="9107" y="1373"/>
                    <a:pt x="8856" y="1487"/>
                  </a:cubicBezTo>
                  <a:cubicBezTo>
                    <a:pt x="8605" y="1624"/>
                    <a:pt x="8331" y="1784"/>
                    <a:pt x="8035" y="1943"/>
                  </a:cubicBezTo>
                  <a:cubicBezTo>
                    <a:pt x="6825" y="2651"/>
                    <a:pt x="5318" y="3747"/>
                    <a:pt x="4017" y="5048"/>
                  </a:cubicBezTo>
                  <a:cubicBezTo>
                    <a:pt x="3355" y="5687"/>
                    <a:pt x="2739" y="6371"/>
                    <a:pt x="2214" y="7056"/>
                  </a:cubicBezTo>
                  <a:cubicBezTo>
                    <a:pt x="1689" y="7741"/>
                    <a:pt x="1233" y="8426"/>
                    <a:pt x="913" y="9019"/>
                  </a:cubicBezTo>
                  <a:cubicBezTo>
                    <a:pt x="822" y="9179"/>
                    <a:pt x="753" y="9316"/>
                    <a:pt x="685" y="9476"/>
                  </a:cubicBezTo>
                  <a:cubicBezTo>
                    <a:pt x="616" y="9613"/>
                    <a:pt x="548" y="9750"/>
                    <a:pt x="479" y="9864"/>
                  </a:cubicBezTo>
                  <a:cubicBezTo>
                    <a:pt x="365" y="10115"/>
                    <a:pt x="274" y="10343"/>
                    <a:pt x="205" y="10549"/>
                  </a:cubicBezTo>
                  <a:cubicBezTo>
                    <a:pt x="69" y="10914"/>
                    <a:pt x="0" y="11142"/>
                    <a:pt x="23" y="11142"/>
                  </a:cubicBezTo>
                  <a:cubicBezTo>
                    <a:pt x="23" y="11142"/>
                    <a:pt x="24" y="11142"/>
                    <a:pt x="25" y="11142"/>
                  </a:cubicBezTo>
                  <a:cubicBezTo>
                    <a:pt x="77" y="11142"/>
                    <a:pt x="397" y="10282"/>
                    <a:pt x="1096" y="9133"/>
                  </a:cubicBezTo>
                  <a:cubicBezTo>
                    <a:pt x="1438" y="8540"/>
                    <a:pt x="1917" y="7901"/>
                    <a:pt x="2442" y="7239"/>
                  </a:cubicBezTo>
                  <a:cubicBezTo>
                    <a:pt x="2990" y="6600"/>
                    <a:pt x="3606" y="5915"/>
                    <a:pt x="4268" y="5299"/>
                  </a:cubicBezTo>
                  <a:cubicBezTo>
                    <a:pt x="5592" y="4066"/>
                    <a:pt x="7099" y="3039"/>
                    <a:pt x="8286" y="2377"/>
                  </a:cubicBezTo>
                  <a:cubicBezTo>
                    <a:pt x="8582" y="2217"/>
                    <a:pt x="8856" y="2058"/>
                    <a:pt x="9085" y="1943"/>
                  </a:cubicBezTo>
                  <a:cubicBezTo>
                    <a:pt x="9336" y="1829"/>
                    <a:pt x="9564" y="1715"/>
                    <a:pt x="9724" y="1647"/>
                  </a:cubicBezTo>
                  <a:cubicBezTo>
                    <a:pt x="10089" y="1487"/>
                    <a:pt x="10294" y="1396"/>
                    <a:pt x="10294" y="1396"/>
                  </a:cubicBezTo>
                  <a:cubicBezTo>
                    <a:pt x="10294" y="1396"/>
                    <a:pt x="10363" y="1373"/>
                    <a:pt x="10454" y="1327"/>
                  </a:cubicBezTo>
                  <a:cubicBezTo>
                    <a:pt x="10545" y="1281"/>
                    <a:pt x="10682" y="1236"/>
                    <a:pt x="10865" y="1167"/>
                  </a:cubicBezTo>
                  <a:cubicBezTo>
                    <a:pt x="11253" y="1030"/>
                    <a:pt x="11778" y="848"/>
                    <a:pt x="12440" y="711"/>
                  </a:cubicBezTo>
                  <a:cubicBezTo>
                    <a:pt x="13102" y="551"/>
                    <a:pt x="13878" y="437"/>
                    <a:pt x="14722" y="437"/>
                  </a:cubicBezTo>
                  <a:cubicBezTo>
                    <a:pt x="15544" y="460"/>
                    <a:pt x="16457" y="597"/>
                    <a:pt x="17187" y="1053"/>
                  </a:cubicBezTo>
                  <a:cubicBezTo>
                    <a:pt x="17530" y="1304"/>
                    <a:pt x="17827" y="1624"/>
                    <a:pt x="18032" y="1989"/>
                  </a:cubicBezTo>
                  <a:cubicBezTo>
                    <a:pt x="18215" y="2377"/>
                    <a:pt x="18306" y="2788"/>
                    <a:pt x="18352" y="3222"/>
                  </a:cubicBezTo>
                  <a:cubicBezTo>
                    <a:pt x="18374" y="3632"/>
                    <a:pt x="18352" y="4043"/>
                    <a:pt x="18306" y="4409"/>
                  </a:cubicBezTo>
                  <a:cubicBezTo>
                    <a:pt x="18283" y="4614"/>
                    <a:pt x="18215" y="4797"/>
                    <a:pt x="18169" y="4956"/>
                  </a:cubicBezTo>
                  <a:cubicBezTo>
                    <a:pt x="18123" y="5139"/>
                    <a:pt x="18101" y="5322"/>
                    <a:pt x="18032" y="5458"/>
                  </a:cubicBezTo>
                  <a:cubicBezTo>
                    <a:pt x="17553" y="6737"/>
                    <a:pt x="16936" y="7444"/>
                    <a:pt x="16982" y="7490"/>
                  </a:cubicBezTo>
                  <a:cubicBezTo>
                    <a:pt x="17005" y="7490"/>
                    <a:pt x="17165" y="7330"/>
                    <a:pt x="17393" y="7011"/>
                  </a:cubicBezTo>
                  <a:cubicBezTo>
                    <a:pt x="17644" y="6668"/>
                    <a:pt x="17964" y="6189"/>
                    <a:pt x="18215" y="5550"/>
                  </a:cubicBezTo>
                  <a:cubicBezTo>
                    <a:pt x="18306" y="5390"/>
                    <a:pt x="18352" y="5207"/>
                    <a:pt x="18397" y="5025"/>
                  </a:cubicBezTo>
                  <a:cubicBezTo>
                    <a:pt x="18443" y="4842"/>
                    <a:pt x="18511" y="4660"/>
                    <a:pt x="18534" y="4454"/>
                  </a:cubicBezTo>
                  <a:cubicBezTo>
                    <a:pt x="18625" y="4066"/>
                    <a:pt x="18648" y="3632"/>
                    <a:pt x="18648" y="3199"/>
                  </a:cubicBezTo>
                  <a:cubicBezTo>
                    <a:pt x="18625" y="2742"/>
                    <a:pt x="18534" y="2286"/>
                    <a:pt x="18329" y="1852"/>
                  </a:cubicBezTo>
                  <a:cubicBezTo>
                    <a:pt x="18123" y="1418"/>
                    <a:pt x="17781" y="1030"/>
                    <a:pt x="17393" y="756"/>
                  </a:cubicBezTo>
                  <a:cubicBezTo>
                    <a:pt x="16571" y="186"/>
                    <a:pt x="15590" y="26"/>
                    <a:pt x="14722" y="3"/>
                  </a:cubicBezTo>
                  <a:cubicBezTo>
                    <a:pt x="14645" y="1"/>
                    <a:pt x="14569" y="0"/>
                    <a:pt x="144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0" name="Google Shape;4740;p53"/>
            <p:cNvSpPr/>
            <p:nvPr/>
          </p:nvSpPr>
          <p:spPr>
            <a:xfrm>
              <a:off x="3140350" y="1101900"/>
              <a:ext cx="354400" cy="319725"/>
            </a:xfrm>
            <a:custGeom>
              <a:avLst/>
              <a:gdLst/>
              <a:ahLst/>
              <a:cxnLst/>
              <a:rect l="l" t="t" r="r" b="b"/>
              <a:pathLst>
                <a:path w="14176" h="12789" extrusionOk="0">
                  <a:moveTo>
                    <a:pt x="8259" y="1"/>
                  </a:moveTo>
                  <a:cubicBezTo>
                    <a:pt x="8223" y="1"/>
                    <a:pt x="8186" y="1"/>
                    <a:pt x="8149" y="2"/>
                  </a:cubicBezTo>
                  <a:cubicBezTo>
                    <a:pt x="7305" y="2"/>
                    <a:pt x="6414" y="162"/>
                    <a:pt x="5547" y="436"/>
                  </a:cubicBezTo>
                  <a:cubicBezTo>
                    <a:pt x="3835" y="961"/>
                    <a:pt x="2306" y="1942"/>
                    <a:pt x="1347" y="2855"/>
                  </a:cubicBezTo>
                  <a:cubicBezTo>
                    <a:pt x="1073" y="3083"/>
                    <a:pt x="891" y="3335"/>
                    <a:pt x="708" y="3517"/>
                  </a:cubicBezTo>
                  <a:cubicBezTo>
                    <a:pt x="548" y="3745"/>
                    <a:pt x="411" y="3928"/>
                    <a:pt x="297" y="4088"/>
                  </a:cubicBezTo>
                  <a:cubicBezTo>
                    <a:pt x="92" y="4430"/>
                    <a:pt x="1" y="4636"/>
                    <a:pt x="23" y="4636"/>
                  </a:cubicBezTo>
                  <a:cubicBezTo>
                    <a:pt x="23" y="4636"/>
                    <a:pt x="160" y="4476"/>
                    <a:pt x="389" y="4156"/>
                  </a:cubicBezTo>
                  <a:cubicBezTo>
                    <a:pt x="503" y="4019"/>
                    <a:pt x="662" y="3837"/>
                    <a:pt x="822" y="3631"/>
                  </a:cubicBezTo>
                  <a:cubicBezTo>
                    <a:pt x="1028" y="3449"/>
                    <a:pt x="1210" y="3220"/>
                    <a:pt x="1484" y="3015"/>
                  </a:cubicBezTo>
                  <a:cubicBezTo>
                    <a:pt x="2466" y="2170"/>
                    <a:pt x="3995" y="1257"/>
                    <a:pt x="5661" y="778"/>
                  </a:cubicBezTo>
                  <a:cubicBezTo>
                    <a:pt x="6423" y="566"/>
                    <a:pt x="7225" y="433"/>
                    <a:pt x="7974" y="433"/>
                  </a:cubicBezTo>
                  <a:cubicBezTo>
                    <a:pt x="8033" y="433"/>
                    <a:pt x="8091" y="434"/>
                    <a:pt x="8149" y="436"/>
                  </a:cubicBezTo>
                  <a:cubicBezTo>
                    <a:pt x="8948" y="459"/>
                    <a:pt x="9656" y="664"/>
                    <a:pt x="10226" y="961"/>
                  </a:cubicBezTo>
                  <a:cubicBezTo>
                    <a:pt x="10363" y="1029"/>
                    <a:pt x="10500" y="1098"/>
                    <a:pt x="10614" y="1166"/>
                  </a:cubicBezTo>
                  <a:cubicBezTo>
                    <a:pt x="10728" y="1257"/>
                    <a:pt x="10843" y="1349"/>
                    <a:pt x="10957" y="1417"/>
                  </a:cubicBezTo>
                  <a:cubicBezTo>
                    <a:pt x="11162" y="1554"/>
                    <a:pt x="11322" y="1714"/>
                    <a:pt x="11459" y="1828"/>
                  </a:cubicBezTo>
                  <a:cubicBezTo>
                    <a:pt x="11733" y="2079"/>
                    <a:pt x="11870" y="2239"/>
                    <a:pt x="11870" y="2239"/>
                  </a:cubicBezTo>
                  <a:cubicBezTo>
                    <a:pt x="11870" y="2239"/>
                    <a:pt x="12007" y="2399"/>
                    <a:pt x="12258" y="2695"/>
                  </a:cubicBezTo>
                  <a:cubicBezTo>
                    <a:pt x="12349" y="2855"/>
                    <a:pt x="12486" y="3038"/>
                    <a:pt x="12623" y="3243"/>
                  </a:cubicBezTo>
                  <a:cubicBezTo>
                    <a:pt x="12760" y="3472"/>
                    <a:pt x="12897" y="3723"/>
                    <a:pt x="13034" y="4019"/>
                  </a:cubicBezTo>
                  <a:cubicBezTo>
                    <a:pt x="13308" y="4590"/>
                    <a:pt x="13536" y="5320"/>
                    <a:pt x="13650" y="6119"/>
                  </a:cubicBezTo>
                  <a:cubicBezTo>
                    <a:pt x="13741" y="6895"/>
                    <a:pt x="13696" y="7786"/>
                    <a:pt x="13467" y="8584"/>
                  </a:cubicBezTo>
                  <a:cubicBezTo>
                    <a:pt x="13239" y="9406"/>
                    <a:pt x="12806" y="10182"/>
                    <a:pt x="12235" y="10753"/>
                  </a:cubicBezTo>
                  <a:cubicBezTo>
                    <a:pt x="11710" y="11369"/>
                    <a:pt x="11002" y="11666"/>
                    <a:pt x="10386" y="11917"/>
                  </a:cubicBezTo>
                  <a:cubicBezTo>
                    <a:pt x="9770" y="12168"/>
                    <a:pt x="9245" y="12351"/>
                    <a:pt x="8902" y="12510"/>
                  </a:cubicBezTo>
                  <a:cubicBezTo>
                    <a:pt x="8537" y="12670"/>
                    <a:pt x="8355" y="12784"/>
                    <a:pt x="8355" y="12784"/>
                  </a:cubicBezTo>
                  <a:cubicBezTo>
                    <a:pt x="8357" y="12787"/>
                    <a:pt x="8363" y="12789"/>
                    <a:pt x="8372" y="12789"/>
                  </a:cubicBezTo>
                  <a:cubicBezTo>
                    <a:pt x="8432" y="12789"/>
                    <a:pt x="8629" y="12721"/>
                    <a:pt x="8948" y="12602"/>
                  </a:cubicBezTo>
                  <a:cubicBezTo>
                    <a:pt x="9313" y="12488"/>
                    <a:pt x="9838" y="12305"/>
                    <a:pt x="10455" y="12122"/>
                  </a:cubicBezTo>
                  <a:cubicBezTo>
                    <a:pt x="11071" y="11894"/>
                    <a:pt x="11847" y="11597"/>
                    <a:pt x="12440" y="10958"/>
                  </a:cubicBezTo>
                  <a:cubicBezTo>
                    <a:pt x="13079" y="10388"/>
                    <a:pt x="13559" y="9566"/>
                    <a:pt x="13833" y="8699"/>
                  </a:cubicBezTo>
                  <a:cubicBezTo>
                    <a:pt x="14107" y="7831"/>
                    <a:pt x="14175" y="6918"/>
                    <a:pt x="14084" y="6051"/>
                  </a:cubicBezTo>
                  <a:cubicBezTo>
                    <a:pt x="13992" y="5206"/>
                    <a:pt x="13764" y="4430"/>
                    <a:pt x="13490" y="3814"/>
                  </a:cubicBezTo>
                  <a:cubicBezTo>
                    <a:pt x="13353" y="3494"/>
                    <a:pt x="13194" y="3220"/>
                    <a:pt x="13057" y="2969"/>
                  </a:cubicBezTo>
                  <a:cubicBezTo>
                    <a:pt x="12897" y="2741"/>
                    <a:pt x="12783" y="2536"/>
                    <a:pt x="12669" y="2376"/>
                  </a:cubicBezTo>
                  <a:cubicBezTo>
                    <a:pt x="12554" y="2216"/>
                    <a:pt x="12440" y="2102"/>
                    <a:pt x="12372" y="2011"/>
                  </a:cubicBezTo>
                  <a:cubicBezTo>
                    <a:pt x="12303" y="1942"/>
                    <a:pt x="12258" y="1897"/>
                    <a:pt x="12258" y="1897"/>
                  </a:cubicBezTo>
                  <a:cubicBezTo>
                    <a:pt x="12258" y="1897"/>
                    <a:pt x="12121" y="1714"/>
                    <a:pt x="11801" y="1463"/>
                  </a:cubicBezTo>
                  <a:cubicBezTo>
                    <a:pt x="11664" y="1326"/>
                    <a:pt x="11482" y="1143"/>
                    <a:pt x="11253" y="1006"/>
                  </a:cubicBezTo>
                  <a:cubicBezTo>
                    <a:pt x="11116" y="915"/>
                    <a:pt x="11002" y="847"/>
                    <a:pt x="10865" y="755"/>
                  </a:cubicBezTo>
                  <a:cubicBezTo>
                    <a:pt x="10728" y="687"/>
                    <a:pt x="10591" y="596"/>
                    <a:pt x="10432" y="527"/>
                  </a:cubicBezTo>
                  <a:cubicBezTo>
                    <a:pt x="9842" y="243"/>
                    <a:pt x="9084" y="1"/>
                    <a:pt x="82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1" name="Google Shape;4741;p53"/>
            <p:cNvSpPr/>
            <p:nvPr/>
          </p:nvSpPr>
          <p:spPr>
            <a:xfrm>
              <a:off x="3437650" y="1403075"/>
              <a:ext cx="85050" cy="260450"/>
            </a:xfrm>
            <a:custGeom>
              <a:avLst/>
              <a:gdLst/>
              <a:ahLst/>
              <a:cxnLst/>
              <a:rect l="l" t="t" r="r" b="b"/>
              <a:pathLst>
                <a:path w="3402" h="10418" extrusionOk="0">
                  <a:moveTo>
                    <a:pt x="38" y="0"/>
                  </a:moveTo>
                  <a:cubicBezTo>
                    <a:pt x="30" y="0"/>
                    <a:pt x="25" y="3"/>
                    <a:pt x="23" y="7"/>
                  </a:cubicBezTo>
                  <a:cubicBezTo>
                    <a:pt x="0" y="30"/>
                    <a:pt x="297" y="281"/>
                    <a:pt x="754" y="669"/>
                  </a:cubicBezTo>
                  <a:cubicBezTo>
                    <a:pt x="1187" y="1034"/>
                    <a:pt x="1804" y="1536"/>
                    <a:pt x="2215" y="2152"/>
                  </a:cubicBezTo>
                  <a:cubicBezTo>
                    <a:pt x="2420" y="2449"/>
                    <a:pt x="2580" y="2792"/>
                    <a:pt x="2671" y="3111"/>
                  </a:cubicBezTo>
                  <a:cubicBezTo>
                    <a:pt x="2762" y="3453"/>
                    <a:pt x="2831" y="3773"/>
                    <a:pt x="2854" y="4047"/>
                  </a:cubicBezTo>
                  <a:cubicBezTo>
                    <a:pt x="2899" y="4618"/>
                    <a:pt x="2854" y="4983"/>
                    <a:pt x="2854" y="4983"/>
                  </a:cubicBezTo>
                  <a:cubicBezTo>
                    <a:pt x="2854" y="4983"/>
                    <a:pt x="2876" y="5371"/>
                    <a:pt x="2808" y="5941"/>
                  </a:cubicBezTo>
                  <a:cubicBezTo>
                    <a:pt x="2762" y="6512"/>
                    <a:pt x="2648" y="7265"/>
                    <a:pt x="2420" y="7996"/>
                  </a:cubicBezTo>
                  <a:cubicBezTo>
                    <a:pt x="2192" y="8703"/>
                    <a:pt x="1827" y="9388"/>
                    <a:pt x="1416" y="9776"/>
                  </a:cubicBezTo>
                  <a:cubicBezTo>
                    <a:pt x="1028" y="10187"/>
                    <a:pt x="662" y="10369"/>
                    <a:pt x="685" y="10415"/>
                  </a:cubicBezTo>
                  <a:cubicBezTo>
                    <a:pt x="685" y="10417"/>
                    <a:pt x="688" y="10418"/>
                    <a:pt x="693" y="10418"/>
                  </a:cubicBezTo>
                  <a:cubicBezTo>
                    <a:pt x="751" y="10418"/>
                    <a:pt x="1133" y="10293"/>
                    <a:pt x="1553" y="9936"/>
                  </a:cubicBezTo>
                  <a:cubicBezTo>
                    <a:pt x="2032" y="9548"/>
                    <a:pt x="2488" y="8863"/>
                    <a:pt x="2785" y="8110"/>
                  </a:cubicBezTo>
                  <a:cubicBezTo>
                    <a:pt x="3082" y="7357"/>
                    <a:pt x="3219" y="6581"/>
                    <a:pt x="3310" y="5987"/>
                  </a:cubicBezTo>
                  <a:cubicBezTo>
                    <a:pt x="3379" y="5394"/>
                    <a:pt x="3401" y="5006"/>
                    <a:pt x="3401" y="5006"/>
                  </a:cubicBezTo>
                  <a:cubicBezTo>
                    <a:pt x="3401" y="5006"/>
                    <a:pt x="3401" y="4595"/>
                    <a:pt x="3333" y="4001"/>
                  </a:cubicBezTo>
                  <a:cubicBezTo>
                    <a:pt x="3310" y="3705"/>
                    <a:pt x="3219" y="3339"/>
                    <a:pt x="3105" y="2974"/>
                  </a:cubicBezTo>
                  <a:cubicBezTo>
                    <a:pt x="2968" y="2609"/>
                    <a:pt x="2762" y="2244"/>
                    <a:pt x="2511" y="1924"/>
                  </a:cubicBezTo>
                  <a:cubicBezTo>
                    <a:pt x="2009" y="1285"/>
                    <a:pt x="1347" y="829"/>
                    <a:pt x="868" y="486"/>
                  </a:cubicBezTo>
                  <a:cubicBezTo>
                    <a:pt x="433" y="196"/>
                    <a:pt x="111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2" name="Google Shape;4742;p53"/>
            <p:cNvSpPr/>
            <p:nvPr/>
          </p:nvSpPr>
          <p:spPr>
            <a:xfrm>
              <a:off x="2876725" y="1145950"/>
              <a:ext cx="112425" cy="68200"/>
            </a:xfrm>
            <a:custGeom>
              <a:avLst/>
              <a:gdLst/>
              <a:ahLst/>
              <a:cxnLst/>
              <a:rect l="l" t="t" r="r" b="b"/>
              <a:pathLst>
                <a:path w="4497" h="2728" extrusionOk="0">
                  <a:moveTo>
                    <a:pt x="4026" y="1"/>
                  </a:moveTo>
                  <a:cubicBezTo>
                    <a:pt x="3831" y="1"/>
                    <a:pt x="3585" y="77"/>
                    <a:pt x="3356" y="226"/>
                  </a:cubicBezTo>
                  <a:cubicBezTo>
                    <a:pt x="2968" y="477"/>
                    <a:pt x="2785" y="819"/>
                    <a:pt x="2945" y="1025"/>
                  </a:cubicBezTo>
                  <a:cubicBezTo>
                    <a:pt x="3010" y="1099"/>
                    <a:pt x="3121" y="1136"/>
                    <a:pt x="3256" y="1136"/>
                  </a:cubicBezTo>
                  <a:cubicBezTo>
                    <a:pt x="3451" y="1136"/>
                    <a:pt x="3697" y="1059"/>
                    <a:pt x="3926" y="911"/>
                  </a:cubicBezTo>
                  <a:cubicBezTo>
                    <a:pt x="4314" y="660"/>
                    <a:pt x="4497" y="294"/>
                    <a:pt x="4337" y="112"/>
                  </a:cubicBezTo>
                  <a:cubicBezTo>
                    <a:pt x="4272" y="37"/>
                    <a:pt x="4161" y="1"/>
                    <a:pt x="4026" y="1"/>
                  </a:cubicBezTo>
                  <a:close/>
                  <a:moveTo>
                    <a:pt x="1731" y="1148"/>
                  </a:moveTo>
                  <a:cubicBezTo>
                    <a:pt x="1453" y="1148"/>
                    <a:pt x="1102" y="1255"/>
                    <a:pt x="776" y="1458"/>
                  </a:cubicBezTo>
                  <a:cubicBezTo>
                    <a:pt x="251" y="1801"/>
                    <a:pt x="0" y="2303"/>
                    <a:pt x="206" y="2577"/>
                  </a:cubicBezTo>
                  <a:cubicBezTo>
                    <a:pt x="298" y="2678"/>
                    <a:pt x="454" y="2728"/>
                    <a:pt x="641" y="2728"/>
                  </a:cubicBezTo>
                  <a:cubicBezTo>
                    <a:pt x="918" y="2728"/>
                    <a:pt x="1263" y="2621"/>
                    <a:pt x="1575" y="2417"/>
                  </a:cubicBezTo>
                  <a:cubicBezTo>
                    <a:pt x="2123" y="2075"/>
                    <a:pt x="2374" y="1573"/>
                    <a:pt x="2169" y="1299"/>
                  </a:cubicBezTo>
                  <a:cubicBezTo>
                    <a:pt x="2076" y="1197"/>
                    <a:pt x="1920" y="1148"/>
                    <a:pt x="1731" y="1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3" name="Google Shape;4743;p53"/>
            <p:cNvSpPr/>
            <p:nvPr/>
          </p:nvSpPr>
          <p:spPr>
            <a:xfrm>
              <a:off x="2410500" y="1566725"/>
              <a:ext cx="78775" cy="102950"/>
            </a:xfrm>
            <a:custGeom>
              <a:avLst/>
              <a:gdLst/>
              <a:ahLst/>
              <a:cxnLst/>
              <a:rect l="l" t="t" r="r" b="b"/>
              <a:pathLst>
                <a:path w="3151" h="4118" extrusionOk="0">
                  <a:moveTo>
                    <a:pt x="514" y="1"/>
                  </a:moveTo>
                  <a:cubicBezTo>
                    <a:pt x="412" y="1"/>
                    <a:pt x="321" y="34"/>
                    <a:pt x="252" y="103"/>
                  </a:cubicBezTo>
                  <a:cubicBezTo>
                    <a:pt x="1" y="331"/>
                    <a:pt x="115" y="948"/>
                    <a:pt x="503" y="1472"/>
                  </a:cubicBezTo>
                  <a:cubicBezTo>
                    <a:pt x="789" y="1842"/>
                    <a:pt x="1136" y="2063"/>
                    <a:pt x="1400" y="2063"/>
                  </a:cubicBezTo>
                  <a:cubicBezTo>
                    <a:pt x="1494" y="2063"/>
                    <a:pt x="1578" y="2035"/>
                    <a:pt x="1644" y="1975"/>
                  </a:cubicBezTo>
                  <a:cubicBezTo>
                    <a:pt x="1895" y="1724"/>
                    <a:pt x="1781" y="1107"/>
                    <a:pt x="1393" y="605"/>
                  </a:cubicBezTo>
                  <a:cubicBezTo>
                    <a:pt x="1129" y="225"/>
                    <a:pt x="781" y="1"/>
                    <a:pt x="514" y="1"/>
                  </a:cubicBezTo>
                  <a:close/>
                  <a:moveTo>
                    <a:pt x="2179" y="2652"/>
                  </a:moveTo>
                  <a:cubicBezTo>
                    <a:pt x="2105" y="2652"/>
                    <a:pt x="2038" y="2676"/>
                    <a:pt x="1987" y="2728"/>
                  </a:cubicBezTo>
                  <a:cubicBezTo>
                    <a:pt x="1804" y="2888"/>
                    <a:pt x="1895" y="3321"/>
                    <a:pt x="2169" y="3687"/>
                  </a:cubicBezTo>
                  <a:cubicBezTo>
                    <a:pt x="2368" y="3968"/>
                    <a:pt x="2614" y="4117"/>
                    <a:pt x="2805" y="4117"/>
                  </a:cubicBezTo>
                  <a:cubicBezTo>
                    <a:pt x="2877" y="4117"/>
                    <a:pt x="2941" y="4096"/>
                    <a:pt x="2991" y="4052"/>
                  </a:cubicBezTo>
                  <a:cubicBezTo>
                    <a:pt x="3151" y="3892"/>
                    <a:pt x="3082" y="3435"/>
                    <a:pt x="2808" y="3070"/>
                  </a:cubicBezTo>
                  <a:cubicBezTo>
                    <a:pt x="2612" y="2808"/>
                    <a:pt x="2368" y="2652"/>
                    <a:pt x="2179" y="265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E1E31D6D-1D2C-3357-5F2E-D7A42BCA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Ngô </a:t>
            </a:r>
            <a:r>
              <a:rPr lang="en-US" dirty="0" err="1"/>
              <a:t>Quyền</a:t>
            </a:r>
            <a:endParaRPr lang="en-US" dirty="0"/>
          </a:p>
        </p:txBody>
      </p:sp>
      <p:pic>
        <p:nvPicPr>
          <p:cNvPr id="4" name="Picture 3" descr="Ngô Quyền và chiến thắng Bạch Đằng năm 938 - Báo Thái Bình điện tử">
            <a:extLst>
              <a:ext uri="{FF2B5EF4-FFF2-40B4-BE49-F238E27FC236}">
                <a16:creationId xmlns="" xmlns:a16="http://schemas.microsoft.com/office/drawing/2014/main" id="{C02568D8-B52F-FA62-E1E9-562803F7B0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7" b="19140"/>
          <a:stretch/>
        </p:blipFill>
        <p:spPr bwMode="auto">
          <a:xfrm>
            <a:off x="6023992" y="1600201"/>
            <a:ext cx="5688632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KỶ NIỆM 1083 NĂM NGÔ QUYỀN XƯNG VƯƠNG, ĐỊNH ĐÔ TẠI CỔ LOA (939 – 2022) -  Văn hóa - Xã hội - Xã Tiên D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600201"/>
            <a:ext cx="5616624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184E01B0-3E51-F211-6146-A70E138E6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TRẦN QUỐC TOẢN</a:t>
            </a:r>
          </a:p>
        </p:txBody>
      </p:sp>
      <p:pic>
        <p:nvPicPr>
          <p:cNvPr id="4" name="Picture 3" descr="Trần Quốc Toản: Đức hiếu vị thiếu niên anh hùng 15 tuổi &quot;Phá cường địch,  báo hoàng ân&quot; - Hồ Sơ Danh Nhân">
            <a:extLst>
              <a:ext uri="{FF2B5EF4-FFF2-40B4-BE49-F238E27FC236}">
                <a16:creationId xmlns="" xmlns:a16="http://schemas.microsoft.com/office/drawing/2014/main" id="{7D13D112-EF50-9C95-5671-FBDFEF1A57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7" b="10051"/>
          <a:stretch/>
        </p:blipFill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825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247B2719-05D0-23DE-B78B-B13D9C889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CHỊ VÕ THỊ SÁU</a:t>
            </a:r>
          </a:p>
        </p:txBody>
      </p:sp>
      <p:pic>
        <p:nvPicPr>
          <p:cNvPr id="4" name="Picture 3" descr="6 câu nói bất tử của &quot;huyền thoại đất đỏ&quot; Võ Thị Sáu còn nguyên giá trị cho  muôn đời - Hồ Sơ Danh Nhân">
            <a:extLst>
              <a:ext uri="{FF2B5EF4-FFF2-40B4-BE49-F238E27FC236}">
                <a16:creationId xmlns="" xmlns:a16="http://schemas.microsoft.com/office/drawing/2014/main" id="{E7A32F52-4BE4-D7A4-D953-8274E73EF0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7" t="5125" r="1" b="8481"/>
          <a:stretch/>
        </p:blipFill>
        <p:spPr bwMode="auto">
          <a:xfrm>
            <a:off x="5879976" y="1491549"/>
            <a:ext cx="4637288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hi tiết kinh nghiệm viếng thăm mộ Cô Sáu ở Côn Đ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546945"/>
            <a:ext cx="3600400" cy="441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55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55F923EC-9666-C5C5-D125-064560270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0101" y="5877272"/>
            <a:ext cx="7315200" cy="804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CHỦ TỊCH HỒ CHÍ MINH</a:t>
            </a:r>
          </a:p>
        </p:txBody>
      </p:sp>
      <p:pic>
        <p:nvPicPr>
          <p:cNvPr id="2050" name="Picture 2" descr="https://media.baoquangninh.vn/dataimages/202009/original/images141977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17" y="379215"/>
            <a:ext cx="7685584" cy="53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6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1957934" y="1116435"/>
            <a:ext cx="5927680" cy="5307961"/>
          </a:xfrm>
          <a:prstGeom prst="ellipse">
            <a:avLst/>
          </a:prstGeom>
          <a:solidFill>
            <a:srgbClr val="D1DCDE"/>
          </a:solidFill>
          <a:ln>
            <a:noFill/>
          </a:ln>
          <a:effectLst>
            <a:softEdge rad="38100"/>
          </a:effectLst>
          <a:scene3d>
            <a:camera prst="orthographicFront"/>
            <a:lightRig rig="contrasting" dir="t"/>
          </a:scene3d>
          <a:sp3d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276872"/>
            <a:ext cx="3783488" cy="4581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0" y="598031"/>
            <a:ext cx="950896" cy="7353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9" y="4649469"/>
            <a:ext cx="1851233" cy="19822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2050" y="725209"/>
            <a:ext cx="3711769" cy="2166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E31176-7017-767F-AC52-C1CE631AEB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91" y="3323140"/>
            <a:ext cx="2308860" cy="129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91B1717-3B7F-7F16-B2B7-0E956DE868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5" t="12750" r="11617" b="16138"/>
          <a:stretch/>
        </p:blipFill>
        <p:spPr bwMode="auto">
          <a:xfrm>
            <a:off x="6459756" y="3315520"/>
            <a:ext cx="2463165" cy="1261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1FC0CBB-AEC2-4BD0-3224-FE5275F619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307900"/>
            <a:ext cx="2440940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1568A9DC-928F-A75F-E979-C7904C61F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691" y="19591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8D75EC03-D09D-3604-218D-0D939EF59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209" y="468476"/>
            <a:ext cx="75055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YÊU TỔ QUỐC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01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水彩风格清新素雅日式和风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自定义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8BB7"/>
      </a:accent1>
      <a:accent2>
        <a:srgbClr val="B4CBA5"/>
      </a:accent2>
      <a:accent3>
        <a:srgbClr val="E59782"/>
      </a:accent3>
      <a:accent4>
        <a:srgbClr val="D1DCD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sroom Behaviour Management for Elementary by Slidesgo">
  <a:themeElements>
    <a:clrScheme name="Simple Light">
      <a:dk1>
        <a:srgbClr val="FFFFFF"/>
      </a:dk1>
      <a:lt1>
        <a:srgbClr val="F5A60B"/>
      </a:lt1>
      <a:dk2>
        <a:srgbClr val="D64D6B"/>
      </a:dk2>
      <a:lt2>
        <a:srgbClr val="453F7D"/>
      </a:lt2>
      <a:accent1>
        <a:srgbClr val="CFCDE8"/>
      </a:accent1>
      <a:accent2>
        <a:srgbClr val="97C98B"/>
      </a:accent2>
      <a:accent3>
        <a:srgbClr val="5E8381"/>
      </a:accent3>
      <a:accent4>
        <a:srgbClr val="ED8FBF"/>
      </a:accent4>
      <a:accent5>
        <a:srgbClr val="A1544A"/>
      </a:accent5>
      <a:accent6>
        <a:srgbClr val="802751"/>
      </a:accent6>
      <a:hlink>
        <a:srgbClr val="453F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537</Words>
  <Application>Microsoft Office PowerPoint</Application>
  <PresentationFormat>Custom</PresentationFormat>
  <Paragraphs>38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主题</vt:lpstr>
      <vt:lpstr>Classroom Behaviour Management for Elementary by Slidesgo</vt:lpstr>
      <vt:lpstr>PowerPoint Presentation</vt:lpstr>
      <vt:lpstr>PowerPoint Presentation</vt:lpstr>
      <vt:lpstr>PowerPoint Presentation</vt:lpstr>
      <vt:lpstr>PowerPoint Presentation</vt:lpstr>
      <vt:lpstr>Ngô Quyền</vt:lpstr>
      <vt:lpstr>TRẦN QUỐC TOẢN</vt:lpstr>
      <vt:lpstr>CHỊ VÕ THỊ SÁU</vt:lpstr>
      <vt:lpstr>PowerPoint Presentation</vt:lpstr>
      <vt:lpstr>PowerPoint Presentation</vt:lpstr>
      <vt:lpstr>PowerPoint Presentation</vt:lpstr>
      <vt:lpstr>II.Tri thức Ngữ văn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水彩风格清新素雅日式和风PPT模板</dc:title>
  <dc:creator>autumn</dc:creator>
  <cp:lastModifiedBy>Ái Diễm</cp:lastModifiedBy>
  <cp:revision>220</cp:revision>
  <dcterms:created xsi:type="dcterms:W3CDTF">2017-01-06T02:36:34Z</dcterms:created>
  <dcterms:modified xsi:type="dcterms:W3CDTF">2025-02-21T02:48:44Z</dcterms:modified>
</cp:coreProperties>
</file>