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1" r:id="rId1"/>
  </p:sldMasterIdLst>
  <p:notesMasterIdLst>
    <p:notesMasterId r:id="rId23"/>
  </p:notesMasterIdLst>
  <p:sldIdLst>
    <p:sldId id="256" r:id="rId2"/>
    <p:sldId id="323" r:id="rId3"/>
    <p:sldId id="324" r:id="rId4"/>
    <p:sldId id="325" r:id="rId5"/>
    <p:sldId id="326" r:id="rId6"/>
    <p:sldId id="327" r:id="rId7"/>
    <p:sldId id="260" r:id="rId8"/>
    <p:sldId id="259" r:id="rId9"/>
    <p:sldId id="311" r:id="rId10"/>
    <p:sldId id="257" r:id="rId11"/>
    <p:sldId id="312" r:id="rId12"/>
    <p:sldId id="313" r:id="rId13"/>
    <p:sldId id="314" r:id="rId14"/>
    <p:sldId id="315" r:id="rId15"/>
    <p:sldId id="319" r:id="rId16"/>
    <p:sldId id="320" r:id="rId17"/>
    <p:sldId id="321" r:id="rId18"/>
    <p:sldId id="322" r:id="rId19"/>
    <p:sldId id="328" r:id="rId20"/>
    <p:sldId id="258" r:id="rId21"/>
    <p:sldId id="329" r:id="rId22"/>
  </p:sldIdLst>
  <p:sldSz cx="9144000" cy="5143500" type="screen16x9"/>
  <p:notesSz cx="6858000" cy="9144000"/>
  <p:embeddedFontLst>
    <p:embeddedFont>
      <p:font typeface="#9Slide03 AllRoundGothic" panose="020B0703020202020104" pitchFamily="34" charset="0"/>
      <p:regular r:id="rId24"/>
    </p:embeddedFont>
    <p:embeddedFont>
      <p:font typeface="#9Slide03 Bebas Neue Bold" panose="020B0606020202050201" pitchFamily="34" charset="0"/>
      <p:bold r:id="rId25"/>
    </p:embeddedFont>
    <p:embeddedFont>
      <p:font typeface="#9Slide03 Maven Pro Bold" panose="00000800000000000000" pitchFamily="2" charset="0"/>
      <p:bold r:id="rId26"/>
    </p:embeddedFont>
    <p:embeddedFont>
      <p:font typeface="#9Slide03 Montserrat ExtraBold" panose="00000900000000000000" pitchFamily="2" charset="0"/>
      <p:bold r:id="rId27"/>
    </p:embeddedFont>
    <p:embeddedFont>
      <p:font typeface="Barlow" panose="00000500000000000000" pitchFamily="2"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81A601-7359-415D-967B-08EFC5383385}">
  <a:tblStyle styleId="{8981A601-7359-415D-967B-08EFC53833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p:cViewPr varScale="1">
        <p:scale>
          <a:sx n="80" d="100"/>
          <a:sy n="80" d="100"/>
        </p:scale>
        <p:origin x="3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3"/>
        <p:cNvGrpSpPr/>
        <p:nvPr/>
      </p:nvGrpSpPr>
      <p:grpSpPr>
        <a:xfrm>
          <a:off x="0" y="0"/>
          <a:ext cx="0" cy="0"/>
          <a:chOff x="0" y="0"/>
          <a:chExt cx="0" cy="0"/>
        </a:xfrm>
      </p:grpSpPr>
      <p:sp>
        <p:nvSpPr>
          <p:cNvPr id="2374" name="Google Shape;23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5" name="Google Shape;23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4"/>
        <p:cNvGrpSpPr/>
        <p:nvPr/>
      </p:nvGrpSpPr>
      <p:grpSpPr>
        <a:xfrm>
          <a:off x="0" y="0"/>
          <a:ext cx="0" cy="0"/>
          <a:chOff x="0" y="0"/>
          <a:chExt cx="0" cy="0"/>
        </a:xfrm>
      </p:grpSpPr>
      <p:sp>
        <p:nvSpPr>
          <p:cNvPr id="2785" name="Google Shape;2785;g113dd2a15d5_2_1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6" name="Google Shape;2786;g113dd2a15d5_2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57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4"/>
        <p:cNvGrpSpPr/>
        <p:nvPr/>
      </p:nvGrpSpPr>
      <p:grpSpPr>
        <a:xfrm>
          <a:off x="0" y="0"/>
          <a:ext cx="0" cy="0"/>
          <a:chOff x="0" y="0"/>
          <a:chExt cx="0" cy="0"/>
        </a:xfrm>
      </p:grpSpPr>
      <p:sp>
        <p:nvSpPr>
          <p:cNvPr id="2785" name="Google Shape;2785;g113dd2a15d5_2_1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6" name="Google Shape;2786;g113dd2a15d5_2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30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4"/>
        <p:cNvGrpSpPr/>
        <p:nvPr/>
      </p:nvGrpSpPr>
      <p:grpSpPr>
        <a:xfrm>
          <a:off x="0" y="0"/>
          <a:ext cx="0" cy="0"/>
          <a:chOff x="0" y="0"/>
          <a:chExt cx="0" cy="0"/>
        </a:xfrm>
      </p:grpSpPr>
      <p:sp>
        <p:nvSpPr>
          <p:cNvPr id="2785" name="Google Shape;2785;g113dd2a15d5_2_1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6" name="Google Shape;2786;g113dd2a15d5_2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3244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4"/>
        <p:cNvGrpSpPr/>
        <p:nvPr/>
      </p:nvGrpSpPr>
      <p:grpSpPr>
        <a:xfrm>
          <a:off x="0" y="0"/>
          <a:ext cx="0" cy="0"/>
          <a:chOff x="0" y="0"/>
          <a:chExt cx="0" cy="0"/>
        </a:xfrm>
      </p:grpSpPr>
      <p:sp>
        <p:nvSpPr>
          <p:cNvPr id="2785" name="Google Shape;2785;g113dd2a15d5_2_1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6" name="Google Shape;2786;g113dd2a15d5_2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482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1"/>
        <p:cNvGrpSpPr/>
        <p:nvPr/>
      </p:nvGrpSpPr>
      <p:grpSpPr>
        <a:xfrm>
          <a:off x="0" y="0"/>
          <a:ext cx="0" cy="0"/>
          <a:chOff x="0" y="0"/>
          <a:chExt cx="0" cy="0"/>
        </a:xfrm>
      </p:grpSpPr>
      <p:sp>
        <p:nvSpPr>
          <p:cNvPr id="2442" name="Google Shape;2442;g113dd2a15d5_2_1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3" name="Google Shape;2443;g113dd2a15d5_2_1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5"/>
        <p:cNvGrpSpPr/>
        <p:nvPr/>
      </p:nvGrpSpPr>
      <p:grpSpPr>
        <a:xfrm>
          <a:off x="0" y="0"/>
          <a:ext cx="0" cy="0"/>
          <a:chOff x="0" y="0"/>
          <a:chExt cx="0" cy="0"/>
        </a:xfrm>
      </p:grpSpPr>
      <p:sp>
        <p:nvSpPr>
          <p:cNvPr id="2576" name="Google Shape;2576;g1003bd6ff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7" name="Google Shape;2577;g1003bd6ff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g1160cb3e1fb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1" name="Google Shape;2481;g1160cb3e1f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g1160cb3e1fb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1" name="Google Shape;2481;g1160cb3e1f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9275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g113dd2a15d5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8" name="Google Shape;2408;g113dd2a15d5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g113dd2a15d5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8" name="Google Shape;2408;g113dd2a15d5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877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g113dd2a15d5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8" name="Google Shape;2408;g113dd2a15d5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378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g113dd2a15d5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8" name="Google Shape;2408;g113dd2a15d5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5410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g113dd2a15d5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8" name="Google Shape;2408;g113dd2a15d5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756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600" y="-3375"/>
            <a:ext cx="9152700" cy="5157300"/>
            <a:chOff x="-7600" y="-3375"/>
            <a:chExt cx="9152700" cy="5157300"/>
          </a:xfrm>
        </p:grpSpPr>
        <p:cxnSp>
          <p:nvCxnSpPr>
            <p:cNvPr id="10" name="Google Shape;10;p2"/>
            <p:cNvCxnSpPr/>
            <p:nvPr/>
          </p:nvCxnSpPr>
          <p:spPr>
            <a:xfrm>
              <a:off x="-62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1" name="Google Shape;11;p2"/>
            <p:cNvCxnSpPr/>
            <p:nvPr/>
          </p:nvCxnSpPr>
          <p:spPr>
            <a:xfrm>
              <a:off x="19817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39696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59576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79456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99335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119215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158974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178854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139094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198733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218613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258372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278252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318011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337891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238492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7" name="Google Shape;27;p2"/>
            <p:cNvCxnSpPr/>
            <p:nvPr/>
          </p:nvCxnSpPr>
          <p:spPr>
            <a:xfrm>
              <a:off x="298131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8" name="Google Shape;28;p2"/>
            <p:cNvCxnSpPr/>
            <p:nvPr/>
          </p:nvCxnSpPr>
          <p:spPr>
            <a:xfrm>
              <a:off x="357770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377650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397529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437289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457168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417409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477048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496928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516807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37" name="Google Shape;37;p2"/>
            <p:cNvCxnSpPr/>
            <p:nvPr/>
          </p:nvCxnSpPr>
          <p:spPr>
            <a:xfrm>
              <a:off x="536687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38" name="Google Shape;38;p2"/>
            <p:cNvCxnSpPr/>
            <p:nvPr/>
          </p:nvCxnSpPr>
          <p:spPr>
            <a:xfrm>
              <a:off x="556566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39;p2"/>
            <p:cNvCxnSpPr/>
            <p:nvPr/>
          </p:nvCxnSpPr>
          <p:spPr>
            <a:xfrm>
              <a:off x="576446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40;p2"/>
            <p:cNvCxnSpPr/>
            <p:nvPr/>
          </p:nvCxnSpPr>
          <p:spPr>
            <a:xfrm>
              <a:off x="596326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41" name="Google Shape;41;p2"/>
            <p:cNvCxnSpPr/>
            <p:nvPr/>
          </p:nvCxnSpPr>
          <p:spPr>
            <a:xfrm>
              <a:off x="616205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42" name="Google Shape;42;p2"/>
            <p:cNvCxnSpPr/>
            <p:nvPr/>
          </p:nvCxnSpPr>
          <p:spPr>
            <a:xfrm>
              <a:off x="655964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43" name="Google Shape;43;p2"/>
            <p:cNvCxnSpPr/>
            <p:nvPr/>
          </p:nvCxnSpPr>
          <p:spPr>
            <a:xfrm>
              <a:off x="675844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44" name="Google Shape;44;p2"/>
            <p:cNvCxnSpPr/>
            <p:nvPr/>
          </p:nvCxnSpPr>
          <p:spPr>
            <a:xfrm>
              <a:off x="636085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2"/>
            <p:cNvCxnSpPr/>
            <p:nvPr/>
          </p:nvCxnSpPr>
          <p:spPr>
            <a:xfrm>
              <a:off x="695724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2"/>
            <p:cNvCxnSpPr/>
            <p:nvPr/>
          </p:nvCxnSpPr>
          <p:spPr>
            <a:xfrm>
              <a:off x="715603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2"/>
            <p:cNvCxnSpPr/>
            <p:nvPr/>
          </p:nvCxnSpPr>
          <p:spPr>
            <a:xfrm>
              <a:off x="735483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2"/>
            <p:cNvCxnSpPr/>
            <p:nvPr/>
          </p:nvCxnSpPr>
          <p:spPr>
            <a:xfrm>
              <a:off x="755363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2"/>
            <p:cNvCxnSpPr/>
            <p:nvPr/>
          </p:nvCxnSpPr>
          <p:spPr>
            <a:xfrm>
              <a:off x="775242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2"/>
            <p:cNvCxnSpPr/>
            <p:nvPr/>
          </p:nvCxnSpPr>
          <p:spPr>
            <a:xfrm>
              <a:off x="795122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2"/>
            <p:cNvCxnSpPr/>
            <p:nvPr/>
          </p:nvCxnSpPr>
          <p:spPr>
            <a:xfrm>
              <a:off x="815001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2"/>
            <p:cNvCxnSpPr/>
            <p:nvPr/>
          </p:nvCxnSpPr>
          <p:spPr>
            <a:xfrm>
              <a:off x="834881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2"/>
            <p:cNvCxnSpPr/>
            <p:nvPr/>
          </p:nvCxnSpPr>
          <p:spPr>
            <a:xfrm>
              <a:off x="854761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2"/>
            <p:cNvCxnSpPr/>
            <p:nvPr/>
          </p:nvCxnSpPr>
          <p:spPr>
            <a:xfrm>
              <a:off x="874640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2"/>
            <p:cNvCxnSpPr/>
            <p:nvPr/>
          </p:nvCxnSpPr>
          <p:spPr>
            <a:xfrm>
              <a:off x="894520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2"/>
            <p:cNvCxnSpPr/>
            <p:nvPr/>
          </p:nvCxnSpPr>
          <p:spPr>
            <a:xfrm>
              <a:off x="914400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2"/>
            <p:cNvCxnSpPr/>
            <p:nvPr/>
          </p:nvCxnSpPr>
          <p:spPr>
            <a:xfrm>
              <a:off x="-7600" y="-337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2"/>
            <p:cNvCxnSpPr/>
            <p:nvPr/>
          </p:nvCxnSpPr>
          <p:spPr>
            <a:xfrm>
              <a:off x="-7600" y="205030"/>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2"/>
            <p:cNvCxnSpPr/>
            <p:nvPr/>
          </p:nvCxnSpPr>
          <p:spPr>
            <a:xfrm>
              <a:off x="-7600" y="41343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0" name="Google Shape;60;p2"/>
            <p:cNvCxnSpPr/>
            <p:nvPr/>
          </p:nvCxnSpPr>
          <p:spPr>
            <a:xfrm>
              <a:off x="-7600" y="62184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1" name="Google Shape;61;p2"/>
            <p:cNvCxnSpPr/>
            <p:nvPr/>
          </p:nvCxnSpPr>
          <p:spPr>
            <a:xfrm>
              <a:off x="-7600" y="830246"/>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2"/>
            <p:cNvCxnSpPr/>
            <p:nvPr/>
          </p:nvCxnSpPr>
          <p:spPr>
            <a:xfrm>
              <a:off x="-7600" y="103865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2"/>
            <p:cNvCxnSpPr/>
            <p:nvPr/>
          </p:nvCxnSpPr>
          <p:spPr>
            <a:xfrm>
              <a:off x="-7600" y="1247056"/>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2"/>
            <p:cNvCxnSpPr/>
            <p:nvPr/>
          </p:nvCxnSpPr>
          <p:spPr>
            <a:xfrm>
              <a:off x="-7600" y="145546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2"/>
            <p:cNvCxnSpPr/>
            <p:nvPr/>
          </p:nvCxnSpPr>
          <p:spPr>
            <a:xfrm>
              <a:off x="-7600" y="1663867"/>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2"/>
            <p:cNvCxnSpPr/>
            <p:nvPr/>
          </p:nvCxnSpPr>
          <p:spPr>
            <a:xfrm>
              <a:off x="-7600" y="1872272"/>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2"/>
            <p:cNvCxnSpPr/>
            <p:nvPr/>
          </p:nvCxnSpPr>
          <p:spPr>
            <a:xfrm>
              <a:off x="-7600" y="2080677"/>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2"/>
            <p:cNvCxnSpPr/>
            <p:nvPr/>
          </p:nvCxnSpPr>
          <p:spPr>
            <a:xfrm>
              <a:off x="-7600" y="2289082"/>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2"/>
            <p:cNvCxnSpPr/>
            <p:nvPr/>
          </p:nvCxnSpPr>
          <p:spPr>
            <a:xfrm>
              <a:off x="-7600" y="249748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0" name="Google Shape;70;p2"/>
            <p:cNvCxnSpPr/>
            <p:nvPr/>
          </p:nvCxnSpPr>
          <p:spPr>
            <a:xfrm>
              <a:off x="-7600" y="2705893"/>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1" name="Google Shape;71;p2"/>
            <p:cNvCxnSpPr/>
            <p:nvPr/>
          </p:nvCxnSpPr>
          <p:spPr>
            <a:xfrm>
              <a:off x="-7600" y="291429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2" name="Google Shape;72;p2"/>
            <p:cNvCxnSpPr/>
            <p:nvPr/>
          </p:nvCxnSpPr>
          <p:spPr>
            <a:xfrm>
              <a:off x="-7600" y="3122703"/>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3" name="Google Shape;73;p2"/>
            <p:cNvCxnSpPr/>
            <p:nvPr/>
          </p:nvCxnSpPr>
          <p:spPr>
            <a:xfrm>
              <a:off x="-7600" y="333110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4" name="Google Shape;74;p2"/>
            <p:cNvCxnSpPr/>
            <p:nvPr/>
          </p:nvCxnSpPr>
          <p:spPr>
            <a:xfrm>
              <a:off x="-7600" y="353951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5" name="Google Shape;75;p2"/>
            <p:cNvCxnSpPr/>
            <p:nvPr/>
          </p:nvCxnSpPr>
          <p:spPr>
            <a:xfrm>
              <a:off x="-7600" y="3747919"/>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6" name="Google Shape;76;p2"/>
            <p:cNvCxnSpPr/>
            <p:nvPr/>
          </p:nvCxnSpPr>
          <p:spPr>
            <a:xfrm>
              <a:off x="-7600" y="395632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7" name="Google Shape;77;p2"/>
            <p:cNvCxnSpPr/>
            <p:nvPr/>
          </p:nvCxnSpPr>
          <p:spPr>
            <a:xfrm>
              <a:off x="-7600" y="437313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8" name="Google Shape;78;p2"/>
            <p:cNvCxnSpPr/>
            <p:nvPr/>
          </p:nvCxnSpPr>
          <p:spPr>
            <a:xfrm>
              <a:off x="-7600" y="4581540"/>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9" name="Google Shape;79;p2"/>
            <p:cNvCxnSpPr/>
            <p:nvPr/>
          </p:nvCxnSpPr>
          <p:spPr>
            <a:xfrm>
              <a:off x="-7600" y="4164729"/>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80" name="Google Shape;80;p2"/>
            <p:cNvCxnSpPr/>
            <p:nvPr/>
          </p:nvCxnSpPr>
          <p:spPr>
            <a:xfrm>
              <a:off x="-7600" y="478994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81" name="Google Shape;81;p2"/>
            <p:cNvCxnSpPr/>
            <p:nvPr/>
          </p:nvCxnSpPr>
          <p:spPr>
            <a:xfrm>
              <a:off x="-7600" y="4998350"/>
              <a:ext cx="9152700" cy="0"/>
            </a:xfrm>
            <a:prstGeom prst="straightConnector1">
              <a:avLst/>
            </a:prstGeom>
            <a:noFill/>
            <a:ln w="19050" cap="flat" cmpd="sng">
              <a:solidFill>
                <a:schemeClr val="lt2"/>
              </a:solidFill>
              <a:prstDash val="solid"/>
              <a:round/>
              <a:headEnd type="none" w="med" len="med"/>
              <a:tailEnd type="none" w="med" len="med"/>
            </a:ln>
          </p:spPr>
        </p:cxnSp>
      </p:grpSp>
      <p:sp>
        <p:nvSpPr>
          <p:cNvPr id="82" name="Google Shape;82;p2"/>
          <p:cNvSpPr/>
          <p:nvPr/>
        </p:nvSpPr>
        <p:spPr>
          <a:xfrm>
            <a:off x="507150" y="439075"/>
            <a:ext cx="8148900" cy="4206900"/>
          </a:xfrm>
          <a:prstGeom prst="roundRect">
            <a:avLst>
              <a:gd name="adj" fmla="val 956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txBox="1">
            <a:spLocks noGrp="1"/>
          </p:cNvSpPr>
          <p:nvPr>
            <p:ph type="ctrTitle"/>
          </p:nvPr>
        </p:nvSpPr>
        <p:spPr>
          <a:xfrm>
            <a:off x="621100" y="1692251"/>
            <a:ext cx="7901700" cy="21339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4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84" name="Google Shape;84;p2"/>
          <p:cNvSpPr/>
          <p:nvPr/>
        </p:nvSpPr>
        <p:spPr>
          <a:xfrm>
            <a:off x="507050" y="439075"/>
            <a:ext cx="8148900" cy="810600"/>
          </a:xfrm>
          <a:prstGeom prst="round2SameRect">
            <a:avLst>
              <a:gd name="adj1" fmla="val 50000"/>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txBox="1">
            <a:spLocks noGrp="1"/>
          </p:cNvSpPr>
          <p:nvPr>
            <p:ph type="subTitle" idx="1"/>
          </p:nvPr>
        </p:nvSpPr>
        <p:spPr>
          <a:xfrm>
            <a:off x="621100" y="3920763"/>
            <a:ext cx="7901700" cy="336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6" name="Google Shape;86;p2"/>
          <p:cNvSpPr txBox="1">
            <a:spLocks noGrp="1"/>
          </p:cNvSpPr>
          <p:nvPr>
            <p:ph type="subTitle" idx="2"/>
          </p:nvPr>
        </p:nvSpPr>
        <p:spPr>
          <a:xfrm>
            <a:off x="5768450" y="645775"/>
            <a:ext cx="2652600" cy="397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2500"/>
              <a:buFont typeface="Titan One"/>
              <a:buNone/>
              <a:defRPr sz="2500">
                <a:solidFill>
                  <a:schemeClr val="accent6"/>
                </a:solidFill>
                <a:latin typeface="Titan One"/>
                <a:ea typeface="Titan One"/>
                <a:cs typeface="Titan One"/>
                <a:sym typeface="Titan 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grpSp>
        <p:nvGrpSpPr>
          <p:cNvPr id="88" name="Google Shape;88;p3"/>
          <p:cNvGrpSpPr/>
          <p:nvPr/>
        </p:nvGrpSpPr>
        <p:grpSpPr>
          <a:xfrm>
            <a:off x="-7600" y="-3375"/>
            <a:ext cx="9152700" cy="5157300"/>
            <a:chOff x="-7600" y="-3375"/>
            <a:chExt cx="9152700" cy="5157300"/>
          </a:xfrm>
        </p:grpSpPr>
        <p:cxnSp>
          <p:nvCxnSpPr>
            <p:cNvPr id="89" name="Google Shape;89;p3"/>
            <p:cNvCxnSpPr/>
            <p:nvPr/>
          </p:nvCxnSpPr>
          <p:spPr>
            <a:xfrm>
              <a:off x="-62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3"/>
            <p:cNvCxnSpPr/>
            <p:nvPr/>
          </p:nvCxnSpPr>
          <p:spPr>
            <a:xfrm>
              <a:off x="19817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3"/>
            <p:cNvCxnSpPr/>
            <p:nvPr/>
          </p:nvCxnSpPr>
          <p:spPr>
            <a:xfrm>
              <a:off x="39696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3"/>
            <p:cNvCxnSpPr/>
            <p:nvPr/>
          </p:nvCxnSpPr>
          <p:spPr>
            <a:xfrm>
              <a:off x="59576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3"/>
            <p:cNvCxnSpPr/>
            <p:nvPr/>
          </p:nvCxnSpPr>
          <p:spPr>
            <a:xfrm>
              <a:off x="79456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4" name="Google Shape;94;p3"/>
            <p:cNvCxnSpPr/>
            <p:nvPr/>
          </p:nvCxnSpPr>
          <p:spPr>
            <a:xfrm>
              <a:off x="99335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5" name="Google Shape;95;p3"/>
            <p:cNvCxnSpPr/>
            <p:nvPr/>
          </p:nvCxnSpPr>
          <p:spPr>
            <a:xfrm>
              <a:off x="119215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3"/>
            <p:cNvCxnSpPr/>
            <p:nvPr/>
          </p:nvCxnSpPr>
          <p:spPr>
            <a:xfrm>
              <a:off x="158974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3"/>
            <p:cNvCxnSpPr/>
            <p:nvPr/>
          </p:nvCxnSpPr>
          <p:spPr>
            <a:xfrm>
              <a:off x="178854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3"/>
            <p:cNvCxnSpPr/>
            <p:nvPr/>
          </p:nvCxnSpPr>
          <p:spPr>
            <a:xfrm>
              <a:off x="139094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3"/>
            <p:cNvCxnSpPr/>
            <p:nvPr/>
          </p:nvCxnSpPr>
          <p:spPr>
            <a:xfrm>
              <a:off x="198733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3"/>
            <p:cNvCxnSpPr/>
            <p:nvPr/>
          </p:nvCxnSpPr>
          <p:spPr>
            <a:xfrm>
              <a:off x="218613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3"/>
            <p:cNvCxnSpPr/>
            <p:nvPr/>
          </p:nvCxnSpPr>
          <p:spPr>
            <a:xfrm>
              <a:off x="258372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3"/>
            <p:cNvCxnSpPr/>
            <p:nvPr/>
          </p:nvCxnSpPr>
          <p:spPr>
            <a:xfrm>
              <a:off x="278252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3"/>
            <p:cNvCxnSpPr/>
            <p:nvPr/>
          </p:nvCxnSpPr>
          <p:spPr>
            <a:xfrm>
              <a:off x="318011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4" name="Google Shape;104;p3"/>
            <p:cNvCxnSpPr/>
            <p:nvPr/>
          </p:nvCxnSpPr>
          <p:spPr>
            <a:xfrm>
              <a:off x="337891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5" name="Google Shape;105;p3"/>
            <p:cNvCxnSpPr/>
            <p:nvPr/>
          </p:nvCxnSpPr>
          <p:spPr>
            <a:xfrm>
              <a:off x="238492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6" name="Google Shape;106;p3"/>
            <p:cNvCxnSpPr/>
            <p:nvPr/>
          </p:nvCxnSpPr>
          <p:spPr>
            <a:xfrm>
              <a:off x="298131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7" name="Google Shape;107;p3"/>
            <p:cNvCxnSpPr/>
            <p:nvPr/>
          </p:nvCxnSpPr>
          <p:spPr>
            <a:xfrm>
              <a:off x="357770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8" name="Google Shape;108;p3"/>
            <p:cNvCxnSpPr/>
            <p:nvPr/>
          </p:nvCxnSpPr>
          <p:spPr>
            <a:xfrm>
              <a:off x="377650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9" name="Google Shape;109;p3"/>
            <p:cNvCxnSpPr/>
            <p:nvPr/>
          </p:nvCxnSpPr>
          <p:spPr>
            <a:xfrm>
              <a:off x="397529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10" name="Google Shape;110;p3"/>
            <p:cNvCxnSpPr/>
            <p:nvPr/>
          </p:nvCxnSpPr>
          <p:spPr>
            <a:xfrm>
              <a:off x="437289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11" name="Google Shape;111;p3"/>
            <p:cNvCxnSpPr/>
            <p:nvPr/>
          </p:nvCxnSpPr>
          <p:spPr>
            <a:xfrm>
              <a:off x="457168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12" name="Google Shape;112;p3"/>
            <p:cNvCxnSpPr/>
            <p:nvPr/>
          </p:nvCxnSpPr>
          <p:spPr>
            <a:xfrm>
              <a:off x="417409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13" name="Google Shape;113;p3"/>
            <p:cNvCxnSpPr/>
            <p:nvPr/>
          </p:nvCxnSpPr>
          <p:spPr>
            <a:xfrm>
              <a:off x="477048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14" name="Google Shape;114;p3"/>
            <p:cNvCxnSpPr/>
            <p:nvPr/>
          </p:nvCxnSpPr>
          <p:spPr>
            <a:xfrm>
              <a:off x="496928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3"/>
            <p:cNvCxnSpPr/>
            <p:nvPr/>
          </p:nvCxnSpPr>
          <p:spPr>
            <a:xfrm>
              <a:off x="516807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3"/>
            <p:cNvCxnSpPr/>
            <p:nvPr/>
          </p:nvCxnSpPr>
          <p:spPr>
            <a:xfrm>
              <a:off x="536687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3"/>
            <p:cNvCxnSpPr/>
            <p:nvPr/>
          </p:nvCxnSpPr>
          <p:spPr>
            <a:xfrm>
              <a:off x="556566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3"/>
            <p:cNvCxnSpPr/>
            <p:nvPr/>
          </p:nvCxnSpPr>
          <p:spPr>
            <a:xfrm>
              <a:off x="576446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3"/>
            <p:cNvCxnSpPr/>
            <p:nvPr/>
          </p:nvCxnSpPr>
          <p:spPr>
            <a:xfrm>
              <a:off x="596326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3"/>
            <p:cNvCxnSpPr/>
            <p:nvPr/>
          </p:nvCxnSpPr>
          <p:spPr>
            <a:xfrm>
              <a:off x="616205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3"/>
            <p:cNvCxnSpPr/>
            <p:nvPr/>
          </p:nvCxnSpPr>
          <p:spPr>
            <a:xfrm>
              <a:off x="655964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3"/>
            <p:cNvCxnSpPr/>
            <p:nvPr/>
          </p:nvCxnSpPr>
          <p:spPr>
            <a:xfrm>
              <a:off x="675844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3"/>
            <p:cNvCxnSpPr/>
            <p:nvPr/>
          </p:nvCxnSpPr>
          <p:spPr>
            <a:xfrm>
              <a:off x="636085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3"/>
            <p:cNvCxnSpPr/>
            <p:nvPr/>
          </p:nvCxnSpPr>
          <p:spPr>
            <a:xfrm>
              <a:off x="695724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3"/>
            <p:cNvCxnSpPr/>
            <p:nvPr/>
          </p:nvCxnSpPr>
          <p:spPr>
            <a:xfrm>
              <a:off x="715603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3"/>
            <p:cNvCxnSpPr/>
            <p:nvPr/>
          </p:nvCxnSpPr>
          <p:spPr>
            <a:xfrm>
              <a:off x="735483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3"/>
            <p:cNvCxnSpPr/>
            <p:nvPr/>
          </p:nvCxnSpPr>
          <p:spPr>
            <a:xfrm>
              <a:off x="755363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3"/>
            <p:cNvCxnSpPr/>
            <p:nvPr/>
          </p:nvCxnSpPr>
          <p:spPr>
            <a:xfrm>
              <a:off x="775242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3"/>
            <p:cNvCxnSpPr/>
            <p:nvPr/>
          </p:nvCxnSpPr>
          <p:spPr>
            <a:xfrm>
              <a:off x="795122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30" name="Google Shape;130;p3"/>
            <p:cNvCxnSpPr/>
            <p:nvPr/>
          </p:nvCxnSpPr>
          <p:spPr>
            <a:xfrm>
              <a:off x="815001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31" name="Google Shape;131;p3"/>
            <p:cNvCxnSpPr/>
            <p:nvPr/>
          </p:nvCxnSpPr>
          <p:spPr>
            <a:xfrm>
              <a:off x="834881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3"/>
            <p:cNvCxnSpPr/>
            <p:nvPr/>
          </p:nvCxnSpPr>
          <p:spPr>
            <a:xfrm>
              <a:off x="854761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3"/>
            <p:cNvCxnSpPr/>
            <p:nvPr/>
          </p:nvCxnSpPr>
          <p:spPr>
            <a:xfrm>
              <a:off x="874640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3"/>
            <p:cNvCxnSpPr/>
            <p:nvPr/>
          </p:nvCxnSpPr>
          <p:spPr>
            <a:xfrm>
              <a:off x="894520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35" name="Google Shape;135;p3"/>
            <p:cNvCxnSpPr/>
            <p:nvPr/>
          </p:nvCxnSpPr>
          <p:spPr>
            <a:xfrm>
              <a:off x="914400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36" name="Google Shape;136;p3"/>
            <p:cNvCxnSpPr/>
            <p:nvPr/>
          </p:nvCxnSpPr>
          <p:spPr>
            <a:xfrm>
              <a:off x="-7600" y="-337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37" name="Google Shape;137;p3"/>
            <p:cNvCxnSpPr/>
            <p:nvPr/>
          </p:nvCxnSpPr>
          <p:spPr>
            <a:xfrm>
              <a:off x="-7600" y="205030"/>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38" name="Google Shape;138;p3"/>
            <p:cNvCxnSpPr/>
            <p:nvPr/>
          </p:nvCxnSpPr>
          <p:spPr>
            <a:xfrm>
              <a:off x="-7600" y="41343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39" name="Google Shape;139;p3"/>
            <p:cNvCxnSpPr/>
            <p:nvPr/>
          </p:nvCxnSpPr>
          <p:spPr>
            <a:xfrm>
              <a:off x="-7600" y="62184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40" name="Google Shape;140;p3"/>
            <p:cNvCxnSpPr/>
            <p:nvPr/>
          </p:nvCxnSpPr>
          <p:spPr>
            <a:xfrm>
              <a:off x="-7600" y="830246"/>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41" name="Google Shape;141;p3"/>
            <p:cNvCxnSpPr/>
            <p:nvPr/>
          </p:nvCxnSpPr>
          <p:spPr>
            <a:xfrm>
              <a:off x="-7600" y="103865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42" name="Google Shape;142;p3"/>
            <p:cNvCxnSpPr/>
            <p:nvPr/>
          </p:nvCxnSpPr>
          <p:spPr>
            <a:xfrm>
              <a:off x="-7600" y="1247056"/>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43" name="Google Shape;143;p3"/>
            <p:cNvCxnSpPr/>
            <p:nvPr/>
          </p:nvCxnSpPr>
          <p:spPr>
            <a:xfrm>
              <a:off x="-7600" y="145546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44" name="Google Shape;144;p3"/>
            <p:cNvCxnSpPr/>
            <p:nvPr/>
          </p:nvCxnSpPr>
          <p:spPr>
            <a:xfrm>
              <a:off x="-7600" y="1663867"/>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45" name="Google Shape;145;p3"/>
            <p:cNvCxnSpPr/>
            <p:nvPr/>
          </p:nvCxnSpPr>
          <p:spPr>
            <a:xfrm>
              <a:off x="-7600" y="1872272"/>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46" name="Google Shape;146;p3"/>
            <p:cNvCxnSpPr/>
            <p:nvPr/>
          </p:nvCxnSpPr>
          <p:spPr>
            <a:xfrm>
              <a:off x="-7600" y="2080677"/>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47" name="Google Shape;147;p3"/>
            <p:cNvCxnSpPr/>
            <p:nvPr/>
          </p:nvCxnSpPr>
          <p:spPr>
            <a:xfrm>
              <a:off x="-7600" y="2289082"/>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48" name="Google Shape;148;p3"/>
            <p:cNvCxnSpPr/>
            <p:nvPr/>
          </p:nvCxnSpPr>
          <p:spPr>
            <a:xfrm>
              <a:off x="-7600" y="249748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49" name="Google Shape;149;p3"/>
            <p:cNvCxnSpPr/>
            <p:nvPr/>
          </p:nvCxnSpPr>
          <p:spPr>
            <a:xfrm>
              <a:off x="-7600" y="2705893"/>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50" name="Google Shape;150;p3"/>
            <p:cNvCxnSpPr/>
            <p:nvPr/>
          </p:nvCxnSpPr>
          <p:spPr>
            <a:xfrm>
              <a:off x="-7600" y="291429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51" name="Google Shape;151;p3"/>
            <p:cNvCxnSpPr/>
            <p:nvPr/>
          </p:nvCxnSpPr>
          <p:spPr>
            <a:xfrm>
              <a:off x="-7600" y="3122703"/>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52" name="Google Shape;152;p3"/>
            <p:cNvCxnSpPr/>
            <p:nvPr/>
          </p:nvCxnSpPr>
          <p:spPr>
            <a:xfrm>
              <a:off x="-7600" y="333110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53" name="Google Shape;153;p3"/>
            <p:cNvCxnSpPr/>
            <p:nvPr/>
          </p:nvCxnSpPr>
          <p:spPr>
            <a:xfrm>
              <a:off x="-7600" y="353951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54" name="Google Shape;154;p3"/>
            <p:cNvCxnSpPr/>
            <p:nvPr/>
          </p:nvCxnSpPr>
          <p:spPr>
            <a:xfrm>
              <a:off x="-7600" y="3747919"/>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55" name="Google Shape;155;p3"/>
            <p:cNvCxnSpPr/>
            <p:nvPr/>
          </p:nvCxnSpPr>
          <p:spPr>
            <a:xfrm>
              <a:off x="-7600" y="395632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56" name="Google Shape;156;p3"/>
            <p:cNvCxnSpPr/>
            <p:nvPr/>
          </p:nvCxnSpPr>
          <p:spPr>
            <a:xfrm>
              <a:off x="-7600" y="437313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57" name="Google Shape;157;p3"/>
            <p:cNvCxnSpPr/>
            <p:nvPr/>
          </p:nvCxnSpPr>
          <p:spPr>
            <a:xfrm>
              <a:off x="-7600" y="4581540"/>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58" name="Google Shape;158;p3"/>
            <p:cNvCxnSpPr/>
            <p:nvPr/>
          </p:nvCxnSpPr>
          <p:spPr>
            <a:xfrm>
              <a:off x="-7600" y="4164729"/>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59" name="Google Shape;159;p3"/>
            <p:cNvCxnSpPr/>
            <p:nvPr/>
          </p:nvCxnSpPr>
          <p:spPr>
            <a:xfrm>
              <a:off x="-7600" y="478994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60" name="Google Shape;160;p3"/>
            <p:cNvCxnSpPr/>
            <p:nvPr/>
          </p:nvCxnSpPr>
          <p:spPr>
            <a:xfrm>
              <a:off x="-7600" y="4998350"/>
              <a:ext cx="9152700" cy="0"/>
            </a:xfrm>
            <a:prstGeom prst="straightConnector1">
              <a:avLst/>
            </a:prstGeom>
            <a:noFill/>
            <a:ln w="19050" cap="flat" cmpd="sng">
              <a:solidFill>
                <a:schemeClr val="lt2"/>
              </a:solidFill>
              <a:prstDash val="solid"/>
              <a:round/>
              <a:headEnd type="none" w="med" len="med"/>
              <a:tailEnd type="none" w="med" len="med"/>
            </a:ln>
          </p:spPr>
        </p:cxnSp>
      </p:grpSp>
      <p:grpSp>
        <p:nvGrpSpPr>
          <p:cNvPr id="161" name="Google Shape;161;p3"/>
          <p:cNvGrpSpPr/>
          <p:nvPr/>
        </p:nvGrpSpPr>
        <p:grpSpPr>
          <a:xfrm>
            <a:off x="507050" y="439075"/>
            <a:ext cx="8149000" cy="4206900"/>
            <a:chOff x="507050" y="439075"/>
            <a:chExt cx="8149000" cy="4206900"/>
          </a:xfrm>
        </p:grpSpPr>
        <p:sp>
          <p:nvSpPr>
            <p:cNvPr id="162" name="Google Shape;162;p3"/>
            <p:cNvSpPr/>
            <p:nvPr/>
          </p:nvSpPr>
          <p:spPr>
            <a:xfrm>
              <a:off x="507150" y="439075"/>
              <a:ext cx="8148900" cy="4206900"/>
            </a:xfrm>
            <a:prstGeom prst="roundRect">
              <a:avLst>
                <a:gd name="adj" fmla="val 956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507050" y="439075"/>
              <a:ext cx="8148900" cy="810600"/>
            </a:xfrm>
            <a:prstGeom prst="round2SameRect">
              <a:avLst>
                <a:gd name="adj1" fmla="val 50000"/>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3"/>
          <p:cNvSpPr txBox="1">
            <a:spLocks noGrp="1"/>
          </p:cNvSpPr>
          <p:nvPr>
            <p:ph type="title"/>
          </p:nvPr>
        </p:nvSpPr>
        <p:spPr>
          <a:xfrm>
            <a:off x="3443675" y="2189800"/>
            <a:ext cx="5079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5" name="Google Shape;165;p3"/>
          <p:cNvSpPr txBox="1">
            <a:spLocks noGrp="1"/>
          </p:cNvSpPr>
          <p:nvPr>
            <p:ph type="title" idx="2" hasCustomPrompt="1"/>
          </p:nvPr>
        </p:nvSpPr>
        <p:spPr>
          <a:xfrm>
            <a:off x="811713" y="2229288"/>
            <a:ext cx="1879500" cy="10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6" name="Google Shape;166;p3"/>
          <p:cNvSpPr txBox="1">
            <a:spLocks noGrp="1"/>
          </p:cNvSpPr>
          <p:nvPr>
            <p:ph type="subTitle" idx="1"/>
          </p:nvPr>
        </p:nvSpPr>
        <p:spPr>
          <a:xfrm>
            <a:off x="3443675" y="3032125"/>
            <a:ext cx="5079300" cy="26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67"/>
        <p:cNvGrpSpPr/>
        <p:nvPr/>
      </p:nvGrpSpPr>
      <p:grpSpPr>
        <a:xfrm>
          <a:off x="0" y="0"/>
          <a:ext cx="0" cy="0"/>
          <a:chOff x="0" y="0"/>
          <a:chExt cx="0" cy="0"/>
        </a:xfrm>
      </p:grpSpPr>
      <p:grpSp>
        <p:nvGrpSpPr>
          <p:cNvPr id="168" name="Google Shape;168;p4"/>
          <p:cNvGrpSpPr/>
          <p:nvPr/>
        </p:nvGrpSpPr>
        <p:grpSpPr>
          <a:xfrm>
            <a:off x="-7600" y="-3375"/>
            <a:ext cx="9152700" cy="5157300"/>
            <a:chOff x="-7600" y="-3375"/>
            <a:chExt cx="9152700" cy="5157300"/>
          </a:xfrm>
        </p:grpSpPr>
        <p:cxnSp>
          <p:nvCxnSpPr>
            <p:cNvPr id="169" name="Google Shape;169;p4"/>
            <p:cNvCxnSpPr/>
            <p:nvPr/>
          </p:nvCxnSpPr>
          <p:spPr>
            <a:xfrm>
              <a:off x="-62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70" name="Google Shape;170;p4"/>
            <p:cNvCxnSpPr/>
            <p:nvPr/>
          </p:nvCxnSpPr>
          <p:spPr>
            <a:xfrm>
              <a:off x="19817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71" name="Google Shape;171;p4"/>
            <p:cNvCxnSpPr/>
            <p:nvPr/>
          </p:nvCxnSpPr>
          <p:spPr>
            <a:xfrm>
              <a:off x="39696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72" name="Google Shape;172;p4"/>
            <p:cNvCxnSpPr/>
            <p:nvPr/>
          </p:nvCxnSpPr>
          <p:spPr>
            <a:xfrm>
              <a:off x="59576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73" name="Google Shape;173;p4"/>
            <p:cNvCxnSpPr/>
            <p:nvPr/>
          </p:nvCxnSpPr>
          <p:spPr>
            <a:xfrm>
              <a:off x="79456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74" name="Google Shape;174;p4"/>
            <p:cNvCxnSpPr/>
            <p:nvPr/>
          </p:nvCxnSpPr>
          <p:spPr>
            <a:xfrm>
              <a:off x="99335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75" name="Google Shape;175;p4"/>
            <p:cNvCxnSpPr/>
            <p:nvPr/>
          </p:nvCxnSpPr>
          <p:spPr>
            <a:xfrm>
              <a:off x="119215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76" name="Google Shape;176;p4"/>
            <p:cNvCxnSpPr/>
            <p:nvPr/>
          </p:nvCxnSpPr>
          <p:spPr>
            <a:xfrm>
              <a:off x="158974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77" name="Google Shape;177;p4"/>
            <p:cNvCxnSpPr/>
            <p:nvPr/>
          </p:nvCxnSpPr>
          <p:spPr>
            <a:xfrm>
              <a:off x="178854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78" name="Google Shape;178;p4"/>
            <p:cNvCxnSpPr/>
            <p:nvPr/>
          </p:nvCxnSpPr>
          <p:spPr>
            <a:xfrm>
              <a:off x="139094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79" name="Google Shape;179;p4"/>
            <p:cNvCxnSpPr/>
            <p:nvPr/>
          </p:nvCxnSpPr>
          <p:spPr>
            <a:xfrm>
              <a:off x="198733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80" name="Google Shape;180;p4"/>
            <p:cNvCxnSpPr/>
            <p:nvPr/>
          </p:nvCxnSpPr>
          <p:spPr>
            <a:xfrm>
              <a:off x="218613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81" name="Google Shape;181;p4"/>
            <p:cNvCxnSpPr/>
            <p:nvPr/>
          </p:nvCxnSpPr>
          <p:spPr>
            <a:xfrm>
              <a:off x="258372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82" name="Google Shape;182;p4"/>
            <p:cNvCxnSpPr/>
            <p:nvPr/>
          </p:nvCxnSpPr>
          <p:spPr>
            <a:xfrm>
              <a:off x="278252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83" name="Google Shape;183;p4"/>
            <p:cNvCxnSpPr/>
            <p:nvPr/>
          </p:nvCxnSpPr>
          <p:spPr>
            <a:xfrm>
              <a:off x="318011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84" name="Google Shape;184;p4"/>
            <p:cNvCxnSpPr/>
            <p:nvPr/>
          </p:nvCxnSpPr>
          <p:spPr>
            <a:xfrm>
              <a:off x="337891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85" name="Google Shape;185;p4"/>
            <p:cNvCxnSpPr/>
            <p:nvPr/>
          </p:nvCxnSpPr>
          <p:spPr>
            <a:xfrm>
              <a:off x="238492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86" name="Google Shape;186;p4"/>
            <p:cNvCxnSpPr/>
            <p:nvPr/>
          </p:nvCxnSpPr>
          <p:spPr>
            <a:xfrm>
              <a:off x="298131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87" name="Google Shape;187;p4"/>
            <p:cNvCxnSpPr/>
            <p:nvPr/>
          </p:nvCxnSpPr>
          <p:spPr>
            <a:xfrm>
              <a:off x="357770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4"/>
            <p:cNvCxnSpPr/>
            <p:nvPr/>
          </p:nvCxnSpPr>
          <p:spPr>
            <a:xfrm>
              <a:off x="377650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4"/>
            <p:cNvCxnSpPr/>
            <p:nvPr/>
          </p:nvCxnSpPr>
          <p:spPr>
            <a:xfrm>
              <a:off x="397529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4"/>
            <p:cNvCxnSpPr/>
            <p:nvPr/>
          </p:nvCxnSpPr>
          <p:spPr>
            <a:xfrm>
              <a:off x="437289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4"/>
            <p:cNvCxnSpPr/>
            <p:nvPr/>
          </p:nvCxnSpPr>
          <p:spPr>
            <a:xfrm>
              <a:off x="457168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4"/>
            <p:cNvCxnSpPr/>
            <p:nvPr/>
          </p:nvCxnSpPr>
          <p:spPr>
            <a:xfrm>
              <a:off x="417409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4"/>
            <p:cNvCxnSpPr/>
            <p:nvPr/>
          </p:nvCxnSpPr>
          <p:spPr>
            <a:xfrm>
              <a:off x="477048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4"/>
            <p:cNvCxnSpPr/>
            <p:nvPr/>
          </p:nvCxnSpPr>
          <p:spPr>
            <a:xfrm>
              <a:off x="496928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4"/>
            <p:cNvCxnSpPr/>
            <p:nvPr/>
          </p:nvCxnSpPr>
          <p:spPr>
            <a:xfrm>
              <a:off x="516807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4"/>
            <p:cNvCxnSpPr/>
            <p:nvPr/>
          </p:nvCxnSpPr>
          <p:spPr>
            <a:xfrm>
              <a:off x="536687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4"/>
            <p:cNvCxnSpPr/>
            <p:nvPr/>
          </p:nvCxnSpPr>
          <p:spPr>
            <a:xfrm>
              <a:off x="556566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4"/>
            <p:cNvCxnSpPr/>
            <p:nvPr/>
          </p:nvCxnSpPr>
          <p:spPr>
            <a:xfrm>
              <a:off x="576446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4"/>
            <p:cNvCxnSpPr/>
            <p:nvPr/>
          </p:nvCxnSpPr>
          <p:spPr>
            <a:xfrm>
              <a:off x="596326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4"/>
            <p:cNvCxnSpPr/>
            <p:nvPr/>
          </p:nvCxnSpPr>
          <p:spPr>
            <a:xfrm>
              <a:off x="616205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4"/>
            <p:cNvCxnSpPr/>
            <p:nvPr/>
          </p:nvCxnSpPr>
          <p:spPr>
            <a:xfrm>
              <a:off x="655964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4"/>
            <p:cNvCxnSpPr/>
            <p:nvPr/>
          </p:nvCxnSpPr>
          <p:spPr>
            <a:xfrm>
              <a:off x="675844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03" name="Google Shape;203;p4"/>
            <p:cNvCxnSpPr/>
            <p:nvPr/>
          </p:nvCxnSpPr>
          <p:spPr>
            <a:xfrm>
              <a:off x="636085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04" name="Google Shape;204;p4"/>
            <p:cNvCxnSpPr/>
            <p:nvPr/>
          </p:nvCxnSpPr>
          <p:spPr>
            <a:xfrm>
              <a:off x="695724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4"/>
            <p:cNvCxnSpPr/>
            <p:nvPr/>
          </p:nvCxnSpPr>
          <p:spPr>
            <a:xfrm>
              <a:off x="715603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4"/>
            <p:cNvCxnSpPr/>
            <p:nvPr/>
          </p:nvCxnSpPr>
          <p:spPr>
            <a:xfrm>
              <a:off x="735483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4"/>
            <p:cNvCxnSpPr/>
            <p:nvPr/>
          </p:nvCxnSpPr>
          <p:spPr>
            <a:xfrm>
              <a:off x="755363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4"/>
            <p:cNvCxnSpPr/>
            <p:nvPr/>
          </p:nvCxnSpPr>
          <p:spPr>
            <a:xfrm>
              <a:off x="775242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4"/>
            <p:cNvCxnSpPr/>
            <p:nvPr/>
          </p:nvCxnSpPr>
          <p:spPr>
            <a:xfrm>
              <a:off x="795122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4"/>
            <p:cNvCxnSpPr/>
            <p:nvPr/>
          </p:nvCxnSpPr>
          <p:spPr>
            <a:xfrm>
              <a:off x="815001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4"/>
            <p:cNvCxnSpPr/>
            <p:nvPr/>
          </p:nvCxnSpPr>
          <p:spPr>
            <a:xfrm>
              <a:off x="834881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4"/>
            <p:cNvCxnSpPr/>
            <p:nvPr/>
          </p:nvCxnSpPr>
          <p:spPr>
            <a:xfrm>
              <a:off x="854761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13" name="Google Shape;213;p4"/>
            <p:cNvCxnSpPr/>
            <p:nvPr/>
          </p:nvCxnSpPr>
          <p:spPr>
            <a:xfrm>
              <a:off x="874640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14" name="Google Shape;214;p4"/>
            <p:cNvCxnSpPr/>
            <p:nvPr/>
          </p:nvCxnSpPr>
          <p:spPr>
            <a:xfrm>
              <a:off x="894520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15" name="Google Shape;215;p4"/>
            <p:cNvCxnSpPr/>
            <p:nvPr/>
          </p:nvCxnSpPr>
          <p:spPr>
            <a:xfrm>
              <a:off x="914400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16" name="Google Shape;216;p4"/>
            <p:cNvCxnSpPr/>
            <p:nvPr/>
          </p:nvCxnSpPr>
          <p:spPr>
            <a:xfrm>
              <a:off x="-7600" y="-337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17" name="Google Shape;217;p4"/>
            <p:cNvCxnSpPr/>
            <p:nvPr/>
          </p:nvCxnSpPr>
          <p:spPr>
            <a:xfrm>
              <a:off x="-7600" y="205030"/>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18" name="Google Shape;218;p4"/>
            <p:cNvCxnSpPr/>
            <p:nvPr/>
          </p:nvCxnSpPr>
          <p:spPr>
            <a:xfrm>
              <a:off x="-7600" y="41343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19" name="Google Shape;219;p4"/>
            <p:cNvCxnSpPr/>
            <p:nvPr/>
          </p:nvCxnSpPr>
          <p:spPr>
            <a:xfrm>
              <a:off x="-7600" y="62184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0" name="Google Shape;220;p4"/>
            <p:cNvCxnSpPr/>
            <p:nvPr/>
          </p:nvCxnSpPr>
          <p:spPr>
            <a:xfrm>
              <a:off x="-7600" y="830246"/>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1" name="Google Shape;221;p4"/>
            <p:cNvCxnSpPr/>
            <p:nvPr/>
          </p:nvCxnSpPr>
          <p:spPr>
            <a:xfrm>
              <a:off x="-7600" y="103865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2" name="Google Shape;222;p4"/>
            <p:cNvCxnSpPr/>
            <p:nvPr/>
          </p:nvCxnSpPr>
          <p:spPr>
            <a:xfrm>
              <a:off x="-7600" y="1247056"/>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3" name="Google Shape;223;p4"/>
            <p:cNvCxnSpPr/>
            <p:nvPr/>
          </p:nvCxnSpPr>
          <p:spPr>
            <a:xfrm>
              <a:off x="-7600" y="145546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4" name="Google Shape;224;p4"/>
            <p:cNvCxnSpPr/>
            <p:nvPr/>
          </p:nvCxnSpPr>
          <p:spPr>
            <a:xfrm>
              <a:off x="-7600" y="1663867"/>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5" name="Google Shape;225;p4"/>
            <p:cNvCxnSpPr/>
            <p:nvPr/>
          </p:nvCxnSpPr>
          <p:spPr>
            <a:xfrm>
              <a:off x="-7600" y="1872272"/>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4"/>
            <p:cNvCxnSpPr/>
            <p:nvPr/>
          </p:nvCxnSpPr>
          <p:spPr>
            <a:xfrm>
              <a:off x="-7600" y="2080677"/>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4"/>
            <p:cNvCxnSpPr/>
            <p:nvPr/>
          </p:nvCxnSpPr>
          <p:spPr>
            <a:xfrm>
              <a:off x="-7600" y="2289082"/>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4"/>
            <p:cNvCxnSpPr/>
            <p:nvPr/>
          </p:nvCxnSpPr>
          <p:spPr>
            <a:xfrm>
              <a:off x="-7600" y="249748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4"/>
            <p:cNvCxnSpPr/>
            <p:nvPr/>
          </p:nvCxnSpPr>
          <p:spPr>
            <a:xfrm>
              <a:off x="-7600" y="2705893"/>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4"/>
            <p:cNvCxnSpPr/>
            <p:nvPr/>
          </p:nvCxnSpPr>
          <p:spPr>
            <a:xfrm>
              <a:off x="-7600" y="291429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4"/>
            <p:cNvCxnSpPr/>
            <p:nvPr/>
          </p:nvCxnSpPr>
          <p:spPr>
            <a:xfrm>
              <a:off x="-7600" y="3122703"/>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4"/>
            <p:cNvCxnSpPr/>
            <p:nvPr/>
          </p:nvCxnSpPr>
          <p:spPr>
            <a:xfrm>
              <a:off x="-7600" y="333110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4"/>
            <p:cNvCxnSpPr/>
            <p:nvPr/>
          </p:nvCxnSpPr>
          <p:spPr>
            <a:xfrm>
              <a:off x="-7600" y="353951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4"/>
            <p:cNvCxnSpPr/>
            <p:nvPr/>
          </p:nvCxnSpPr>
          <p:spPr>
            <a:xfrm>
              <a:off x="-7600" y="3747919"/>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4"/>
            <p:cNvCxnSpPr/>
            <p:nvPr/>
          </p:nvCxnSpPr>
          <p:spPr>
            <a:xfrm>
              <a:off x="-7600" y="395632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4"/>
            <p:cNvCxnSpPr/>
            <p:nvPr/>
          </p:nvCxnSpPr>
          <p:spPr>
            <a:xfrm>
              <a:off x="-7600" y="437313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4"/>
            <p:cNvCxnSpPr/>
            <p:nvPr/>
          </p:nvCxnSpPr>
          <p:spPr>
            <a:xfrm>
              <a:off x="-7600" y="4581540"/>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4"/>
            <p:cNvCxnSpPr/>
            <p:nvPr/>
          </p:nvCxnSpPr>
          <p:spPr>
            <a:xfrm>
              <a:off x="-7600" y="4164729"/>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4"/>
            <p:cNvCxnSpPr/>
            <p:nvPr/>
          </p:nvCxnSpPr>
          <p:spPr>
            <a:xfrm>
              <a:off x="-7600" y="478994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40" name="Google Shape;240;p4"/>
            <p:cNvCxnSpPr/>
            <p:nvPr/>
          </p:nvCxnSpPr>
          <p:spPr>
            <a:xfrm>
              <a:off x="-7600" y="4998350"/>
              <a:ext cx="9152700" cy="0"/>
            </a:xfrm>
            <a:prstGeom prst="straightConnector1">
              <a:avLst/>
            </a:prstGeom>
            <a:noFill/>
            <a:ln w="19050" cap="flat" cmpd="sng">
              <a:solidFill>
                <a:schemeClr val="lt2"/>
              </a:solidFill>
              <a:prstDash val="solid"/>
              <a:round/>
              <a:headEnd type="none" w="med" len="med"/>
              <a:tailEnd type="none" w="med" len="med"/>
            </a:ln>
          </p:spPr>
        </p:cxnSp>
      </p:grpSp>
      <p:sp>
        <p:nvSpPr>
          <p:cNvPr id="241" name="Google Shape;241;p4"/>
          <p:cNvSpPr/>
          <p:nvPr/>
        </p:nvSpPr>
        <p:spPr>
          <a:xfrm>
            <a:off x="507150" y="205029"/>
            <a:ext cx="8129700" cy="982141"/>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userDrawn="1"/>
        </p:nvSpPr>
        <p:spPr>
          <a:xfrm>
            <a:off x="517310" y="1347248"/>
            <a:ext cx="8129700" cy="3546900"/>
          </a:xfrm>
          <a:prstGeom prst="roundRect">
            <a:avLst>
              <a:gd name="adj" fmla="val 3699"/>
            </a:avLst>
          </a:prstGeom>
          <a:solidFill>
            <a:schemeClr val="accent6"/>
          </a:solidFill>
          <a:ln w="28575">
            <a:solidFill>
              <a:schemeClr val="accent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0"/>
        <p:cNvGrpSpPr/>
        <p:nvPr/>
      </p:nvGrpSpPr>
      <p:grpSpPr>
        <a:xfrm>
          <a:off x="0" y="0"/>
          <a:ext cx="0" cy="0"/>
          <a:chOff x="0" y="0"/>
          <a:chExt cx="0" cy="0"/>
        </a:xfrm>
      </p:grpSpPr>
      <p:grpSp>
        <p:nvGrpSpPr>
          <p:cNvPr id="571" name="Google Shape;571;p9"/>
          <p:cNvGrpSpPr/>
          <p:nvPr/>
        </p:nvGrpSpPr>
        <p:grpSpPr>
          <a:xfrm>
            <a:off x="-7600" y="-3375"/>
            <a:ext cx="9152700" cy="5157300"/>
            <a:chOff x="-7600" y="-3375"/>
            <a:chExt cx="9152700" cy="5157300"/>
          </a:xfrm>
        </p:grpSpPr>
        <p:cxnSp>
          <p:nvCxnSpPr>
            <p:cNvPr id="572" name="Google Shape;572;p9"/>
            <p:cNvCxnSpPr/>
            <p:nvPr/>
          </p:nvCxnSpPr>
          <p:spPr>
            <a:xfrm>
              <a:off x="-62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9"/>
            <p:cNvCxnSpPr/>
            <p:nvPr/>
          </p:nvCxnSpPr>
          <p:spPr>
            <a:xfrm>
              <a:off x="19817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74" name="Google Shape;574;p9"/>
            <p:cNvCxnSpPr/>
            <p:nvPr/>
          </p:nvCxnSpPr>
          <p:spPr>
            <a:xfrm>
              <a:off x="39696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75" name="Google Shape;575;p9"/>
            <p:cNvCxnSpPr/>
            <p:nvPr/>
          </p:nvCxnSpPr>
          <p:spPr>
            <a:xfrm>
              <a:off x="59576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76" name="Google Shape;576;p9"/>
            <p:cNvCxnSpPr/>
            <p:nvPr/>
          </p:nvCxnSpPr>
          <p:spPr>
            <a:xfrm>
              <a:off x="79456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77" name="Google Shape;577;p9"/>
            <p:cNvCxnSpPr/>
            <p:nvPr/>
          </p:nvCxnSpPr>
          <p:spPr>
            <a:xfrm>
              <a:off x="99335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78" name="Google Shape;578;p9"/>
            <p:cNvCxnSpPr/>
            <p:nvPr/>
          </p:nvCxnSpPr>
          <p:spPr>
            <a:xfrm>
              <a:off x="119215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79" name="Google Shape;579;p9"/>
            <p:cNvCxnSpPr/>
            <p:nvPr/>
          </p:nvCxnSpPr>
          <p:spPr>
            <a:xfrm>
              <a:off x="158974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80" name="Google Shape;580;p9"/>
            <p:cNvCxnSpPr/>
            <p:nvPr/>
          </p:nvCxnSpPr>
          <p:spPr>
            <a:xfrm>
              <a:off x="178854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81" name="Google Shape;581;p9"/>
            <p:cNvCxnSpPr/>
            <p:nvPr/>
          </p:nvCxnSpPr>
          <p:spPr>
            <a:xfrm>
              <a:off x="139094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82" name="Google Shape;582;p9"/>
            <p:cNvCxnSpPr/>
            <p:nvPr/>
          </p:nvCxnSpPr>
          <p:spPr>
            <a:xfrm>
              <a:off x="198733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83" name="Google Shape;583;p9"/>
            <p:cNvCxnSpPr/>
            <p:nvPr/>
          </p:nvCxnSpPr>
          <p:spPr>
            <a:xfrm>
              <a:off x="218613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84" name="Google Shape;584;p9"/>
            <p:cNvCxnSpPr/>
            <p:nvPr/>
          </p:nvCxnSpPr>
          <p:spPr>
            <a:xfrm>
              <a:off x="258372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85" name="Google Shape;585;p9"/>
            <p:cNvCxnSpPr/>
            <p:nvPr/>
          </p:nvCxnSpPr>
          <p:spPr>
            <a:xfrm>
              <a:off x="278252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86" name="Google Shape;586;p9"/>
            <p:cNvCxnSpPr/>
            <p:nvPr/>
          </p:nvCxnSpPr>
          <p:spPr>
            <a:xfrm>
              <a:off x="318011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87" name="Google Shape;587;p9"/>
            <p:cNvCxnSpPr/>
            <p:nvPr/>
          </p:nvCxnSpPr>
          <p:spPr>
            <a:xfrm>
              <a:off x="337891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88" name="Google Shape;588;p9"/>
            <p:cNvCxnSpPr/>
            <p:nvPr/>
          </p:nvCxnSpPr>
          <p:spPr>
            <a:xfrm>
              <a:off x="238492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89" name="Google Shape;589;p9"/>
            <p:cNvCxnSpPr/>
            <p:nvPr/>
          </p:nvCxnSpPr>
          <p:spPr>
            <a:xfrm>
              <a:off x="298131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90" name="Google Shape;590;p9"/>
            <p:cNvCxnSpPr/>
            <p:nvPr/>
          </p:nvCxnSpPr>
          <p:spPr>
            <a:xfrm>
              <a:off x="357770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91" name="Google Shape;591;p9"/>
            <p:cNvCxnSpPr/>
            <p:nvPr/>
          </p:nvCxnSpPr>
          <p:spPr>
            <a:xfrm>
              <a:off x="377650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92" name="Google Shape;592;p9"/>
            <p:cNvCxnSpPr/>
            <p:nvPr/>
          </p:nvCxnSpPr>
          <p:spPr>
            <a:xfrm>
              <a:off x="397529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93" name="Google Shape;593;p9"/>
            <p:cNvCxnSpPr/>
            <p:nvPr/>
          </p:nvCxnSpPr>
          <p:spPr>
            <a:xfrm>
              <a:off x="437289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94" name="Google Shape;594;p9"/>
            <p:cNvCxnSpPr/>
            <p:nvPr/>
          </p:nvCxnSpPr>
          <p:spPr>
            <a:xfrm>
              <a:off x="457168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95" name="Google Shape;595;p9"/>
            <p:cNvCxnSpPr/>
            <p:nvPr/>
          </p:nvCxnSpPr>
          <p:spPr>
            <a:xfrm>
              <a:off x="417409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96" name="Google Shape;596;p9"/>
            <p:cNvCxnSpPr/>
            <p:nvPr/>
          </p:nvCxnSpPr>
          <p:spPr>
            <a:xfrm>
              <a:off x="477048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97" name="Google Shape;597;p9"/>
            <p:cNvCxnSpPr/>
            <p:nvPr/>
          </p:nvCxnSpPr>
          <p:spPr>
            <a:xfrm>
              <a:off x="496928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98" name="Google Shape;598;p9"/>
            <p:cNvCxnSpPr/>
            <p:nvPr/>
          </p:nvCxnSpPr>
          <p:spPr>
            <a:xfrm>
              <a:off x="516807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599" name="Google Shape;599;p9"/>
            <p:cNvCxnSpPr/>
            <p:nvPr/>
          </p:nvCxnSpPr>
          <p:spPr>
            <a:xfrm>
              <a:off x="536687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00" name="Google Shape;600;p9"/>
            <p:cNvCxnSpPr/>
            <p:nvPr/>
          </p:nvCxnSpPr>
          <p:spPr>
            <a:xfrm>
              <a:off x="556566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01" name="Google Shape;601;p9"/>
            <p:cNvCxnSpPr/>
            <p:nvPr/>
          </p:nvCxnSpPr>
          <p:spPr>
            <a:xfrm>
              <a:off x="576446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02" name="Google Shape;602;p9"/>
            <p:cNvCxnSpPr/>
            <p:nvPr/>
          </p:nvCxnSpPr>
          <p:spPr>
            <a:xfrm>
              <a:off x="596326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03" name="Google Shape;603;p9"/>
            <p:cNvCxnSpPr/>
            <p:nvPr/>
          </p:nvCxnSpPr>
          <p:spPr>
            <a:xfrm>
              <a:off x="616205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04" name="Google Shape;604;p9"/>
            <p:cNvCxnSpPr/>
            <p:nvPr/>
          </p:nvCxnSpPr>
          <p:spPr>
            <a:xfrm>
              <a:off x="655964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05" name="Google Shape;605;p9"/>
            <p:cNvCxnSpPr/>
            <p:nvPr/>
          </p:nvCxnSpPr>
          <p:spPr>
            <a:xfrm>
              <a:off x="675844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06" name="Google Shape;606;p9"/>
            <p:cNvCxnSpPr/>
            <p:nvPr/>
          </p:nvCxnSpPr>
          <p:spPr>
            <a:xfrm>
              <a:off x="636085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07" name="Google Shape;607;p9"/>
            <p:cNvCxnSpPr/>
            <p:nvPr/>
          </p:nvCxnSpPr>
          <p:spPr>
            <a:xfrm>
              <a:off x="695724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08" name="Google Shape;608;p9"/>
            <p:cNvCxnSpPr/>
            <p:nvPr/>
          </p:nvCxnSpPr>
          <p:spPr>
            <a:xfrm>
              <a:off x="715603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09" name="Google Shape;609;p9"/>
            <p:cNvCxnSpPr/>
            <p:nvPr/>
          </p:nvCxnSpPr>
          <p:spPr>
            <a:xfrm>
              <a:off x="735483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10" name="Google Shape;610;p9"/>
            <p:cNvCxnSpPr/>
            <p:nvPr/>
          </p:nvCxnSpPr>
          <p:spPr>
            <a:xfrm>
              <a:off x="755363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11" name="Google Shape;611;p9"/>
            <p:cNvCxnSpPr/>
            <p:nvPr/>
          </p:nvCxnSpPr>
          <p:spPr>
            <a:xfrm>
              <a:off x="775242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12" name="Google Shape;612;p9"/>
            <p:cNvCxnSpPr/>
            <p:nvPr/>
          </p:nvCxnSpPr>
          <p:spPr>
            <a:xfrm>
              <a:off x="795122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13" name="Google Shape;613;p9"/>
            <p:cNvCxnSpPr/>
            <p:nvPr/>
          </p:nvCxnSpPr>
          <p:spPr>
            <a:xfrm>
              <a:off x="815001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14" name="Google Shape;614;p9"/>
            <p:cNvCxnSpPr/>
            <p:nvPr/>
          </p:nvCxnSpPr>
          <p:spPr>
            <a:xfrm>
              <a:off x="834881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15" name="Google Shape;615;p9"/>
            <p:cNvCxnSpPr/>
            <p:nvPr/>
          </p:nvCxnSpPr>
          <p:spPr>
            <a:xfrm>
              <a:off x="854761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16" name="Google Shape;616;p9"/>
            <p:cNvCxnSpPr/>
            <p:nvPr/>
          </p:nvCxnSpPr>
          <p:spPr>
            <a:xfrm>
              <a:off x="874640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17" name="Google Shape;617;p9"/>
            <p:cNvCxnSpPr/>
            <p:nvPr/>
          </p:nvCxnSpPr>
          <p:spPr>
            <a:xfrm>
              <a:off x="894520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18" name="Google Shape;618;p9"/>
            <p:cNvCxnSpPr/>
            <p:nvPr/>
          </p:nvCxnSpPr>
          <p:spPr>
            <a:xfrm>
              <a:off x="914400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619" name="Google Shape;619;p9"/>
            <p:cNvCxnSpPr/>
            <p:nvPr/>
          </p:nvCxnSpPr>
          <p:spPr>
            <a:xfrm>
              <a:off x="-7600" y="-337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20" name="Google Shape;620;p9"/>
            <p:cNvCxnSpPr/>
            <p:nvPr/>
          </p:nvCxnSpPr>
          <p:spPr>
            <a:xfrm>
              <a:off x="-7600" y="205030"/>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21" name="Google Shape;621;p9"/>
            <p:cNvCxnSpPr/>
            <p:nvPr/>
          </p:nvCxnSpPr>
          <p:spPr>
            <a:xfrm>
              <a:off x="-7600" y="41343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9"/>
            <p:cNvCxnSpPr/>
            <p:nvPr/>
          </p:nvCxnSpPr>
          <p:spPr>
            <a:xfrm>
              <a:off x="-7600" y="62184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9"/>
            <p:cNvCxnSpPr/>
            <p:nvPr/>
          </p:nvCxnSpPr>
          <p:spPr>
            <a:xfrm>
              <a:off x="-7600" y="830246"/>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9"/>
            <p:cNvCxnSpPr/>
            <p:nvPr/>
          </p:nvCxnSpPr>
          <p:spPr>
            <a:xfrm>
              <a:off x="-7600" y="103865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25" name="Google Shape;625;p9"/>
            <p:cNvCxnSpPr/>
            <p:nvPr/>
          </p:nvCxnSpPr>
          <p:spPr>
            <a:xfrm>
              <a:off x="-7600" y="1247056"/>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26" name="Google Shape;626;p9"/>
            <p:cNvCxnSpPr/>
            <p:nvPr/>
          </p:nvCxnSpPr>
          <p:spPr>
            <a:xfrm>
              <a:off x="-7600" y="145546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27" name="Google Shape;627;p9"/>
            <p:cNvCxnSpPr/>
            <p:nvPr/>
          </p:nvCxnSpPr>
          <p:spPr>
            <a:xfrm>
              <a:off x="-7600" y="1663867"/>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28" name="Google Shape;628;p9"/>
            <p:cNvCxnSpPr/>
            <p:nvPr/>
          </p:nvCxnSpPr>
          <p:spPr>
            <a:xfrm>
              <a:off x="-7600" y="1872272"/>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29" name="Google Shape;629;p9"/>
            <p:cNvCxnSpPr/>
            <p:nvPr/>
          </p:nvCxnSpPr>
          <p:spPr>
            <a:xfrm>
              <a:off x="-7600" y="2080677"/>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30" name="Google Shape;630;p9"/>
            <p:cNvCxnSpPr/>
            <p:nvPr/>
          </p:nvCxnSpPr>
          <p:spPr>
            <a:xfrm>
              <a:off x="-7600" y="2289082"/>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31" name="Google Shape;631;p9"/>
            <p:cNvCxnSpPr/>
            <p:nvPr/>
          </p:nvCxnSpPr>
          <p:spPr>
            <a:xfrm>
              <a:off x="-7600" y="249748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32" name="Google Shape;632;p9"/>
            <p:cNvCxnSpPr/>
            <p:nvPr/>
          </p:nvCxnSpPr>
          <p:spPr>
            <a:xfrm>
              <a:off x="-7600" y="2705893"/>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33" name="Google Shape;633;p9"/>
            <p:cNvCxnSpPr/>
            <p:nvPr/>
          </p:nvCxnSpPr>
          <p:spPr>
            <a:xfrm>
              <a:off x="-7600" y="291429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34" name="Google Shape;634;p9"/>
            <p:cNvCxnSpPr/>
            <p:nvPr/>
          </p:nvCxnSpPr>
          <p:spPr>
            <a:xfrm>
              <a:off x="-7600" y="3122703"/>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35" name="Google Shape;635;p9"/>
            <p:cNvCxnSpPr/>
            <p:nvPr/>
          </p:nvCxnSpPr>
          <p:spPr>
            <a:xfrm>
              <a:off x="-7600" y="333110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36" name="Google Shape;636;p9"/>
            <p:cNvCxnSpPr/>
            <p:nvPr/>
          </p:nvCxnSpPr>
          <p:spPr>
            <a:xfrm>
              <a:off x="-7600" y="353951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37" name="Google Shape;637;p9"/>
            <p:cNvCxnSpPr/>
            <p:nvPr/>
          </p:nvCxnSpPr>
          <p:spPr>
            <a:xfrm>
              <a:off x="-7600" y="3747919"/>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38" name="Google Shape;638;p9"/>
            <p:cNvCxnSpPr/>
            <p:nvPr/>
          </p:nvCxnSpPr>
          <p:spPr>
            <a:xfrm>
              <a:off x="-7600" y="395632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39" name="Google Shape;639;p9"/>
            <p:cNvCxnSpPr/>
            <p:nvPr/>
          </p:nvCxnSpPr>
          <p:spPr>
            <a:xfrm>
              <a:off x="-7600" y="437313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40" name="Google Shape;640;p9"/>
            <p:cNvCxnSpPr/>
            <p:nvPr/>
          </p:nvCxnSpPr>
          <p:spPr>
            <a:xfrm>
              <a:off x="-7600" y="4581540"/>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9"/>
            <p:cNvCxnSpPr/>
            <p:nvPr/>
          </p:nvCxnSpPr>
          <p:spPr>
            <a:xfrm>
              <a:off x="-7600" y="4164729"/>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9"/>
            <p:cNvCxnSpPr/>
            <p:nvPr/>
          </p:nvCxnSpPr>
          <p:spPr>
            <a:xfrm>
              <a:off x="-7600" y="478994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9"/>
            <p:cNvCxnSpPr/>
            <p:nvPr/>
          </p:nvCxnSpPr>
          <p:spPr>
            <a:xfrm>
              <a:off x="-7600" y="4998350"/>
              <a:ext cx="9152700" cy="0"/>
            </a:xfrm>
            <a:prstGeom prst="straightConnector1">
              <a:avLst/>
            </a:prstGeom>
            <a:noFill/>
            <a:ln w="19050" cap="flat" cmpd="sng">
              <a:solidFill>
                <a:schemeClr val="lt2"/>
              </a:solidFill>
              <a:prstDash val="solid"/>
              <a:round/>
              <a:headEnd type="none" w="med" len="med"/>
              <a:tailEnd type="none" w="med" len="med"/>
            </a:ln>
          </p:spPr>
        </p:cxnSp>
      </p:grpSp>
      <p:grpSp>
        <p:nvGrpSpPr>
          <p:cNvPr id="644" name="Google Shape;644;p9"/>
          <p:cNvGrpSpPr/>
          <p:nvPr/>
        </p:nvGrpSpPr>
        <p:grpSpPr>
          <a:xfrm>
            <a:off x="507050" y="439075"/>
            <a:ext cx="8149000" cy="4206900"/>
            <a:chOff x="507050" y="439075"/>
            <a:chExt cx="8149000" cy="4206900"/>
          </a:xfrm>
        </p:grpSpPr>
        <p:sp>
          <p:nvSpPr>
            <p:cNvPr id="645" name="Google Shape;645;p9"/>
            <p:cNvSpPr/>
            <p:nvPr/>
          </p:nvSpPr>
          <p:spPr>
            <a:xfrm>
              <a:off x="507150" y="439075"/>
              <a:ext cx="8148900" cy="4206900"/>
            </a:xfrm>
            <a:prstGeom prst="roundRect">
              <a:avLst>
                <a:gd name="adj" fmla="val 956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a:off x="507050" y="439075"/>
              <a:ext cx="8148900" cy="810600"/>
            </a:xfrm>
            <a:prstGeom prst="round2SameRect">
              <a:avLst>
                <a:gd name="adj1" fmla="val 50000"/>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9"/>
          <p:cNvSpPr txBox="1">
            <a:spLocks noGrp="1"/>
          </p:cNvSpPr>
          <p:nvPr>
            <p:ph type="title"/>
          </p:nvPr>
        </p:nvSpPr>
        <p:spPr>
          <a:xfrm>
            <a:off x="2024775" y="1673775"/>
            <a:ext cx="5094600" cy="60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42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48" name="Google Shape;648;p9"/>
          <p:cNvSpPr txBox="1">
            <a:spLocks noGrp="1"/>
          </p:cNvSpPr>
          <p:nvPr>
            <p:ph type="subTitle" idx="1"/>
          </p:nvPr>
        </p:nvSpPr>
        <p:spPr>
          <a:xfrm>
            <a:off x="2024775" y="2362425"/>
            <a:ext cx="5094600" cy="1261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33"/>
        <p:cNvGrpSpPr/>
        <p:nvPr/>
      </p:nvGrpSpPr>
      <p:grpSpPr>
        <a:xfrm>
          <a:off x="0" y="0"/>
          <a:ext cx="0" cy="0"/>
          <a:chOff x="0" y="0"/>
          <a:chExt cx="0" cy="0"/>
        </a:xfrm>
      </p:grpSpPr>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34"/>
        <p:cNvGrpSpPr/>
        <p:nvPr/>
      </p:nvGrpSpPr>
      <p:grpSpPr>
        <a:xfrm>
          <a:off x="0" y="0"/>
          <a:ext cx="0" cy="0"/>
          <a:chOff x="0" y="0"/>
          <a:chExt cx="0" cy="0"/>
        </a:xfrm>
      </p:grpSpPr>
      <p:grpSp>
        <p:nvGrpSpPr>
          <p:cNvPr id="735" name="Google Shape;735;p13"/>
          <p:cNvGrpSpPr/>
          <p:nvPr/>
        </p:nvGrpSpPr>
        <p:grpSpPr>
          <a:xfrm>
            <a:off x="-7600" y="-3375"/>
            <a:ext cx="9152700" cy="5157300"/>
            <a:chOff x="-7600" y="-3375"/>
            <a:chExt cx="9152700" cy="5157300"/>
          </a:xfrm>
        </p:grpSpPr>
        <p:cxnSp>
          <p:nvCxnSpPr>
            <p:cNvPr id="736" name="Google Shape;736;p13"/>
            <p:cNvCxnSpPr/>
            <p:nvPr/>
          </p:nvCxnSpPr>
          <p:spPr>
            <a:xfrm>
              <a:off x="-62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37" name="Google Shape;737;p13"/>
            <p:cNvCxnSpPr/>
            <p:nvPr/>
          </p:nvCxnSpPr>
          <p:spPr>
            <a:xfrm>
              <a:off x="19817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38" name="Google Shape;738;p13"/>
            <p:cNvCxnSpPr/>
            <p:nvPr/>
          </p:nvCxnSpPr>
          <p:spPr>
            <a:xfrm>
              <a:off x="39696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39" name="Google Shape;739;p13"/>
            <p:cNvCxnSpPr/>
            <p:nvPr/>
          </p:nvCxnSpPr>
          <p:spPr>
            <a:xfrm>
              <a:off x="59576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40" name="Google Shape;740;p13"/>
            <p:cNvCxnSpPr/>
            <p:nvPr/>
          </p:nvCxnSpPr>
          <p:spPr>
            <a:xfrm>
              <a:off x="79456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41" name="Google Shape;741;p13"/>
            <p:cNvCxnSpPr/>
            <p:nvPr/>
          </p:nvCxnSpPr>
          <p:spPr>
            <a:xfrm>
              <a:off x="99335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42" name="Google Shape;742;p13"/>
            <p:cNvCxnSpPr/>
            <p:nvPr/>
          </p:nvCxnSpPr>
          <p:spPr>
            <a:xfrm>
              <a:off x="119215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43" name="Google Shape;743;p13"/>
            <p:cNvCxnSpPr/>
            <p:nvPr/>
          </p:nvCxnSpPr>
          <p:spPr>
            <a:xfrm>
              <a:off x="158974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44" name="Google Shape;744;p13"/>
            <p:cNvCxnSpPr/>
            <p:nvPr/>
          </p:nvCxnSpPr>
          <p:spPr>
            <a:xfrm>
              <a:off x="178854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45" name="Google Shape;745;p13"/>
            <p:cNvCxnSpPr/>
            <p:nvPr/>
          </p:nvCxnSpPr>
          <p:spPr>
            <a:xfrm>
              <a:off x="139094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46" name="Google Shape;746;p13"/>
            <p:cNvCxnSpPr/>
            <p:nvPr/>
          </p:nvCxnSpPr>
          <p:spPr>
            <a:xfrm>
              <a:off x="198733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47" name="Google Shape;747;p13"/>
            <p:cNvCxnSpPr/>
            <p:nvPr/>
          </p:nvCxnSpPr>
          <p:spPr>
            <a:xfrm>
              <a:off x="218613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48" name="Google Shape;748;p13"/>
            <p:cNvCxnSpPr/>
            <p:nvPr/>
          </p:nvCxnSpPr>
          <p:spPr>
            <a:xfrm>
              <a:off x="258372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49" name="Google Shape;749;p13"/>
            <p:cNvCxnSpPr/>
            <p:nvPr/>
          </p:nvCxnSpPr>
          <p:spPr>
            <a:xfrm>
              <a:off x="278252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50" name="Google Shape;750;p13"/>
            <p:cNvCxnSpPr/>
            <p:nvPr/>
          </p:nvCxnSpPr>
          <p:spPr>
            <a:xfrm>
              <a:off x="318011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51" name="Google Shape;751;p13"/>
            <p:cNvCxnSpPr/>
            <p:nvPr/>
          </p:nvCxnSpPr>
          <p:spPr>
            <a:xfrm>
              <a:off x="337891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52" name="Google Shape;752;p13"/>
            <p:cNvCxnSpPr/>
            <p:nvPr/>
          </p:nvCxnSpPr>
          <p:spPr>
            <a:xfrm>
              <a:off x="238492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53" name="Google Shape;753;p13"/>
            <p:cNvCxnSpPr/>
            <p:nvPr/>
          </p:nvCxnSpPr>
          <p:spPr>
            <a:xfrm>
              <a:off x="298131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54" name="Google Shape;754;p13"/>
            <p:cNvCxnSpPr/>
            <p:nvPr/>
          </p:nvCxnSpPr>
          <p:spPr>
            <a:xfrm>
              <a:off x="357770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55" name="Google Shape;755;p13"/>
            <p:cNvCxnSpPr/>
            <p:nvPr/>
          </p:nvCxnSpPr>
          <p:spPr>
            <a:xfrm>
              <a:off x="377650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56" name="Google Shape;756;p13"/>
            <p:cNvCxnSpPr/>
            <p:nvPr/>
          </p:nvCxnSpPr>
          <p:spPr>
            <a:xfrm>
              <a:off x="397529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57" name="Google Shape;757;p13"/>
            <p:cNvCxnSpPr/>
            <p:nvPr/>
          </p:nvCxnSpPr>
          <p:spPr>
            <a:xfrm>
              <a:off x="437289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58" name="Google Shape;758;p13"/>
            <p:cNvCxnSpPr/>
            <p:nvPr/>
          </p:nvCxnSpPr>
          <p:spPr>
            <a:xfrm>
              <a:off x="457168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59" name="Google Shape;759;p13"/>
            <p:cNvCxnSpPr/>
            <p:nvPr/>
          </p:nvCxnSpPr>
          <p:spPr>
            <a:xfrm>
              <a:off x="417409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60" name="Google Shape;760;p13"/>
            <p:cNvCxnSpPr/>
            <p:nvPr/>
          </p:nvCxnSpPr>
          <p:spPr>
            <a:xfrm>
              <a:off x="477048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61" name="Google Shape;761;p13"/>
            <p:cNvCxnSpPr/>
            <p:nvPr/>
          </p:nvCxnSpPr>
          <p:spPr>
            <a:xfrm>
              <a:off x="496928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62" name="Google Shape;762;p13"/>
            <p:cNvCxnSpPr/>
            <p:nvPr/>
          </p:nvCxnSpPr>
          <p:spPr>
            <a:xfrm>
              <a:off x="516807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63" name="Google Shape;763;p13"/>
            <p:cNvCxnSpPr/>
            <p:nvPr/>
          </p:nvCxnSpPr>
          <p:spPr>
            <a:xfrm>
              <a:off x="536687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64" name="Google Shape;764;p13"/>
            <p:cNvCxnSpPr/>
            <p:nvPr/>
          </p:nvCxnSpPr>
          <p:spPr>
            <a:xfrm>
              <a:off x="556566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65" name="Google Shape;765;p13"/>
            <p:cNvCxnSpPr/>
            <p:nvPr/>
          </p:nvCxnSpPr>
          <p:spPr>
            <a:xfrm>
              <a:off x="576446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66" name="Google Shape;766;p13"/>
            <p:cNvCxnSpPr/>
            <p:nvPr/>
          </p:nvCxnSpPr>
          <p:spPr>
            <a:xfrm>
              <a:off x="596326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67" name="Google Shape;767;p13"/>
            <p:cNvCxnSpPr/>
            <p:nvPr/>
          </p:nvCxnSpPr>
          <p:spPr>
            <a:xfrm>
              <a:off x="616205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68" name="Google Shape;768;p13"/>
            <p:cNvCxnSpPr/>
            <p:nvPr/>
          </p:nvCxnSpPr>
          <p:spPr>
            <a:xfrm>
              <a:off x="655964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69" name="Google Shape;769;p13"/>
            <p:cNvCxnSpPr/>
            <p:nvPr/>
          </p:nvCxnSpPr>
          <p:spPr>
            <a:xfrm>
              <a:off x="675844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70" name="Google Shape;770;p13"/>
            <p:cNvCxnSpPr/>
            <p:nvPr/>
          </p:nvCxnSpPr>
          <p:spPr>
            <a:xfrm>
              <a:off x="636085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71" name="Google Shape;771;p13"/>
            <p:cNvCxnSpPr/>
            <p:nvPr/>
          </p:nvCxnSpPr>
          <p:spPr>
            <a:xfrm>
              <a:off x="695724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72" name="Google Shape;772;p13"/>
            <p:cNvCxnSpPr/>
            <p:nvPr/>
          </p:nvCxnSpPr>
          <p:spPr>
            <a:xfrm>
              <a:off x="715603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73" name="Google Shape;773;p13"/>
            <p:cNvCxnSpPr/>
            <p:nvPr/>
          </p:nvCxnSpPr>
          <p:spPr>
            <a:xfrm>
              <a:off x="735483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74" name="Google Shape;774;p13"/>
            <p:cNvCxnSpPr/>
            <p:nvPr/>
          </p:nvCxnSpPr>
          <p:spPr>
            <a:xfrm>
              <a:off x="755363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75" name="Google Shape;775;p13"/>
            <p:cNvCxnSpPr/>
            <p:nvPr/>
          </p:nvCxnSpPr>
          <p:spPr>
            <a:xfrm>
              <a:off x="775242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76" name="Google Shape;776;p13"/>
            <p:cNvCxnSpPr/>
            <p:nvPr/>
          </p:nvCxnSpPr>
          <p:spPr>
            <a:xfrm>
              <a:off x="795122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77" name="Google Shape;777;p13"/>
            <p:cNvCxnSpPr/>
            <p:nvPr/>
          </p:nvCxnSpPr>
          <p:spPr>
            <a:xfrm>
              <a:off x="815001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78" name="Google Shape;778;p13"/>
            <p:cNvCxnSpPr/>
            <p:nvPr/>
          </p:nvCxnSpPr>
          <p:spPr>
            <a:xfrm>
              <a:off x="834881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79" name="Google Shape;779;p13"/>
            <p:cNvCxnSpPr/>
            <p:nvPr/>
          </p:nvCxnSpPr>
          <p:spPr>
            <a:xfrm>
              <a:off x="854761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80" name="Google Shape;780;p13"/>
            <p:cNvCxnSpPr/>
            <p:nvPr/>
          </p:nvCxnSpPr>
          <p:spPr>
            <a:xfrm>
              <a:off x="874640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81" name="Google Shape;781;p13"/>
            <p:cNvCxnSpPr/>
            <p:nvPr/>
          </p:nvCxnSpPr>
          <p:spPr>
            <a:xfrm>
              <a:off x="894520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82" name="Google Shape;782;p13"/>
            <p:cNvCxnSpPr/>
            <p:nvPr/>
          </p:nvCxnSpPr>
          <p:spPr>
            <a:xfrm>
              <a:off x="914400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783" name="Google Shape;783;p13"/>
            <p:cNvCxnSpPr/>
            <p:nvPr/>
          </p:nvCxnSpPr>
          <p:spPr>
            <a:xfrm>
              <a:off x="-7600" y="-337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84" name="Google Shape;784;p13"/>
            <p:cNvCxnSpPr/>
            <p:nvPr/>
          </p:nvCxnSpPr>
          <p:spPr>
            <a:xfrm>
              <a:off x="-7600" y="205030"/>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85" name="Google Shape;785;p13"/>
            <p:cNvCxnSpPr/>
            <p:nvPr/>
          </p:nvCxnSpPr>
          <p:spPr>
            <a:xfrm>
              <a:off x="-7600" y="41343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86" name="Google Shape;786;p13"/>
            <p:cNvCxnSpPr/>
            <p:nvPr/>
          </p:nvCxnSpPr>
          <p:spPr>
            <a:xfrm>
              <a:off x="-7600" y="62184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87" name="Google Shape;787;p13"/>
            <p:cNvCxnSpPr/>
            <p:nvPr/>
          </p:nvCxnSpPr>
          <p:spPr>
            <a:xfrm>
              <a:off x="-7600" y="830246"/>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88" name="Google Shape;788;p13"/>
            <p:cNvCxnSpPr/>
            <p:nvPr/>
          </p:nvCxnSpPr>
          <p:spPr>
            <a:xfrm>
              <a:off x="-7600" y="103865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89" name="Google Shape;789;p13"/>
            <p:cNvCxnSpPr/>
            <p:nvPr/>
          </p:nvCxnSpPr>
          <p:spPr>
            <a:xfrm>
              <a:off x="-7600" y="1247056"/>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90" name="Google Shape;790;p13"/>
            <p:cNvCxnSpPr/>
            <p:nvPr/>
          </p:nvCxnSpPr>
          <p:spPr>
            <a:xfrm>
              <a:off x="-7600" y="145546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91" name="Google Shape;791;p13"/>
            <p:cNvCxnSpPr/>
            <p:nvPr/>
          </p:nvCxnSpPr>
          <p:spPr>
            <a:xfrm>
              <a:off x="-7600" y="1663867"/>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92" name="Google Shape;792;p13"/>
            <p:cNvCxnSpPr/>
            <p:nvPr/>
          </p:nvCxnSpPr>
          <p:spPr>
            <a:xfrm>
              <a:off x="-7600" y="1872272"/>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93" name="Google Shape;793;p13"/>
            <p:cNvCxnSpPr/>
            <p:nvPr/>
          </p:nvCxnSpPr>
          <p:spPr>
            <a:xfrm>
              <a:off x="-7600" y="2080677"/>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94" name="Google Shape;794;p13"/>
            <p:cNvCxnSpPr/>
            <p:nvPr/>
          </p:nvCxnSpPr>
          <p:spPr>
            <a:xfrm>
              <a:off x="-7600" y="2289082"/>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95" name="Google Shape;795;p13"/>
            <p:cNvCxnSpPr/>
            <p:nvPr/>
          </p:nvCxnSpPr>
          <p:spPr>
            <a:xfrm>
              <a:off x="-7600" y="249748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96" name="Google Shape;796;p13"/>
            <p:cNvCxnSpPr/>
            <p:nvPr/>
          </p:nvCxnSpPr>
          <p:spPr>
            <a:xfrm>
              <a:off x="-7600" y="2705893"/>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97" name="Google Shape;797;p13"/>
            <p:cNvCxnSpPr/>
            <p:nvPr/>
          </p:nvCxnSpPr>
          <p:spPr>
            <a:xfrm>
              <a:off x="-7600" y="291429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98" name="Google Shape;798;p13"/>
            <p:cNvCxnSpPr/>
            <p:nvPr/>
          </p:nvCxnSpPr>
          <p:spPr>
            <a:xfrm>
              <a:off x="-7600" y="3122703"/>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799" name="Google Shape;799;p13"/>
            <p:cNvCxnSpPr/>
            <p:nvPr/>
          </p:nvCxnSpPr>
          <p:spPr>
            <a:xfrm>
              <a:off x="-7600" y="333110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800" name="Google Shape;800;p13"/>
            <p:cNvCxnSpPr/>
            <p:nvPr/>
          </p:nvCxnSpPr>
          <p:spPr>
            <a:xfrm>
              <a:off x="-7600" y="353951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801" name="Google Shape;801;p13"/>
            <p:cNvCxnSpPr/>
            <p:nvPr/>
          </p:nvCxnSpPr>
          <p:spPr>
            <a:xfrm>
              <a:off x="-7600" y="3747919"/>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802" name="Google Shape;802;p13"/>
            <p:cNvCxnSpPr/>
            <p:nvPr/>
          </p:nvCxnSpPr>
          <p:spPr>
            <a:xfrm>
              <a:off x="-7600" y="395632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803" name="Google Shape;803;p13"/>
            <p:cNvCxnSpPr/>
            <p:nvPr/>
          </p:nvCxnSpPr>
          <p:spPr>
            <a:xfrm>
              <a:off x="-7600" y="437313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804" name="Google Shape;804;p13"/>
            <p:cNvCxnSpPr/>
            <p:nvPr/>
          </p:nvCxnSpPr>
          <p:spPr>
            <a:xfrm>
              <a:off x="-7600" y="4581540"/>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805" name="Google Shape;805;p13"/>
            <p:cNvCxnSpPr/>
            <p:nvPr/>
          </p:nvCxnSpPr>
          <p:spPr>
            <a:xfrm>
              <a:off x="-7600" y="4164729"/>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806" name="Google Shape;806;p13"/>
            <p:cNvCxnSpPr/>
            <p:nvPr/>
          </p:nvCxnSpPr>
          <p:spPr>
            <a:xfrm>
              <a:off x="-7600" y="478994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807" name="Google Shape;807;p13"/>
            <p:cNvCxnSpPr/>
            <p:nvPr/>
          </p:nvCxnSpPr>
          <p:spPr>
            <a:xfrm>
              <a:off x="-7600" y="4998350"/>
              <a:ext cx="9152700" cy="0"/>
            </a:xfrm>
            <a:prstGeom prst="straightConnector1">
              <a:avLst/>
            </a:prstGeom>
            <a:noFill/>
            <a:ln w="19050" cap="flat" cmpd="sng">
              <a:solidFill>
                <a:schemeClr val="lt2"/>
              </a:solidFill>
              <a:prstDash val="solid"/>
              <a:round/>
              <a:headEnd type="none" w="med" len="med"/>
              <a:tailEnd type="none" w="med" len="med"/>
            </a:ln>
          </p:spPr>
        </p:cxnSp>
      </p:grpSp>
      <p:sp>
        <p:nvSpPr>
          <p:cNvPr id="808" name="Google Shape;808;p13"/>
          <p:cNvSpPr/>
          <p:nvPr/>
        </p:nvSpPr>
        <p:spPr>
          <a:xfrm>
            <a:off x="517310" y="116328"/>
            <a:ext cx="8129700" cy="1058324"/>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txBox="1">
            <a:spLocks noGrp="1"/>
          </p:cNvSpPr>
          <p:nvPr>
            <p:ph type="title"/>
          </p:nvPr>
        </p:nvSpPr>
        <p:spPr>
          <a:xfrm>
            <a:off x="476793" y="1107213"/>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dirty="0"/>
          </a:p>
        </p:txBody>
      </p:sp>
      <p:sp>
        <p:nvSpPr>
          <p:cNvPr id="814" name="Google Shape;814;p13"/>
          <p:cNvSpPr txBox="1">
            <a:spLocks noGrp="1"/>
          </p:cNvSpPr>
          <p:nvPr>
            <p:ph type="subTitle" idx="1"/>
          </p:nvPr>
        </p:nvSpPr>
        <p:spPr>
          <a:xfrm>
            <a:off x="5952713" y="1603975"/>
            <a:ext cx="24861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None/>
              <a:defRPr sz="2600">
                <a:latin typeface="Titan One"/>
                <a:ea typeface="Titan One"/>
                <a:cs typeface="Titan One"/>
                <a:sym typeface="Titan One"/>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815" name="Google Shape;815;p13"/>
          <p:cNvSpPr txBox="1">
            <a:spLocks noGrp="1"/>
          </p:cNvSpPr>
          <p:nvPr>
            <p:ph type="subTitle" idx="2"/>
          </p:nvPr>
        </p:nvSpPr>
        <p:spPr>
          <a:xfrm>
            <a:off x="5952700" y="1916150"/>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16" name="Google Shape;816;p13"/>
          <p:cNvSpPr txBox="1">
            <a:spLocks noGrp="1"/>
          </p:cNvSpPr>
          <p:nvPr>
            <p:ph type="subTitle" idx="3"/>
          </p:nvPr>
        </p:nvSpPr>
        <p:spPr>
          <a:xfrm>
            <a:off x="1744388" y="1603975"/>
            <a:ext cx="25314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None/>
              <a:defRPr sz="2600">
                <a:latin typeface="Titan One"/>
                <a:ea typeface="Titan One"/>
                <a:cs typeface="Titan One"/>
                <a:sym typeface="Titan One"/>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817" name="Google Shape;817;p13"/>
          <p:cNvSpPr txBox="1">
            <a:spLocks noGrp="1"/>
          </p:cNvSpPr>
          <p:nvPr>
            <p:ph type="subTitle" idx="4"/>
          </p:nvPr>
        </p:nvSpPr>
        <p:spPr>
          <a:xfrm>
            <a:off x="1744387" y="1916150"/>
            <a:ext cx="25314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18" name="Google Shape;818;p13"/>
          <p:cNvSpPr txBox="1">
            <a:spLocks noGrp="1"/>
          </p:cNvSpPr>
          <p:nvPr>
            <p:ph type="subTitle" idx="5"/>
          </p:nvPr>
        </p:nvSpPr>
        <p:spPr>
          <a:xfrm>
            <a:off x="5952713" y="3417725"/>
            <a:ext cx="24861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None/>
              <a:defRPr sz="2600">
                <a:latin typeface="Titan One"/>
                <a:ea typeface="Titan One"/>
                <a:cs typeface="Titan One"/>
                <a:sym typeface="Titan One"/>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819" name="Google Shape;819;p13"/>
          <p:cNvSpPr txBox="1">
            <a:spLocks noGrp="1"/>
          </p:cNvSpPr>
          <p:nvPr>
            <p:ph type="subTitle" idx="6"/>
          </p:nvPr>
        </p:nvSpPr>
        <p:spPr>
          <a:xfrm>
            <a:off x="5952700" y="3729900"/>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20" name="Google Shape;820;p13"/>
          <p:cNvSpPr txBox="1">
            <a:spLocks noGrp="1"/>
          </p:cNvSpPr>
          <p:nvPr>
            <p:ph type="subTitle" idx="7"/>
          </p:nvPr>
        </p:nvSpPr>
        <p:spPr>
          <a:xfrm>
            <a:off x="1744388" y="3417725"/>
            <a:ext cx="25314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None/>
              <a:defRPr sz="2600">
                <a:latin typeface="Titan One"/>
                <a:ea typeface="Titan One"/>
                <a:cs typeface="Titan One"/>
                <a:sym typeface="Titan One"/>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821" name="Google Shape;821;p13"/>
          <p:cNvSpPr txBox="1">
            <a:spLocks noGrp="1"/>
          </p:cNvSpPr>
          <p:nvPr>
            <p:ph type="subTitle" idx="8"/>
          </p:nvPr>
        </p:nvSpPr>
        <p:spPr>
          <a:xfrm>
            <a:off x="1744387" y="3729900"/>
            <a:ext cx="25314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22" name="Google Shape;822;p13"/>
          <p:cNvSpPr txBox="1">
            <a:spLocks noGrp="1"/>
          </p:cNvSpPr>
          <p:nvPr>
            <p:ph type="title" idx="9" hasCustomPrompt="1"/>
          </p:nvPr>
        </p:nvSpPr>
        <p:spPr>
          <a:xfrm>
            <a:off x="705187" y="1705050"/>
            <a:ext cx="10392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38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23" name="Google Shape;823;p13"/>
          <p:cNvSpPr txBox="1">
            <a:spLocks noGrp="1"/>
          </p:cNvSpPr>
          <p:nvPr>
            <p:ph type="title" idx="13" hasCustomPrompt="1"/>
          </p:nvPr>
        </p:nvSpPr>
        <p:spPr>
          <a:xfrm>
            <a:off x="4913512" y="1705050"/>
            <a:ext cx="10392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38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24" name="Google Shape;824;p13"/>
          <p:cNvSpPr txBox="1">
            <a:spLocks noGrp="1"/>
          </p:cNvSpPr>
          <p:nvPr>
            <p:ph type="title" idx="14" hasCustomPrompt="1"/>
          </p:nvPr>
        </p:nvSpPr>
        <p:spPr>
          <a:xfrm>
            <a:off x="705187" y="3508225"/>
            <a:ext cx="10392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38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25" name="Google Shape;825;p13"/>
          <p:cNvSpPr txBox="1">
            <a:spLocks noGrp="1"/>
          </p:cNvSpPr>
          <p:nvPr>
            <p:ph type="title" idx="15" hasCustomPrompt="1"/>
          </p:nvPr>
        </p:nvSpPr>
        <p:spPr>
          <a:xfrm>
            <a:off x="4913512" y="3508236"/>
            <a:ext cx="10392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38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984"/>
        <p:cNvGrpSpPr/>
        <p:nvPr/>
      </p:nvGrpSpPr>
      <p:grpSpPr>
        <a:xfrm>
          <a:off x="0" y="0"/>
          <a:ext cx="0" cy="0"/>
          <a:chOff x="0" y="0"/>
          <a:chExt cx="0" cy="0"/>
        </a:xfrm>
      </p:grpSpPr>
      <p:grpSp>
        <p:nvGrpSpPr>
          <p:cNvPr id="985" name="Google Shape;985;p16"/>
          <p:cNvGrpSpPr/>
          <p:nvPr/>
        </p:nvGrpSpPr>
        <p:grpSpPr>
          <a:xfrm>
            <a:off x="-7600" y="-3375"/>
            <a:ext cx="9152700" cy="5157300"/>
            <a:chOff x="-7600" y="-3375"/>
            <a:chExt cx="9152700" cy="5157300"/>
          </a:xfrm>
        </p:grpSpPr>
        <p:cxnSp>
          <p:nvCxnSpPr>
            <p:cNvPr id="986" name="Google Shape;986;p16"/>
            <p:cNvCxnSpPr/>
            <p:nvPr/>
          </p:nvCxnSpPr>
          <p:spPr>
            <a:xfrm>
              <a:off x="-62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87" name="Google Shape;987;p16"/>
            <p:cNvCxnSpPr/>
            <p:nvPr/>
          </p:nvCxnSpPr>
          <p:spPr>
            <a:xfrm>
              <a:off x="19817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88" name="Google Shape;988;p16"/>
            <p:cNvCxnSpPr/>
            <p:nvPr/>
          </p:nvCxnSpPr>
          <p:spPr>
            <a:xfrm>
              <a:off x="39696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89" name="Google Shape;989;p16"/>
            <p:cNvCxnSpPr/>
            <p:nvPr/>
          </p:nvCxnSpPr>
          <p:spPr>
            <a:xfrm>
              <a:off x="59576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90" name="Google Shape;990;p16"/>
            <p:cNvCxnSpPr/>
            <p:nvPr/>
          </p:nvCxnSpPr>
          <p:spPr>
            <a:xfrm>
              <a:off x="79456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91" name="Google Shape;991;p16"/>
            <p:cNvCxnSpPr/>
            <p:nvPr/>
          </p:nvCxnSpPr>
          <p:spPr>
            <a:xfrm>
              <a:off x="99335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92" name="Google Shape;992;p16"/>
            <p:cNvCxnSpPr/>
            <p:nvPr/>
          </p:nvCxnSpPr>
          <p:spPr>
            <a:xfrm>
              <a:off x="119215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93" name="Google Shape;993;p16"/>
            <p:cNvCxnSpPr/>
            <p:nvPr/>
          </p:nvCxnSpPr>
          <p:spPr>
            <a:xfrm>
              <a:off x="158974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94" name="Google Shape;994;p16"/>
            <p:cNvCxnSpPr/>
            <p:nvPr/>
          </p:nvCxnSpPr>
          <p:spPr>
            <a:xfrm>
              <a:off x="178854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95" name="Google Shape;995;p16"/>
            <p:cNvCxnSpPr/>
            <p:nvPr/>
          </p:nvCxnSpPr>
          <p:spPr>
            <a:xfrm>
              <a:off x="139094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96" name="Google Shape;996;p16"/>
            <p:cNvCxnSpPr/>
            <p:nvPr/>
          </p:nvCxnSpPr>
          <p:spPr>
            <a:xfrm>
              <a:off x="198733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97" name="Google Shape;997;p16"/>
            <p:cNvCxnSpPr/>
            <p:nvPr/>
          </p:nvCxnSpPr>
          <p:spPr>
            <a:xfrm>
              <a:off x="218613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98" name="Google Shape;998;p16"/>
            <p:cNvCxnSpPr/>
            <p:nvPr/>
          </p:nvCxnSpPr>
          <p:spPr>
            <a:xfrm>
              <a:off x="258372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999" name="Google Shape;999;p16"/>
            <p:cNvCxnSpPr/>
            <p:nvPr/>
          </p:nvCxnSpPr>
          <p:spPr>
            <a:xfrm>
              <a:off x="278252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00" name="Google Shape;1000;p16"/>
            <p:cNvCxnSpPr/>
            <p:nvPr/>
          </p:nvCxnSpPr>
          <p:spPr>
            <a:xfrm>
              <a:off x="318011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01" name="Google Shape;1001;p16"/>
            <p:cNvCxnSpPr/>
            <p:nvPr/>
          </p:nvCxnSpPr>
          <p:spPr>
            <a:xfrm>
              <a:off x="337891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02" name="Google Shape;1002;p16"/>
            <p:cNvCxnSpPr/>
            <p:nvPr/>
          </p:nvCxnSpPr>
          <p:spPr>
            <a:xfrm>
              <a:off x="238492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03" name="Google Shape;1003;p16"/>
            <p:cNvCxnSpPr/>
            <p:nvPr/>
          </p:nvCxnSpPr>
          <p:spPr>
            <a:xfrm>
              <a:off x="298131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04" name="Google Shape;1004;p16"/>
            <p:cNvCxnSpPr/>
            <p:nvPr/>
          </p:nvCxnSpPr>
          <p:spPr>
            <a:xfrm>
              <a:off x="357770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05" name="Google Shape;1005;p16"/>
            <p:cNvCxnSpPr/>
            <p:nvPr/>
          </p:nvCxnSpPr>
          <p:spPr>
            <a:xfrm>
              <a:off x="377650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06" name="Google Shape;1006;p16"/>
            <p:cNvCxnSpPr/>
            <p:nvPr/>
          </p:nvCxnSpPr>
          <p:spPr>
            <a:xfrm>
              <a:off x="397529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07" name="Google Shape;1007;p16"/>
            <p:cNvCxnSpPr/>
            <p:nvPr/>
          </p:nvCxnSpPr>
          <p:spPr>
            <a:xfrm>
              <a:off x="437289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08" name="Google Shape;1008;p16"/>
            <p:cNvCxnSpPr/>
            <p:nvPr/>
          </p:nvCxnSpPr>
          <p:spPr>
            <a:xfrm>
              <a:off x="457168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09" name="Google Shape;1009;p16"/>
            <p:cNvCxnSpPr/>
            <p:nvPr/>
          </p:nvCxnSpPr>
          <p:spPr>
            <a:xfrm>
              <a:off x="417409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10" name="Google Shape;1010;p16"/>
            <p:cNvCxnSpPr/>
            <p:nvPr/>
          </p:nvCxnSpPr>
          <p:spPr>
            <a:xfrm>
              <a:off x="477048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11" name="Google Shape;1011;p16"/>
            <p:cNvCxnSpPr/>
            <p:nvPr/>
          </p:nvCxnSpPr>
          <p:spPr>
            <a:xfrm>
              <a:off x="496928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12" name="Google Shape;1012;p16"/>
            <p:cNvCxnSpPr/>
            <p:nvPr/>
          </p:nvCxnSpPr>
          <p:spPr>
            <a:xfrm>
              <a:off x="516807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13" name="Google Shape;1013;p16"/>
            <p:cNvCxnSpPr/>
            <p:nvPr/>
          </p:nvCxnSpPr>
          <p:spPr>
            <a:xfrm>
              <a:off x="536687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14" name="Google Shape;1014;p16"/>
            <p:cNvCxnSpPr/>
            <p:nvPr/>
          </p:nvCxnSpPr>
          <p:spPr>
            <a:xfrm>
              <a:off x="556566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15" name="Google Shape;1015;p16"/>
            <p:cNvCxnSpPr/>
            <p:nvPr/>
          </p:nvCxnSpPr>
          <p:spPr>
            <a:xfrm>
              <a:off x="576446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16" name="Google Shape;1016;p16"/>
            <p:cNvCxnSpPr/>
            <p:nvPr/>
          </p:nvCxnSpPr>
          <p:spPr>
            <a:xfrm>
              <a:off x="596326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17" name="Google Shape;1017;p16"/>
            <p:cNvCxnSpPr/>
            <p:nvPr/>
          </p:nvCxnSpPr>
          <p:spPr>
            <a:xfrm>
              <a:off x="616205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18" name="Google Shape;1018;p16"/>
            <p:cNvCxnSpPr/>
            <p:nvPr/>
          </p:nvCxnSpPr>
          <p:spPr>
            <a:xfrm>
              <a:off x="655964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19" name="Google Shape;1019;p16"/>
            <p:cNvCxnSpPr/>
            <p:nvPr/>
          </p:nvCxnSpPr>
          <p:spPr>
            <a:xfrm>
              <a:off x="675844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20" name="Google Shape;1020;p16"/>
            <p:cNvCxnSpPr/>
            <p:nvPr/>
          </p:nvCxnSpPr>
          <p:spPr>
            <a:xfrm>
              <a:off x="636085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21" name="Google Shape;1021;p16"/>
            <p:cNvCxnSpPr/>
            <p:nvPr/>
          </p:nvCxnSpPr>
          <p:spPr>
            <a:xfrm>
              <a:off x="695724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22" name="Google Shape;1022;p16"/>
            <p:cNvCxnSpPr/>
            <p:nvPr/>
          </p:nvCxnSpPr>
          <p:spPr>
            <a:xfrm>
              <a:off x="715603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23" name="Google Shape;1023;p16"/>
            <p:cNvCxnSpPr/>
            <p:nvPr/>
          </p:nvCxnSpPr>
          <p:spPr>
            <a:xfrm>
              <a:off x="735483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24" name="Google Shape;1024;p16"/>
            <p:cNvCxnSpPr/>
            <p:nvPr/>
          </p:nvCxnSpPr>
          <p:spPr>
            <a:xfrm>
              <a:off x="755363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25" name="Google Shape;1025;p16"/>
            <p:cNvCxnSpPr/>
            <p:nvPr/>
          </p:nvCxnSpPr>
          <p:spPr>
            <a:xfrm>
              <a:off x="775242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26" name="Google Shape;1026;p16"/>
            <p:cNvCxnSpPr/>
            <p:nvPr/>
          </p:nvCxnSpPr>
          <p:spPr>
            <a:xfrm>
              <a:off x="795122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27" name="Google Shape;1027;p16"/>
            <p:cNvCxnSpPr/>
            <p:nvPr/>
          </p:nvCxnSpPr>
          <p:spPr>
            <a:xfrm>
              <a:off x="815001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28" name="Google Shape;1028;p16"/>
            <p:cNvCxnSpPr/>
            <p:nvPr/>
          </p:nvCxnSpPr>
          <p:spPr>
            <a:xfrm>
              <a:off x="834881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29" name="Google Shape;1029;p16"/>
            <p:cNvCxnSpPr/>
            <p:nvPr/>
          </p:nvCxnSpPr>
          <p:spPr>
            <a:xfrm>
              <a:off x="854761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30" name="Google Shape;1030;p16"/>
            <p:cNvCxnSpPr/>
            <p:nvPr/>
          </p:nvCxnSpPr>
          <p:spPr>
            <a:xfrm>
              <a:off x="874640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31" name="Google Shape;1031;p16"/>
            <p:cNvCxnSpPr/>
            <p:nvPr/>
          </p:nvCxnSpPr>
          <p:spPr>
            <a:xfrm>
              <a:off x="894520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32" name="Google Shape;1032;p16"/>
            <p:cNvCxnSpPr/>
            <p:nvPr/>
          </p:nvCxnSpPr>
          <p:spPr>
            <a:xfrm>
              <a:off x="914400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1033" name="Google Shape;1033;p16"/>
            <p:cNvCxnSpPr/>
            <p:nvPr/>
          </p:nvCxnSpPr>
          <p:spPr>
            <a:xfrm>
              <a:off x="-7600" y="-337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34" name="Google Shape;1034;p16"/>
            <p:cNvCxnSpPr/>
            <p:nvPr/>
          </p:nvCxnSpPr>
          <p:spPr>
            <a:xfrm>
              <a:off x="-7600" y="205030"/>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35" name="Google Shape;1035;p16"/>
            <p:cNvCxnSpPr/>
            <p:nvPr/>
          </p:nvCxnSpPr>
          <p:spPr>
            <a:xfrm>
              <a:off x="-7600" y="41343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36" name="Google Shape;1036;p16"/>
            <p:cNvCxnSpPr/>
            <p:nvPr/>
          </p:nvCxnSpPr>
          <p:spPr>
            <a:xfrm>
              <a:off x="-7600" y="62184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37" name="Google Shape;1037;p16"/>
            <p:cNvCxnSpPr/>
            <p:nvPr/>
          </p:nvCxnSpPr>
          <p:spPr>
            <a:xfrm>
              <a:off x="-7600" y="830246"/>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38" name="Google Shape;1038;p16"/>
            <p:cNvCxnSpPr/>
            <p:nvPr/>
          </p:nvCxnSpPr>
          <p:spPr>
            <a:xfrm>
              <a:off x="-7600" y="103865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39" name="Google Shape;1039;p16"/>
            <p:cNvCxnSpPr/>
            <p:nvPr/>
          </p:nvCxnSpPr>
          <p:spPr>
            <a:xfrm>
              <a:off x="-7600" y="1247056"/>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40" name="Google Shape;1040;p16"/>
            <p:cNvCxnSpPr/>
            <p:nvPr/>
          </p:nvCxnSpPr>
          <p:spPr>
            <a:xfrm>
              <a:off x="-7600" y="145546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41" name="Google Shape;1041;p16"/>
            <p:cNvCxnSpPr/>
            <p:nvPr/>
          </p:nvCxnSpPr>
          <p:spPr>
            <a:xfrm>
              <a:off x="-7600" y="1663867"/>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42" name="Google Shape;1042;p16"/>
            <p:cNvCxnSpPr/>
            <p:nvPr/>
          </p:nvCxnSpPr>
          <p:spPr>
            <a:xfrm>
              <a:off x="-7600" y="1872272"/>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43" name="Google Shape;1043;p16"/>
            <p:cNvCxnSpPr/>
            <p:nvPr/>
          </p:nvCxnSpPr>
          <p:spPr>
            <a:xfrm>
              <a:off x="-7600" y="2080677"/>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44" name="Google Shape;1044;p16"/>
            <p:cNvCxnSpPr/>
            <p:nvPr/>
          </p:nvCxnSpPr>
          <p:spPr>
            <a:xfrm>
              <a:off x="-7600" y="2289082"/>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45" name="Google Shape;1045;p16"/>
            <p:cNvCxnSpPr/>
            <p:nvPr/>
          </p:nvCxnSpPr>
          <p:spPr>
            <a:xfrm>
              <a:off x="-7600" y="249748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46" name="Google Shape;1046;p16"/>
            <p:cNvCxnSpPr/>
            <p:nvPr/>
          </p:nvCxnSpPr>
          <p:spPr>
            <a:xfrm>
              <a:off x="-7600" y="2705893"/>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47" name="Google Shape;1047;p16"/>
            <p:cNvCxnSpPr/>
            <p:nvPr/>
          </p:nvCxnSpPr>
          <p:spPr>
            <a:xfrm>
              <a:off x="-7600" y="291429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48" name="Google Shape;1048;p16"/>
            <p:cNvCxnSpPr/>
            <p:nvPr/>
          </p:nvCxnSpPr>
          <p:spPr>
            <a:xfrm>
              <a:off x="-7600" y="3122703"/>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49" name="Google Shape;1049;p16"/>
            <p:cNvCxnSpPr/>
            <p:nvPr/>
          </p:nvCxnSpPr>
          <p:spPr>
            <a:xfrm>
              <a:off x="-7600" y="333110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50" name="Google Shape;1050;p16"/>
            <p:cNvCxnSpPr/>
            <p:nvPr/>
          </p:nvCxnSpPr>
          <p:spPr>
            <a:xfrm>
              <a:off x="-7600" y="353951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51" name="Google Shape;1051;p16"/>
            <p:cNvCxnSpPr/>
            <p:nvPr/>
          </p:nvCxnSpPr>
          <p:spPr>
            <a:xfrm>
              <a:off x="-7600" y="3747919"/>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52" name="Google Shape;1052;p16"/>
            <p:cNvCxnSpPr/>
            <p:nvPr/>
          </p:nvCxnSpPr>
          <p:spPr>
            <a:xfrm>
              <a:off x="-7600" y="395632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53" name="Google Shape;1053;p16"/>
            <p:cNvCxnSpPr/>
            <p:nvPr/>
          </p:nvCxnSpPr>
          <p:spPr>
            <a:xfrm>
              <a:off x="-7600" y="437313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54" name="Google Shape;1054;p16"/>
            <p:cNvCxnSpPr/>
            <p:nvPr/>
          </p:nvCxnSpPr>
          <p:spPr>
            <a:xfrm>
              <a:off x="-7600" y="4581540"/>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55" name="Google Shape;1055;p16"/>
            <p:cNvCxnSpPr/>
            <p:nvPr/>
          </p:nvCxnSpPr>
          <p:spPr>
            <a:xfrm>
              <a:off x="-7600" y="4164729"/>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56" name="Google Shape;1056;p16"/>
            <p:cNvCxnSpPr/>
            <p:nvPr/>
          </p:nvCxnSpPr>
          <p:spPr>
            <a:xfrm>
              <a:off x="-7600" y="478994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1057" name="Google Shape;1057;p16"/>
            <p:cNvCxnSpPr/>
            <p:nvPr/>
          </p:nvCxnSpPr>
          <p:spPr>
            <a:xfrm>
              <a:off x="-7600" y="4998350"/>
              <a:ext cx="9152700" cy="0"/>
            </a:xfrm>
            <a:prstGeom prst="straightConnector1">
              <a:avLst/>
            </a:prstGeom>
            <a:noFill/>
            <a:ln w="19050" cap="flat" cmpd="sng">
              <a:solidFill>
                <a:schemeClr val="lt2"/>
              </a:solidFill>
              <a:prstDash val="solid"/>
              <a:round/>
              <a:headEnd type="none" w="med" len="med"/>
              <a:tailEnd type="none" w="med" len="med"/>
            </a:ln>
          </p:spPr>
        </p:cxnSp>
      </p:grpSp>
      <p:sp>
        <p:nvSpPr>
          <p:cNvPr id="1058" name="Google Shape;1058;p16"/>
          <p:cNvSpPr txBox="1">
            <a:spLocks noGrp="1"/>
          </p:cNvSpPr>
          <p:nvPr>
            <p:ph type="subTitle" idx="1"/>
          </p:nvPr>
        </p:nvSpPr>
        <p:spPr>
          <a:xfrm>
            <a:off x="4360854" y="3211461"/>
            <a:ext cx="40176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600"/>
              <a:buFont typeface="Titan One"/>
              <a:buNone/>
              <a:defRPr sz="2600">
                <a:latin typeface="Titan One"/>
                <a:ea typeface="Titan One"/>
                <a:cs typeface="Titan One"/>
                <a:sym typeface="Titan One"/>
              </a:defRPr>
            </a:lvl1pPr>
            <a:lvl2pPr lvl="1" algn="ctr" rtl="0">
              <a:spcBef>
                <a:spcPts val="0"/>
              </a:spcBef>
              <a:spcAft>
                <a:spcPts val="0"/>
              </a:spcAft>
              <a:buSzPts val="2600"/>
              <a:buFont typeface="Titan One"/>
              <a:buNone/>
              <a:defRPr sz="2600">
                <a:latin typeface="Titan One"/>
                <a:ea typeface="Titan One"/>
                <a:cs typeface="Titan One"/>
                <a:sym typeface="Titan One"/>
              </a:defRPr>
            </a:lvl2pPr>
            <a:lvl3pPr lvl="2" algn="ctr" rtl="0">
              <a:spcBef>
                <a:spcPts val="0"/>
              </a:spcBef>
              <a:spcAft>
                <a:spcPts val="0"/>
              </a:spcAft>
              <a:buSzPts val="2600"/>
              <a:buFont typeface="Titan One"/>
              <a:buNone/>
              <a:defRPr sz="2600">
                <a:latin typeface="Titan One"/>
                <a:ea typeface="Titan One"/>
                <a:cs typeface="Titan One"/>
                <a:sym typeface="Titan One"/>
              </a:defRPr>
            </a:lvl3pPr>
            <a:lvl4pPr lvl="3" algn="ctr" rtl="0">
              <a:spcBef>
                <a:spcPts val="0"/>
              </a:spcBef>
              <a:spcAft>
                <a:spcPts val="0"/>
              </a:spcAft>
              <a:buSzPts val="2600"/>
              <a:buFont typeface="Titan One"/>
              <a:buNone/>
              <a:defRPr sz="2600">
                <a:latin typeface="Titan One"/>
                <a:ea typeface="Titan One"/>
                <a:cs typeface="Titan One"/>
                <a:sym typeface="Titan One"/>
              </a:defRPr>
            </a:lvl4pPr>
            <a:lvl5pPr lvl="4" algn="ctr" rtl="0">
              <a:spcBef>
                <a:spcPts val="0"/>
              </a:spcBef>
              <a:spcAft>
                <a:spcPts val="0"/>
              </a:spcAft>
              <a:buSzPts val="2600"/>
              <a:buFont typeface="Titan One"/>
              <a:buNone/>
              <a:defRPr sz="2600">
                <a:latin typeface="Titan One"/>
                <a:ea typeface="Titan One"/>
                <a:cs typeface="Titan One"/>
                <a:sym typeface="Titan One"/>
              </a:defRPr>
            </a:lvl5pPr>
            <a:lvl6pPr lvl="5" algn="ctr" rtl="0">
              <a:spcBef>
                <a:spcPts val="0"/>
              </a:spcBef>
              <a:spcAft>
                <a:spcPts val="0"/>
              </a:spcAft>
              <a:buSzPts val="2600"/>
              <a:buFont typeface="Titan One"/>
              <a:buNone/>
              <a:defRPr sz="2600">
                <a:latin typeface="Titan One"/>
                <a:ea typeface="Titan One"/>
                <a:cs typeface="Titan One"/>
                <a:sym typeface="Titan One"/>
              </a:defRPr>
            </a:lvl6pPr>
            <a:lvl7pPr lvl="6" algn="ctr" rtl="0">
              <a:spcBef>
                <a:spcPts val="0"/>
              </a:spcBef>
              <a:spcAft>
                <a:spcPts val="0"/>
              </a:spcAft>
              <a:buSzPts val="2600"/>
              <a:buFont typeface="Titan One"/>
              <a:buNone/>
              <a:defRPr sz="2600">
                <a:latin typeface="Titan One"/>
                <a:ea typeface="Titan One"/>
                <a:cs typeface="Titan One"/>
                <a:sym typeface="Titan One"/>
              </a:defRPr>
            </a:lvl7pPr>
            <a:lvl8pPr lvl="7" algn="ctr" rtl="0">
              <a:spcBef>
                <a:spcPts val="0"/>
              </a:spcBef>
              <a:spcAft>
                <a:spcPts val="0"/>
              </a:spcAft>
              <a:buSzPts val="2600"/>
              <a:buFont typeface="Titan One"/>
              <a:buNone/>
              <a:defRPr sz="2600">
                <a:latin typeface="Titan One"/>
                <a:ea typeface="Titan One"/>
                <a:cs typeface="Titan One"/>
                <a:sym typeface="Titan One"/>
              </a:defRPr>
            </a:lvl8pPr>
            <a:lvl9pPr lvl="8" algn="ctr" rtl="0">
              <a:spcBef>
                <a:spcPts val="0"/>
              </a:spcBef>
              <a:spcAft>
                <a:spcPts val="0"/>
              </a:spcAft>
              <a:buSzPts val="2600"/>
              <a:buFont typeface="Titan One"/>
              <a:buNone/>
              <a:defRPr sz="2600">
                <a:latin typeface="Titan One"/>
                <a:ea typeface="Titan One"/>
                <a:cs typeface="Titan One"/>
                <a:sym typeface="Titan One"/>
              </a:defRPr>
            </a:lvl9pPr>
          </a:lstStyle>
          <a:p>
            <a:endParaRPr/>
          </a:p>
        </p:txBody>
      </p:sp>
      <p:sp>
        <p:nvSpPr>
          <p:cNvPr id="1059" name="Google Shape;1059;p16"/>
          <p:cNvSpPr txBox="1">
            <a:spLocks noGrp="1"/>
          </p:cNvSpPr>
          <p:nvPr>
            <p:ph type="subTitle" idx="2"/>
          </p:nvPr>
        </p:nvSpPr>
        <p:spPr>
          <a:xfrm>
            <a:off x="4360694" y="3533250"/>
            <a:ext cx="4017600" cy="80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60" name="Google Shape;1060;p16"/>
          <p:cNvSpPr txBox="1">
            <a:spLocks noGrp="1"/>
          </p:cNvSpPr>
          <p:nvPr>
            <p:ph type="subTitle" idx="3"/>
          </p:nvPr>
        </p:nvSpPr>
        <p:spPr>
          <a:xfrm>
            <a:off x="4360803" y="1554250"/>
            <a:ext cx="40176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600"/>
              <a:buFont typeface="Titan One"/>
              <a:buNone/>
              <a:defRPr sz="2600">
                <a:latin typeface="Titan One"/>
                <a:ea typeface="Titan One"/>
                <a:cs typeface="Titan One"/>
                <a:sym typeface="Titan One"/>
              </a:defRPr>
            </a:lvl1pPr>
            <a:lvl2pPr lvl="1" algn="ctr" rtl="0">
              <a:spcBef>
                <a:spcPts val="0"/>
              </a:spcBef>
              <a:spcAft>
                <a:spcPts val="0"/>
              </a:spcAft>
              <a:buSzPts val="2600"/>
              <a:buFont typeface="Titan One"/>
              <a:buNone/>
              <a:defRPr sz="2600">
                <a:latin typeface="Titan One"/>
                <a:ea typeface="Titan One"/>
                <a:cs typeface="Titan One"/>
                <a:sym typeface="Titan One"/>
              </a:defRPr>
            </a:lvl2pPr>
            <a:lvl3pPr lvl="2" algn="ctr" rtl="0">
              <a:spcBef>
                <a:spcPts val="0"/>
              </a:spcBef>
              <a:spcAft>
                <a:spcPts val="0"/>
              </a:spcAft>
              <a:buSzPts val="2600"/>
              <a:buFont typeface="Titan One"/>
              <a:buNone/>
              <a:defRPr sz="2600">
                <a:latin typeface="Titan One"/>
                <a:ea typeface="Titan One"/>
                <a:cs typeface="Titan One"/>
                <a:sym typeface="Titan One"/>
              </a:defRPr>
            </a:lvl3pPr>
            <a:lvl4pPr lvl="3" algn="ctr" rtl="0">
              <a:spcBef>
                <a:spcPts val="0"/>
              </a:spcBef>
              <a:spcAft>
                <a:spcPts val="0"/>
              </a:spcAft>
              <a:buSzPts val="2600"/>
              <a:buFont typeface="Titan One"/>
              <a:buNone/>
              <a:defRPr sz="2600">
                <a:latin typeface="Titan One"/>
                <a:ea typeface="Titan One"/>
                <a:cs typeface="Titan One"/>
                <a:sym typeface="Titan One"/>
              </a:defRPr>
            </a:lvl4pPr>
            <a:lvl5pPr lvl="4" algn="ctr" rtl="0">
              <a:spcBef>
                <a:spcPts val="0"/>
              </a:spcBef>
              <a:spcAft>
                <a:spcPts val="0"/>
              </a:spcAft>
              <a:buSzPts val="2600"/>
              <a:buFont typeface="Titan One"/>
              <a:buNone/>
              <a:defRPr sz="2600">
                <a:latin typeface="Titan One"/>
                <a:ea typeface="Titan One"/>
                <a:cs typeface="Titan One"/>
                <a:sym typeface="Titan One"/>
              </a:defRPr>
            </a:lvl5pPr>
            <a:lvl6pPr lvl="5" algn="ctr" rtl="0">
              <a:spcBef>
                <a:spcPts val="0"/>
              </a:spcBef>
              <a:spcAft>
                <a:spcPts val="0"/>
              </a:spcAft>
              <a:buSzPts val="2600"/>
              <a:buFont typeface="Titan One"/>
              <a:buNone/>
              <a:defRPr sz="2600">
                <a:latin typeface="Titan One"/>
                <a:ea typeface="Titan One"/>
                <a:cs typeface="Titan One"/>
                <a:sym typeface="Titan One"/>
              </a:defRPr>
            </a:lvl6pPr>
            <a:lvl7pPr lvl="6" algn="ctr" rtl="0">
              <a:spcBef>
                <a:spcPts val="0"/>
              </a:spcBef>
              <a:spcAft>
                <a:spcPts val="0"/>
              </a:spcAft>
              <a:buSzPts val="2600"/>
              <a:buFont typeface="Titan One"/>
              <a:buNone/>
              <a:defRPr sz="2600">
                <a:latin typeface="Titan One"/>
                <a:ea typeface="Titan One"/>
                <a:cs typeface="Titan One"/>
                <a:sym typeface="Titan One"/>
              </a:defRPr>
            </a:lvl7pPr>
            <a:lvl8pPr lvl="7" algn="ctr" rtl="0">
              <a:spcBef>
                <a:spcPts val="0"/>
              </a:spcBef>
              <a:spcAft>
                <a:spcPts val="0"/>
              </a:spcAft>
              <a:buSzPts val="2600"/>
              <a:buFont typeface="Titan One"/>
              <a:buNone/>
              <a:defRPr sz="2600">
                <a:latin typeface="Titan One"/>
                <a:ea typeface="Titan One"/>
                <a:cs typeface="Titan One"/>
                <a:sym typeface="Titan One"/>
              </a:defRPr>
            </a:lvl8pPr>
            <a:lvl9pPr lvl="8" algn="ctr" rtl="0">
              <a:spcBef>
                <a:spcPts val="0"/>
              </a:spcBef>
              <a:spcAft>
                <a:spcPts val="0"/>
              </a:spcAft>
              <a:buSzPts val="2600"/>
              <a:buFont typeface="Titan One"/>
              <a:buNone/>
              <a:defRPr sz="2600">
                <a:latin typeface="Titan One"/>
                <a:ea typeface="Titan One"/>
                <a:cs typeface="Titan One"/>
                <a:sym typeface="Titan One"/>
              </a:defRPr>
            </a:lvl9pPr>
          </a:lstStyle>
          <a:p>
            <a:endParaRPr/>
          </a:p>
        </p:txBody>
      </p:sp>
      <p:sp>
        <p:nvSpPr>
          <p:cNvPr id="1061" name="Google Shape;1061;p16"/>
          <p:cNvSpPr txBox="1">
            <a:spLocks noGrp="1"/>
          </p:cNvSpPr>
          <p:nvPr>
            <p:ph type="subTitle" idx="4"/>
          </p:nvPr>
        </p:nvSpPr>
        <p:spPr>
          <a:xfrm>
            <a:off x="4360650" y="1876050"/>
            <a:ext cx="4017600" cy="80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62" name="Google Shape;1062;p16"/>
          <p:cNvSpPr txBox="1">
            <a:spLocks noGrp="1"/>
          </p:cNvSpPr>
          <p:nvPr>
            <p:ph type="title"/>
          </p:nvPr>
        </p:nvSpPr>
        <p:spPr>
          <a:xfrm>
            <a:off x="621100" y="445025"/>
            <a:ext cx="7901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50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11"/>
        <p:cNvGrpSpPr/>
        <p:nvPr/>
      </p:nvGrpSpPr>
      <p:grpSpPr>
        <a:xfrm>
          <a:off x="0" y="0"/>
          <a:ext cx="0" cy="0"/>
          <a:chOff x="0" y="0"/>
          <a:chExt cx="0" cy="0"/>
        </a:xfrm>
      </p:grpSpPr>
      <p:grpSp>
        <p:nvGrpSpPr>
          <p:cNvPr id="2212" name="Google Shape;2212;p31"/>
          <p:cNvGrpSpPr/>
          <p:nvPr/>
        </p:nvGrpSpPr>
        <p:grpSpPr>
          <a:xfrm>
            <a:off x="-7600" y="-3375"/>
            <a:ext cx="9152700" cy="5157300"/>
            <a:chOff x="-7600" y="-3375"/>
            <a:chExt cx="9152700" cy="5157300"/>
          </a:xfrm>
        </p:grpSpPr>
        <p:cxnSp>
          <p:nvCxnSpPr>
            <p:cNvPr id="2213" name="Google Shape;2213;p31"/>
            <p:cNvCxnSpPr/>
            <p:nvPr/>
          </p:nvCxnSpPr>
          <p:spPr>
            <a:xfrm>
              <a:off x="-62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14" name="Google Shape;2214;p31"/>
            <p:cNvCxnSpPr/>
            <p:nvPr/>
          </p:nvCxnSpPr>
          <p:spPr>
            <a:xfrm>
              <a:off x="19817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15" name="Google Shape;2215;p31"/>
            <p:cNvCxnSpPr/>
            <p:nvPr/>
          </p:nvCxnSpPr>
          <p:spPr>
            <a:xfrm>
              <a:off x="39696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16" name="Google Shape;2216;p31"/>
            <p:cNvCxnSpPr/>
            <p:nvPr/>
          </p:nvCxnSpPr>
          <p:spPr>
            <a:xfrm>
              <a:off x="59576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17" name="Google Shape;2217;p31"/>
            <p:cNvCxnSpPr/>
            <p:nvPr/>
          </p:nvCxnSpPr>
          <p:spPr>
            <a:xfrm>
              <a:off x="79456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18" name="Google Shape;2218;p31"/>
            <p:cNvCxnSpPr/>
            <p:nvPr/>
          </p:nvCxnSpPr>
          <p:spPr>
            <a:xfrm>
              <a:off x="99335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19" name="Google Shape;2219;p31"/>
            <p:cNvCxnSpPr/>
            <p:nvPr/>
          </p:nvCxnSpPr>
          <p:spPr>
            <a:xfrm>
              <a:off x="119215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20" name="Google Shape;2220;p31"/>
            <p:cNvCxnSpPr/>
            <p:nvPr/>
          </p:nvCxnSpPr>
          <p:spPr>
            <a:xfrm>
              <a:off x="158974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21" name="Google Shape;2221;p31"/>
            <p:cNvCxnSpPr/>
            <p:nvPr/>
          </p:nvCxnSpPr>
          <p:spPr>
            <a:xfrm>
              <a:off x="178854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22" name="Google Shape;2222;p31"/>
            <p:cNvCxnSpPr/>
            <p:nvPr/>
          </p:nvCxnSpPr>
          <p:spPr>
            <a:xfrm>
              <a:off x="139094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23" name="Google Shape;2223;p31"/>
            <p:cNvCxnSpPr/>
            <p:nvPr/>
          </p:nvCxnSpPr>
          <p:spPr>
            <a:xfrm>
              <a:off x="198733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24" name="Google Shape;2224;p31"/>
            <p:cNvCxnSpPr/>
            <p:nvPr/>
          </p:nvCxnSpPr>
          <p:spPr>
            <a:xfrm>
              <a:off x="218613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25" name="Google Shape;2225;p31"/>
            <p:cNvCxnSpPr/>
            <p:nvPr/>
          </p:nvCxnSpPr>
          <p:spPr>
            <a:xfrm>
              <a:off x="258372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26" name="Google Shape;2226;p31"/>
            <p:cNvCxnSpPr/>
            <p:nvPr/>
          </p:nvCxnSpPr>
          <p:spPr>
            <a:xfrm>
              <a:off x="278252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27" name="Google Shape;2227;p31"/>
            <p:cNvCxnSpPr/>
            <p:nvPr/>
          </p:nvCxnSpPr>
          <p:spPr>
            <a:xfrm>
              <a:off x="318011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28" name="Google Shape;2228;p31"/>
            <p:cNvCxnSpPr/>
            <p:nvPr/>
          </p:nvCxnSpPr>
          <p:spPr>
            <a:xfrm>
              <a:off x="337891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29" name="Google Shape;2229;p31"/>
            <p:cNvCxnSpPr/>
            <p:nvPr/>
          </p:nvCxnSpPr>
          <p:spPr>
            <a:xfrm>
              <a:off x="238492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30" name="Google Shape;2230;p31"/>
            <p:cNvCxnSpPr/>
            <p:nvPr/>
          </p:nvCxnSpPr>
          <p:spPr>
            <a:xfrm>
              <a:off x="298131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31" name="Google Shape;2231;p31"/>
            <p:cNvCxnSpPr/>
            <p:nvPr/>
          </p:nvCxnSpPr>
          <p:spPr>
            <a:xfrm>
              <a:off x="357770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32" name="Google Shape;2232;p31"/>
            <p:cNvCxnSpPr/>
            <p:nvPr/>
          </p:nvCxnSpPr>
          <p:spPr>
            <a:xfrm>
              <a:off x="377650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33" name="Google Shape;2233;p31"/>
            <p:cNvCxnSpPr/>
            <p:nvPr/>
          </p:nvCxnSpPr>
          <p:spPr>
            <a:xfrm>
              <a:off x="397529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34" name="Google Shape;2234;p31"/>
            <p:cNvCxnSpPr/>
            <p:nvPr/>
          </p:nvCxnSpPr>
          <p:spPr>
            <a:xfrm>
              <a:off x="437289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35" name="Google Shape;2235;p31"/>
            <p:cNvCxnSpPr/>
            <p:nvPr/>
          </p:nvCxnSpPr>
          <p:spPr>
            <a:xfrm>
              <a:off x="457168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36" name="Google Shape;2236;p31"/>
            <p:cNvCxnSpPr/>
            <p:nvPr/>
          </p:nvCxnSpPr>
          <p:spPr>
            <a:xfrm>
              <a:off x="417409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37" name="Google Shape;2237;p31"/>
            <p:cNvCxnSpPr/>
            <p:nvPr/>
          </p:nvCxnSpPr>
          <p:spPr>
            <a:xfrm>
              <a:off x="477048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38" name="Google Shape;2238;p31"/>
            <p:cNvCxnSpPr/>
            <p:nvPr/>
          </p:nvCxnSpPr>
          <p:spPr>
            <a:xfrm>
              <a:off x="496928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39" name="Google Shape;2239;p31"/>
            <p:cNvCxnSpPr/>
            <p:nvPr/>
          </p:nvCxnSpPr>
          <p:spPr>
            <a:xfrm>
              <a:off x="516807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40" name="Google Shape;2240;p31"/>
            <p:cNvCxnSpPr/>
            <p:nvPr/>
          </p:nvCxnSpPr>
          <p:spPr>
            <a:xfrm>
              <a:off x="536687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41" name="Google Shape;2241;p31"/>
            <p:cNvCxnSpPr/>
            <p:nvPr/>
          </p:nvCxnSpPr>
          <p:spPr>
            <a:xfrm>
              <a:off x="556566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42" name="Google Shape;2242;p31"/>
            <p:cNvCxnSpPr/>
            <p:nvPr/>
          </p:nvCxnSpPr>
          <p:spPr>
            <a:xfrm>
              <a:off x="576446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43" name="Google Shape;2243;p31"/>
            <p:cNvCxnSpPr/>
            <p:nvPr/>
          </p:nvCxnSpPr>
          <p:spPr>
            <a:xfrm>
              <a:off x="596326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44" name="Google Shape;2244;p31"/>
            <p:cNvCxnSpPr/>
            <p:nvPr/>
          </p:nvCxnSpPr>
          <p:spPr>
            <a:xfrm>
              <a:off x="616205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45" name="Google Shape;2245;p31"/>
            <p:cNvCxnSpPr/>
            <p:nvPr/>
          </p:nvCxnSpPr>
          <p:spPr>
            <a:xfrm>
              <a:off x="655964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46" name="Google Shape;2246;p31"/>
            <p:cNvCxnSpPr/>
            <p:nvPr/>
          </p:nvCxnSpPr>
          <p:spPr>
            <a:xfrm>
              <a:off x="675844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47" name="Google Shape;2247;p31"/>
            <p:cNvCxnSpPr/>
            <p:nvPr/>
          </p:nvCxnSpPr>
          <p:spPr>
            <a:xfrm>
              <a:off x="636085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48" name="Google Shape;2248;p31"/>
            <p:cNvCxnSpPr/>
            <p:nvPr/>
          </p:nvCxnSpPr>
          <p:spPr>
            <a:xfrm>
              <a:off x="695724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49" name="Google Shape;2249;p31"/>
            <p:cNvCxnSpPr/>
            <p:nvPr/>
          </p:nvCxnSpPr>
          <p:spPr>
            <a:xfrm>
              <a:off x="715603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50" name="Google Shape;2250;p31"/>
            <p:cNvCxnSpPr/>
            <p:nvPr/>
          </p:nvCxnSpPr>
          <p:spPr>
            <a:xfrm>
              <a:off x="735483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51" name="Google Shape;2251;p31"/>
            <p:cNvCxnSpPr/>
            <p:nvPr/>
          </p:nvCxnSpPr>
          <p:spPr>
            <a:xfrm>
              <a:off x="755363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52" name="Google Shape;2252;p31"/>
            <p:cNvCxnSpPr/>
            <p:nvPr/>
          </p:nvCxnSpPr>
          <p:spPr>
            <a:xfrm>
              <a:off x="775242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53" name="Google Shape;2253;p31"/>
            <p:cNvCxnSpPr/>
            <p:nvPr/>
          </p:nvCxnSpPr>
          <p:spPr>
            <a:xfrm>
              <a:off x="795122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54" name="Google Shape;2254;p31"/>
            <p:cNvCxnSpPr/>
            <p:nvPr/>
          </p:nvCxnSpPr>
          <p:spPr>
            <a:xfrm>
              <a:off x="815001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55" name="Google Shape;2255;p31"/>
            <p:cNvCxnSpPr/>
            <p:nvPr/>
          </p:nvCxnSpPr>
          <p:spPr>
            <a:xfrm>
              <a:off x="834881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56" name="Google Shape;2256;p31"/>
            <p:cNvCxnSpPr/>
            <p:nvPr/>
          </p:nvCxnSpPr>
          <p:spPr>
            <a:xfrm>
              <a:off x="854761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57" name="Google Shape;2257;p31"/>
            <p:cNvCxnSpPr/>
            <p:nvPr/>
          </p:nvCxnSpPr>
          <p:spPr>
            <a:xfrm>
              <a:off x="874640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58" name="Google Shape;2258;p31"/>
            <p:cNvCxnSpPr/>
            <p:nvPr/>
          </p:nvCxnSpPr>
          <p:spPr>
            <a:xfrm>
              <a:off x="894520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59" name="Google Shape;2259;p31"/>
            <p:cNvCxnSpPr/>
            <p:nvPr/>
          </p:nvCxnSpPr>
          <p:spPr>
            <a:xfrm>
              <a:off x="914400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60" name="Google Shape;2260;p31"/>
            <p:cNvCxnSpPr/>
            <p:nvPr/>
          </p:nvCxnSpPr>
          <p:spPr>
            <a:xfrm>
              <a:off x="-7600" y="-337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61" name="Google Shape;2261;p31"/>
            <p:cNvCxnSpPr/>
            <p:nvPr/>
          </p:nvCxnSpPr>
          <p:spPr>
            <a:xfrm>
              <a:off x="-7600" y="205030"/>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62" name="Google Shape;2262;p31"/>
            <p:cNvCxnSpPr/>
            <p:nvPr/>
          </p:nvCxnSpPr>
          <p:spPr>
            <a:xfrm>
              <a:off x="-7600" y="41343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63" name="Google Shape;2263;p31"/>
            <p:cNvCxnSpPr/>
            <p:nvPr/>
          </p:nvCxnSpPr>
          <p:spPr>
            <a:xfrm>
              <a:off x="-7600" y="62184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64" name="Google Shape;2264;p31"/>
            <p:cNvCxnSpPr/>
            <p:nvPr/>
          </p:nvCxnSpPr>
          <p:spPr>
            <a:xfrm>
              <a:off x="-7600" y="830246"/>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65" name="Google Shape;2265;p31"/>
            <p:cNvCxnSpPr/>
            <p:nvPr/>
          </p:nvCxnSpPr>
          <p:spPr>
            <a:xfrm>
              <a:off x="-7600" y="103865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66" name="Google Shape;2266;p31"/>
            <p:cNvCxnSpPr/>
            <p:nvPr/>
          </p:nvCxnSpPr>
          <p:spPr>
            <a:xfrm>
              <a:off x="-7600" y="1247056"/>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67" name="Google Shape;2267;p31"/>
            <p:cNvCxnSpPr/>
            <p:nvPr/>
          </p:nvCxnSpPr>
          <p:spPr>
            <a:xfrm>
              <a:off x="-7600" y="145546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68" name="Google Shape;2268;p31"/>
            <p:cNvCxnSpPr/>
            <p:nvPr/>
          </p:nvCxnSpPr>
          <p:spPr>
            <a:xfrm>
              <a:off x="-7600" y="1663867"/>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69" name="Google Shape;2269;p31"/>
            <p:cNvCxnSpPr/>
            <p:nvPr/>
          </p:nvCxnSpPr>
          <p:spPr>
            <a:xfrm>
              <a:off x="-7600" y="1872272"/>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70" name="Google Shape;2270;p31"/>
            <p:cNvCxnSpPr/>
            <p:nvPr/>
          </p:nvCxnSpPr>
          <p:spPr>
            <a:xfrm>
              <a:off x="-7600" y="2080677"/>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71" name="Google Shape;2271;p31"/>
            <p:cNvCxnSpPr/>
            <p:nvPr/>
          </p:nvCxnSpPr>
          <p:spPr>
            <a:xfrm>
              <a:off x="-7600" y="2289082"/>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72" name="Google Shape;2272;p31"/>
            <p:cNvCxnSpPr/>
            <p:nvPr/>
          </p:nvCxnSpPr>
          <p:spPr>
            <a:xfrm>
              <a:off x="-7600" y="249748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73" name="Google Shape;2273;p31"/>
            <p:cNvCxnSpPr/>
            <p:nvPr/>
          </p:nvCxnSpPr>
          <p:spPr>
            <a:xfrm>
              <a:off x="-7600" y="2705893"/>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74" name="Google Shape;2274;p31"/>
            <p:cNvCxnSpPr/>
            <p:nvPr/>
          </p:nvCxnSpPr>
          <p:spPr>
            <a:xfrm>
              <a:off x="-7600" y="291429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75" name="Google Shape;2275;p31"/>
            <p:cNvCxnSpPr/>
            <p:nvPr/>
          </p:nvCxnSpPr>
          <p:spPr>
            <a:xfrm>
              <a:off x="-7600" y="3122703"/>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76" name="Google Shape;2276;p31"/>
            <p:cNvCxnSpPr/>
            <p:nvPr/>
          </p:nvCxnSpPr>
          <p:spPr>
            <a:xfrm>
              <a:off x="-7600" y="333110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77" name="Google Shape;2277;p31"/>
            <p:cNvCxnSpPr/>
            <p:nvPr/>
          </p:nvCxnSpPr>
          <p:spPr>
            <a:xfrm>
              <a:off x="-7600" y="353951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78" name="Google Shape;2278;p31"/>
            <p:cNvCxnSpPr/>
            <p:nvPr/>
          </p:nvCxnSpPr>
          <p:spPr>
            <a:xfrm>
              <a:off x="-7600" y="3747919"/>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79" name="Google Shape;2279;p31"/>
            <p:cNvCxnSpPr/>
            <p:nvPr/>
          </p:nvCxnSpPr>
          <p:spPr>
            <a:xfrm>
              <a:off x="-7600" y="395632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80" name="Google Shape;2280;p31"/>
            <p:cNvCxnSpPr/>
            <p:nvPr/>
          </p:nvCxnSpPr>
          <p:spPr>
            <a:xfrm>
              <a:off x="-7600" y="437313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81" name="Google Shape;2281;p31"/>
            <p:cNvCxnSpPr/>
            <p:nvPr/>
          </p:nvCxnSpPr>
          <p:spPr>
            <a:xfrm>
              <a:off x="-7600" y="4581540"/>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82" name="Google Shape;2282;p31"/>
            <p:cNvCxnSpPr/>
            <p:nvPr/>
          </p:nvCxnSpPr>
          <p:spPr>
            <a:xfrm>
              <a:off x="-7600" y="4164729"/>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83" name="Google Shape;2283;p31"/>
            <p:cNvCxnSpPr/>
            <p:nvPr/>
          </p:nvCxnSpPr>
          <p:spPr>
            <a:xfrm>
              <a:off x="-7600" y="478994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284" name="Google Shape;2284;p31"/>
            <p:cNvCxnSpPr/>
            <p:nvPr/>
          </p:nvCxnSpPr>
          <p:spPr>
            <a:xfrm>
              <a:off x="-7600" y="4998350"/>
              <a:ext cx="9152700" cy="0"/>
            </a:xfrm>
            <a:prstGeom prst="straightConnector1">
              <a:avLst/>
            </a:prstGeom>
            <a:noFill/>
            <a:ln w="19050" cap="flat" cmpd="sng">
              <a:solidFill>
                <a:schemeClr val="lt2"/>
              </a:solidFill>
              <a:prstDash val="solid"/>
              <a:round/>
              <a:headEnd type="none" w="med" len="med"/>
              <a:tailEnd type="none" w="med" len="med"/>
            </a:ln>
          </p:spPr>
        </p:cxnSp>
      </p:grpSp>
      <p:sp>
        <p:nvSpPr>
          <p:cNvPr id="2285" name="Google Shape;2285;p31"/>
          <p:cNvSpPr/>
          <p:nvPr/>
        </p:nvSpPr>
        <p:spPr>
          <a:xfrm>
            <a:off x="507150" y="368525"/>
            <a:ext cx="8129700" cy="753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1"/>
          <p:cNvSpPr/>
          <p:nvPr/>
        </p:nvSpPr>
        <p:spPr>
          <a:xfrm>
            <a:off x="7913100" y="458825"/>
            <a:ext cx="576000" cy="5727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7" name="Google Shape;2287;p31"/>
          <p:cNvGrpSpPr/>
          <p:nvPr/>
        </p:nvGrpSpPr>
        <p:grpSpPr>
          <a:xfrm flipH="1">
            <a:off x="8023715" y="575540"/>
            <a:ext cx="354778" cy="339271"/>
            <a:chOff x="5045500" y="842250"/>
            <a:chExt cx="503875" cy="481850"/>
          </a:xfrm>
        </p:grpSpPr>
        <p:sp>
          <p:nvSpPr>
            <p:cNvPr id="2288" name="Google Shape;2288;p31"/>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89" name="Google Shape;2289;p31"/>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290"/>
        <p:cNvGrpSpPr/>
        <p:nvPr/>
      </p:nvGrpSpPr>
      <p:grpSpPr>
        <a:xfrm>
          <a:off x="0" y="0"/>
          <a:ext cx="0" cy="0"/>
          <a:chOff x="0" y="0"/>
          <a:chExt cx="0" cy="0"/>
        </a:xfrm>
      </p:grpSpPr>
      <p:grpSp>
        <p:nvGrpSpPr>
          <p:cNvPr id="2291" name="Google Shape;2291;p32"/>
          <p:cNvGrpSpPr/>
          <p:nvPr/>
        </p:nvGrpSpPr>
        <p:grpSpPr>
          <a:xfrm>
            <a:off x="-7600" y="-3375"/>
            <a:ext cx="9152700" cy="5157300"/>
            <a:chOff x="-7600" y="-3375"/>
            <a:chExt cx="9152700" cy="5157300"/>
          </a:xfrm>
        </p:grpSpPr>
        <p:cxnSp>
          <p:nvCxnSpPr>
            <p:cNvPr id="2292" name="Google Shape;2292;p32"/>
            <p:cNvCxnSpPr/>
            <p:nvPr/>
          </p:nvCxnSpPr>
          <p:spPr>
            <a:xfrm>
              <a:off x="-62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93" name="Google Shape;2293;p32"/>
            <p:cNvCxnSpPr/>
            <p:nvPr/>
          </p:nvCxnSpPr>
          <p:spPr>
            <a:xfrm>
              <a:off x="19817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94" name="Google Shape;2294;p32"/>
            <p:cNvCxnSpPr/>
            <p:nvPr/>
          </p:nvCxnSpPr>
          <p:spPr>
            <a:xfrm>
              <a:off x="39696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95" name="Google Shape;2295;p32"/>
            <p:cNvCxnSpPr/>
            <p:nvPr/>
          </p:nvCxnSpPr>
          <p:spPr>
            <a:xfrm>
              <a:off x="59576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96" name="Google Shape;2296;p32"/>
            <p:cNvCxnSpPr/>
            <p:nvPr/>
          </p:nvCxnSpPr>
          <p:spPr>
            <a:xfrm>
              <a:off x="79456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97" name="Google Shape;2297;p32"/>
            <p:cNvCxnSpPr/>
            <p:nvPr/>
          </p:nvCxnSpPr>
          <p:spPr>
            <a:xfrm>
              <a:off x="99335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98" name="Google Shape;2298;p32"/>
            <p:cNvCxnSpPr/>
            <p:nvPr/>
          </p:nvCxnSpPr>
          <p:spPr>
            <a:xfrm>
              <a:off x="119215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299" name="Google Shape;2299;p32"/>
            <p:cNvCxnSpPr/>
            <p:nvPr/>
          </p:nvCxnSpPr>
          <p:spPr>
            <a:xfrm>
              <a:off x="158974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00" name="Google Shape;2300;p32"/>
            <p:cNvCxnSpPr/>
            <p:nvPr/>
          </p:nvCxnSpPr>
          <p:spPr>
            <a:xfrm>
              <a:off x="178854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01" name="Google Shape;2301;p32"/>
            <p:cNvCxnSpPr/>
            <p:nvPr/>
          </p:nvCxnSpPr>
          <p:spPr>
            <a:xfrm>
              <a:off x="139094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02" name="Google Shape;2302;p32"/>
            <p:cNvCxnSpPr/>
            <p:nvPr/>
          </p:nvCxnSpPr>
          <p:spPr>
            <a:xfrm>
              <a:off x="198733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03" name="Google Shape;2303;p32"/>
            <p:cNvCxnSpPr/>
            <p:nvPr/>
          </p:nvCxnSpPr>
          <p:spPr>
            <a:xfrm>
              <a:off x="218613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04" name="Google Shape;2304;p32"/>
            <p:cNvCxnSpPr/>
            <p:nvPr/>
          </p:nvCxnSpPr>
          <p:spPr>
            <a:xfrm>
              <a:off x="258372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05" name="Google Shape;2305;p32"/>
            <p:cNvCxnSpPr/>
            <p:nvPr/>
          </p:nvCxnSpPr>
          <p:spPr>
            <a:xfrm>
              <a:off x="278252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06" name="Google Shape;2306;p32"/>
            <p:cNvCxnSpPr/>
            <p:nvPr/>
          </p:nvCxnSpPr>
          <p:spPr>
            <a:xfrm>
              <a:off x="318011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07" name="Google Shape;2307;p32"/>
            <p:cNvCxnSpPr/>
            <p:nvPr/>
          </p:nvCxnSpPr>
          <p:spPr>
            <a:xfrm>
              <a:off x="337891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08" name="Google Shape;2308;p32"/>
            <p:cNvCxnSpPr/>
            <p:nvPr/>
          </p:nvCxnSpPr>
          <p:spPr>
            <a:xfrm>
              <a:off x="238492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09" name="Google Shape;2309;p32"/>
            <p:cNvCxnSpPr/>
            <p:nvPr/>
          </p:nvCxnSpPr>
          <p:spPr>
            <a:xfrm>
              <a:off x="298131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10" name="Google Shape;2310;p32"/>
            <p:cNvCxnSpPr/>
            <p:nvPr/>
          </p:nvCxnSpPr>
          <p:spPr>
            <a:xfrm>
              <a:off x="357770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11" name="Google Shape;2311;p32"/>
            <p:cNvCxnSpPr/>
            <p:nvPr/>
          </p:nvCxnSpPr>
          <p:spPr>
            <a:xfrm>
              <a:off x="377650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12" name="Google Shape;2312;p32"/>
            <p:cNvCxnSpPr/>
            <p:nvPr/>
          </p:nvCxnSpPr>
          <p:spPr>
            <a:xfrm>
              <a:off x="397529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13" name="Google Shape;2313;p32"/>
            <p:cNvCxnSpPr/>
            <p:nvPr/>
          </p:nvCxnSpPr>
          <p:spPr>
            <a:xfrm>
              <a:off x="437289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14" name="Google Shape;2314;p32"/>
            <p:cNvCxnSpPr/>
            <p:nvPr/>
          </p:nvCxnSpPr>
          <p:spPr>
            <a:xfrm>
              <a:off x="457168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15" name="Google Shape;2315;p32"/>
            <p:cNvCxnSpPr/>
            <p:nvPr/>
          </p:nvCxnSpPr>
          <p:spPr>
            <a:xfrm>
              <a:off x="417409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16" name="Google Shape;2316;p32"/>
            <p:cNvCxnSpPr/>
            <p:nvPr/>
          </p:nvCxnSpPr>
          <p:spPr>
            <a:xfrm>
              <a:off x="477048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17" name="Google Shape;2317;p32"/>
            <p:cNvCxnSpPr/>
            <p:nvPr/>
          </p:nvCxnSpPr>
          <p:spPr>
            <a:xfrm>
              <a:off x="496928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18" name="Google Shape;2318;p32"/>
            <p:cNvCxnSpPr/>
            <p:nvPr/>
          </p:nvCxnSpPr>
          <p:spPr>
            <a:xfrm>
              <a:off x="516807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19" name="Google Shape;2319;p32"/>
            <p:cNvCxnSpPr/>
            <p:nvPr/>
          </p:nvCxnSpPr>
          <p:spPr>
            <a:xfrm>
              <a:off x="536687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20" name="Google Shape;2320;p32"/>
            <p:cNvCxnSpPr/>
            <p:nvPr/>
          </p:nvCxnSpPr>
          <p:spPr>
            <a:xfrm>
              <a:off x="556566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21" name="Google Shape;2321;p32"/>
            <p:cNvCxnSpPr/>
            <p:nvPr/>
          </p:nvCxnSpPr>
          <p:spPr>
            <a:xfrm>
              <a:off x="576446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22" name="Google Shape;2322;p32"/>
            <p:cNvCxnSpPr/>
            <p:nvPr/>
          </p:nvCxnSpPr>
          <p:spPr>
            <a:xfrm>
              <a:off x="596326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23" name="Google Shape;2323;p32"/>
            <p:cNvCxnSpPr/>
            <p:nvPr/>
          </p:nvCxnSpPr>
          <p:spPr>
            <a:xfrm>
              <a:off x="616205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24" name="Google Shape;2324;p32"/>
            <p:cNvCxnSpPr/>
            <p:nvPr/>
          </p:nvCxnSpPr>
          <p:spPr>
            <a:xfrm>
              <a:off x="655964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25" name="Google Shape;2325;p32"/>
            <p:cNvCxnSpPr/>
            <p:nvPr/>
          </p:nvCxnSpPr>
          <p:spPr>
            <a:xfrm>
              <a:off x="6758446"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26" name="Google Shape;2326;p32"/>
            <p:cNvCxnSpPr/>
            <p:nvPr/>
          </p:nvCxnSpPr>
          <p:spPr>
            <a:xfrm>
              <a:off x="636085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27" name="Google Shape;2327;p32"/>
            <p:cNvCxnSpPr/>
            <p:nvPr/>
          </p:nvCxnSpPr>
          <p:spPr>
            <a:xfrm>
              <a:off x="6957242"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28" name="Google Shape;2328;p32"/>
            <p:cNvCxnSpPr/>
            <p:nvPr/>
          </p:nvCxnSpPr>
          <p:spPr>
            <a:xfrm>
              <a:off x="715603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29" name="Google Shape;2329;p32"/>
            <p:cNvCxnSpPr/>
            <p:nvPr/>
          </p:nvCxnSpPr>
          <p:spPr>
            <a:xfrm>
              <a:off x="735483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30" name="Google Shape;2330;p32"/>
            <p:cNvCxnSpPr/>
            <p:nvPr/>
          </p:nvCxnSpPr>
          <p:spPr>
            <a:xfrm>
              <a:off x="755363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31" name="Google Shape;2331;p32"/>
            <p:cNvCxnSpPr/>
            <p:nvPr/>
          </p:nvCxnSpPr>
          <p:spPr>
            <a:xfrm>
              <a:off x="7752427"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32" name="Google Shape;2332;p32"/>
            <p:cNvCxnSpPr/>
            <p:nvPr/>
          </p:nvCxnSpPr>
          <p:spPr>
            <a:xfrm>
              <a:off x="7951223"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33" name="Google Shape;2333;p32"/>
            <p:cNvCxnSpPr/>
            <p:nvPr/>
          </p:nvCxnSpPr>
          <p:spPr>
            <a:xfrm>
              <a:off x="8150019"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34" name="Google Shape;2334;p32"/>
            <p:cNvCxnSpPr/>
            <p:nvPr/>
          </p:nvCxnSpPr>
          <p:spPr>
            <a:xfrm>
              <a:off x="8348815"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35" name="Google Shape;2335;p32"/>
            <p:cNvCxnSpPr/>
            <p:nvPr/>
          </p:nvCxnSpPr>
          <p:spPr>
            <a:xfrm>
              <a:off x="8547611"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36" name="Google Shape;2336;p32"/>
            <p:cNvCxnSpPr/>
            <p:nvPr/>
          </p:nvCxnSpPr>
          <p:spPr>
            <a:xfrm>
              <a:off x="8746408"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37" name="Google Shape;2337;p32"/>
            <p:cNvCxnSpPr/>
            <p:nvPr/>
          </p:nvCxnSpPr>
          <p:spPr>
            <a:xfrm>
              <a:off x="8945204"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38" name="Google Shape;2338;p32"/>
            <p:cNvCxnSpPr/>
            <p:nvPr/>
          </p:nvCxnSpPr>
          <p:spPr>
            <a:xfrm>
              <a:off x="9144000" y="-3375"/>
              <a:ext cx="0" cy="5157300"/>
            </a:xfrm>
            <a:prstGeom prst="straightConnector1">
              <a:avLst/>
            </a:prstGeom>
            <a:noFill/>
            <a:ln w="19050" cap="flat" cmpd="sng">
              <a:solidFill>
                <a:schemeClr val="lt2"/>
              </a:solidFill>
              <a:prstDash val="solid"/>
              <a:round/>
              <a:headEnd type="none" w="med" len="med"/>
              <a:tailEnd type="none" w="med" len="med"/>
            </a:ln>
          </p:spPr>
        </p:cxnSp>
        <p:cxnSp>
          <p:nvCxnSpPr>
            <p:cNvPr id="2339" name="Google Shape;2339;p32"/>
            <p:cNvCxnSpPr/>
            <p:nvPr/>
          </p:nvCxnSpPr>
          <p:spPr>
            <a:xfrm>
              <a:off x="-7600" y="-337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40" name="Google Shape;2340;p32"/>
            <p:cNvCxnSpPr/>
            <p:nvPr/>
          </p:nvCxnSpPr>
          <p:spPr>
            <a:xfrm>
              <a:off x="-7600" y="205030"/>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41" name="Google Shape;2341;p32"/>
            <p:cNvCxnSpPr/>
            <p:nvPr/>
          </p:nvCxnSpPr>
          <p:spPr>
            <a:xfrm>
              <a:off x="-7600" y="41343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42" name="Google Shape;2342;p32"/>
            <p:cNvCxnSpPr/>
            <p:nvPr/>
          </p:nvCxnSpPr>
          <p:spPr>
            <a:xfrm>
              <a:off x="-7600" y="62184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43" name="Google Shape;2343;p32"/>
            <p:cNvCxnSpPr/>
            <p:nvPr/>
          </p:nvCxnSpPr>
          <p:spPr>
            <a:xfrm>
              <a:off x="-7600" y="830246"/>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44" name="Google Shape;2344;p32"/>
            <p:cNvCxnSpPr/>
            <p:nvPr/>
          </p:nvCxnSpPr>
          <p:spPr>
            <a:xfrm>
              <a:off x="-7600" y="103865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45" name="Google Shape;2345;p32"/>
            <p:cNvCxnSpPr/>
            <p:nvPr/>
          </p:nvCxnSpPr>
          <p:spPr>
            <a:xfrm>
              <a:off x="-7600" y="1247056"/>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46" name="Google Shape;2346;p32"/>
            <p:cNvCxnSpPr/>
            <p:nvPr/>
          </p:nvCxnSpPr>
          <p:spPr>
            <a:xfrm>
              <a:off x="-7600" y="1455461"/>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47" name="Google Shape;2347;p32"/>
            <p:cNvCxnSpPr/>
            <p:nvPr/>
          </p:nvCxnSpPr>
          <p:spPr>
            <a:xfrm>
              <a:off x="-7600" y="1663867"/>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48" name="Google Shape;2348;p32"/>
            <p:cNvCxnSpPr/>
            <p:nvPr/>
          </p:nvCxnSpPr>
          <p:spPr>
            <a:xfrm>
              <a:off x="-7600" y="1872272"/>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49" name="Google Shape;2349;p32"/>
            <p:cNvCxnSpPr/>
            <p:nvPr/>
          </p:nvCxnSpPr>
          <p:spPr>
            <a:xfrm>
              <a:off x="-7600" y="2080677"/>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50" name="Google Shape;2350;p32"/>
            <p:cNvCxnSpPr/>
            <p:nvPr/>
          </p:nvCxnSpPr>
          <p:spPr>
            <a:xfrm>
              <a:off x="-7600" y="2289082"/>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51" name="Google Shape;2351;p32"/>
            <p:cNvCxnSpPr/>
            <p:nvPr/>
          </p:nvCxnSpPr>
          <p:spPr>
            <a:xfrm>
              <a:off x="-7600" y="249748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52" name="Google Shape;2352;p32"/>
            <p:cNvCxnSpPr/>
            <p:nvPr/>
          </p:nvCxnSpPr>
          <p:spPr>
            <a:xfrm>
              <a:off x="-7600" y="2705893"/>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53" name="Google Shape;2353;p32"/>
            <p:cNvCxnSpPr/>
            <p:nvPr/>
          </p:nvCxnSpPr>
          <p:spPr>
            <a:xfrm>
              <a:off x="-7600" y="291429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54" name="Google Shape;2354;p32"/>
            <p:cNvCxnSpPr/>
            <p:nvPr/>
          </p:nvCxnSpPr>
          <p:spPr>
            <a:xfrm>
              <a:off x="-7600" y="3122703"/>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55" name="Google Shape;2355;p32"/>
            <p:cNvCxnSpPr/>
            <p:nvPr/>
          </p:nvCxnSpPr>
          <p:spPr>
            <a:xfrm>
              <a:off x="-7600" y="3331108"/>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56" name="Google Shape;2356;p32"/>
            <p:cNvCxnSpPr/>
            <p:nvPr/>
          </p:nvCxnSpPr>
          <p:spPr>
            <a:xfrm>
              <a:off x="-7600" y="353951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57" name="Google Shape;2357;p32"/>
            <p:cNvCxnSpPr/>
            <p:nvPr/>
          </p:nvCxnSpPr>
          <p:spPr>
            <a:xfrm>
              <a:off x="-7600" y="3747919"/>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58" name="Google Shape;2358;p32"/>
            <p:cNvCxnSpPr/>
            <p:nvPr/>
          </p:nvCxnSpPr>
          <p:spPr>
            <a:xfrm>
              <a:off x="-7600" y="395632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59" name="Google Shape;2359;p32"/>
            <p:cNvCxnSpPr/>
            <p:nvPr/>
          </p:nvCxnSpPr>
          <p:spPr>
            <a:xfrm>
              <a:off x="-7600" y="4373134"/>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60" name="Google Shape;2360;p32"/>
            <p:cNvCxnSpPr/>
            <p:nvPr/>
          </p:nvCxnSpPr>
          <p:spPr>
            <a:xfrm>
              <a:off x="-7600" y="4581540"/>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61" name="Google Shape;2361;p32"/>
            <p:cNvCxnSpPr/>
            <p:nvPr/>
          </p:nvCxnSpPr>
          <p:spPr>
            <a:xfrm>
              <a:off x="-7600" y="4164729"/>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62" name="Google Shape;2362;p32"/>
            <p:cNvCxnSpPr/>
            <p:nvPr/>
          </p:nvCxnSpPr>
          <p:spPr>
            <a:xfrm>
              <a:off x="-7600" y="4789945"/>
              <a:ext cx="9152700" cy="0"/>
            </a:xfrm>
            <a:prstGeom prst="straightConnector1">
              <a:avLst/>
            </a:prstGeom>
            <a:noFill/>
            <a:ln w="19050" cap="flat" cmpd="sng">
              <a:solidFill>
                <a:schemeClr val="lt2"/>
              </a:solidFill>
              <a:prstDash val="solid"/>
              <a:round/>
              <a:headEnd type="none" w="med" len="med"/>
              <a:tailEnd type="none" w="med" len="med"/>
            </a:ln>
          </p:spPr>
        </p:cxnSp>
        <p:cxnSp>
          <p:nvCxnSpPr>
            <p:cNvPr id="2363" name="Google Shape;2363;p32"/>
            <p:cNvCxnSpPr/>
            <p:nvPr/>
          </p:nvCxnSpPr>
          <p:spPr>
            <a:xfrm>
              <a:off x="-7600" y="4998350"/>
              <a:ext cx="9152700" cy="0"/>
            </a:xfrm>
            <a:prstGeom prst="straightConnector1">
              <a:avLst/>
            </a:prstGeom>
            <a:noFill/>
            <a:ln w="19050" cap="flat" cmpd="sng">
              <a:solidFill>
                <a:schemeClr val="lt2"/>
              </a:solidFill>
              <a:prstDash val="solid"/>
              <a:round/>
              <a:headEnd type="none" w="med" len="med"/>
              <a:tailEnd type="none" w="med" len="med"/>
            </a:ln>
          </p:spPr>
        </p:cxnSp>
      </p:grpSp>
      <p:grpSp>
        <p:nvGrpSpPr>
          <p:cNvPr id="2364" name="Google Shape;2364;p32"/>
          <p:cNvGrpSpPr/>
          <p:nvPr/>
        </p:nvGrpSpPr>
        <p:grpSpPr>
          <a:xfrm>
            <a:off x="507050" y="439075"/>
            <a:ext cx="8149000" cy="4206900"/>
            <a:chOff x="507050" y="439075"/>
            <a:chExt cx="8149000" cy="4206900"/>
          </a:xfrm>
        </p:grpSpPr>
        <p:sp>
          <p:nvSpPr>
            <p:cNvPr id="2365" name="Google Shape;2365;p32"/>
            <p:cNvSpPr/>
            <p:nvPr/>
          </p:nvSpPr>
          <p:spPr>
            <a:xfrm>
              <a:off x="507150" y="439075"/>
              <a:ext cx="8148900" cy="4206900"/>
            </a:xfrm>
            <a:prstGeom prst="roundRect">
              <a:avLst>
                <a:gd name="adj" fmla="val 956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2"/>
            <p:cNvSpPr/>
            <p:nvPr/>
          </p:nvSpPr>
          <p:spPr>
            <a:xfrm>
              <a:off x="507050" y="439075"/>
              <a:ext cx="8148900" cy="810600"/>
            </a:xfrm>
            <a:prstGeom prst="round2SameRect">
              <a:avLst>
                <a:gd name="adj1" fmla="val 50000"/>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1100" y="445025"/>
            <a:ext cx="79017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6"/>
              </a:buClr>
              <a:buSzPts val="3500"/>
              <a:buFont typeface="Titan One"/>
              <a:buNone/>
              <a:defRPr sz="3500">
                <a:solidFill>
                  <a:schemeClr val="accent6"/>
                </a:solidFill>
                <a:latin typeface="Titan One"/>
                <a:ea typeface="Titan One"/>
                <a:cs typeface="Titan One"/>
                <a:sym typeface="Titan One"/>
              </a:defRPr>
            </a:lvl1pPr>
            <a:lvl2pPr lvl="1">
              <a:spcBef>
                <a:spcPts val="0"/>
              </a:spcBef>
              <a:spcAft>
                <a:spcPts val="0"/>
              </a:spcAft>
              <a:buClr>
                <a:schemeClr val="accent6"/>
              </a:buClr>
              <a:buSzPts val="3500"/>
              <a:buFont typeface="Titan One"/>
              <a:buNone/>
              <a:defRPr sz="3500">
                <a:solidFill>
                  <a:schemeClr val="accent6"/>
                </a:solidFill>
                <a:latin typeface="Titan One"/>
                <a:ea typeface="Titan One"/>
                <a:cs typeface="Titan One"/>
                <a:sym typeface="Titan One"/>
              </a:defRPr>
            </a:lvl2pPr>
            <a:lvl3pPr lvl="2">
              <a:spcBef>
                <a:spcPts val="0"/>
              </a:spcBef>
              <a:spcAft>
                <a:spcPts val="0"/>
              </a:spcAft>
              <a:buClr>
                <a:schemeClr val="accent6"/>
              </a:buClr>
              <a:buSzPts val="3500"/>
              <a:buFont typeface="Titan One"/>
              <a:buNone/>
              <a:defRPr sz="3500">
                <a:solidFill>
                  <a:schemeClr val="accent6"/>
                </a:solidFill>
                <a:latin typeface="Titan One"/>
                <a:ea typeface="Titan One"/>
                <a:cs typeface="Titan One"/>
                <a:sym typeface="Titan One"/>
              </a:defRPr>
            </a:lvl3pPr>
            <a:lvl4pPr lvl="3">
              <a:spcBef>
                <a:spcPts val="0"/>
              </a:spcBef>
              <a:spcAft>
                <a:spcPts val="0"/>
              </a:spcAft>
              <a:buClr>
                <a:schemeClr val="accent6"/>
              </a:buClr>
              <a:buSzPts val="3500"/>
              <a:buFont typeface="Titan One"/>
              <a:buNone/>
              <a:defRPr sz="3500">
                <a:solidFill>
                  <a:schemeClr val="accent6"/>
                </a:solidFill>
                <a:latin typeface="Titan One"/>
                <a:ea typeface="Titan One"/>
                <a:cs typeface="Titan One"/>
                <a:sym typeface="Titan One"/>
              </a:defRPr>
            </a:lvl4pPr>
            <a:lvl5pPr lvl="4">
              <a:spcBef>
                <a:spcPts val="0"/>
              </a:spcBef>
              <a:spcAft>
                <a:spcPts val="0"/>
              </a:spcAft>
              <a:buClr>
                <a:schemeClr val="accent6"/>
              </a:buClr>
              <a:buSzPts val="3500"/>
              <a:buFont typeface="Titan One"/>
              <a:buNone/>
              <a:defRPr sz="3500">
                <a:solidFill>
                  <a:schemeClr val="accent6"/>
                </a:solidFill>
                <a:latin typeface="Titan One"/>
                <a:ea typeface="Titan One"/>
                <a:cs typeface="Titan One"/>
                <a:sym typeface="Titan One"/>
              </a:defRPr>
            </a:lvl5pPr>
            <a:lvl6pPr lvl="5">
              <a:spcBef>
                <a:spcPts val="0"/>
              </a:spcBef>
              <a:spcAft>
                <a:spcPts val="0"/>
              </a:spcAft>
              <a:buClr>
                <a:schemeClr val="accent6"/>
              </a:buClr>
              <a:buSzPts val="3500"/>
              <a:buFont typeface="Titan One"/>
              <a:buNone/>
              <a:defRPr sz="3500">
                <a:solidFill>
                  <a:schemeClr val="accent6"/>
                </a:solidFill>
                <a:latin typeface="Titan One"/>
                <a:ea typeface="Titan One"/>
                <a:cs typeface="Titan One"/>
                <a:sym typeface="Titan One"/>
              </a:defRPr>
            </a:lvl6pPr>
            <a:lvl7pPr lvl="6">
              <a:spcBef>
                <a:spcPts val="0"/>
              </a:spcBef>
              <a:spcAft>
                <a:spcPts val="0"/>
              </a:spcAft>
              <a:buClr>
                <a:schemeClr val="accent6"/>
              </a:buClr>
              <a:buSzPts val="3500"/>
              <a:buFont typeface="Titan One"/>
              <a:buNone/>
              <a:defRPr sz="3500">
                <a:solidFill>
                  <a:schemeClr val="accent6"/>
                </a:solidFill>
                <a:latin typeface="Titan One"/>
                <a:ea typeface="Titan One"/>
                <a:cs typeface="Titan One"/>
                <a:sym typeface="Titan One"/>
              </a:defRPr>
            </a:lvl7pPr>
            <a:lvl8pPr lvl="7">
              <a:spcBef>
                <a:spcPts val="0"/>
              </a:spcBef>
              <a:spcAft>
                <a:spcPts val="0"/>
              </a:spcAft>
              <a:buClr>
                <a:schemeClr val="accent6"/>
              </a:buClr>
              <a:buSzPts val="3500"/>
              <a:buFont typeface="Titan One"/>
              <a:buNone/>
              <a:defRPr sz="3500">
                <a:solidFill>
                  <a:schemeClr val="accent6"/>
                </a:solidFill>
                <a:latin typeface="Titan One"/>
                <a:ea typeface="Titan One"/>
                <a:cs typeface="Titan One"/>
                <a:sym typeface="Titan One"/>
              </a:defRPr>
            </a:lvl8pPr>
            <a:lvl9pPr lvl="8">
              <a:spcBef>
                <a:spcPts val="0"/>
              </a:spcBef>
              <a:spcAft>
                <a:spcPts val="0"/>
              </a:spcAft>
              <a:buClr>
                <a:schemeClr val="accent6"/>
              </a:buClr>
              <a:buSzPts val="3500"/>
              <a:buFont typeface="Titan One"/>
              <a:buNone/>
              <a:defRPr sz="3500">
                <a:solidFill>
                  <a:schemeClr val="accent6"/>
                </a:solidFill>
                <a:latin typeface="Titan One"/>
                <a:ea typeface="Titan One"/>
                <a:cs typeface="Titan One"/>
                <a:sym typeface="Titan One"/>
              </a:defRPr>
            </a:lvl9pPr>
          </a:lstStyle>
          <a:p>
            <a:endParaRPr/>
          </a:p>
        </p:txBody>
      </p:sp>
      <p:sp>
        <p:nvSpPr>
          <p:cNvPr id="7" name="Google Shape;7;p1"/>
          <p:cNvSpPr txBox="1">
            <a:spLocks noGrp="1"/>
          </p:cNvSpPr>
          <p:nvPr>
            <p:ph type="body" idx="1"/>
          </p:nvPr>
        </p:nvSpPr>
        <p:spPr>
          <a:xfrm>
            <a:off x="621100" y="1152475"/>
            <a:ext cx="79017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Barlow"/>
              <a:buChar char="●"/>
              <a:defRPr sz="1600">
                <a:solidFill>
                  <a:schemeClr val="dk2"/>
                </a:solidFill>
                <a:latin typeface="Barlow"/>
                <a:ea typeface="Barlow"/>
                <a:cs typeface="Barlow"/>
                <a:sym typeface="Barlow"/>
              </a:defRPr>
            </a:lvl1pPr>
            <a:lvl2pPr marL="914400" lvl="1" indent="-330200">
              <a:lnSpc>
                <a:spcPct val="115000"/>
              </a:lnSpc>
              <a:spcBef>
                <a:spcPts val="0"/>
              </a:spcBef>
              <a:spcAft>
                <a:spcPts val="0"/>
              </a:spcAft>
              <a:buClr>
                <a:schemeClr val="dk2"/>
              </a:buClr>
              <a:buSzPts val="1600"/>
              <a:buFont typeface="Barlow"/>
              <a:buChar char="○"/>
              <a:defRPr sz="1600">
                <a:solidFill>
                  <a:schemeClr val="dk2"/>
                </a:solidFill>
                <a:latin typeface="Barlow"/>
                <a:ea typeface="Barlow"/>
                <a:cs typeface="Barlow"/>
                <a:sym typeface="Barlow"/>
              </a:defRPr>
            </a:lvl2pPr>
            <a:lvl3pPr marL="1371600" lvl="2" indent="-330200">
              <a:lnSpc>
                <a:spcPct val="115000"/>
              </a:lnSpc>
              <a:spcBef>
                <a:spcPts val="0"/>
              </a:spcBef>
              <a:spcAft>
                <a:spcPts val="0"/>
              </a:spcAft>
              <a:buClr>
                <a:schemeClr val="dk2"/>
              </a:buClr>
              <a:buSzPts val="1600"/>
              <a:buFont typeface="Barlow"/>
              <a:buChar char="■"/>
              <a:defRPr sz="1600">
                <a:solidFill>
                  <a:schemeClr val="dk2"/>
                </a:solidFill>
                <a:latin typeface="Barlow"/>
                <a:ea typeface="Barlow"/>
                <a:cs typeface="Barlow"/>
                <a:sym typeface="Barlow"/>
              </a:defRPr>
            </a:lvl3pPr>
            <a:lvl4pPr marL="1828800" lvl="3" indent="-330200">
              <a:lnSpc>
                <a:spcPct val="115000"/>
              </a:lnSpc>
              <a:spcBef>
                <a:spcPts val="0"/>
              </a:spcBef>
              <a:spcAft>
                <a:spcPts val="0"/>
              </a:spcAft>
              <a:buClr>
                <a:schemeClr val="dk2"/>
              </a:buClr>
              <a:buSzPts val="1600"/>
              <a:buFont typeface="Barlow"/>
              <a:buChar char="●"/>
              <a:defRPr sz="1600">
                <a:solidFill>
                  <a:schemeClr val="dk2"/>
                </a:solidFill>
                <a:latin typeface="Barlow"/>
                <a:ea typeface="Barlow"/>
                <a:cs typeface="Barlow"/>
                <a:sym typeface="Barlow"/>
              </a:defRPr>
            </a:lvl4pPr>
            <a:lvl5pPr marL="2286000" lvl="4" indent="-330200">
              <a:lnSpc>
                <a:spcPct val="115000"/>
              </a:lnSpc>
              <a:spcBef>
                <a:spcPts val="0"/>
              </a:spcBef>
              <a:spcAft>
                <a:spcPts val="0"/>
              </a:spcAft>
              <a:buClr>
                <a:schemeClr val="dk2"/>
              </a:buClr>
              <a:buSzPts val="1600"/>
              <a:buFont typeface="Barlow"/>
              <a:buChar char="○"/>
              <a:defRPr sz="1600">
                <a:solidFill>
                  <a:schemeClr val="dk2"/>
                </a:solidFill>
                <a:latin typeface="Barlow"/>
                <a:ea typeface="Barlow"/>
                <a:cs typeface="Barlow"/>
                <a:sym typeface="Barlow"/>
              </a:defRPr>
            </a:lvl5pPr>
            <a:lvl6pPr marL="2743200" lvl="5" indent="-330200">
              <a:lnSpc>
                <a:spcPct val="115000"/>
              </a:lnSpc>
              <a:spcBef>
                <a:spcPts val="0"/>
              </a:spcBef>
              <a:spcAft>
                <a:spcPts val="0"/>
              </a:spcAft>
              <a:buClr>
                <a:schemeClr val="dk2"/>
              </a:buClr>
              <a:buSzPts val="1600"/>
              <a:buFont typeface="Barlow"/>
              <a:buChar char="■"/>
              <a:defRPr sz="1600">
                <a:solidFill>
                  <a:schemeClr val="dk2"/>
                </a:solidFill>
                <a:latin typeface="Barlow"/>
                <a:ea typeface="Barlow"/>
                <a:cs typeface="Barlow"/>
                <a:sym typeface="Barlow"/>
              </a:defRPr>
            </a:lvl6pPr>
            <a:lvl7pPr marL="3200400" lvl="6" indent="-330200">
              <a:lnSpc>
                <a:spcPct val="115000"/>
              </a:lnSpc>
              <a:spcBef>
                <a:spcPts val="0"/>
              </a:spcBef>
              <a:spcAft>
                <a:spcPts val="0"/>
              </a:spcAft>
              <a:buClr>
                <a:schemeClr val="dk2"/>
              </a:buClr>
              <a:buSzPts val="1600"/>
              <a:buFont typeface="Barlow"/>
              <a:buChar char="●"/>
              <a:defRPr sz="1600">
                <a:solidFill>
                  <a:schemeClr val="dk2"/>
                </a:solidFill>
                <a:latin typeface="Barlow"/>
                <a:ea typeface="Barlow"/>
                <a:cs typeface="Barlow"/>
                <a:sym typeface="Barlow"/>
              </a:defRPr>
            </a:lvl7pPr>
            <a:lvl8pPr marL="3657600" lvl="7" indent="-330200">
              <a:lnSpc>
                <a:spcPct val="115000"/>
              </a:lnSpc>
              <a:spcBef>
                <a:spcPts val="0"/>
              </a:spcBef>
              <a:spcAft>
                <a:spcPts val="0"/>
              </a:spcAft>
              <a:buClr>
                <a:schemeClr val="dk2"/>
              </a:buClr>
              <a:buSzPts val="1600"/>
              <a:buFont typeface="Barlow"/>
              <a:buChar char="○"/>
              <a:defRPr sz="1600">
                <a:solidFill>
                  <a:schemeClr val="dk2"/>
                </a:solidFill>
                <a:latin typeface="Barlow"/>
                <a:ea typeface="Barlow"/>
                <a:cs typeface="Barlow"/>
                <a:sym typeface="Barlow"/>
              </a:defRPr>
            </a:lvl8pPr>
            <a:lvl9pPr marL="4114800" lvl="8" indent="-330200">
              <a:lnSpc>
                <a:spcPct val="115000"/>
              </a:lnSpc>
              <a:spcBef>
                <a:spcPts val="0"/>
              </a:spcBef>
              <a:spcAft>
                <a:spcPts val="0"/>
              </a:spcAft>
              <a:buClr>
                <a:schemeClr val="dk2"/>
              </a:buClr>
              <a:buSzPts val="1600"/>
              <a:buFont typeface="Barlow"/>
              <a:buChar char="■"/>
              <a:defRPr sz="1600">
                <a:solidFill>
                  <a:schemeClr val="dk2"/>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2" r:id="rId7"/>
    <p:sldLayoutId id="2147483677" r:id="rId8"/>
    <p:sldLayoutId id="2147483678" r:id="rId9"/>
  </p:sldLayoutIdLst>
  <p:transition spd="slow">
    <p:cove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6"/>
        <p:cNvGrpSpPr/>
        <p:nvPr/>
      </p:nvGrpSpPr>
      <p:grpSpPr>
        <a:xfrm>
          <a:off x="0" y="0"/>
          <a:ext cx="0" cy="0"/>
          <a:chOff x="0" y="0"/>
          <a:chExt cx="0" cy="0"/>
        </a:xfrm>
      </p:grpSpPr>
      <p:grpSp>
        <p:nvGrpSpPr>
          <p:cNvPr id="2377" name="Google Shape;2377;p36"/>
          <p:cNvGrpSpPr/>
          <p:nvPr/>
        </p:nvGrpSpPr>
        <p:grpSpPr>
          <a:xfrm>
            <a:off x="886488" y="234516"/>
            <a:ext cx="688134" cy="697929"/>
            <a:chOff x="8438852" y="1291368"/>
            <a:chExt cx="451176" cy="457599"/>
          </a:xfrm>
        </p:grpSpPr>
        <p:sp>
          <p:nvSpPr>
            <p:cNvPr id="2378" name="Google Shape;2378;p36"/>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6"/>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0" name="Google Shape;2380;p36"/>
          <p:cNvGrpSpPr/>
          <p:nvPr/>
        </p:nvGrpSpPr>
        <p:grpSpPr>
          <a:xfrm>
            <a:off x="438556" y="3258460"/>
            <a:ext cx="632416" cy="1053990"/>
            <a:chOff x="7708681" y="1469885"/>
            <a:chExt cx="632416" cy="1053990"/>
          </a:xfrm>
        </p:grpSpPr>
        <p:grpSp>
          <p:nvGrpSpPr>
            <p:cNvPr id="2381" name="Google Shape;2381;p36"/>
            <p:cNvGrpSpPr/>
            <p:nvPr/>
          </p:nvGrpSpPr>
          <p:grpSpPr>
            <a:xfrm>
              <a:off x="7708681" y="1469885"/>
              <a:ext cx="632416" cy="1053227"/>
              <a:chOff x="3698375" y="1662400"/>
              <a:chExt cx="178025" cy="296475"/>
            </a:xfrm>
          </p:grpSpPr>
          <p:sp>
            <p:nvSpPr>
              <p:cNvPr id="2382" name="Google Shape;2382;p36"/>
              <p:cNvSpPr/>
              <p:nvPr/>
            </p:nvSpPr>
            <p:spPr>
              <a:xfrm>
                <a:off x="3698375" y="1662400"/>
                <a:ext cx="178025" cy="227100"/>
              </a:xfrm>
              <a:custGeom>
                <a:avLst/>
                <a:gdLst/>
                <a:ahLst/>
                <a:cxnLst/>
                <a:rect l="l" t="t" r="r" b="b"/>
                <a:pathLst>
                  <a:path w="7121" h="9084" extrusionOk="0">
                    <a:moveTo>
                      <a:pt x="3564" y="1"/>
                    </a:moveTo>
                    <a:cubicBezTo>
                      <a:pt x="3079" y="1"/>
                      <a:pt x="2589" y="110"/>
                      <a:pt x="2133" y="339"/>
                    </a:cubicBezTo>
                    <a:cubicBezTo>
                      <a:pt x="1048" y="853"/>
                      <a:pt x="1" y="2090"/>
                      <a:pt x="20" y="3518"/>
                    </a:cubicBezTo>
                    <a:cubicBezTo>
                      <a:pt x="39" y="4260"/>
                      <a:pt x="343" y="4984"/>
                      <a:pt x="876" y="5517"/>
                    </a:cubicBezTo>
                    <a:cubicBezTo>
                      <a:pt x="1086" y="5726"/>
                      <a:pt x="1352" y="5879"/>
                      <a:pt x="1638" y="5993"/>
                    </a:cubicBezTo>
                    <a:cubicBezTo>
                      <a:pt x="1771" y="6031"/>
                      <a:pt x="1904" y="6069"/>
                      <a:pt x="2057" y="6069"/>
                    </a:cubicBezTo>
                    <a:cubicBezTo>
                      <a:pt x="2209" y="6050"/>
                      <a:pt x="2342" y="6012"/>
                      <a:pt x="2476" y="5955"/>
                    </a:cubicBezTo>
                    <a:cubicBezTo>
                      <a:pt x="2723" y="5840"/>
                      <a:pt x="2685" y="5479"/>
                      <a:pt x="2418" y="5422"/>
                    </a:cubicBezTo>
                    <a:cubicBezTo>
                      <a:pt x="2247" y="5346"/>
                      <a:pt x="2076" y="5250"/>
                      <a:pt x="1942" y="5136"/>
                    </a:cubicBezTo>
                    <a:cubicBezTo>
                      <a:pt x="1790" y="5003"/>
                      <a:pt x="1657" y="4831"/>
                      <a:pt x="1581" y="4641"/>
                    </a:cubicBezTo>
                    <a:cubicBezTo>
                      <a:pt x="1409" y="4298"/>
                      <a:pt x="1333" y="3918"/>
                      <a:pt x="1409" y="3537"/>
                    </a:cubicBezTo>
                    <a:cubicBezTo>
                      <a:pt x="1600" y="2699"/>
                      <a:pt x="2266" y="2033"/>
                      <a:pt x="3104" y="1862"/>
                    </a:cubicBezTo>
                    <a:cubicBezTo>
                      <a:pt x="3256" y="1817"/>
                      <a:pt x="3411" y="1796"/>
                      <a:pt x="3564" y="1796"/>
                    </a:cubicBezTo>
                    <a:cubicBezTo>
                      <a:pt x="3870" y="1796"/>
                      <a:pt x="4170" y="1881"/>
                      <a:pt x="4436" y="2033"/>
                    </a:cubicBezTo>
                    <a:cubicBezTo>
                      <a:pt x="4551" y="2109"/>
                      <a:pt x="4684" y="2204"/>
                      <a:pt x="4779" y="2318"/>
                    </a:cubicBezTo>
                    <a:cubicBezTo>
                      <a:pt x="4836" y="2376"/>
                      <a:pt x="4931" y="2509"/>
                      <a:pt x="4950" y="2547"/>
                    </a:cubicBezTo>
                    <a:cubicBezTo>
                      <a:pt x="4989" y="2585"/>
                      <a:pt x="5027" y="2680"/>
                      <a:pt x="5027" y="2680"/>
                    </a:cubicBezTo>
                    <a:cubicBezTo>
                      <a:pt x="5046" y="2699"/>
                      <a:pt x="5084" y="2794"/>
                      <a:pt x="5084" y="2813"/>
                    </a:cubicBezTo>
                    <a:cubicBezTo>
                      <a:pt x="5198" y="3137"/>
                      <a:pt x="5160" y="3480"/>
                      <a:pt x="5008" y="3765"/>
                    </a:cubicBezTo>
                    <a:lnTo>
                      <a:pt x="4989" y="3784"/>
                    </a:lnTo>
                    <a:lnTo>
                      <a:pt x="4970" y="3822"/>
                    </a:lnTo>
                    <a:lnTo>
                      <a:pt x="4855" y="3937"/>
                    </a:lnTo>
                    <a:cubicBezTo>
                      <a:pt x="4760" y="4032"/>
                      <a:pt x="4646" y="4108"/>
                      <a:pt x="4551" y="4203"/>
                    </a:cubicBezTo>
                    <a:cubicBezTo>
                      <a:pt x="4303" y="4394"/>
                      <a:pt x="4094" y="4622"/>
                      <a:pt x="3922" y="4889"/>
                    </a:cubicBezTo>
                    <a:cubicBezTo>
                      <a:pt x="3275" y="5898"/>
                      <a:pt x="3256" y="7440"/>
                      <a:pt x="3884" y="8544"/>
                    </a:cubicBezTo>
                    <a:cubicBezTo>
                      <a:pt x="4062" y="8873"/>
                      <a:pt x="4369" y="9083"/>
                      <a:pt x="4675" y="9083"/>
                    </a:cubicBezTo>
                    <a:cubicBezTo>
                      <a:pt x="4795" y="9083"/>
                      <a:pt x="4914" y="9051"/>
                      <a:pt x="5027" y="8982"/>
                    </a:cubicBezTo>
                    <a:cubicBezTo>
                      <a:pt x="5445" y="8696"/>
                      <a:pt x="5598" y="8144"/>
                      <a:pt x="5350" y="7687"/>
                    </a:cubicBezTo>
                    <a:cubicBezTo>
                      <a:pt x="5312" y="7630"/>
                      <a:pt x="5293" y="7554"/>
                      <a:pt x="5255" y="7478"/>
                    </a:cubicBezTo>
                    <a:lnTo>
                      <a:pt x="5236" y="7459"/>
                    </a:lnTo>
                    <a:cubicBezTo>
                      <a:pt x="5198" y="7325"/>
                      <a:pt x="5179" y="7192"/>
                      <a:pt x="5160" y="7078"/>
                    </a:cubicBezTo>
                    <a:lnTo>
                      <a:pt x="5160" y="6811"/>
                    </a:lnTo>
                    <a:lnTo>
                      <a:pt x="5160" y="6659"/>
                    </a:lnTo>
                    <a:cubicBezTo>
                      <a:pt x="5160" y="6621"/>
                      <a:pt x="5179" y="6507"/>
                      <a:pt x="5198" y="6488"/>
                    </a:cubicBezTo>
                    <a:cubicBezTo>
                      <a:pt x="5236" y="6316"/>
                      <a:pt x="5312" y="6145"/>
                      <a:pt x="5407" y="6012"/>
                    </a:cubicBezTo>
                    <a:cubicBezTo>
                      <a:pt x="5636" y="5764"/>
                      <a:pt x="5902" y="5574"/>
                      <a:pt x="6131" y="5326"/>
                    </a:cubicBezTo>
                    <a:cubicBezTo>
                      <a:pt x="7121" y="4241"/>
                      <a:pt x="7026" y="2357"/>
                      <a:pt x="6036" y="1157"/>
                    </a:cubicBezTo>
                    <a:cubicBezTo>
                      <a:pt x="5410" y="406"/>
                      <a:pt x="4495" y="1"/>
                      <a:pt x="3564" y="1"/>
                    </a:cubicBezTo>
                    <a:close/>
                  </a:path>
                </a:pathLst>
              </a:custGeom>
              <a:solidFill>
                <a:schemeClr val="accent2"/>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6"/>
              <p:cNvSpPr/>
              <p:nvPr/>
            </p:nvSpPr>
            <p:spPr>
              <a:xfrm>
                <a:off x="3807850" y="1906725"/>
                <a:ext cx="52850" cy="52150"/>
              </a:xfrm>
              <a:custGeom>
                <a:avLst/>
                <a:gdLst/>
                <a:ahLst/>
                <a:cxnLst/>
                <a:rect l="l" t="t" r="r" b="b"/>
                <a:pathLst>
                  <a:path w="2114" h="2086" extrusionOk="0">
                    <a:moveTo>
                      <a:pt x="1077" y="1"/>
                    </a:moveTo>
                    <a:cubicBezTo>
                      <a:pt x="996" y="1"/>
                      <a:pt x="915" y="10"/>
                      <a:pt x="838" y="27"/>
                    </a:cubicBezTo>
                    <a:cubicBezTo>
                      <a:pt x="705" y="46"/>
                      <a:pt x="571" y="104"/>
                      <a:pt x="457" y="199"/>
                    </a:cubicBezTo>
                    <a:cubicBezTo>
                      <a:pt x="343" y="275"/>
                      <a:pt x="248" y="370"/>
                      <a:pt x="172" y="484"/>
                    </a:cubicBezTo>
                    <a:cubicBezTo>
                      <a:pt x="96" y="599"/>
                      <a:pt x="57" y="713"/>
                      <a:pt x="38" y="865"/>
                    </a:cubicBezTo>
                    <a:cubicBezTo>
                      <a:pt x="0" y="998"/>
                      <a:pt x="0" y="1132"/>
                      <a:pt x="38" y="1265"/>
                    </a:cubicBezTo>
                    <a:lnTo>
                      <a:pt x="134" y="1531"/>
                    </a:lnTo>
                    <a:cubicBezTo>
                      <a:pt x="229" y="1684"/>
                      <a:pt x="343" y="1817"/>
                      <a:pt x="495" y="1931"/>
                    </a:cubicBezTo>
                    <a:lnTo>
                      <a:pt x="743" y="2045"/>
                    </a:lnTo>
                    <a:cubicBezTo>
                      <a:pt x="849" y="2069"/>
                      <a:pt x="962" y="2085"/>
                      <a:pt x="1073" y="2085"/>
                    </a:cubicBezTo>
                    <a:cubicBezTo>
                      <a:pt x="1142" y="2085"/>
                      <a:pt x="1210" y="2079"/>
                      <a:pt x="1276" y="2064"/>
                    </a:cubicBezTo>
                    <a:cubicBezTo>
                      <a:pt x="1695" y="1969"/>
                      <a:pt x="1999" y="1646"/>
                      <a:pt x="2075" y="1227"/>
                    </a:cubicBezTo>
                    <a:cubicBezTo>
                      <a:pt x="2114" y="1093"/>
                      <a:pt x="2114" y="960"/>
                      <a:pt x="2075" y="827"/>
                    </a:cubicBezTo>
                    <a:cubicBezTo>
                      <a:pt x="2037" y="732"/>
                      <a:pt x="2018" y="637"/>
                      <a:pt x="1980" y="560"/>
                    </a:cubicBezTo>
                    <a:cubicBezTo>
                      <a:pt x="1885" y="389"/>
                      <a:pt x="1771" y="256"/>
                      <a:pt x="1619" y="161"/>
                    </a:cubicBezTo>
                    <a:lnTo>
                      <a:pt x="1371" y="46"/>
                    </a:lnTo>
                    <a:cubicBezTo>
                      <a:pt x="1277" y="15"/>
                      <a:pt x="1177" y="1"/>
                      <a:pt x="1077" y="1"/>
                    </a:cubicBezTo>
                    <a:close/>
                  </a:path>
                </a:pathLst>
              </a:custGeom>
              <a:solidFill>
                <a:schemeClr val="accent2"/>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4" name="Google Shape;2384;p36"/>
            <p:cNvGrpSpPr/>
            <p:nvPr/>
          </p:nvGrpSpPr>
          <p:grpSpPr>
            <a:xfrm>
              <a:off x="7708681" y="1470648"/>
              <a:ext cx="632416" cy="1053227"/>
              <a:chOff x="3698375" y="1662400"/>
              <a:chExt cx="178025" cy="296475"/>
            </a:xfrm>
          </p:grpSpPr>
          <p:sp>
            <p:nvSpPr>
              <p:cNvPr id="2385" name="Google Shape;2385;p36"/>
              <p:cNvSpPr/>
              <p:nvPr/>
            </p:nvSpPr>
            <p:spPr>
              <a:xfrm>
                <a:off x="3698375" y="1662400"/>
                <a:ext cx="178025" cy="227100"/>
              </a:xfrm>
              <a:custGeom>
                <a:avLst/>
                <a:gdLst/>
                <a:ahLst/>
                <a:cxnLst/>
                <a:rect l="l" t="t" r="r" b="b"/>
                <a:pathLst>
                  <a:path w="7121" h="9084" extrusionOk="0">
                    <a:moveTo>
                      <a:pt x="3564" y="1"/>
                    </a:moveTo>
                    <a:cubicBezTo>
                      <a:pt x="3079" y="1"/>
                      <a:pt x="2589" y="110"/>
                      <a:pt x="2133" y="339"/>
                    </a:cubicBezTo>
                    <a:cubicBezTo>
                      <a:pt x="1048" y="853"/>
                      <a:pt x="1" y="2090"/>
                      <a:pt x="20" y="3518"/>
                    </a:cubicBezTo>
                    <a:cubicBezTo>
                      <a:pt x="39" y="4260"/>
                      <a:pt x="343" y="4984"/>
                      <a:pt x="876" y="5517"/>
                    </a:cubicBezTo>
                    <a:cubicBezTo>
                      <a:pt x="1086" y="5726"/>
                      <a:pt x="1352" y="5879"/>
                      <a:pt x="1638" y="5993"/>
                    </a:cubicBezTo>
                    <a:cubicBezTo>
                      <a:pt x="1771" y="6031"/>
                      <a:pt x="1904" y="6069"/>
                      <a:pt x="2057" y="6069"/>
                    </a:cubicBezTo>
                    <a:cubicBezTo>
                      <a:pt x="2209" y="6050"/>
                      <a:pt x="2342" y="6012"/>
                      <a:pt x="2476" y="5955"/>
                    </a:cubicBezTo>
                    <a:cubicBezTo>
                      <a:pt x="2723" y="5840"/>
                      <a:pt x="2685" y="5479"/>
                      <a:pt x="2418" y="5422"/>
                    </a:cubicBezTo>
                    <a:cubicBezTo>
                      <a:pt x="2247" y="5346"/>
                      <a:pt x="2076" y="5250"/>
                      <a:pt x="1942" y="5136"/>
                    </a:cubicBezTo>
                    <a:cubicBezTo>
                      <a:pt x="1790" y="5003"/>
                      <a:pt x="1657" y="4831"/>
                      <a:pt x="1581" y="4641"/>
                    </a:cubicBezTo>
                    <a:cubicBezTo>
                      <a:pt x="1409" y="4298"/>
                      <a:pt x="1333" y="3918"/>
                      <a:pt x="1409" y="3537"/>
                    </a:cubicBezTo>
                    <a:cubicBezTo>
                      <a:pt x="1600" y="2699"/>
                      <a:pt x="2266" y="2033"/>
                      <a:pt x="3104" y="1862"/>
                    </a:cubicBezTo>
                    <a:cubicBezTo>
                      <a:pt x="3256" y="1817"/>
                      <a:pt x="3411" y="1796"/>
                      <a:pt x="3564" y="1796"/>
                    </a:cubicBezTo>
                    <a:cubicBezTo>
                      <a:pt x="3870" y="1796"/>
                      <a:pt x="4170" y="1881"/>
                      <a:pt x="4436" y="2033"/>
                    </a:cubicBezTo>
                    <a:cubicBezTo>
                      <a:pt x="4551" y="2109"/>
                      <a:pt x="4684" y="2204"/>
                      <a:pt x="4779" y="2318"/>
                    </a:cubicBezTo>
                    <a:cubicBezTo>
                      <a:pt x="4836" y="2376"/>
                      <a:pt x="4931" y="2509"/>
                      <a:pt x="4950" y="2547"/>
                    </a:cubicBezTo>
                    <a:cubicBezTo>
                      <a:pt x="4989" y="2585"/>
                      <a:pt x="5027" y="2680"/>
                      <a:pt x="5027" y="2680"/>
                    </a:cubicBezTo>
                    <a:cubicBezTo>
                      <a:pt x="5046" y="2699"/>
                      <a:pt x="5084" y="2794"/>
                      <a:pt x="5084" y="2813"/>
                    </a:cubicBezTo>
                    <a:cubicBezTo>
                      <a:pt x="5198" y="3137"/>
                      <a:pt x="5160" y="3480"/>
                      <a:pt x="5008" y="3765"/>
                    </a:cubicBezTo>
                    <a:lnTo>
                      <a:pt x="4989" y="3784"/>
                    </a:lnTo>
                    <a:lnTo>
                      <a:pt x="4970" y="3822"/>
                    </a:lnTo>
                    <a:lnTo>
                      <a:pt x="4855" y="3937"/>
                    </a:lnTo>
                    <a:cubicBezTo>
                      <a:pt x="4760" y="4032"/>
                      <a:pt x="4646" y="4108"/>
                      <a:pt x="4551" y="4203"/>
                    </a:cubicBezTo>
                    <a:cubicBezTo>
                      <a:pt x="4303" y="4394"/>
                      <a:pt x="4094" y="4622"/>
                      <a:pt x="3922" y="4889"/>
                    </a:cubicBezTo>
                    <a:cubicBezTo>
                      <a:pt x="3275" y="5898"/>
                      <a:pt x="3256" y="7440"/>
                      <a:pt x="3884" y="8544"/>
                    </a:cubicBezTo>
                    <a:cubicBezTo>
                      <a:pt x="4062" y="8873"/>
                      <a:pt x="4369" y="9083"/>
                      <a:pt x="4675" y="9083"/>
                    </a:cubicBezTo>
                    <a:cubicBezTo>
                      <a:pt x="4795" y="9083"/>
                      <a:pt x="4914" y="9051"/>
                      <a:pt x="5027" y="8982"/>
                    </a:cubicBezTo>
                    <a:cubicBezTo>
                      <a:pt x="5445" y="8696"/>
                      <a:pt x="5598" y="8144"/>
                      <a:pt x="5350" y="7687"/>
                    </a:cubicBezTo>
                    <a:cubicBezTo>
                      <a:pt x="5312" y="7630"/>
                      <a:pt x="5293" y="7554"/>
                      <a:pt x="5255" y="7478"/>
                    </a:cubicBezTo>
                    <a:lnTo>
                      <a:pt x="5236" y="7459"/>
                    </a:lnTo>
                    <a:cubicBezTo>
                      <a:pt x="5198" y="7325"/>
                      <a:pt x="5179" y="7192"/>
                      <a:pt x="5160" y="7078"/>
                    </a:cubicBezTo>
                    <a:lnTo>
                      <a:pt x="5160" y="6811"/>
                    </a:lnTo>
                    <a:lnTo>
                      <a:pt x="5160" y="6659"/>
                    </a:lnTo>
                    <a:cubicBezTo>
                      <a:pt x="5160" y="6621"/>
                      <a:pt x="5179" y="6507"/>
                      <a:pt x="5198" y="6488"/>
                    </a:cubicBezTo>
                    <a:cubicBezTo>
                      <a:pt x="5236" y="6316"/>
                      <a:pt x="5312" y="6145"/>
                      <a:pt x="5407" y="6012"/>
                    </a:cubicBezTo>
                    <a:cubicBezTo>
                      <a:pt x="5636" y="5764"/>
                      <a:pt x="5902" y="5574"/>
                      <a:pt x="6131" y="5326"/>
                    </a:cubicBezTo>
                    <a:cubicBezTo>
                      <a:pt x="7121" y="4241"/>
                      <a:pt x="7026" y="2357"/>
                      <a:pt x="6036" y="1157"/>
                    </a:cubicBezTo>
                    <a:cubicBezTo>
                      <a:pt x="5410" y="406"/>
                      <a:pt x="4495" y="1"/>
                      <a:pt x="3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6"/>
              <p:cNvSpPr/>
              <p:nvPr/>
            </p:nvSpPr>
            <p:spPr>
              <a:xfrm>
                <a:off x="3807850" y="1906725"/>
                <a:ext cx="52850" cy="52150"/>
              </a:xfrm>
              <a:custGeom>
                <a:avLst/>
                <a:gdLst/>
                <a:ahLst/>
                <a:cxnLst/>
                <a:rect l="l" t="t" r="r" b="b"/>
                <a:pathLst>
                  <a:path w="2114" h="2086" extrusionOk="0">
                    <a:moveTo>
                      <a:pt x="1077" y="1"/>
                    </a:moveTo>
                    <a:cubicBezTo>
                      <a:pt x="996" y="1"/>
                      <a:pt x="915" y="10"/>
                      <a:pt x="838" y="27"/>
                    </a:cubicBezTo>
                    <a:cubicBezTo>
                      <a:pt x="705" y="46"/>
                      <a:pt x="571" y="104"/>
                      <a:pt x="457" y="199"/>
                    </a:cubicBezTo>
                    <a:cubicBezTo>
                      <a:pt x="343" y="275"/>
                      <a:pt x="248" y="370"/>
                      <a:pt x="172" y="484"/>
                    </a:cubicBezTo>
                    <a:cubicBezTo>
                      <a:pt x="96" y="599"/>
                      <a:pt x="57" y="713"/>
                      <a:pt x="38" y="865"/>
                    </a:cubicBezTo>
                    <a:cubicBezTo>
                      <a:pt x="0" y="998"/>
                      <a:pt x="0" y="1132"/>
                      <a:pt x="38" y="1265"/>
                    </a:cubicBezTo>
                    <a:lnTo>
                      <a:pt x="134" y="1531"/>
                    </a:lnTo>
                    <a:cubicBezTo>
                      <a:pt x="229" y="1684"/>
                      <a:pt x="343" y="1817"/>
                      <a:pt x="495" y="1931"/>
                    </a:cubicBezTo>
                    <a:lnTo>
                      <a:pt x="743" y="2045"/>
                    </a:lnTo>
                    <a:cubicBezTo>
                      <a:pt x="849" y="2069"/>
                      <a:pt x="962" y="2085"/>
                      <a:pt x="1073" y="2085"/>
                    </a:cubicBezTo>
                    <a:cubicBezTo>
                      <a:pt x="1142" y="2085"/>
                      <a:pt x="1210" y="2079"/>
                      <a:pt x="1276" y="2064"/>
                    </a:cubicBezTo>
                    <a:cubicBezTo>
                      <a:pt x="1695" y="1969"/>
                      <a:pt x="1999" y="1646"/>
                      <a:pt x="2075" y="1227"/>
                    </a:cubicBezTo>
                    <a:cubicBezTo>
                      <a:pt x="2114" y="1093"/>
                      <a:pt x="2114" y="960"/>
                      <a:pt x="2075" y="827"/>
                    </a:cubicBezTo>
                    <a:cubicBezTo>
                      <a:pt x="2037" y="732"/>
                      <a:pt x="2018" y="637"/>
                      <a:pt x="1980" y="560"/>
                    </a:cubicBezTo>
                    <a:cubicBezTo>
                      <a:pt x="1885" y="389"/>
                      <a:pt x="1771" y="256"/>
                      <a:pt x="1619" y="161"/>
                    </a:cubicBezTo>
                    <a:lnTo>
                      <a:pt x="1371" y="46"/>
                    </a:lnTo>
                    <a:cubicBezTo>
                      <a:pt x="1277" y="15"/>
                      <a:pt x="1177" y="1"/>
                      <a:pt x="10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87" name="Google Shape;2387;p36"/>
          <p:cNvGrpSpPr/>
          <p:nvPr/>
        </p:nvGrpSpPr>
        <p:grpSpPr>
          <a:xfrm flipH="1">
            <a:off x="8421042" y="2496262"/>
            <a:ext cx="566075" cy="1047632"/>
            <a:chOff x="209504" y="3932262"/>
            <a:chExt cx="566075" cy="1047632"/>
          </a:xfrm>
        </p:grpSpPr>
        <p:grpSp>
          <p:nvGrpSpPr>
            <p:cNvPr id="2388" name="Google Shape;2388;p36"/>
            <p:cNvGrpSpPr/>
            <p:nvPr/>
          </p:nvGrpSpPr>
          <p:grpSpPr>
            <a:xfrm>
              <a:off x="209504" y="3932262"/>
              <a:ext cx="566075" cy="1047632"/>
              <a:chOff x="3592538" y="1943038"/>
              <a:chExt cx="159350" cy="294900"/>
            </a:xfrm>
          </p:grpSpPr>
          <p:sp>
            <p:nvSpPr>
              <p:cNvPr id="2389" name="Google Shape;2389;p36"/>
              <p:cNvSpPr/>
              <p:nvPr/>
            </p:nvSpPr>
            <p:spPr>
              <a:xfrm>
                <a:off x="3699038" y="2185688"/>
                <a:ext cx="52850" cy="52250"/>
              </a:xfrm>
              <a:custGeom>
                <a:avLst/>
                <a:gdLst/>
                <a:ahLst/>
                <a:cxnLst/>
                <a:rect l="l" t="t" r="r" b="b"/>
                <a:pathLst>
                  <a:path w="2114" h="2090" extrusionOk="0">
                    <a:moveTo>
                      <a:pt x="1047" y="0"/>
                    </a:moveTo>
                    <a:cubicBezTo>
                      <a:pt x="957" y="0"/>
                      <a:pt x="866" y="15"/>
                      <a:pt x="781" y="43"/>
                    </a:cubicBezTo>
                    <a:cubicBezTo>
                      <a:pt x="648" y="62"/>
                      <a:pt x="514" y="138"/>
                      <a:pt x="419" y="234"/>
                    </a:cubicBezTo>
                    <a:cubicBezTo>
                      <a:pt x="191" y="405"/>
                      <a:pt x="57" y="652"/>
                      <a:pt x="38" y="919"/>
                    </a:cubicBezTo>
                    <a:cubicBezTo>
                      <a:pt x="0" y="1052"/>
                      <a:pt x="19" y="1185"/>
                      <a:pt x="57" y="1319"/>
                    </a:cubicBezTo>
                    <a:lnTo>
                      <a:pt x="172" y="1585"/>
                    </a:lnTo>
                    <a:cubicBezTo>
                      <a:pt x="267" y="1738"/>
                      <a:pt x="400" y="1871"/>
                      <a:pt x="552" y="1947"/>
                    </a:cubicBezTo>
                    <a:lnTo>
                      <a:pt x="781" y="2061"/>
                    </a:lnTo>
                    <a:cubicBezTo>
                      <a:pt x="876" y="2080"/>
                      <a:pt x="971" y="2090"/>
                      <a:pt x="1064" y="2090"/>
                    </a:cubicBezTo>
                    <a:cubicBezTo>
                      <a:pt x="1157" y="2090"/>
                      <a:pt x="1247" y="2080"/>
                      <a:pt x="1333" y="2061"/>
                    </a:cubicBezTo>
                    <a:cubicBezTo>
                      <a:pt x="1466" y="2023"/>
                      <a:pt x="1599" y="1947"/>
                      <a:pt x="1695" y="1852"/>
                    </a:cubicBezTo>
                    <a:cubicBezTo>
                      <a:pt x="1923" y="1699"/>
                      <a:pt x="2056" y="1452"/>
                      <a:pt x="2075" y="1185"/>
                    </a:cubicBezTo>
                    <a:cubicBezTo>
                      <a:pt x="2113" y="1033"/>
                      <a:pt x="2094" y="900"/>
                      <a:pt x="2056" y="767"/>
                    </a:cubicBezTo>
                    <a:cubicBezTo>
                      <a:pt x="2018" y="671"/>
                      <a:pt x="1980" y="595"/>
                      <a:pt x="1942" y="519"/>
                    </a:cubicBezTo>
                    <a:cubicBezTo>
                      <a:pt x="1847" y="348"/>
                      <a:pt x="1714" y="234"/>
                      <a:pt x="1561" y="138"/>
                    </a:cubicBezTo>
                    <a:lnTo>
                      <a:pt x="1314" y="43"/>
                    </a:lnTo>
                    <a:cubicBezTo>
                      <a:pt x="1228" y="15"/>
                      <a:pt x="1138" y="0"/>
                      <a:pt x="1047" y="0"/>
                    </a:cubicBezTo>
                    <a:close/>
                  </a:path>
                </a:pathLst>
              </a:custGeom>
              <a:no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6"/>
              <p:cNvSpPr/>
              <p:nvPr/>
            </p:nvSpPr>
            <p:spPr>
              <a:xfrm>
                <a:off x="3592538" y="1943038"/>
                <a:ext cx="133725" cy="229200"/>
              </a:xfrm>
              <a:custGeom>
                <a:avLst/>
                <a:gdLst/>
                <a:ahLst/>
                <a:cxnLst/>
                <a:rect l="l" t="t" r="r" b="b"/>
                <a:pathLst>
                  <a:path w="5349" h="9168" extrusionOk="0">
                    <a:moveTo>
                      <a:pt x="2562" y="1"/>
                    </a:moveTo>
                    <a:cubicBezTo>
                      <a:pt x="2477" y="1"/>
                      <a:pt x="2389" y="13"/>
                      <a:pt x="2299" y="40"/>
                    </a:cubicBezTo>
                    <a:cubicBezTo>
                      <a:pt x="0" y="713"/>
                      <a:pt x="4363" y="9168"/>
                      <a:pt x="4901" y="9168"/>
                    </a:cubicBezTo>
                    <a:cubicBezTo>
                      <a:pt x="4911" y="9168"/>
                      <a:pt x="4919" y="9165"/>
                      <a:pt x="4927" y="9159"/>
                    </a:cubicBezTo>
                    <a:cubicBezTo>
                      <a:pt x="5348" y="8829"/>
                      <a:pt x="4799" y="1"/>
                      <a:pt x="2562" y="1"/>
                    </a:cubicBezTo>
                    <a:close/>
                  </a:path>
                </a:pathLst>
              </a:custGeom>
              <a:no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1" name="Google Shape;2391;p36"/>
            <p:cNvGrpSpPr/>
            <p:nvPr/>
          </p:nvGrpSpPr>
          <p:grpSpPr>
            <a:xfrm>
              <a:off x="209504" y="3932262"/>
              <a:ext cx="566075" cy="1047632"/>
              <a:chOff x="3592538" y="1943038"/>
              <a:chExt cx="159350" cy="294900"/>
            </a:xfrm>
          </p:grpSpPr>
          <p:sp>
            <p:nvSpPr>
              <p:cNvPr id="2392" name="Google Shape;2392;p36"/>
              <p:cNvSpPr/>
              <p:nvPr/>
            </p:nvSpPr>
            <p:spPr>
              <a:xfrm>
                <a:off x="3699038" y="2185688"/>
                <a:ext cx="52850" cy="52250"/>
              </a:xfrm>
              <a:custGeom>
                <a:avLst/>
                <a:gdLst/>
                <a:ahLst/>
                <a:cxnLst/>
                <a:rect l="l" t="t" r="r" b="b"/>
                <a:pathLst>
                  <a:path w="2114" h="2090" extrusionOk="0">
                    <a:moveTo>
                      <a:pt x="1047" y="0"/>
                    </a:moveTo>
                    <a:cubicBezTo>
                      <a:pt x="957" y="0"/>
                      <a:pt x="866" y="15"/>
                      <a:pt x="781" y="43"/>
                    </a:cubicBezTo>
                    <a:cubicBezTo>
                      <a:pt x="648" y="62"/>
                      <a:pt x="514" y="138"/>
                      <a:pt x="419" y="234"/>
                    </a:cubicBezTo>
                    <a:cubicBezTo>
                      <a:pt x="191" y="405"/>
                      <a:pt x="57" y="652"/>
                      <a:pt x="38" y="919"/>
                    </a:cubicBezTo>
                    <a:cubicBezTo>
                      <a:pt x="0" y="1052"/>
                      <a:pt x="19" y="1185"/>
                      <a:pt x="57" y="1319"/>
                    </a:cubicBezTo>
                    <a:lnTo>
                      <a:pt x="172" y="1585"/>
                    </a:lnTo>
                    <a:cubicBezTo>
                      <a:pt x="267" y="1738"/>
                      <a:pt x="400" y="1871"/>
                      <a:pt x="552" y="1947"/>
                    </a:cubicBezTo>
                    <a:lnTo>
                      <a:pt x="781" y="2061"/>
                    </a:lnTo>
                    <a:cubicBezTo>
                      <a:pt x="876" y="2080"/>
                      <a:pt x="971" y="2090"/>
                      <a:pt x="1064" y="2090"/>
                    </a:cubicBezTo>
                    <a:cubicBezTo>
                      <a:pt x="1157" y="2090"/>
                      <a:pt x="1247" y="2080"/>
                      <a:pt x="1333" y="2061"/>
                    </a:cubicBezTo>
                    <a:cubicBezTo>
                      <a:pt x="1466" y="2023"/>
                      <a:pt x="1599" y="1947"/>
                      <a:pt x="1695" y="1852"/>
                    </a:cubicBezTo>
                    <a:cubicBezTo>
                      <a:pt x="1923" y="1699"/>
                      <a:pt x="2056" y="1452"/>
                      <a:pt x="2075" y="1185"/>
                    </a:cubicBezTo>
                    <a:cubicBezTo>
                      <a:pt x="2113" y="1033"/>
                      <a:pt x="2094" y="900"/>
                      <a:pt x="2056" y="767"/>
                    </a:cubicBezTo>
                    <a:cubicBezTo>
                      <a:pt x="2018" y="671"/>
                      <a:pt x="1980" y="595"/>
                      <a:pt x="1942" y="519"/>
                    </a:cubicBezTo>
                    <a:cubicBezTo>
                      <a:pt x="1847" y="348"/>
                      <a:pt x="1714" y="234"/>
                      <a:pt x="1561" y="138"/>
                    </a:cubicBezTo>
                    <a:lnTo>
                      <a:pt x="1314" y="43"/>
                    </a:lnTo>
                    <a:cubicBezTo>
                      <a:pt x="1228" y="15"/>
                      <a:pt x="1138" y="0"/>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6"/>
              <p:cNvSpPr/>
              <p:nvPr/>
            </p:nvSpPr>
            <p:spPr>
              <a:xfrm>
                <a:off x="3592538" y="1943038"/>
                <a:ext cx="133725" cy="229200"/>
              </a:xfrm>
              <a:custGeom>
                <a:avLst/>
                <a:gdLst/>
                <a:ahLst/>
                <a:cxnLst/>
                <a:rect l="l" t="t" r="r" b="b"/>
                <a:pathLst>
                  <a:path w="5349" h="9168" extrusionOk="0">
                    <a:moveTo>
                      <a:pt x="2562" y="1"/>
                    </a:moveTo>
                    <a:cubicBezTo>
                      <a:pt x="2477" y="1"/>
                      <a:pt x="2389" y="13"/>
                      <a:pt x="2299" y="40"/>
                    </a:cubicBezTo>
                    <a:cubicBezTo>
                      <a:pt x="0" y="713"/>
                      <a:pt x="4363" y="9168"/>
                      <a:pt x="4901" y="9168"/>
                    </a:cubicBezTo>
                    <a:cubicBezTo>
                      <a:pt x="4911" y="9168"/>
                      <a:pt x="4919" y="9165"/>
                      <a:pt x="4927" y="9159"/>
                    </a:cubicBezTo>
                    <a:cubicBezTo>
                      <a:pt x="5348" y="8829"/>
                      <a:pt x="4799" y="1"/>
                      <a:pt x="2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4" name="Google Shape;2394;p36"/>
          <p:cNvGrpSpPr/>
          <p:nvPr/>
        </p:nvGrpSpPr>
        <p:grpSpPr>
          <a:xfrm>
            <a:off x="7739752" y="4025518"/>
            <a:ext cx="451176" cy="457599"/>
            <a:chOff x="8438852" y="1291368"/>
            <a:chExt cx="451176" cy="457599"/>
          </a:xfrm>
        </p:grpSpPr>
        <p:sp>
          <p:nvSpPr>
            <p:cNvPr id="2395" name="Google Shape;2395;p36"/>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6"/>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7" name="Google Shape;2397;p36"/>
          <p:cNvGrpSpPr/>
          <p:nvPr/>
        </p:nvGrpSpPr>
        <p:grpSpPr>
          <a:xfrm>
            <a:off x="1484252" y="4351693"/>
            <a:ext cx="451176" cy="457599"/>
            <a:chOff x="8438852" y="1291368"/>
            <a:chExt cx="451176" cy="457599"/>
          </a:xfrm>
        </p:grpSpPr>
        <p:sp>
          <p:nvSpPr>
            <p:cNvPr id="2398" name="Google Shape;2398;p36"/>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6"/>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0" name="Google Shape;2400;p36"/>
          <p:cNvGrpSpPr/>
          <p:nvPr/>
        </p:nvGrpSpPr>
        <p:grpSpPr>
          <a:xfrm>
            <a:off x="8421052" y="1008618"/>
            <a:ext cx="451176" cy="457599"/>
            <a:chOff x="8438852" y="1291368"/>
            <a:chExt cx="451176" cy="457599"/>
          </a:xfrm>
        </p:grpSpPr>
        <p:sp>
          <p:nvSpPr>
            <p:cNvPr id="2401" name="Google Shape;2401;p36"/>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6"/>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3" name="Google Shape;2403;p36"/>
          <p:cNvSpPr txBox="1">
            <a:spLocks noGrp="1"/>
          </p:cNvSpPr>
          <p:nvPr>
            <p:ph type="ctrTitle"/>
          </p:nvPr>
        </p:nvSpPr>
        <p:spPr>
          <a:xfrm>
            <a:off x="621150" y="1409994"/>
            <a:ext cx="7901700" cy="213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16600" b="1" dirty="0">
                <a:solidFill>
                  <a:schemeClr val="accent2"/>
                </a:solidFill>
                <a:latin typeface="#9Slide03 Bebas Neue Bold" panose="020B0606020202050201" pitchFamily="34" charset="0"/>
              </a:rPr>
              <a:t>ÔN TẬP</a:t>
            </a:r>
            <a:endParaRPr sz="16600" b="1" dirty="0">
              <a:latin typeface="#9Slide03 Bebas Neue Bold" panose="020B0606020202050201"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03"/>
                                        </p:tgtEl>
                                        <p:attrNameLst>
                                          <p:attrName>style.visibility</p:attrName>
                                        </p:attrNameLst>
                                      </p:cBhvr>
                                      <p:to>
                                        <p:strVal val="visible"/>
                                      </p:to>
                                    </p:set>
                                    <p:anim calcmode="lin" valueType="num">
                                      <p:cBhvr additive="base">
                                        <p:cTn id="7" dur="500" fill="hold"/>
                                        <p:tgtEl>
                                          <p:spTgt spid="2403"/>
                                        </p:tgtEl>
                                        <p:attrNameLst>
                                          <p:attrName>ppt_x</p:attrName>
                                        </p:attrNameLst>
                                      </p:cBhvr>
                                      <p:tavLst>
                                        <p:tav tm="0">
                                          <p:val>
                                            <p:strVal val="#ppt_x"/>
                                          </p:val>
                                        </p:tav>
                                        <p:tav tm="100000">
                                          <p:val>
                                            <p:strVal val="#ppt_x"/>
                                          </p:val>
                                        </p:tav>
                                      </p:tavLst>
                                    </p:anim>
                                    <p:anim calcmode="lin" valueType="num">
                                      <p:cBhvr additive="base">
                                        <p:cTn id="8" dur="500" fill="hold"/>
                                        <p:tgtEl>
                                          <p:spTgt spid="2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9"/>
        <p:cNvGrpSpPr/>
        <p:nvPr/>
      </p:nvGrpSpPr>
      <p:grpSpPr>
        <a:xfrm>
          <a:off x="0" y="0"/>
          <a:ext cx="0" cy="0"/>
          <a:chOff x="0" y="0"/>
          <a:chExt cx="0" cy="0"/>
        </a:xfrm>
      </p:grpSpPr>
      <p:sp>
        <p:nvSpPr>
          <p:cNvPr id="5" name="TextBox 4">
            <a:extLst>
              <a:ext uri="{FF2B5EF4-FFF2-40B4-BE49-F238E27FC236}">
                <a16:creationId xmlns:a16="http://schemas.microsoft.com/office/drawing/2014/main" id="{9E806475-7462-838D-C04B-DEC530FA5EF5}"/>
              </a:ext>
            </a:extLst>
          </p:cNvPr>
          <p:cNvSpPr txBox="1"/>
          <p:nvPr/>
        </p:nvSpPr>
        <p:spPr>
          <a:xfrm>
            <a:off x="663388" y="186480"/>
            <a:ext cx="7817224" cy="1015663"/>
          </a:xfrm>
          <a:prstGeom prst="rect">
            <a:avLst/>
          </a:prstGeom>
          <a:noFill/>
        </p:spPr>
        <p:txBody>
          <a:bodyPr wrap="square">
            <a:spAutoFit/>
          </a:bodyPr>
          <a:lstStyle/>
          <a:p>
            <a:pPr algn="just"/>
            <a:r>
              <a:rPr lang="en-US" sz="2000" b="1" dirty="0" err="1">
                <a:solidFill>
                  <a:schemeClr val="accent6"/>
                </a:solidFill>
                <a:effectLst/>
                <a:latin typeface="Calibri" panose="020F0502020204030204" pitchFamily="34" charset="0"/>
                <a:ea typeface="Calibri" panose="020F0502020204030204" pitchFamily="34" charset="0"/>
              </a:rPr>
              <a:t>Câu</a:t>
            </a:r>
            <a:r>
              <a:rPr lang="en-US" sz="2000" b="1" dirty="0">
                <a:solidFill>
                  <a:schemeClr val="accent6"/>
                </a:solidFill>
                <a:effectLst/>
                <a:latin typeface="Calibri" panose="020F0502020204030204" pitchFamily="34" charset="0"/>
                <a:ea typeface="Calibri" panose="020F0502020204030204" pitchFamily="34" charset="0"/>
              </a:rPr>
              <a:t> 1:</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Nêu</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và</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giải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thích</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đặc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điểm</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của</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hài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kịch</a:t>
            </a:r>
            <a:r>
              <a:rPr lang="en-US" sz="2000" dirty="0">
                <a:solidFill>
                  <a:schemeClr val="accent6"/>
                </a:solidFill>
                <a:effectLst/>
                <a:latin typeface="Calibri" panose="020F0502020204030204" pitchFamily="34" charset="0"/>
                <a:ea typeface="Calibri" panose="020F0502020204030204" pitchFamily="34" charset="0"/>
              </a:rPr>
              <a:t>. Minh </a:t>
            </a:r>
            <a:r>
              <a:rPr lang="en-US" sz="2000" dirty="0" err="1">
                <a:solidFill>
                  <a:schemeClr val="accent6"/>
                </a:solidFill>
                <a:effectLst/>
                <a:latin typeface="Calibri" panose="020F0502020204030204" pitchFamily="34" charset="0"/>
                <a:ea typeface="Calibri" panose="020F0502020204030204" pitchFamily="34" charset="0"/>
              </a:rPr>
              <a:t>hoạt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một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trong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những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đặc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điểm</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ấy</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bằng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các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dẫn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chứng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rút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ra</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từ</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một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trong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ba</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văn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bản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hài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kịch</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đã</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đọc</a:t>
            </a:r>
            <a:r>
              <a:rPr lang="en-US" sz="2000" dirty="0">
                <a:solidFill>
                  <a:schemeClr val="accent6"/>
                </a:solidFill>
                <a:effectLst/>
                <a:latin typeface="Calibri" panose="020F0502020204030204" pitchFamily="34" charset="0"/>
                <a:ea typeface="Calibri" panose="020F0502020204030204" pitchFamily="34" charset="0"/>
              </a:rPr>
              <a:t>.</a:t>
            </a:r>
            <a:endParaRPr lang="en-VN" sz="2000" dirty="0">
              <a:solidFill>
                <a:schemeClr val="accent6"/>
              </a:solidFill>
            </a:endParaRPr>
          </a:p>
        </p:txBody>
      </p:sp>
      <p:grpSp>
        <p:nvGrpSpPr>
          <p:cNvPr id="7" name="Google Shape;2715;p44">
            <a:extLst>
              <a:ext uri="{FF2B5EF4-FFF2-40B4-BE49-F238E27FC236}">
                <a16:creationId xmlns:a16="http://schemas.microsoft.com/office/drawing/2014/main" id="{0272F5F6-96D9-A188-3C2C-6057D8544D5D}"/>
              </a:ext>
            </a:extLst>
          </p:cNvPr>
          <p:cNvGrpSpPr/>
          <p:nvPr/>
        </p:nvGrpSpPr>
        <p:grpSpPr>
          <a:xfrm>
            <a:off x="252915" y="3448467"/>
            <a:ext cx="346358" cy="346326"/>
            <a:chOff x="-250650" y="2042750"/>
            <a:chExt cx="327000" cy="327000"/>
          </a:xfrm>
        </p:grpSpPr>
        <p:sp>
          <p:nvSpPr>
            <p:cNvPr id="8" name="Google Shape;2716;p44">
              <a:extLst>
                <a:ext uri="{FF2B5EF4-FFF2-40B4-BE49-F238E27FC236}">
                  <a16:creationId xmlns:a16="http://schemas.microsoft.com/office/drawing/2014/main" id="{D4FFBA49-84E7-FFDA-08D7-0213CC2E035E}"/>
                </a:ext>
              </a:extLst>
            </p:cNvPr>
            <p:cNvSpPr/>
            <p:nvPr/>
          </p:nvSpPr>
          <p:spPr>
            <a:xfrm>
              <a:off x="-250650" y="2042750"/>
              <a:ext cx="327000" cy="327000"/>
            </a:xfrm>
            <a:prstGeom prst="ellipse">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7;p44">
              <a:extLst>
                <a:ext uri="{FF2B5EF4-FFF2-40B4-BE49-F238E27FC236}">
                  <a16:creationId xmlns:a16="http://schemas.microsoft.com/office/drawing/2014/main" id="{BFBFE945-7F11-5AA2-18E3-9A7BE65454CE}"/>
                </a:ext>
              </a:extLst>
            </p:cNvPr>
            <p:cNvSpPr/>
            <p:nvPr/>
          </p:nvSpPr>
          <p:spPr>
            <a:xfrm>
              <a:off x="-250650" y="2042750"/>
              <a:ext cx="327000" cy="327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718;p44">
            <a:extLst>
              <a:ext uri="{FF2B5EF4-FFF2-40B4-BE49-F238E27FC236}">
                <a16:creationId xmlns:a16="http://schemas.microsoft.com/office/drawing/2014/main" id="{62B68F97-EAEE-68C1-8830-BC738C6E9087}"/>
              </a:ext>
            </a:extLst>
          </p:cNvPr>
          <p:cNvGrpSpPr/>
          <p:nvPr/>
        </p:nvGrpSpPr>
        <p:grpSpPr>
          <a:xfrm>
            <a:off x="6097469" y="3804853"/>
            <a:ext cx="434528" cy="440713"/>
            <a:chOff x="8438852" y="1291368"/>
            <a:chExt cx="451176" cy="457599"/>
          </a:xfrm>
        </p:grpSpPr>
        <p:sp>
          <p:nvSpPr>
            <p:cNvPr id="11" name="Google Shape;2719;p44">
              <a:extLst>
                <a:ext uri="{FF2B5EF4-FFF2-40B4-BE49-F238E27FC236}">
                  <a16:creationId xmlns:a16="http://schemas.microsoft.com/office/drawing/2014/main" id="{E448DF38-92F6-AA99-BE80-1DBE988C9D7A}"/>
                </a:ext>
              </a:extLst>
            </p:cNvPr>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720;p44">
              <a:extLst>
                <a:ext uri="{FF2B5EF4-FFF2-40B4-BE49-F238E27FC236}">
                  <a16:creationId xmlns:a16="http://schemas.microsoft.com/office/drawing/2014/main" id="{F720E48E-4C6E-57CA-4953-9D4366ABDF2B}"/>
                </a:ext>
              </a:extLst>
            </p:cNvPr>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739;p44">
            <a:extLst>
              <a:ext uri="{FF2B5EF4-FFF2-40B4-BE49-F238E27FC236}">
                <a16:creationId xmlns:a16="http://schemas.microsoft.com/office/drawing/2014/main" id="{C1213EA5-B6AF-7341-5F4A-97C78818A5C1}"/>
              </a:ext>
            </a:extLst>
          </p:cNvPr>
          <p:cNvGrpSpPr/>
          <p:nvPr/>
        </p:nvGrpSpPr>
        <p:grpSpPr>
          <a:xfrm>
            <a:off x="7335945" y="1441136"/>
            <a:ext cx="434550" cy="434518"/>
            <a:chOff x="-250650" y="2042750"/>
            <a:chExt cx="327000" cy="327000"/>
          </a:xfrm>
        </p:grpSpPr>
        <p:sp>
          <p:nvSpPr>
            <p:cNvPr id="14" name="Google Shape;2740;p44">
              <a:extLst>
                <a:ext uri="{FF2B5EF4-FFF2-40B4-BE49-F238E27FC236}">
                  <a16:creationId xmlns:a16="http://schemas.microsoft.com/office/drawing/2014/main" id="{EC9C99E4-6623-7ACE-F176-DDE6F351C17A}"/>
                </a:ext>
              </a:extLst>
            </p:cNvPr>
            <p:cNvSpPr/>
            <p:nvPr/>
          </p:nvSpPr>
          <p:spPr>
            <a:xfrm>
              <a:off x="-250650" y="2042750"/>
              <a:ext cx="327000" cy="327000"/>
            </a:xfrm>
            <a:prstGeom prst="ellipse">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41;p44">
              <a:extLst>
                <a:ext uri="{FF2B5EF4-FFF2-40B4-BE49-F238E27FC236}">
                  <a16:creationId xmlns:a16="http://schemas.microsoft.com/office/drawing/2014/main" id="{3DC73BE1-3895-611A-CCA0-1DAF12E0CACB}"/>
                </a:ext>
              </a:extLst>
            </p:cNvPr>
            <p:cNvSpPr/>
            <p:nvPr/>
          </p:nvSpPr>
          <p:spPr>
            <a:xfrm>
              <a:off x="-250650" y="2042750"/>
              <a:ext cx="327000" cy="3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2742;p44">
            <a:extLst>
              <a:ext uri="{FF2B5EF4-FFF2-40B4-BE49-F238E27FC236}">
                <a16:creationId xmlns:a16="http://schemas.microsoft.com/office/drawing/2014/main" id="{11637C32-C24A-F370-E5E2-B5154FCB74EA}"/>
              </a:ext>
            </a:extLst>
          </p:cNvPr>
          <p:cNvGrpSpPr/>
          <p:nvPr/>
        </p:nvGrpSpPr>
        <p:grpSpPr>
          <a:xfrm rot="-2241511">
            <a:off x="8392786" y="3815594"/>
            <a:ext cx="482222" cy="416940"/>
            <a:chOff x="114900" y="1099975"/>
            <a:chExt cx="392400" cy="339300"/>
          </a:xfrm>
        </p:grpSpPr>
        <p:sp>
          <p:nvSpPr>
            <p:cNvPr id="17" name="Google Shape;2743;p44">
              <a:extLst>
                <a:ext uri="{FF2B5EF4-FFF2-40B4-BE49-F238E27FC236}">
                  <a16:creationId xmlns:a16="http://schemas.microsoft.com/office/drawing/2014/main" id="{AAB61F09-E4FE-DB4E-4FA9-522F646EEEFA}"/>
                </a:ext>
              </a:extLst>
            </p:cNvPr>
            <p:cNvSpPr/>
            <p:nvPr/>
          </p:nvSpPr>
          <p:spPr>
            <a:xfrm>
              <a:off x="114900" y="1099975"/>
              <a:ext cx="392400" cy="339300"/>
            </a:xfrm>
            <a:prstGeom prst="triangle">
              <a:avLst>
                <a:gd name="adj" fmla="val 50000"/>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44;p44">
              <a:extLst>
                <a:ext uri="{FF2B5EF4-FFF2-40B4-BE49-F238E27FC236}">
                  <a16:creationId xmlns:a16="http://schemas.microsoft.com/office/drawing/2014/main" id="{32FB7357-7E69-E7DB-AE52-23E66F64F690}"/>
                </a:ext>
              </a:extLst>
            </p:cNvPr>
            <p:cNvSpPr/>
            <p:nvPr/>
          </p:nvSpPr>
          <p:spPr>
            <a:xfrm>
              <a:off x="114900" y="1099975"/>
              <a:ext cx="392400" cy="339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2745;p44">
            <a:extLst>
              <a:ext uri="{FF2B5EF4-FFF2-40B4-BE49-F238E27FC236}">
                <a16:creationId xmlns:a16="http://schemas.microsoft.com/office/drawing/2014/main" id="{EE62E307-0744-506B-0384-9A3FBC00DB0E}"/>
              </a:ext>
            </a:extLst>
          </p:cNvPr>
          <p:cNvGrpSpPr/>
          <p:nvPr/>
        </p:nvGrpSpPr>
        <p:grpSpPr>
          <a:xfrm>
            <a:off x="379650" y="1054258"/>
            <a:ext cx="434528" cy="440713"/>
            <a:chOff x="8438852" y="1291368"/>
            <a:chExt cx="451176" cy="457599"/>
          </a:xfrm>
        </p:grpSpPr>
        <p:sp>
          <p:nvSpPr>
            <p:cNvPr id="20" name="Google Shape;2746;p44">
              <a:extLst>
                <a:ext uri="{FF2B5EF4-FFF2-40B4-BE49-F238E27FC236}">
                  <a16:creationId xmlns:a16="http://schemas.microsoft.com/office/drawing/2014/main" id="{E9CE7193-E36A-207E-1DBD-37E255F15332}"/>
                </a:ext>
              </a:extLst>
            </p:cNvPr>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47;p44">
              <a:extLst>
                <a:ext uri="{FF2B5EF4-FFF2-40B4-BE49-F238E27FC236}">
                  <a16:creationId xmlns:a16="http://schemas.microsoft.com/office/drawing/2014/main" id="{4A27FF3F-3BDB-F787-B526-93EA6C3D149C}"/>
                </a:ext>
              </a:extLst>
            </p:cNvPr>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748;p44">
            <a:extLst>
              <a:ext uri="{FF2B5EF4-FFF2-40B4-BE49-F238E27FC236}">
                <a16:creationId xmlns:a16="http://schemas.microsoft.com/office/drawing/2014/main" id="{2826E280-E8B3-090C-0DEB-3C4130FE1301}"/>
              </a:ext>
            </a:extLst>
          </p:cNvPr>
          <p:cNvGrpSpPr/>
          <p:nvPr/>
        </p:nvGrpSpPr>
        <p:grpSpPr>
          <a:xfrm rot="-2241638">
            <a:off x="1926579" y="4175573"/>
            <a:ext cx="780342" cy="632036"/>
            <a:chOff x="114900" y="1099975"/>
            <a:chExt cx="392400" cy="339300"/>
          </a:xfrm>
        </p:grpSpPr>
        <p:sp>
          <p:nvSpPr>
            <p:cNvPr id="23" name="Google Shape;2749;p44">
              <a:extLst>
                <a:ext uri="{FF2B5EF4-FFF2-40B4-BE49-F238E27FC236}">
                  <a16:creationId xmlns:a16="http://schemas.microsoft.com/office/drawing/2014/main" id="{51356E09-4990-6F64-453D-17EABB4AD493}"/>
                </a:ext>
              </a:extLst>
            </p:cNvPr>
            <p:cNvSpPr/>
            <p:nvPr/>
          </p:nvSpPr>
          <p:spPr>
            <a:xfrm>
              <a:off x="114900" y="1099975"/>
              <a:ext cx="392400" cy="339300"/>
            </a:xfrm>
            <a:prstGeom prst="triangle">
              <a:avLst>
                <a:gd name="adj" fmla="val 50000"/>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50;p44">
              <a:extLst>
                <a:ext uri="{FF2B5EF4-FFF2-40B4-BE49-F238E27FC236}">
                  <a16:creationId xmlns:a16="http://schemas.microsoft.com/office/drawing/2014/main" id="{3C5E7473-06C7-4943-AE73-9C586B9ED678}"/>
                </a:ext>
              </a:extLst>
            </p:cNvPr>
            <p:cNvSpPr/>
            <p:nvPr/>
          </p:nvSpPr>
          <p:spPr>
            <a:xfrm>
              <a:off x="114900" y="1099975"/>
              <a:ext cx="392400" cy="3393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id="{471283A1-ED38-125D-42D4-22348FD21B66}"/>
              </a:ext>
            </a:extLst>
          </p:cNvPr>
          <p:cNvSpPr txBox="1"/>
          <p:nvPr/>
        </p:nvSpPr>
        <p:spPr>
          <a:xfrm>
            <a:off x="940251" y="1596113"/>
            <a:ext cx="7426472" cy="403059"/>
          </a:xfrm>
          <a:prstGeom prst="rect">
            <a:avLst/>
          </a:prstGeom>
          <a:noFill/>
        </p:spPr>
        <p:txBody>
          <a:bodyPr wrap="square">
            <a:spAutoFit/>
          </a:bodyPr>
          <a:lstStyle/>
          <a:p>
            <a:pPr algn="ctr">
              <a:lnSpc>
                <a:spcPct val="106000"/>
              </a:lnSpc>
            </a:pPr>
            <a:r>
              <a:rPr lang="en-US" sz="2000" b="1" u="sng" dirty="0" err="1">
                <a:solidFill>
                  <a:schemeClr val="accent5">
                    <a:lumMod val="50000"/>
                  </a:schemeClr>
                </a:solidFill>
                <a:effectLst/>
                <a:latin typeface="Calibri" panose="020F0502020204030204" pitchFamily="34" charset="0"/>
                <a:ea typeface="Calibri" panose="020F0502020204030204" pitchFamily="34" charset="0"/>
              </a:rPr>
              <a:t>Trả</a:t>
            </a:r>
            <a:r>
              <a:rPr lang="en-US" sz="2000" b="1" u="sng" dirty="0">
                <a:solidFill>
                  <a:schemeClr val="accent5">
                    <a:lumMod val="50000"/>
                  </a:schemeClr>
                </a:solidFill>
                <a:effectLst/>
                <a:latin typeface="Calibri" panose="020F0502020204030204" pitchFamily="34" charset="0"/>
                <a:ea typeface="Calibri" panose="020F0502020204030204" pitchFamily="34" charset="0"/>
              </a:rPr>
              <a:t> </a:t>
            </a:r>
            <a:r>
              <a:rPr lang="en-US" sz="2000" b="1" u="sng" dirty="0" err="1">
                <a:solidFill>
                  <a:schemeClr val="accent5">
                    <a:lumMod val="50000"/>
                  </a:schemeClr>
                </a:solidFill>
                <a:effectLst/>
                <a:latin typeface="Calibri" panose="020F0502020204030204" pitchFamily="34" charset="0"/>
                <a:ea typeface="Calibri" panose="020F0502020204030204" pitchFamily="34" charset="0"/>
              </a:rPr>
              <a:t>lời</a:t>
            </a:r>
            <a:r>
              <a:rPr lang="en-US" sz="2000" b="1" u="sng" dirty="0">
                <a:solidFill>
                  <a:schemeClr val="accent5">
                    <a:lumMod val="50000"/>
                  </a:schemeClr>
                </a:solidFill>
                <a:effectLst/>
                <a:latin typeface="Calibri" panose="020F0502020204030204" pitchFamily="34" charset="0"/>
                <a:ea typeface="Calibri" panose="020F0502020204030204" pitchFamily="34" charset="0"/>
              </a:rPr>
              <a:t>:</a:t>
            </a:r>
            <a:endParaRPr lang="en-VN" sz="1800" b="1" u="sng"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2482F1A5-FEF1-EACE-A5DE-30060F16669F}"/>
              </a:ext>
            </a:extLst>
          </p:cNvPr>
          <p:cNvSpPr txBox="1"/>
          <p:nvPr/>
        </p:nvSpPr>
        <p:spPr>
          <a:xfrm>
            <a:off x="940251" y="2122691"/>
            <a:ext cx="7263497" cy="1708032"/>
          </a:xfrm>
          <a:prstGeom prst="rect">
            <a:avLst/>
          </a:prstGeom>
          <a:noFill/>
        </p:spPr>
        <p:txBody>
          <a:bodyPr wrap="square">
            <a:spAutoFit/>
          </a:bodyPr>
          <a:lstStyle/>
          <a:p>
            <a:pPr marL="342900" lvl="0" indent="-342900" algn="just">
              <a:lnSpc>
                <a:spcPct val="106000"/>
              </a:lnSpc>
              <a:buSzPts val="1000"/>
              <a:buFont typeface="Symbol" pitchFamily="2" charset="2"/>
              <a:buChar char=""/>
              <a:tabLst>
                <a:tab pos="457200" algn="l"/>
              </a:tabLst>
            </a:pPr>
            <a:r>
              <a:rPr lang="en-US" sz="2000" dirty="0" err="1">
                <a:effectLst/>
                <a:latin typeface="Calibri" panose="020F0502020204030204" pitchFamily="34" charset="0"/>
                <a:ea typeface="Calibri" panose="020F0502020204030204" pitchFamily="34" charset="0"/>
              </a:rPr>
              <a:t>Lời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chỉ</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dẫn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sân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khấu</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là</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những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lời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chú</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thích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ngắn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gọn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của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tác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giá</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biên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kịch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thường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để</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trong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ngoặc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đơn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nhằm</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hướng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dẫn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gợi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ý</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vẻ</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cách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bài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trí</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xử</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lí</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âm</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thanh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ánh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sáng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việc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vào</a:t>
            </a:r>
            <a:r>
              <a:rPr lang="en-US" sz="2000" dirty="0">
                <a:effectLst/>
                <a:latin typeface="Calibri" panose="020F0502020204030204" pitchFamily="34" charset="0"/>
                <a:ea typeface="Calibri" panose="020F0502020204030204" pitchFamily="34" charset="0"/>
              </a:rPr>
              <a:t> - </a:t>
            </a:r>
            <a:r>
              <a:rPr lang="en-US" sz="2000" dirty="0" err="1">
                <a:effectLst/>
                <a:latin typeface="Calibri" panose="020F0502020204030204" pitchFamily="34" charset="0"/>
                <a:ea typeface="Calibri" panose="020F0502020204030204" pitchFamily="34" charset="0"/>
              </a:rPr>
              <a:t>ra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sân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khấu</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của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diễn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viên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thủ</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vai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nhân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vật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cùng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trang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phục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hành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động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cử</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chỉ</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cách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nói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năng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của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họ</a:t>
            </a:r>
            <a:r>
              <a:rPr lang="en-US" sz="2000" dirty="0">
                <a:effectLst/>
                <a:latin typeface="Calibri" panose="020F0502020204030204" pitchFamily="34" charset="0"/>
                <a:ea typeface="Calibri" panose="020F0502020204030204" pitchFamily="34" charset="0"/>
              </a:rPr>
              <a:t>,...</a:t>
            </a:r>
            <a:endParaRPr lang="en-VN" sz="20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9"/>
        <p:cNvGrpSpPr/>
        <p:nvPr/>
      </p:nvGrpSpPr>
      <p:grpSpPr>
        <a:xfrm>
          <a:off x="0" y="0"/>
          <a:ext cx="0" cy="0"/>
          <a:chOff x="0" y="0"/>
          <a:chExt cx="0" cy="0"/>
        </a:xfrm>
      </p:grpSpPr>
      <p:sp>
        <p:nvSpPr>
          <p:cNvPr id="27" name="TextBox 26">
            <a:extLst>
              <a:ext uri="{FF2B5EF4-FFF2-40B4-BE49-F238E27FC236}">
                <a16:creationId xmlns:a16="http://schemas.microsoft.com/office/drawing/2014/main" id="{2482F1A5-FEF1-EACE-A5DE-30060F16669F}"/>
              </a:ext>
            </a:extLst>
          </p:cNvPr>
          <p:cNvSpPr txBox="1"/>
          <p:nvPr/>
        </p:nvSpPr>
        <p:spPr>
          <a:xfrm>
            <a:off x="977153" y="1898030"/>
            <a:ext cx="7263497" cy="2720873"/>
          </a:xfrm>
          <a:prstGeom prst="rect">
            <a:avLst/>
          </a:prstGeom>
          <a:noFill/>
        </p:spPr>
        <p:txBody>
          <a:bodyPr wrap="square">
            <a:spAutoFit/>
          </a:bodyPr>
          <a:lstStyle/>
          <a:p>
            <a:pPr algn="just">
              <a:lnSpc>
                <a:spcPct val="106000"/>
              </a:lnSpc>
            </a:pPr>
            <a:r>
              <a:rPr lang="en-US" sz="1800" dirty="0" err="1">
                <a:effectLst/>
                <a:latin typeface="Calibri" panose="020F0502020204030204" pitchFamily="34" charset="0"/>
                <a:ea typeface="Calibri" panose="020F0502020204030204" pitchFamily="34" charset="0"/>
              </a:rPr>
              <a:t>Trong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văn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bản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Thuyền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trưởng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tàu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viễn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dương</a:t>
            </a:r>
            <a:endParaRPr lang="en-VN" sz="1800" dirty="0">
              <a:effectLst/>
              <a:latin typeface="Times New Roman" panose="02020603050405020304" pitchFamily="18" charset="0"/>
              <a:ea typeface="Times New Roman" panose="02020603050405020304" pitchFamily="18" charset="0"/>
            </a:endParaRPr>
          </a:p>
          <a:p>
            <a:pPr algn="just">
              <a:lnSpc>
                <a:spcPct val="106000"/>
              </a:lnSpc>
            </a:pP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Trong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đoạn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trích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có</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sự</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mâu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thuẫn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giữa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xấu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và</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tốt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Ông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vẽ</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ra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một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viễn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tưởng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cao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đẹp</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về</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một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xã</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phát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triển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giàu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mạnh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nhưng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thực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tế</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thì</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những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gì</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ông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làm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đều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chỉ</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đẩy</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người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dân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vào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nghèo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đói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Đó</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là</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sự</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tương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phản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giữa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áo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tưởng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và</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thực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tế</a:t>
            </a:r>
            <a:r>
              <a:rPr lang="en-US" sz="1800" dirty="0">
                <a:effectLst/>
                <a:latin typeface="Calibri" panose="020F0502020204030204" pitchFamily="34" charset="0"/>
                <a:ea typeface="Calibri" panose="020F0502020204030204" pitchFamily="34" charset="0"/>
              </a:rPr>
              <a:t>.</a:t>
            </a:r>
            <a:endParaRPr lang="en-VN" sz="1800" dirty="0">
              <a:effectLst/>
              <a:latin typeface="Times New Roman" panose="02020603050405020304" pitchFamily="18" charset="0"/>
              <a:ea typeface="Times New Roman" panose="02020603050405020304" pitchFamily="18" charset="0"/>
            </a:endParaRPr>
          </a:p>
          <a:p>
            <a:pPr algn="just">
              <a:lnSpc>
                <a:spcPct val="106000"/>
              </a:lnSpc>
            </a:pP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Nhân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vật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trong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đoạn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trích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có</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sự</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không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tương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xứng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giữa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thực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chất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bên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trong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và</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hình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thức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bên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ngoài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giữa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suy</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nghĩ</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và</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hành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động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khiến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việc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làm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trở</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nên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lố</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bịch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hài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hước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Ví</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dụ</a:t>
            </a:r>
            <a:r>
              <a:rPr lang="en-US" sz="1800" dirty="0">
                <a:effectLst/>
                <a:latin typeface="Calibri" panose="020F0502020204030204" pitchFamily="34" charset="0"/>
                <a:ea typeface="Calibri" panose="020F0502020204030204" pitchFamily="34" charset="0"/>
              </a:rPr>
              <a:t>: Anh </a:t>
            </a:r>
            <a:r>
              <a:rPr lang="en-US" sz="1800" dirty="0" err="1">
                <a:effectLst/>
                <a:latin typeface="Calibri" panose="020F0502020204030204" pitchFamily="34" charset="0"/>
                <a:ea typeface="Calibri" panose="020F0502020204030204" pitchFamily="34" charset="0"/>
              </a:rPr>
              <a:t>Hưng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là</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người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tàu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chở</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phân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được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ông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kêu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giả</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làm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thuyền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trưởng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tàu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viễn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dương</a:t>
            </a:r>
            <a:r>
              <a:rPr lang="en-US" sz="1800" dirty="0">
                <a:effectLst/>
                <a:latin typeface="Calibri" panose="020F0502020204030204" pitchFamily="34" charset="0"/>
                <a:ea typeface="Calibri" panose="020F0502020204030204" pitchFamily="34" charset="0"/>
              </a:rPr>
              <a:t>...</a:t>
            </a:r>
            <a:endParaRPr lang="en-VN"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9E806475-7462-838D-C04B-DEC530FA5EF5}"/>
              </a:ext>
            </a:extLst>
          </p:cNvPr>
          <p:cNvSpPr txBox="1"/>
          <p:nvPr/>
        </p:nvSpPr>
        <p:spPr>
          <a:xfrm>
            <a:off x="663388" y="186480"/>
            <a:ext cx="7817224" cy="1015663"/>
          </a:xfrm>
          <a:prstGeom prst="rect">
            <a:avLst/>
          </a:prstGeom>
          <a:noFill/>
        </p:spPr>
        <p:txBody>
          <a:bodyPr wrap="square">
            <a:spAutoFit/>
          </a:bodyPr>
          <a:lstStyle/>
          <a:p>
            <a:pPr algn="just"/>
            <a:r>
              <a:rPr lang="en-US" sz="2000" b="1" dirty="0" err="1">
                <a:solidFill>
                  <a:schemeClr val="accent6"/>
                </a:solidFill>
                <a:effectLst/>
                <a:latin typeface="Calibri" panose="020F0502020204030204" pitchFamily="34" charset="0"/>
                <a:ea typeface="Calibri" panose="020F0502020204030204" pitchFamily="34" charset="0"/>
              </a:rPr>
              <a:t>Câu</a:t>
            </a:r>
            <a:r>
              <a:rPr lang="en-US" sz="2000" b="1" dirty="0">
                <a:solidFill>
                  <a:schemeClr val="accent6"/>
                </a:solidFill>
                <a:effectLst/>
                <a:latin typeface="Calibri" panose="020F0502020204030204" pitchFamily="34" charset="0"/>
                <a:ea typeface="Calibri" panose="020F0502020204030204" pitchFamily="34" charset="0"/>
              </a:rPr>
              <a:t> 1:</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Nêu</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và</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giải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thích</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đặc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điểm</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của</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hài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kịch</a:t>
            </a:r>
            <a:r>
              <a:rPr lang="en-US" sz="2000" dirty="0">
                <a:solidFill>
                  <a:schemeClr val="accent6"/>
                </a:solidFill>
                <a:effectLst/>
                <a:latin typeface="Calibri" panose="020F0502020204030204" pitchFamily="34" charset="0"/>
                <a:ea typeface="Calibri" panose="020F0502020204030204" pitchFamily="34" charset="0"/>
              </a:rPr>
              <a:t>. Minh </a:t>
            </a:r>
            <a:r>
              <a:rPr lang="en-US" sz="2000" dirty="0" err="1">
                <a:solidFill>
                  <a:schemeClr val="accent6"/>
                </a:solidFill>
                <a:effectLst/>
                <a:latin typeface="Calibri" panose="020F0502020204030204" pitchFamily="34" charset="0"/>
                <a:ea typeface="Calibri" panose="020F0502020204030204" pitchFamily="34" charset="0"/>
              </a:rPr>
              <a:t>hoạt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một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trong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những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đặc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điểm</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ấy</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bằng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các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dẫn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chứng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rút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ra</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từ</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một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trong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ba</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văn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bản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hài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kịch</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đã</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đọc</a:t>
            </a:r>
            <a:r>
              <a:rPr lang="en-US" sz="2000" dirty="0">
                <a:solidFill>
                  <a:schemeClr val="accent6"/>
                </a:solidFill>
                <a:effectLst/>
                <a:latin typeface="Calibri" panose="020F0502020204030204" pitchFamily="34" charset="0"/>
                <a:ea typeface="Calibri" panose="020F0502020204030204" pitchFamily="34" charset="0"/>
              </a:rPr>
              <a:t>.</a:t>
            </a:r>
            <a:endParaRPr lang="en-VN" sz="2000" dirty="0">
              <a:solidFill>
                <a:schemeClr val="accent6"/>
              </a:solidFill>
            </a:endParaRPr>
          </a:p>
        </p:txBody>
      </p:sp>
      <p:sp>
        <p:nvSpPr>
          <p:cNvPr id="25" name="TextBox 24">
            <a:extLst>
              <a:ext uri="{FF2B5EF4-FFF2-40B4-BE49-F238E27FC236}">
                <a16:creationId xmlns:a16="http://schemas.microsoft.com/office/drawing/2014/main" id="{471283A1-ED38-125D-42D4-22348FD21B66}"/>
              </a:ext>
            </a:extLst>
          </p:cNvPr>
          <p:cNvSpPr txBox="1"/>
          <p:nvPr/>
        </p:nvSpPr>
        <p:spPr>
          <a:xfrm>
            <a:off x="903350" y="1494971"/>
            <a:ext cx="7426472" cy="403059"/>
          </a:xfrm>
          <a:prstGeom prst="rect">
            <a:avLst/>
          </a:prstGeom>
          <a:noFill/>
        </p:spPr>
        <p:txBody>
          <a:bodyPr wrap="square">
            <a:spAutoFit/>
          </a:bodyPr>
          <a:lstStyle/>
          <a:p>
            <a:pPr algn="ctr">
              <a:lnSpc>
                <a:spcPct val="106000"/>
              </a:lnSpc>
            </a:pPr>
            <a:r>
              <a:rPr lang="en-US" sz="2000" b="1" u="sng" dirty="0" err="1">
                <a:solidFill>
                  <a:schemeClr val="accent5">
                    <a:lumMod val="50000"/>
                  </a:schemeClr>
                </a:solidFill>
                <a:effectLst/>
                <a:latin typeface="Calibri" panose="020F0502020204030204" pitchFamily="34" charset="0"/>
                <a:ea typeface="Calibri" panose="020F0502020204030204" pitchFamily="34" charset="0"/>
              </a:rPr>
              <a:t>Trả</a:t>
            </a:r>
            <a:r>
              <a:rPr lang="en-US" sz="2000" b="1" u="sng" dirty="0">
                <a:solidFill>
                  <a:schemeClr val="accent5">
                    <a:lumMod val="50000"/>
                  </a:schemeClr>
                </a:solidFill>
                <a:effectLst/>
                <a:latin typeface="Calibri" panose="020F0502020204030204" pitchFamily="34" charset="0"/>
                <a:ea typeface="Calibri" panose="020F0502020204030204" pitchFamily="34" charset="0"/>
              </a:rPr>
              <a:t> </a:t>
            </a:r>
            <a:r>
              <a:rPr lang="en-US" sz="2000" b="1" u="sng" dirty="0" err="1">
                <a:solidFill>
                  <a:schemeClr val="accent5">
                    <a:lumMod val="50000"/>
                  </a:schemeClr>
                </a:solidFill>
                <a:effectLst/>
                <a:latin typeface="Calibri" panose="020F0502020204030204" pitchFamily="34" charset="0"/>
                <a:ea typeface="Calibri" panose="020F0502020204030204" pitchFamily="34" charset="0"/>
              </a:rPr>
              <a:t>lời</a:t>
            </a:r>
            <a:r>
              <a:rPr lang="en-US" sz="2000" b="1" u="sng" dirty="0">
                <a:solidFill>
                  <a:schemeClr val="accent5">
                    <a:lumMod val="50000"/>
                  </a:schemeClr>
                </a:solidFill>
                <a:effectLst/>
                <a:latin typeface="Calibri" panose="020F0502020204030204" pitchFamily="34" charset="0"/>
                <a:ea typeface="Calibri" panose="020F0502020204030204" pitchFamily="34" charset="0"/>
              </a:rPr>
              <a:t>:</a:t>
            </a:r>
            <a:endParaRPr lang="en-VN" sz="1800" b="1" u="sng" dirty="0">
              <a:solidFill>
                <a:schemeClr val="accent5">
                  <a:lumMod val="50000"/>
                </a:schemeClr>
              </a:solidFill>
              <a:effectLst/>
              <a:latin typeface="Times New Roman" panose="02020603050405020304" pitchFamily="18" charset="0"/>
              <a:ea typeface="Times New Roman" panose="02020603050405020304" pitchFamily="18" charset="0"/>
            </a:endParaRPr>
          </a:p>
        </p:txBody>
      </p:sp>
      <p:grpSp>
        <p:nvGrpSpPr>
          <p:cNvPr id="4" name="Google Shape;2692;p43">
            <a:extLst>
              <a:ext uri="{FF2B5EF4-FFF2-40B4-BE49-F238E27FC236}">
                <a16:creationId xmlns:a16="http://schemas.microsoft.com/office/drawing/2014/main" id="{88F02C42-DAAA-B484-9D7C-D9191C96F961}"/>
              </a:ext>
            </a:extLst>
          </p:cNvPr>
          <p:cNvGrpSpPr/>
          <p:nvPr/>
        </p:nvGrpSpPr>
        <p:grpSpPr>
          <a:xfrm>
            <a:off x="7676834" y="1033443"/>
            <a:ext cx="1398367" cy="1326116"/>
            <a:chOff x="4021625" y="120125"/>
            <a:chExt cx="762759" cy="723349"/>
          </a:xfrm>
        </p:grpSpPr>
        <p:sp>
          <p:nvSpPr>
            <p:cNvPr id="6" name="Google Shape;2693;p43">
              <a:extLst>
                <a:ext uri="{FF2B5EF4-FFF2-40B4-BE49-F238E27FC236}">
                  <a16:creationId xmlns:a16="http://schemas.microsoft.com/office/drawing/2014/main" id="{EFE9DB5E-C7BE-EBD5-F2EC-DDF649076360}"/>
                </a:ext>
              </a:extLst>
            </p:cNvPr>
            <p:cNvSpPr/>
            <p:nvPr/>
          </p:nvSpPr>
          <p:spPr>
            <a:xfrm>
              <a:off x="4022042" y="120125"/>
              <a:ext cx="761908" cy="723344"/>
            </a:xfrm>
            <a:custGeom>
              <a:avLst/>
              <a:gdLst/>
              <a:ahLst/>
              <a:cxnLst/>
              <a:rect l="l" t="t" r="r" b="b"/>
              <a:pathLst>
                <a:path w="9839" h="9341" extrusionOk="0">
                  <a:moveTo>
                    <a:pt x="3117" y="6400"/>
                  </a:moveTo>
                  <a:lnTo>
                    <a:pt x="3351" y="6840"/>
                  </a:lnTo>
                  <a:lnTo>
                    <a:pt x="3488" y="7103"/>
                  </a:lnTo>
                  <a:lnTo>
                    <a:pt x="2707" y="6449"/>
                  </a:lnTo>
                  <a:lnTo>
                    <a:pt x="3117" y="6400"/>
                  </a:lnTo>
                  <a:close/>
                  <a:moveTo>
                    <a:pt x="9839" y="1"/>
                  </a:moveTo>
                  <a:lnTo>
                    <a:pt x="3175" y="792"/>
                  </a:lnTo>
                  <a:lnTo>
                    <a:pt x="0" y="6810"/>
                  </a:lnTo>
                  <a:lnTo>
                    <a:pt x="2423" y="6488"/>
                  </a:lnTo>
                  <a:cubicBezTo>
                    <a:pt x="2433" y="6517"/>
                    <a:pt x="2443" y="6547"/>
                    <a:pt x="2472" y="6566"/>
                  </a:cubicBezTo>
                  <a:lnTo>
                    <a:pt x="4348" y="8149"/>
                  </a:lnTo>
                  <a:cubicBezTo>
                    <a:pt x="4301" y="8345"/>
                    <a:pt x="4460" y="8541"/>
                    <a:pt x="4661" y="8541"/>
                  </a:cubicBezTo>
                  <a:cubicBezTo>
                    <a:pt x="4671" y="8541"/>
                    <a:pt x="4680" y="8541"/>
                    <a:pt x="4690" y="8540"/>
                  </a:cubicBezTo>
                  <a:cubicBezTo>
                    <a:pt x="4758" y="8706"/>
                    <a:pt x="4778" y="8882"/>
                    <a:pt x="4748" y="9067"/>
                  </a:cubicBezTo>
                  <a:cubicBezTo>
                    <a:pt x="4759" y="9069"/>
                    <a:pt x="4769" y="9070"/>
                    <a:pt x="4779" y="9070"/>
                  </a:cubicBezTo>
                  <a:cubicBezTo>
                    <a:pt x="4830" y="9070"/>
                    <a:pt x="4884" y="9051"/>
                    <a:pt x="4924" y="9018"/>
                  </a:cubicBezTo>
                  <a:cubicBezTo>
                    <a:pt x="4973" y="9116"/>
                    <a:pt x="4983" y="9233"/>
                    <a:pt x="4963" y="9341"/>
                  </a:cubicBezTo>
                  <a:cubicBezTo>
                    <a:pt x="5237" y="9292"/>
                    <a:pt x="5471" y="9106"/>
                    <a:pt x="5569" y="8852"/>
                  </a:cubicBezTo>
                  <a:lnTo>
                    <a:pt x="5476" y="8768"/>
                  </a:lnTo>
                  <a:lnTo>
                    <a:pt x="5476" y="8768"/>
                  </a:lnTo>
                  <a:cubicBezTo>
                    <a:pt x="5485" y="8775"/>
                    <a:pt x="5495" y="8779"/>
                    <a:pt x="5506" y="8779"/>
                  </a:cubicBezTo>
                  <a:cubicBezTo>
                    <a:pt x="5518" y="8779"/>
                    <a:pt x="5530" y="8774"/>
                    <a:pt x="5540" y="8764"/>
                  </a:cubicBezTo>
                  <a:cubicBezTo>
                    <a:pt x="5559" y="8745"/>
                    <a:pt x="5569" y="8725"/>
                    <a:pt x="5569" y="8696"/>
                  </a:cubicBezTo>
                  <a:cubicBezTo>
                    <a:pt x="5608" y="8530"/>
                    <a:pt x="5608" y="8364"/>
                    <a:pt x="5559" y="8198"/>
                  </a:cubicBezTo>
                  <a:cubicBezTo>
                    <a:pt x="5449" y="8244"/>
                    <a:pt x="5331" y="8267"/>
                    <a:pt x="5214" y="8267"/>
                  </a:cubicBezTo>
                  <a:cubicBezTo>
                    <a:pt x="5136" y="8267"/>
                    <a:pt x="5058" y="8256"/>
                    <a:pt x="4983" y="8237"/>
                  </a:cubicBezTo>
                  <a:cubicBezTo>
                    <a:pt x="4998" y="8039"/>
                    <a:pt x="4842" y="7891"/>
                    <a:pt x="4668" y="7891"/>
                  </a:cubicBezTo>
                  <a:cubicBezTo>
                    <a:pt x="4610" y="7891"/>
                    <a:pt x="4551" y="7907"/>
                    <a:pt x="4494" y="7944"/>
                  </a:cubicBezTo>
                  <a:lnTo>
                    <a:pt x="4113" y="7621"/>
                  </a:lnTo>
                  <a:lnTo>
                    <a:pt x="4113" y="7621"/>
                  </a:lnTo>
                  <a:cubicBezTo>
                    <a:pt x="4125" y="7621"/>
                    <a:pt x="4136" y="7621"/>
                    <a:pt x="4147" y="7621"/>
                  </a:cubicBezTo>
                  <a:cubicBezTo>
                    <a:pt x="7119" y="7621"/>
                    <a:pt x="9195" y="5037"/>
                    <a:pt x="9477" y="3713"/>
                  </a:cubicBezTo>
                  <a:lnTo>
                    <a:pt x="9213" y="3430"/>
                  </a:lnTo>
                  <a:lnTo>
                    <a:pt x="9096" y="3293"/>
                  </a:lnTo>
                  <a:lnTo>
                    <a:pt x="8744" y="2912"/>
                  </a:lnTo>
                  <a:lnTo>
                    <a:pt x="8451" y="2599"/>
                  </a:lnTo>
                  <a:lnTo>
                    <a:pt x="9839" y="1"/>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94;p43">
              <a:extLst>
                <a:ext uri="{FF2B5EF4-FFF2-40B4-BE49-F238E27FC236}">
                  <a16:creationId xmlns:a16="http://schemas.microsoft.com/office/drawing/2014/main" id="{A416F48A-B9CD-CD50-ABA4-679629A866A7}"/>
                </a:ext>
              </a:extLst>
            </p:cNvPr>
            <p:cNvGrpSpPr/>
            <p:nvPr/>
          </p:nvGrpSpPr>
          <p:grpSpPr>
            <a:xfrm>
              <a:off x="4021625" y="120125"/>
              <a:ext cx="762759" cy="723349"/>
              <a:chOff x="4021625" y="120125"/>
              <a:chExt cx="762759" cy="723349"/>
            </a:xfrm>
          </p:grpSpPr>
          <p:sp>
            <p:nvSpPr>
              <p:cNvPr id="28" name="Google Shape;2695;p43">
                <a:extLst>
                  <a:ext uri="{FF2B5EF4-FFF2-40B4-BE49-F238E27FC236}">
                    <a16:creationId xmlns:a16="http://schemas.microsoft.com/office/drawing/2014/main" id="{E6B160EC-BBF0-06C7-F7E7-94DDD3EB168A}"/>
                  </a:ext>
                </a:extLst>
              </p:cNvPr>
              <p:cNvSpPr/>
              <p:nvPr/>
            </p:nvSpPr>
            <p:spPr>
              <a:xfrm>
                <a:off x="4241780" y="294903"/>
                <a:ext cx="514572" cy="415839"/>
              </a:xfrm>
              <a:custGeom>
                <a:avLst/>
                <a:gdLst/>
                <a:ahLst/>
                <a:cxnLst/>
                <a:rect l="l" t="t" r="r" b="b"/>
                <a:pathLst>
                  <a:path w="6645" h="5370" extrusionOk="0">
                    <a:moveTo>
                      <a:pt x="5286" y="0"/>
                    </a:moveTo>
                    <a:lnTo>
                      <a:pt x="1" y="3606"/>
                    </a:lnTo>
                    <a:lnTo>
                      <a:pt x="519" y="4583"/>
                    </a:lnTo>
                    <a:lnTo>
                      <a:pt x="695" y="4925"/>
                    </a:lnTo>
                    <a:lnTo>
                      <a:pt x="782" y="5081"/>
                    </a:lnTo>
                    <a:lnTo>
                      <a:pt x="929" y="5355"/>
                    </a:lnTo>
                    <a:cubicBezTo>
                      <a:pt x="1062" y="5365"/>
                      <a:pt x="1193" y="5370"/>
                      <a:pt x="1323" y="5370"/>
                    </a:cubicBezTo>
                    <a:cubicBezTo>
                      <a:pt x="4281" y="5370"/>
                      <a:pt x="6364" y="2785"/>
                      <a:pt x="6645" y="1456"/>
                    </a:cubicBezTo>
                    <a:lnTo>
                      <a:pt x="6381" y="1173"/>
                    </a:lnTo>
                    <a:lnTo>
                      <a:pt x="6254" y="1046"/>
                    </a:lnTo>
                    <a:lnTo>
                      <a:pt x="5902" y="665"/>
                    </a:lnTo>
                    <a:lnTo>
                      <a:pt x="5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96;p43">
                <a:extLst>
                  <a:ext uri="{FF2B5EF4-FFF2-40B4-BE49-F238E27FC236}">
                    <a16:creationId xmlns:a16="http://schemas.microsoft.com/office/drawing/2014/main" id="{30D78D14-5BB5-1F4F-6878-A48A9B871550}"/>
                  </a:ext>
                </a:extLst>
              </p:cNvPr>
              <p:cNvSpPr/>
              <p:nvPr/>
            </p:nvSpPr>
            <p:spPr>
              <a:xfrm>
                <a:off x="4241780" y="294903"/>
                <a:ext cx="457811" cy="354896"/>
              </a:xfrm>
              <a:custGeom>
                <a:avLst/>
                <a:gdLst/>
                <a:ahLst/>
                <a:cxnLst/>
                <a:rect l="l" t="t" r="r" b="b"/>
                <a:pathLst>
                  <a:path w="5912" h="4583" extrusionOk="0">
                    <a:moveTo>
                      <a:pt x="5286" y="0"/>
                    </a:moveTo>
                    <a:lnTo>
                      <a:pt x="1" y="3606"/>
                    </a:lnTo>
                    <a:lnTo>
                      <a:pt x="519" y="4583"/>
                    </a:lnTo>
                    <a:cubicBezTo>
                      <a:pt x="1505" y="4329"/>
                      <a:pt x="3889" y="3762"/>
                      <a:pt x="3909" y="3742"/>
                    </a:cubicBezTo>
                    <a:cubicBezTo>
                      <a:pt x="3928" y="3733"/>
                      <a:pt x="5501" y="1290"/>
                      <a:pt x="5912" y="665"/>
                    </a:cubicBezTo>
                    <a:lnTo>
                      <a:pt x="52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97;p43">
                <a:extLst>
                  <a:ext uri="{FF2B5EF4-FFF2-40B4-BE49-F238E27FC236}">
                    <a16:creationId xmlns:a16="http://schemas.microsoft.com/office/drawing/2014/main" id="{B38E3C2B-DEE7-25FC-E5D2-07E0B2B5DCFE}"/>
                  </a:ext>
                </a:extLst>
              </p:cNvPr>
              <p:cNvSpPr/>
              <p:nvPr/>
            </p:nvSpPr>
            <p:spPr>
              <a:xfrm>
                <a:off x="4295522" y="375129"/>
                <a:ext cx="440387" cy="313235"/>
              </a:xfrm>
              <a:custGeom>
                <a:avLst/>
                <a:gdLst/>
                <a:ahLst/>
                <a:cxnLst/>
                <a:rect l="l" t="t" r="r" b="b"/>
                <a:pathLst>
                  <a:path w="5687" h="4045" extrusionOk="0">
                    <a:moveTo>
                      <a:pt x="5560" y="0"/>
                    </a:moveTo>
                    <a:cubicBezTo>
                      <a:pt x="4680" y="2316"/>
                      <a:pt x="2472" y="3859"/>
                      <a:pt x="1" y="3889"/>
                    </a:cubicBezTo>
                    <a:lnTo>
                      <a:pt x="79" y="4045"/>
                    </a:lnTo>
                    <a:cubicBezTo>
                      <a:pt x="2091" y="3986"/>
                      <a:pt x="3948" y="2970"/>
                      <a:pt x="5071" y="1300"/>
                    </a:cubicBezTo>
                    <a:cubicBezTo>
                      <a:pt x="5315" y="928"/>
                      <a:pt x="5521" y="547"/>
                      <a:pt x="5687" y="137"/>
                    </a:cubicBezTo>
                    <a:lnTo>
                      <a:pt x="55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98;p43">
                <a:extLst>
                  <a:ext uri="{FF2B5EF4-FFF2-40B4-BE49-F238E27FC236}">
                    <a16:creationId xmlns:a16="http://schemas.microsoft.com/office/drawing/2014/main" id="{41C4B782-97BF-B5C7-2047-EB6D5998F220}"/>
                  </a:ext>
                </a:extLst>
              </p:cNvPr>
              <p:cNvSpPr/>
              <p:nvPr/>
            </p:nvSpPr>
            <p:spPr>
              <a:xfrm>
                <a:off x="4021625" y="120125"/>
                <a:ext cx="762759" cy="527427"/>
              </a:xfrm>
              <a:custGeom>
                <a:avLst/>
                <a:gdLst/>
                <a:ahLst/>
                <a:cxnLst/>
                <a:rect l="l" t="t" r="r" b="b"/>
                <a:pathLst>
                  <a:path w="9850" h="6811" extrusionOk="0">
                    <a:moveTo>
                      <a:pt x="9849" y="1"/>
                    </a:moveTo>
                    <a:lnTo>
                      <a:pt x="3176" y="792"/>
                    </a:lnTo>
                    <a:lnTo>
                      <a:pt x="1" y="6810"/>
                    </a:lnTo>
                    <a:lnTo>
                      <a:pt x="6674" y="5921"/>
                    </a:lnTo>
                    <a:lnTo>
                      <a:pt x="98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99;p43">
                <a:extLst>
                  <a:ext uri="{FF2B5EF4-FFF2-40B4-BE49-F238E27FC236}">
                    <a16:creationId xmlns:a16="http://schemas.microsoft.com/office/drawing/2014/main" id="{BBB57E95-0DE1-D43E-6AC5-700774439718}"/>
                  </a:ext>
                </a:extLst>
              </p:cNvPr>
              <p:cNvSpPr/>
              <p:nvPr/>
            </p:nvSpPr>
            <p:spPr>
              <a:xfrm>
                <a:off x="4208482" y="342450"/>
                <a:ext cx="214502" cy="426758"/>
              </a:xfrm>
              <a:custGeom>
                <a:avLst/>
                <a:gdLst/>
                <a:ahLst/>
                <a:cxnLst/>
                <a:rect l="l" t="t" r="r" b="b"/>
                <a:pathLst>
                  <a:path w="2770" h="5511" extrusionOk="0">
                    <a:moveTo>
                      <a:pt x="2607" y="1"/>
                    </a:moveTo>
                    <a:cubicBezTo>
                      <a:pt x="2602" y="1"/>
                      <a:pt x="2596" y="1"/>
                      <a:pt x="2590" y="2"/>
                    </a:cubicBezTo>
                    <a:lnTo>
                      <a:pt x="2248" y="51"/>
                    </a:lnTo>
                    <a:cubicBezTo>
                      <a:pt x="2209" y="61"/>
                      <a:pt x="2180" y="80"/>
                      <a:pt x="2160" y="109"/>
                    </a:cubicBezTo>
                    <a:lnTo>
                      <a:pt x="40" y="3539"/>
                    </a:lnTo>
                    <a:cubicBezTo>
                      <a:pt x="1" y="3588"/>
                      <a:pt x="11" y="3656"/>
                      <a:pt x="60" y="3695"/>
                    </a:cubicBezTo>
                    <a:lnTo>
                      <a:pt x="2189" y="5483"/>
                    </a:lnTo>
                    <a:cubicBezTo>
                      <a:pt x="2212" y="5500"/>
                      <a:pt x="2241" y="5511"/>
                      <a:pt x="2272" y="5511"/>
                    </a:cubicBezTo>
                    <a:cubicBezTo>
                      <a:pt x="2293" y="5511"/>
                      <a:pt x="2316" y="5505"/>
                      <a:pt x="2336" y="5493"/>
                    </a:cubicBezTo>
                    <a:cubicBezTo>
                      <a:pt x="2346" y="5483"/>
                      <a:pt x="2356" y="5473"/>
                      <a:pt x="2365" y="5463"/>
                    </a:cubicBezTo>
                    <a:cubicBezTo>
                      <a:pt x="2404" y="5415"/>
                      <a:pt x="2395" y="5336"/>
                      <a:pt x="2346" y="5297"/>
                    </a:cubicBezTo>
                    <a:lnTo>
                      <a:pt x="304" y="3578"/>
                    </a:lnTo>
                    <a:lnTo>
                      <a:pt x="2336" y="285"/>
                    </a:lnTo>
                    <a:lnTo>
                      <a:pt x="2619" y="246"/>
                    </a:lnTo>
                    <a:cubicBezTo>
                      <a:pt x="2770" y="227"/>
                      <a:pt x="2748" y="1"/>
                      <a:pt x="2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00;p43">
                <a:extLst>
                  <a:ext uri="{FF2B5EF4-FFF2-40B4-BE49-F238E27FC236}">
                    <a16:creationId xmlns:a16="http://schemas.microsoft.com/office/drawing/2014/main" id="{5893449C-199A-005F-7731-0E75C61A5D83}"/>
                  </a:ext>
                </a:extLst>
              </p:cNvPr>
              <p:cNvSpPr/>
              <p:nvPr/>
            </p:nvSpPr>
            <p:spPr>
              <a:xfrm>
                <a:off x="4378767" y="754111"/>
                <a:ext cx="77980" cy="89363"/>
              </a:xfrm>
              <a:custGeom>
                <a:avLst/>
                <a:gdLst/>
                <a:ahLst/>
                <a:cxnLst/>
                <a:rect l="l" t="t" r="r" b="b"/>
                <a:pathLst>
                  <a:path w="1007" h="1154" extrusionOk="0">
                    <a:moveTo>
                      <a:pt x="205" y="1"/>
                    </a:moveTo>
                    <a:lnTo>
                      <a:pt x="0" y="196"/>
                    </a:lnTo>
                    <a:cubicBezTo>
                      <a:pt x="137" y="392"/>
                      <a:pt x="186" y="636"/>
                      <a:pt x="137" y="870"/>
                    </a:cubicBezTo>
                    <a:cubicBezTo>
                      <a:pt x="155" y="876"/>
                      <a:pt x="174" y="878"/>
                      <a:pt x="192" y="878"/>
                    </a:cubicBezTo>
                    <a:cubicBezTo>
                      <a:pt x="241" y="878"/>
                      <a:pt x="287" y="860"/>
                      <a:pt x="323" y="831"/>
                    </a:cubicBezTo>
                    <a:cubicBezTo>
                      <a:pt x="362" y="929"/>
                      <a:pt x="381" y="1046"/>
                      <a:pt x="362" y="1154"/>
                    </a:cubicBezTo>
                    <a:cubicBezTo>
                      <a:pt x="635" y="1105"/>
                      <a:pt x="870" y="919"/>
                      <a:pt x="967" y="665"/>
                    </a:cubicBezTo>
                    <a:lnTo>
                      <a:pt x="874" y="581"/>
                    </a:lnTo>
                    <a:lnTo>
                      <a:pt x="874" y="581"/>
                    </a:lnTo>
                    <a:cubicBezTo>
                      <a:pt x="883" y="588"/>
                      <a:pt x="893" y="592"/>
                      <a:pt x="904" y="592"/>
                    </a:cubicBezTo>
                    <a:cubicBezTo>
                      <a:pt x="916" y="592"/>
                      <a:pt x="928" y="587"/>
                      <a:pt x="938" y="577"/>
                    </a:cubicBezTo>
                    <a:cubicBezTo>
                      <a:pt x="958" y="558"/>
                      <a:pt x="967" y="538"/>
                      <a:pt x="967" y="509"/>
                    </a:cubicBezTo>
                    <a:cubicBezTo>
                      <a:pt x="1007" y="343"/>
                      <a:pt x="1007" y="177"/>
                      <a:pt x="958" y="11"/>
                    </a:cubicBezTo>
                    <a:cubicBezTo>
                      <a:pt x="839" y="58"/>
                      <a:pt x="712" y="83"/>
                      <a:pt x="587" y="83"/>
                    </a:cubicBezTo>
                    <a:cubicBezTo>
                      <a:pt x="456" y="83"/>
                      <a:pt x="325" y="56"/>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01;p43">
                <a:extLst>
                  <a:ext uri="{FF2B5EF4-FFF2-40B4-BE49-F238E27FC236}">
                    <a16:creationId xmlns:a16="http://schemas.microsoft.com/office/drawing/2014/main" id="{43300C5A-D7B5-0E87-D068-28F2D6785D7F}"/>
                  </a:ext>
                </a:extLst>
              </p:cNvPr>
              <p:cNvSpPr/>
              <p:nvPr/>
            </p:nvSpPr>
            <p:spPr>
              <a:xfrm>
                <a:off x="4350735" y="731654"/>
                <a:ext cx="64118" cy="49637"/>
              </a:xfrm>
              <a:custGeom>
                <a:avLst/>
                <a:gdLst/>
                <a:ahLst/>
                <a:cxnLst/>
                <a:rect l="l" t="t" r="r" b="b"/>
                <a:pathLst>
                  <a:path w="828" h="641" extrusionOk="0">
                    <a:moveTo>
                      <a:pt x="421" y="0"/>
                    </a:moveTo>
                    <a:cubicBezTo>
                      <a:pt x="357" y="0"/>
                      <a:pt x="292" y="19"/>
                      <a:pt x="235" y="56"/>
                    </a:cubicBezTo>
                    <a:cubicBezTo>
                      <a:pt x="1" y="213"/>
                      <a:pt x="79" y="584"/>
                      <a:pt x="352" y="633"/>
                    </a:cubicBezTo>
                    <a:cubicBezTo>
                      <a:pt x="376" y="638"/>
                      <a:pt x="399" y="640"/>
                      <a:pt x="421" y="640"/>
                    </a:cubicBezTo>
                    <a:cubicBezTo>
                      <a:pt x="667" y="640"/>
                      <a:pt x="828" y="359"/>
                      <a:pt x="685" y="144"/>
                    </a:cubicBezTo>
                    <a:cubicBezTo>
                      <a:pt x="625" y="48"/>
                      <a:pt x="524" y="0"/>
                      <a:pt x="4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 name="Google Shape;2702;p43">
            <a:extLst>
              <a:ext uri="{FF2B5EF4-FFF2-40B4-BE49-F238E27FC236}">
                <a16:creationId xmlns:a16="http://schemas.microsoft.com/office/drawing/2014/main" id="{6CAB597C-7B60-F885-BDFC-F5C9025ADF8E}"/>
              </a:ext>
            </a:extLst>
          </p:cNvPr>
          <p:cNvGrpSpPr/>
          <p:nvPr/>
        </p:nvGrpSpPr>
        <p:grpSpPr>
          <a:xfrm>
            <a:off x="0" y="1494971"/>
            <a:ext cx="311988" cy="316429"/>
            <a:chOff x="8438852" y="1291368"/>
            <a:chExt cx="451176" cy="457599"/>
          </a:xfrm>
        </p:grpSpPr>
        <p:sp>
          <p:nvSpPr>
            <p:cNvPr id="36" name="Google Shape;2703;p43">
              <a:extLst>
                <a:ext uri="{FF2B5EF4-FFF2-40B4-BE49-F238E27FC236}">
                  <a16:creationId xmlns:a16="http://schemas.microsoft.com/office/drawing/2014/main" id="{04E6DC53-2EDE-82B3-AA9D-14FDF2B2681A}"/>
                </a:ext>
              </a:extLst>
            </p:cNvPr>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04;p43">
              <a:extLst>
                <a:ext uri="{FF2B5EF4-FFF2-40B4-BE49-F238E27FC236}">
                  <a16:creationId xmlns:a16="http://schemas.microsoft.com/office/drawing/2014/main" id="{A4147042-9B45-9631-72F0-C0764646C776}"/>
                </a:ext>
              </a:extLst>
            </p:cNvPr>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705;p43">
            <a:extLst>
              <a:ext uri="{FF2B5EF4-FFF2-40B4-BE49-F238E27FC236}">
                <a16:creationId xmlns:a16="http://schemas.microsoft.com/office/drawing/2014/main" id="{47225864-494B-0076-F705-6271AA8516CE}"/>
              </a:ext>
            </a:extLst>
          </p:cNvPr>
          <p:cNvGrpSpPr/>
          <p:nvPr/>
        </p:nvGrpSpPr>
        <p:grpSpPr>
          <a:xfrm rot="-2241629">
            <a:off x="-32590" y="4275732"/>
            <a:ext cx="793752" cy="686341"/>
            <a:chOff x="114900" y="1099975"/>
            <a:chExt cx="392400" cy="339300"/>
          </a:xfrm>
        </p:grpSpPr>
        <p:sp>
          <p:nvSpPr>
            <p:cNvPr id="39" name="Google Shape;2706;p43">
              <a:extLst>
                <a:ext uri="{FF2B5EF4-FFF2-40B4-BE49-F238E27FC236}">
                  <a16:creationId xmlns:a16="http://schemas.microsoft.com/office/drawing/2014/main" id="{AD7B683D-ED6D-2801-28C1-A46D46078992}"/>
                </a:ext>
              </a:extLst>
            </p:cNvPr>
            <p:cNvSpPr/>
            <p:nvPr/>
          </p:nvSpPr>
          <p:spPr>
            <a:xfrm>
              <a:off x="114900" y="1099975"/>
              <a:ext cx="392400" cy="339300"/>
            </a:xfrm>
            <a:prstGeom prst="triangle">
              <a:avLst>
                <a:gd name="adj" fmla="val 50000"/>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07;p43">
              <a:extLst>
                <a:ext uri="{FF2B5EF4-FFF2-40B4-BE49-F238E27FC236}">
                  <a16:creationId xmlns:a16="http://schemas.microsoft.com/office/drawing/2014/main" id="{87D5E50E-1829-9D36-926B-356F074BE040}"/>
                </a:ext>
              </a:extLst>
            </p:cNvPr>
            <p:cNvSpPr/>
            <p:nvPr/>
          </p:nvSpPr>
          <p:spPr>
            <a:xfrm>
              <a:off x="114900" y="1099975"/>
              <a:ext cx="392400" cy="339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2708;p43">
            <a:extLst>
              <a:ext uri="{FF2B5EF4-FFF2-40B4-BE49-F238E27FC236}">
                <a16:creationId xmlns:a16="http://schemas.microsoft.com/office/drawing/2014/main" id="{F6CC45FB-AB41-BB99-E73E-C12E6E4C614D}"/>
              </a:ext>
            </a:extLst>
          </p:cNvPr>
          <p:cNvGrpSpPr/>
          <p:nvPr/>
        </p:nvGrpSpPr>
        <p:grpSpPr>
          <a:xfrm>
            <a:off x="6540658" y="4597811"/>
            <a:ext cx="359210" cy="359209"/>
            <a:chOff x="-250650" y="2042750"/>
            <a:chExt cx="327000" cy="327000"/>
          </a:xfrm>
        </p:grpSpPr>
        <p:sp>
          <p:nvSpPr>
            <p:cNvPr id="42" name="Google Shape;2709;p43">
              <a:extLst>
                <a:ext uri="{FF2B5EF4-FFF2-40B4-BE49-F238E27FC236}">
                  <a16:creationId xmlns:a16="http://schemas.microsoft.com/office/drawing/2014/main" id="{EE3A1D1A-4CE7-5081-F0AF-D5EDC58A2D35}"/>
                </a:ext>
              </a:extLst>
            </p:cNvPr>
            <p:cNvSpPr/>
            <p:nvPr/>
          </p:nvSpPr>
          <p:spPr>
            <a:xfrm>
              <a:off x="-250650" y="2042750"/>
              <a:ext cx="327000" cy="327000"/>
            </a:xfrm>
            <a:prstGeom prst="ellipse">
              <a:avLst/>
            </a:prstGeom>
            <a:solidFill>
              <a:schemeClr val="accent2"/>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10;p43">
              <a:extLst>
                <a:ext uri="{FF2B5EF4-FFF2-40B4-BE49-F238E27FC236}">
                  <a16:creationId xmlns:a16="http://schemas.microsoft.com/office/drawing/2014/main" id="{32A01CB8-3F0E-CEBA-EDE4-2DCB747FC517}"/>
                </a:ext>
              </a:extLst>
            </p:cNvPr>
            <p:cNvSpPr/>
            <p:nvPr/>
          </p:nvSpPr>
          <p:spPr>
            <a:xfrm>
              <a:off x="-250650" y="2042750"/>
              <a:ext cx="327000" cy="32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18576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9"/>
        <p:cNvGrpSpPr/>
        <p:nvPr/>
      </p:nvGrpSpPr>
      <p:grpSpPr>
        <a:xfrm>
          <a:off x="0" y="0"/>
          <a:ext cx="0" cy="0"/>
          <a:chOff x="0" y="0"/>
          <a:chExt cx="0" cy="0"/>
        </a:xfrm>
      </p:grpSpPr>
      <p:sp>
        <p:nvSpPr>
          <p:cNvPr id="5" name="TextBox 4">
            <a:extLst>
              <a:ext uri="{FF2B5EF4-FFF2-40B4-BE49-F238E27FC236}">
                <a16:creationId xmlns:a16="http://schemas.microsoft.com/office/drawing/2014/main" id="{9E806475-7462-838D-C04B-DEC530FA5EF5}"/>
              </a:ext>
            </a:extLst>
          </p:cNvPr>
          <p:cNvSpPr txBox="1"/>
          <p:nvPr/>
        </p:nvSpPr>
        <p:spPr>
          <a:xfrm>
            <a:off x="663388" y="186480"/>
            <a:ext cx="7817224" cy="1015663"/>
          </a:xfrm>
          <a:prstGeom prst="rect">
            <a:avLst/>
          </a:prstGeom>
          <a:noFill/>
        </p:spPr>
        <p:txBody>
          <a:bodyPr wrap="square">
            <a:spAutoFit/>
          </a:bodyPr>
          <a:lstStyle/>
          <a:p>
            <a:pPr algn="just"/>
            <a:r>
              <a:rPr lang="en-US" sz="2000" b="1" dirty="0" err="1">
                <a:solidFill>
                  <a:schemeClr val="accent6"/>
                </a:solidFill>
                <a:effectLst/>
                <a:latin typeface="Calibri" panose="020F0502020204030204" pitchFamily="34" charset="0"/>
                <a:ea typeface="Calibri" panose="020F0502020204030204" pitchFamily="34" charset="0"/>
              </a:rPr>
              <a:t>Câu</a:t>
            </a:r>
            <a:r>
              <a:rPr lang="en-US" sz="2000" b="1" dirty="0">
                <a:solidFill>
                  <a:schemeClr val="accent6"/>
                </a:solidFill>
                <a:effectLst/>
                <a:latin typeface="Calibri" panose="020F0502020204030204" pitchFamily="34" charset="0"/>
                <a:ea typeface="Calibri" panose="020F0502020204030204" pitchFamily="34" charset="0"/>
              </a:rPr>
              <a:t> 1:</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Nêu</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và</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giải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thích</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đặc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điểm</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của</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hài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kịch</a:t>
            </a:r>
            <a:r>
              <a:rPr lang="en-US" sz="2000" dirty="0">
                <a:solidFill>
                  <a:schemeClr val="accent6"/>
                </a:solidFill>
                <a:effectLst/>
                <a:latin typeface="Calibri" panose="020F0502020204030204" pitchFamily="34" charset="0"/>
                <a:ea typeface="Calibri" panose="020F0502020204030204" pitchFamily="34" charset="0"/>
              </a:rPr>
              <a:t>. Minh </a:t>
            </a:r>
            <a:r>
              <a:rPr lang="en-US" sz="2000" dirty="0" err="1">
                <a:solidFill>
                  <a:schemeClr val="accent6"/>
                </a:solidFill>
                <a:effectLst/>
                <a:latin typeface="Calibri" panose="020F0502020204030204" pitchFamily="34" charset="0"/>
                <a:ea typeface="Calibri" panose="020F0502020204030204" pitchFamily="34" charset="0"/>
              </a:rPr>
              <a:t>hoạt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một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trong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những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đặc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điểm</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ấy</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bằng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các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dẫn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chứng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rút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ra</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từ</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một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trong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ba</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văn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bản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hài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kịch</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đã</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đọc</a:t>
            </a:r>
            <a:r>
              <a:rPr lang="en-US" sz="2000" dirty="0">
                <a:solidFill>
                  <a:schemeClr val="accent6"/>
                </a:solidFill>
                <a:effectLst/>
                <a:latin typeface="Calibri" panose="020F0502020204030204" pitchFamily="34" charset="0"/>
                <a:ea typeface="Calibri" panose="020F0502020204030204" pitchFamily="34" charset="0"/>
              </a:rPr>
              <a:t>.</a:t>
            </a:r>
            <a:endParaRPr lang="en-VN" sz="2000" dirty="0">
              <a:solidFill>
                <a:schemeClr val="accent6"/>
              </a:solidFill>
            </a:endParaRPr>
          </a:p>
        </p:txBody>
      </p:sp>
      <p:sp>
        <p:nvSpPr>
          <p:cNvPr id="25" name="TextBox 24">
            <a:extLst>
              <a:ext uri="{FF2B5EF4-FFF2-40B4-BE49-F238E27FC236}">
                <a16:creationId xmlns:a16="http://schemas.microsoft.com/office/drawing/2014/main" id="{471283A1-ED38-125D-42D4-22348FD21B66}"/>
              </a:ext>
            </a:extLst>
          </p:cNvPr>
          <p:cNvSpPr txBox="1"/>
          <p:nvPr/>
        </p:nvSpPr>
        <p:spPr>
          <a:xfrm>
            <a:off x="903350" y="1629442"/>
            <a:ext cx="7426472" cy="403059"/>
          </a:xfrm>
          <a:prstGeom prst="rect">
            <a:avLst/>
          </a:prstGeom>
          <a:noFill/>
        </p:spPr>
        <p:txBody>
          <a:bodyPr wrap="square">
            <a:spAutoFit/>
          </a:bodyPr>
          <a:lstStyle/>
          <a:p>
            <a:pPr algn="ctr">
              <a:lnSpc>
                <a:spcPct val="106000"/>
              </a:lnSpc>
            </a:pPr>
            <a:r>
              <a:rPr lang="en-US" sz="2000" b="1" u="sng" dirty="0" err="1">
                <a:solidFill>
                  <a:schemeClr val="accent5">
                    <a:lumMod val="50000"/>
                  </a:schemeClr>
                </a:solidFill>
                <a:effectLst/>
                <a:latin typeface="Calibri" panose="020F0502020204030204" pitchFamily="34" charset="0"/>
                <a:ea typeface="Calibri" panose="020F0502020204030204" pitchFamily="34" charset="0"/>
              </a:rPr>
              <a:t>Trả</a:t>
            </a:r>
            <a:r>
              <a:rPr lang="en-US" sz="2000" b="1" u="sng" dirty="0">
                <a:solidFill>
                  <a:schemeClr val="accent5">
                    <a:lumMod val="50000"/>
                  </a:schemeClr>
                </a:solidFill>
                <a:effectLst/>
                <a:latin typeface="Calibri" panose="020F0502020204030204" pitchFamily="34" charset="0"/>
                <a:ea typeface="Calibri" panose="020F0502020204030204" pitchFamily="34" charset="0"/>
              </a:rPr>
              <a:t> </a:t>
            </a:r>
            <a:r>
              <a:rPr lang="en-US" sz="2000" b="1" u="sng" dirty="0" err="1">
                <a:solidFill>
                  <a:schemeClr val="accent5">
                    <a:lumMod val="50000"/>
                  </a:schemeClr>
                </a:solidFill>
                <a:effectLst/>
                <a:latin typeface="Calibri" panose="020F0502020204030204" pitchFamily="34" charset="0"/>
                <a:ea typeface="Calibri" panose="020F0502020204030204" pitchFamily="34" charset="0"/>
              </a:rPr>
              <a:t>lời</a:t>
            </a:r>
            <a:r>
              <a:rPr lang="en-US" sz="2000" b="1" u="sng" dirty="0">
                <a:solidFill>
                  <a:schemeClr val="accent5">
                    <a:lumMod val="50000"/>
                  </a:schemeClr>
                </a:solidFill>
                <a:effectLst/>
                <a:latin typeface="Calibri" panose="020F0502020204030204" pitchFamily="34" charset="0"/>
                <a:ea typeface="Calibri" panose="020F0502020204030204" pitchFamily="34" charset="0"/>
              </a:rPr>
              <a:t>:</a:t>
            </a:r>
            <a:endParaRPr lang="en-VN" sz="1800" b="1" u="sng"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2482F1A5-FEF1-EACE-A5DE-30060F16669F}"/>
              </a:ext>
            </a:extLst>
          </p:cNvPr>
          <p:cNvSpPr txBox="1"/>
          <p:nvPr/>
        </p:nvSpPr>
        <p:spPr>
          <a:xfrm>
            <a:off x="1066325" y="2190858"/>
            <a:ext cx="7263497" cy="1546449"/>
          </a:xfrm>
          <a:prstGeom prst="rect">
            <a:avLst/>
          </a:prstGeom>
          <a:noFill/>
        </p:spPr>
        <p:txBody>
          <a:bodyPr wrap="square">
            <a:spAutoFit/>
          </a:bodyPr>
          <a:lstStyle/>
          <a:p>
            <a:pPr>
              <a:lnSpc>
                <a:spcPct val="106000"/>
              </a:lnSpc>
            </a:pP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Đoạn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trích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chủ</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yếu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toàn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là</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lời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thoại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giữa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nhân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vật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với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nhau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Lời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thoại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bộc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lộ</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được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đặc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điểm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tính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có</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yếu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tố</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hài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hước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gây</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cười</a:t>
            </a:r>
            <a:r>
              <a:rPr lang="en-US" sz="1800" dirty="0">
                <a:effectLst/>
                <a:latin typeface="Calibri" panose="020F0502020204030204" pitchFamily="34" charset="0"/>
                <a:ea typeface="Calibri" panose="020F0502020204030204" pitchFamily="34" charset="0"/>
              </a:rPr>
              <a:t>.</a:t>
            </a:r>
            <a:endParaRPr lang="en-VN" sz="1800" dirty="0">
              <a:effectLst/>
              <a:latin typeface="Times New Roman" panose="02020603050405020304" pitchFamily="18" charset="0"/>
              <a:ea typeface="Times New Roman" panose="02020603050405020304" pitchFamily="18" charset="0"/>
            </a:endParaRPr>
          </a:p>
          <a:p>
            <a:pPr>
              <a:lnSpc>
                <a:spcPct val="106000"/>
              </a:lnSpc>
            </a:pP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Đoạn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trích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cũng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sử</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dụng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thủ</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pháp</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trào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phúng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phóng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Ví</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dụ</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Ông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vẽ</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lên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những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viễn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tưởng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cao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đẹp</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về</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một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xã</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phát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triển</a:t>
            </a:r>
            <a:r>
              <a:rPr lang="en-US" sz="1800" dirty="0">
                <a:effectLst/>
                <a:latin typeface="Calibri" panose="020F0502020204030204" pitchFamily="34" charset="0"/>
                <a:ea typeface="Calibri" panose="020F0502020204030204" pitchFamily="34" charset="0"/>
              </a:rPr>
              <a:t> khoa </a:t>
            </a:r>
            <a:r>
              <a:rPr lang="en-US" sz="1800" dirty="0" err="1">
                <a:effectLst/>
                <a:latin typeface="Calibri" panose="020F0502020204030204" pitchFamily="34" charset="0"/>
                <a:ea typeface="Calibri" panose="020F0502020204030204" pitchFamily="34" charset="0"/>
              </a:rPr>
              <a:t>học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giàu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mạnh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những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thực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tế</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nhưng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thực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tế</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chỉ</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là</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những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lời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nói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xáo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rỗng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giả</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dối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lố</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bịch</a:t>
            </a:r>
            <a:r>
              <a:rPr lang="en-US" sz="1800" dirty="0">
                <a:effectLst/>
                <a:latin typeface="Calibri" panose="020F0502020204030204" pitchFamily="34" charset="0"/>
                <a:ea typeface="Calibri" panose="020F0502020204030204" pitchFamily="34" charset="0"/>
              </a:rPr>
              <a:t>.</a:t>
            </a:r>
            <a:endParaRPr lang="en-VN" sz="1800" dirty="0">
              <a:effectLst/>
              <a:latin typeface="Times New Roman" panose="02020603050405020304" pitchFamily="18" charset="0"/>
              <a:ea typeface="Times New Roman" panose="02020603050405020304" pitchFamily="18" charset="0"/>
            </a:endParaRPr>
          </a:p>
        </p:txBody>
      </p:sp>
      <p:grpSp>
        <p:nvGrpSpPr>
          <p:cNvPr id="2" name="Google Shape;3448;p64">
            <a:extLst>
              <a:ext uri="{FF2B5EF4-FFF2-40B4-BE49-F238E27FC236}">
                <a16:creationId xmlns:a16="http://schemas.microsoft.com/office/drawing/2014/main" id="{74E01486-9BF1-F41D-5BE1-5CC96C178BF1}"/>
              </a:ext>
            </a:extLst>
          </p:cNvPr>
          <p:cNvGrpSpPr/>
          <p:nvPr/>
        </p:nvGrpSpPr>
        <p:grpSpPr>
          <a:xfrm rot="830708">
            <a:off x="7255750" y="4072629"/>
            <a:ext cx="1628215" cy="1228715"/>
            <a:chOff x="5100496" y="101975"/>
            <a:chExt cx="1314136" cy="991619"/>
          </a:xfrm>
        </p:grpSpPr>
        <p:sp>
          <p:nvSpPr>
            <p:cNvPr id="3" name="Google Shape;3449;p64">
              <a:extLst>
                <a:ext uri="{FF2B5EF4-FFF2-40B4-BE49-F238E27FC236}">
                  <a16:creationId xmlns:a16="http://schemas.microsoft.com/office/drawing/2014/main" id="{3D6670D5-B315-A1DA-8CA1-E17A6235DE0F}"/>
                </a:ext>
              </a:extLst>
            </p:cNvPr>
            <p:cNvSpPr/>
            <p:nvPr/>
          </p:nvSpPr>
          <p:spPr>
            <a:xfrm>
              <a:off x="5100496" y="102603"/>
              <a:ext cx="1314132" cy="990991"/>
            </a:xfrm>
            <a:custGeom>
              <a:avLst/>
              <a:gdLst/>
              <a:ahLst/>
              <a:cxnLst/>
              <a:rect l="l" t="t" r="r" b="b"/>
              <a:pathLst>
                <a:path w="20929" h="15782" extrusionOk="0">
                  <a:moveTo>
                    <a:pt x="4402" y="0"/>
                  </a:moveTo>
                  <a:cubicBezTo>
                    <a:pt x="3699" y="0"/>
                    <a:pt x="2936" y="60"/>
                    <a:pt x="2111" y="198"/>
                  </a:cubicBezTo>
                  <a:lnTo>
                    <a:pt x="2091" y="569"/>
                  </a:lnTo>
                  <a:cubicBezTo>
                    <a:pt x="1808" y="618"/>
                    <a:pt x="1525" y="676"/>
                    <a:pt x="1251" y="755"/>
                  </a:cubicBezTo>
                  <a:lnTo>
                    <a:pt x="1222" y="1009"/>
                  </a:lnTo>
                  <a:lnTo>
                    <a:pt x="255" y="10329"/>
                  </a:lnTo>
                  <a:lnTo>
                    <a:pt x="30" y="12528"/>
                  </a:lnTo>
                  <a:lnTo>
                    <a:pt x="1" y="12782"/>
                  </a:lnTo>
                  <a:cubicBezTo>
                    <a:pt x="1297" y="12505"/>
                    <a:pt x="2431" y="12395"/>
                    <a:pt x="3416" y="12395"/>
                  </a:cubicBezTo>
                  <a:cubicBezTo>
                    <a:pt x="7227" y="12395"/>
                    <a:pt x="8794" y="14042"/>
                    <a:pt x="8794" y="14042"/>
                  </a:cubicBezTo>
                  <a:lnTo>
                    <a:pt x="9810" y="14149"/>
                  </a:lnTo>
                  <a:lnTo>
                    <a:pt x="10826" y="14257"/>
                  </a:lnTo>
                  <a:cubicBezTo>
                    <a:pt x="11178" y="14042"/>
                    <a:pt x="11568" y="13876"/>
                    <a:pt x="11969" y="13778"/>
                  </a:cubicBezTo>
                  <a:cubicBezTo>
                    <a:pt x="12379" y="14648"/>
                    <a:pt x="13073" y="15361"/>
                    <a:pt x="13933" y="15781"/>
                  </a:cubicBezTo>
                  <a:cubicBezTo>
                    <a:pt x="13728" y="15507"/>
                    <a:pt x="13591" y="15185"/>
                    <a:pt x="13522" y="14843"/>
                  </a:cubicBezTo>
                  <a:lnTo>
                    <a:pt x="13522" y="14843"/>
                  </a:lnTo>
                  <a:cubicBezTo>
                    <a:pt x="13691" y="14864"/>
                    <a:pt x="13862" y="14874"/>
                    <a:pt x="14034" y="14874"/>
                  </a:cubicBezTo>
                  <a:cubicBezTo>
                    <a:pt x="14259" y="14874"/>
                    <a:pt x="14487" y="14857"/>
                    <a:pt x="14714" y="14824"/>
                  </a:cubicBezTo>
                  <a:cubicBezTo>
                    <a:pt x="14079" y="14657"/>
                    <a:pt x="13513" y="14286"/>
                    <a:pt x="13102" y="13778"/>
                  </a:cubicBezTo>
                  <a:cubicBezTo>
                    <a:pt x="13053" y="13710"/>
                    <a:pt x="13005" y="13641"/>
                    <a:pt x="12956" y="13573"/>
                  </a:cubicBezTo>
                  <a:cubicBezTo>
                    <a:pt x="13305" y="13525"/>
                    <a:pt x="13697" y="13495"/>
                    <a:pt x="14130" y="13495"/>
                  </a:cubicBezTo>
                  <a:cubicBezTo>
                    <a:pt x="15537" y="13495"/>
                    <a:pt x="17384" y="13810"/>
                    <a:pt x="19678" y="14833"/>
                  </a:cubicBezTo>
                  <a:lnTo>
                    <a:pt x="19707" y="14579"/>
                  </a:lnTo>
                  <a:lnTo>
                    <a:pt x="20830" y="3774"/>
                  </a:lnTo>
                  <a:lnTo>
                    <a:pt x="20899" y="3051"/>
                  </a:lnTo>
                  <a:lnTo>
                    <a:pt x="20928" y="2797"/>
                  </a:lnTo>
                  <a:cubicBezTo>
                    <a:pt x="20674" y="2670"/>
                    <a:pt x="20410" y="2543"/>
                    <a:pt x="20147" y="2445"/>
                  </a:cubicBezTo>
                  <a:lnTo>
                    <a:pt x="20195" y="2074"/>
                  </a:lnTo>
                  <a:cubicBezTo>
                    <a:pt x="18476" y="1403"/>
                    <a:pt x="16976" y="1166"/>
                    <a:pt x="15714" y="1166"/>
                  </a:cubicBezTo>
                  <a:cubicBezTo>
                    <a:pt x="12671" y="1166"/>
                    <a:pt x="11011" y="2543"/>
                    <a:pt x="11011" y="2543"/>
                  </a:cubicBezTo>
                  <a:cubicBezTo>
                    <a:pt x="11011" y="2543"/>
                    <a:pt x="8991" y="0"/>
                    <a:pt x="4402"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3450;p64">
              <a:extLst>
                <a:ext uri="{FF2B5EF4-FFF2-40B4-BE49-F238E27FC236}">
                  <a16:creationId xmlns:a16="http://schemas.microsoft.com/office/drawing/2014/main" id="{98E07BBC-0ED3-D099-58F9-7A5364F82F63}"/>
                </a:ext>
              </a:extLst>
            </p:cNvPr>
            <p:cNvGrpSpPr/>
            <p:nvPr/>
          </p:nvGrpSpPr>
          <p:grpSpPr>
            <a:xfrm>
              <a:off x="5100500" y="101975"/>
              <a:ext cx="1314132" cy="991605"/>
              <a:chOff x="5100500" y="101975"/>
              <a:chExt cx="1314132" cy="991605"/>
            </a:xfrm>
          </p:grpSpPr>
          <p:sp>
            <p:nvSpPr>
              <p:cNvPr id="6" name="Google Shape;3451;p64">
                <a:extLst>
                  <a:ext uri="{FF2B5EF4-FFF2-40B4-BE49-F238E27FC236}">
                    <a16:creationId xmlns:a16="http://schemas.microsoft.com/office/drawing/2014/main" id="{4F2D7341-133E-AE87-7A6F-73A3A00E3320}"/>
                  </a:ext>
                </a:extLst>
              </p:cNvPr>
              <p:cNvSpPr/>
              <p:nvPr/>
            </p:nvSpPr>
            <p:spPr>
              <a:xfrm>
                <a:off x="5100500" y="144422"/>
                <a:ext cx="1312876" cy="889644"/>
              </a:xfrm>
              <a:custGeom>
                <a:avLst/>
                <a:gdLst/>
                <a:ahLst/>
                <a:cxnLst/>
                <a:rect l="l" t="t" r="r" b="b"/>
                <a:pathLst>
                  <a:path w="20909" h="14168" extrusionOk="0">
                    <a:moveTo>
                      <a:pt x="3881" y="0"/>
                    </a:moveTo>
                    <a:cubicBezTo>
                      <a:pt x="2318" y="0"/>
                      <a:pt x="1222" y="343"/>
                      <a:pt x="1222" y="343"/>
                    </a:cubicBezTo>
                    <a:lnTo>
                      <a:pt x="1" y="12116"/>
                    </a:lnTo>
                    <a:cubicBezTo>
                      <a:pt x="1297" y="11839"/>
                      <a:pt x="2432" y="11729"/>
                      <a:pt x="3416" y="11729"/>
                    </a:cubicBezTo>
                    <a:cubicBezTo>
                      <a:pt x="7227" y="11729"/>
                      <a:pt x="8794" y="13376"/>
                      <a:pt x="8794" y="13376"/>
                    </a:cubicBezTo>
                    <a:lnTo>
                      <a:pt x="9810" y="13483"/>
                    </a:lnTo>
                    <a:lnTo>
                      <a:pt x="10826" y="13591"/>
                    </a:lnTo>
                    <a:cubicBezTo>
                      <a:pt x="10826" y="13591"/>
                      <a:pt x="11930" y="12829"/>
                      <a:pt x="14126" y="12829"/>
                    </a:cubicBezTo>
                    <a:cubicBezTo>
                      <a:pt x="15533" y="12829"/>
                      <a:pt x="17388" y="13141"/>
                      <a:pt x="19688" y="14167"/>
                    </a:cubicBezTo>
                    <a:lnTo>
                      <a:pt x="20909" y="2385"/>
                    </a:lnTo>
                    <a:cubicBezTo>
                      <a:pt x="20909" y="2385"/>
                      <a:pt x="18938" y="1284"/>
                      <a:pt x="16299" y="1284"/>
                    </a:cubicBezTo>
                    <a:cubicBezTo>
                      <a:pt x="15126" y="1284"/>
                      <a:pt x="13820" y="1502"/>
                      <a:pt x="12497" y="2131"/>
                    </a:cubicBezTo>
                    <a:lnTo>
                      <a:pt x="10797" y="2297"/>
                    </a:lnTo>
                    <a:lnTo>
                      <a:pt x="10797" y="2297"/>
                    </a:lnTo>
                    <a:lnTo>
                      <a:pt x="10816" y="2101"/>
                    </a:lnTo>
                    <a:lnTo>
                      <a:pt x="9507" y="1828"/>
                    </a:lnTo>
                    <a:cubicBezTo>
                      <a:pt x="7591" y="362"/>
                      <a:pt x="5489" y="0"/>
                      <a:pt x="3881" y="0"/>
                    </a:cubicBezTo>
                    <a:close/>
                  </a:path>
                </a:pathLst>
              </a:custGeom>
              <a:solidFill>
                <a:srgbClr val="B2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52;p64">
                <a:extLst>
                  <a:ext uri="{FF2B5EF4-FFF2-40B4-BE49-F238E27FC236}">
                    <a16:creationId xmlns:a16="http://schemas.microsoft.com/office/drawing/2014/main" id="{9866B9C8-B73C-F8C1-5504-2AC38A36FB91}"/>
                  </a:ext>
                </a:extLst>
              </p:cNvPr>
              <p:cNvSpPr/>
              <p:nvPr/>
            </p:nvSpPr>
            <p:spPr>
              <a:xfrm>
                <a:off x="5102384" y="128724"/>
                <a:ext cx="1312248" cy="889393"/>
              </a:xfrm>
              <a:custGeom>
                <a:avLst/>
                <a:gdLst/>
                <a:ahLst/>
                <a:cxnLst/>
                <a:rect l="l" t="t" r="r" b="b"/>
                <a:pathLst>
                  <a:path w="20899" h="14164" extrusionOk="0">
                    <a:moveTo>
                      <a:pt x="3867" y="0"/>
                    </a:moveTo>
                    <a:cubicBezTo>
                      <a:pt x="2310" y="0"/>
                      <a:pt x="1221" y="339"/>
                      <a:pt x="1221" y="339"/>
                    </a:cubicBezTo>
                    <a:lnTo>
                      <a:pt x="0" y="12112"/>
                    </a:lnTo>
                    <a:cubicBezTo>
                      <a:pt x="1294" y="11835"/>
                      <a:pt x="2428" y="11725"/>
                      <a:pt x="3412" y="11725"/>
                    </a:cubicBezTo>
                    <a:cubicBezTo>
                      <a:pt x="7220" y="11725"/>
                      <a:pt x="8793" y="13372"/>
                      <a:pt x="8793" y="13372"/>
                    </a:cubicBezTo>
                    <a:lnTo>
                      <a:pt x="9800" y="13479"/>
                    </a:lnTo>
                    <a:lnTo>
                      <a:pt x="10816" y="13587"/>
                    </a:lnTo>
                    <a:cubicBezTo>
                      <a:pt x="10816" y="13587"/>
                      <a:pt x="11918" y="12829"/>
                      <a:pt x="14113" y="12829"/>
                    </a:cubicBezTo>
                    <a:cubicBezTo>
                      <a:pt x="15520" y="12829"/>
                      <a:pt x="17376" y="13140"/>
                      <a:pt x="19677" y="14163"/>
                    </a:cubicBezTo>
                    <a:lnTo>
                      <a:pt x="20898" y="2381"/>
                    </a:lnTo>
                    <a:cubicBezTo>
                      <a:pt x="20898" y="2381"/>
                      <a:pt x="18933" y="1284"/>
                      <a:pt x="16300" y="1284"/>
                    </a:cubicBezTo>
                    <a:cubicBezTo>
                      <a:pt x="15124" y="1284"/>
                      <a:pt x="13814" y="1503"/>
                      <a:pt x="12486" y="2136"/>
                    </a:cubicBezTo>
                    <a:lnTo>
                      <a:pt x="10786" y="2302"/>
                    </a:lnTo>
                    <a:lnTo>
                      <a:pt x="10806" y="2097"/>
                    </a:lnTo>
                    <a:lnTo>
                      <a:pt x="9497" y="1824"/>
                    </a:lnTo>
                    <a:cubicBezTo>
                      <a:pt x="7577" y="360"/>
                      <a:pt x="5473" y="0"/>
                      <a:pt x="3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53;p64">
                <a:extLst>
                  <a:ext uri="{FF2B5EF4-FFF2-40B4-BE49-F238E27FC236}">
                    <a16:creationId xmlns:a16="http://schemas.microsoft.com/office/drawing/2014/main" id="{DA1A2F58-077E-9F7D-9C23-AE799DA0DA26}"/>
                  </a:ext>
                </a:extLst>
              </p:cNvPr>
              <p:cNvSpPr/>
              <p:nvPr/>
            </p:nvSpPr>
            <p:spPr>
              <a:xfrm>
                <a:off x="5188219" y="101975"/>
                <a:ext cx="1180389" cy="829615"/>
              </a:xfrm>
              <a:custGeom>
                <a:avLst/>
                <a:gdLst/>
                <a:ahLst/>
                <a:cxnLst/>
                <a:rect l="l" t="t" r="r" b="b"/>
                <a:pathLst>
                  <a:path w="18799" h="13212" extrusionOk="0">
                    <a:moveTo>
                      <a:pt x="3012" y="1"/>
                    </a:moveTo>
                    <a:cubicBezTo>
                      <a:pt x="2310" y="1"/>
                      <a:pt x="1548" y="60"/>
                      <a:pt x="724" y="198"/>
                    </a:cubicBezTo>
                    <a:lnTo>
                      <a:pt x="50" y="10417"/>
                    </a:lnTo>
                    <a:lnTo>
                      <a:pt x="1" y="11199"/>
                    </a:lnTo>
                    <a:cubicBezTo>
                      <a:pt x="1" y="11199"/>
                      <a:pt x="115" y="11194"/>
                      <a:pt x="320" y="11194"/>
                    </a:cubicBezTo>
                    <a:cubicBezTo>
                      <a:pt x="1381" y="11194"/>
                      <a:pt x="4879" y="11331"/>
                      <a:pt x="7622" y="13026"/>
                    </a:cubicBezTo>
                    <a:cubicBezTo>
                      <a:pt x="7860" y="12874"/>
                      <a:pt x="8130" y="12800"/>
                      <a:pt x="8398" y="12800"/>
                    </a:cubicBezTo>
                    <a:cubicBezTo>
                      <a:pt x="8767" y="12800"/>
                      <a:pt x="9132" y="12940"/>
                      <a:pt x="9410" y="13212"/>
                    </a:cubicBezTo>
                    <a:cubicBezTo>
                      <a:pt x="10768" y="12725"/>
                      <a:pt x="12208" y="12573"/>
                      <a:pt x="13478" y="12573"/>
                    </a:cubicBezTo>
                    <a:cubicBezTo>
                      <a:pt x="15599" y="12573"/>
                      <a:pt x="17245" y="12997"/>
                      <a:pt x="17245" y="12997"/>
                    </a:cubicBezTo>
                    <a:lnTo>
                      <a:pt x="17353" y="12264"/>
                    </a:lnTo>
                    <a:lnTo>
                      <a:pt x="18799" y="2084"/>
                    </a:lnTo>
                    <a:cubicBezTo>
                      <a:pt x="17075" y="1411"/>
                      <a:pt x="15572" y="1174"/>
                      <a:pt x="14307" y="1174"/>
                    </a:cubicBezTo>
                    <a:cubicBezTo>
                      <a:pt x="11271" y="1174"/>
                      <a:pt x="9615" y="2543"/>
                      <a:pt x="9615" y="2543"/>
                    </a:cubicBezTo>
                    <a:cubicBezTo>
                      <a:pt x="9615" y="2543"/>
                      <a:pt x="7594" y="1"/>
                      <a:pt x="30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54;p64">
                <a:extLst>
                  <a:ext uri="{FF2B5EF4-FFF2-40B4-BE49-F238E27FC236}">
                    <a16:creationId xmlns:a16="http://schemas.microsoft.com/office/drawing/2014/main" id="{3D7D97D5-1A0E-B9B1-9625-36E542F36A1C}"/>
                  </a:ext>
                </a:extLst>
              </p:cNvPr>
              <p:cNvSpPr/>
              <p:nvPr/>
            </p:nvSpPr>
            <p:spPr>
              <a:xfrm>
                <a:off x="5190731" y="101975"/>
                <a:ext cx="1177878" cy="770150"/>
              </a:xfrm>
              <a:custGeom>
                <a:avLst/>
                <a:gdLst/>
                <a:ahLst/>
                <a:cxnLst/>
                <a:rect l="l" t="t" r="r" b="b"/>
                <a:pathLst>
                  <a:path w="18759" h="12265" extrusionOk="0">
                    <a:moveTo>
                      <a:pt x="2972" y="1"/>
                    </a:moveTo>
                    <a:cubicBezTo>
                      <a:pt x="2270" y="1"/>
                      <a:pt x="1508" y="60"/>
                      <a:pt x="684" y="198"/>
                    </a:cubicBezTo>
                    <a:lnTo>
                      <a:pt x="0" y="10427"/>
                    </a:lnTo>
                    <a:cubicBezTo>
                      <a:pt x="1004" y="10325"/>
                      <a:pt x="2007" y="10232"/>
                      <a:pt x="3007" y="10232"/>
                    </a:cubicBezTo>
                    <a:cubicBezTo>
                      <a:pt x="3439" y="10232"/>
                      <a:pt x="3869" y="10249"/>
                      <a:pt x="4299" y="10290"/>
                    </a:cubicBezTo>
                    <a:cubicBezTo>
                      <a:pt x="5813" y="10447"/>
                      <a:pt x="7337" y="10916"/>
                      <a:pt x="8500" y="11893"/>
                    </a:cubicBezTo>
                    <a:cubicBezTo>
                      <a:pt x="9521" y="11349"/>
                      <a:pt x="10690" y="11129"/>
                      <a:pt x="11859" y="11129"/>
                    </a:cubicBezTo>
                    <a:cubicBezTo>
                      <a:pt x="12223" y="11129"/>
                      <a:pt x="12586" y="11150"/>
                      <a:pt x="12945" y="11189"/>
                    </a:cubicBezTo>
                    <a:cubicBezTo>
                      <a:pt x="14431" y="11355"/>
                      <a:pt x="15877" y="11805"/>
                      <a:pt x="17313" y="12264"/>
                    </a:cubicBezTo>
                    <a:lnTo>
                      <a:pt x="18759" y="2084"/>
                    </a:lnTo>
                    <a:cubicBezTo>
                      <a:pt x="17035" y="1411"/>
                      <a:pt x="15532" y="1174"/>
                      <a:pt x="14267" y="1174"/>
                    </a:cubicBezTo>
                    <a:cubicBezTo>
                      <a:pt x="11231" y="1174"/>
                      <a:pt x="9575" y="2543"/>
                      <a:pt x="9575" y="2543"/>
                    </a:cubicBezTo>
                    <a:cubicBezTo>
                      <a:pt x="9575" y="2543"/>
                      <a:pt x="7554" y="1"/>
                      <a:pt x="2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55;p64">
                <a:extLst>
                  <a:ext uri="{FF2B5EF4-FFF2-40B4-BE49-F238E27FC236}">
                    <a16:creationId xmlns:a16="http://schemas.microsoft.com/office/drawing/2014/main" id="{E8FC45BC-FDBC-3CEC-1175-91419922853D}"/>
                  </a:ext>
                </a:extLst>
              </p:cNvPr>
              <p:cNvSpPr/>
              <p:nvPr/>
            </p:nvSpPr>
            <p:spPr>
              <a:xfrm>
                <a:off x="5309092" y="180652"/>
                <a:ext cx="440535" cy="122131"/>
              </a:xfrm>
              <a:custGeom>
                <a:avLst/>
                <a:gdLst/>
                <a:ahLst/>
                <a:cxnLst/>
                <a:rect l="l" t="t" r="r" b="b"/>
                <a:pathLst>
                  <a:path w="7016" h="1945" extrusionOk="0">
                    <a:moveTo>
                      <a:pt x="929" y="0"/>
                    </a:moveTo>
                    <a:lnTo>
                      <a:pt x="460" y="10"/>
                    </a:lnTo>
                    <a:lnTo>
                      <a:pt x="1" y="49"/>
                    </a:lnTo>
                    <a:lnTo>
                      <a:pt x="460" y="49"/>
                    </a:lnTo>
                    <a:lnTo>
                      <a:pt x="929" y="59"/>
                    </a:lnTo>
                    <a:lnTo>
                      <a:pt x="1388" y="88"/>
                    </a:lnTo>
                    <a:lnTo>
                      <a:pt x="1837" y="137"/>
                    </a:lnTo>
                    <a:cubicBezTo>
                      <a:pt x="2453" y="205"/>
                      <a:pt x="3059" y="322"/>
                      <a:pt x="3645" y="479"/>
                    </a:cubicBezTo>
                    <a:cubicBezTo>
                      <a:pt x="4241" y="635"/>
                      <a:pt x="4817" y="840"/>
                      <a:pt x="5384" y="1085"/>
                    </a:cubicBezTo>
                    <a:cubicBezTo>
                      <a:pt x="5941" y="1329"/>
                      <a:pt x="6488" y="1622"/>
                      <a:pt x="7016" y="1944"/>
                    </a:cubicBezTo>
                    <a:cubicBezTo>
                      <a:pt x="6517" y="1573"/>
                      <a:pt x="5980" y="1260"/>
                      <a:pt x="5423" y="997"/>
                    </a:cubicBezTo>
                    <a:cubicBezTo>
                      <a:pt x="4300" y="469"/>
                      <a:pt x="3088" y="147"/>
                      <a:pt x="1847" y="39"/>
                    </a:cubicBezTo>
                    <a:lnTo>
                      <a:pt x="1388" y="10"/>
                    </a:lnTo>
                    <a:lnTo>
                      <a:pt x="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56;p64">
                <a:extLst>
                  <a:ext uri="{FF2B5EF4-FFF2-40B4-BE49-F238E27FC236}">
                    <a16:creationId xmlns:a16="http://schemas.microsoft.com/office/drawing/2014/main" id="{D8C30CC3-7B85-93F4-704D-433FD445DD7B}"/>
                  </a:ext>
                </a:extLst>
              </p:cNvPr>
              <p:cNvSpPr/>
              <p:nvPr/>
            </p:nvSpPr>
            <p:spPr>
              <a:xfrm>
                <a:off x="5307899" y="268937"/>
                <a:ext cx="440535" cy="122194"/>
              </a:xfrm>
              <a:custGeom>
                <a:avLst/>
                <a:gdLst/>
                <a:ahLst/>
                <a:cxnLst/>
                <a:rect l="l" t="t" r="r" b="b"/>
                <a:pathLst>
                  <a:path w="7016" h="1946" extrusionOk="0">
                    <a:moveTo>
                      <a:pt x="919" y="1"/>
                    </a:moveTo>
                    <a:lnTo>
                      <a:pt x="459" y="21"/>
                    </a:lnTo>
                    <a:lnTo>
                      <a:pt x="0" y="50"/>
                    </a:lnTo>
                    <a:lnTo>
                      <a:pt x="459" y="50"/>
                    </a:lnTo>
                    <a:lnTo>
                      <a:pt x="919" y="69"/>
                    </a:lnTo>
                    <a:lnTo>
                      <a:pt x="1378" y="89"/>
                    </a:lnTo>
                    <a:lnTo>
                      <a:pt x="1837" y="138"/>
                    </a:lnTo>
                    <a:cubicBezTo>
                      <a:pt x="3058" y="284"/>
                      <a:pt x="4250" y="607"/>
                      <a:pt x="5384" y="1095"/>
                    </a:cubicBezTo>
                    <a:cubicBezTo>
                      <a:pt x="5940" y="1339"/>
                      <a:pt x="6488" y="1623"/>
                      <a:pt x="7015" y="1945"/>
                    </a:cubicBezTo>
                    <a:cubicBezTo>
                      <a:pt x="6517" y="1584"/>
                      <a:pt x="5979" y="1261"/>
                      <a:pt x="5413" y="998"/>
                    </a:cubicBezTo>
                    <a:cubicBezTo>
                      <a:pt x="4289" y="480"/>
                      <a:pt x="3088" y="148"/>
                      <a:pt x="1847" y="40"/>
                    </a:cubicBezTo>
                    <a:lnTo>
                      <a:pt x="1388" y="11"/>
                    </a:lnTo>
                    <a:lnTo>
                      <a:pt x="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57;p64">
                <a:extLst>
                  <a:ext uri="{FF2B5EF4-FFF2-40B4-BE49-F238E27FC236}">
                    <a16:creationId xmlns:a16="http://schemas.microsoft.com/office/drawing/2014/main" id="{A43C053A-1F77-BB0B-EF20-5E2DC9C3AAD9}"/>
                  </a:ext>
                </a:extLst>
              </p:cNvPr>
              <p:cNvSpPr/>
              <p:nvPr/>
            </p:nvSpPr>
            <p:spPr>
              <a:xfrm>
                <a:off x="5290066" y="360989"/>
                <a:ext cx="441163" cy="122131"/>
              </a:xfrm>
              <a:custGeom>
                <a:avLst/>
                <a:gdLst/>
                <a:ahLst/>
                <a:cxnLst/>
                <a:rect l="l" t="t" r="r" b="b"/>
                <a:pathLst>
                  <a:path w="7026" h="1945" extrusionOk="0">
                    <a:moveTo>
                      <a:pt x="929" y="1"/>
                    </a:moveTo>
                    <a:lnTo>
                      <a:pt x="470" y="10"/>
                    </a:lnTo>
                    <a:lnTo>
                      <a:pt x="1" y="49"/>
                    </a:lnTo>
                    <a:lnTo>
                      <a:pt x="470" y="49"/>
                    </a:lnTo>
                    <a:lnTo>
                      <a:pt x="929" y="59"/>
                    </a:lnTo>
                    <a:lnTo>
                      <a:pt x="1388" y="88"/>
                    </a:lnTo>
                    <a:lnTo>
                      <a:pt x="1847" y="137"/>
                    </a:lnTo>
                    <a:cubicBezTo>
                      <a:pt x="3069" y="284"/>
                      <a:pt x="4261" y="606"/>
                      <a:pt x="5384" y="1095"/>
                    </a:cubicBezTo>
                    <a:cubicBezTo>
                      <a:pt x="5951" y="1339"/>
                      <a:pt x="6498" y="1622"/>
                      <a:pt x="7026" y="1945"/>
                    </a:cubicBezTo>
                    <a:cubicBezTo>
                      <a:pt x="6518" y="1583"/>
                      <a:pt x="5990" y="1261"/>
                      <a:pt x="5423" y="997"/>
                    </a:cubicBezTo>
                    <a:cubicBezTo>
                      <a:pt x="4866" y="743"/>
                      <a:pt x="4280" y="528"/>
                      <a:pt x="3684" y="362"/>
                    </a:cubicBezTo>
                    <a:cubicBezTo>
                      <a:pt x="3088" y="206"/>
                      <a:pt x="2473" y="98"/>
                      <a:pt x="1857" y="40"/>
                    </a:cubicBezTo>
                    <a:lnTo>
                      <a:pt x="1388" y="10"/>
                    </a:lnTo>
                    <a:lnTo>
                      <a:pt x="9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58;p64">
                <a:extLst>
                  <a:ext uri="{FF2B5EF4-FFF2-40B4-BE49-F238E27FC236}">
                    <a16:creationId xmlns:a16="http://schemas.microsoft.com/office/drawing/2014/main" id="{293CD2B5-67B8-5603-82D4-1DC951CD6D9D}"/>
                  </a:ext>
                </a:extLst>
              </p:cNvPr>
              <p:cNvSpPr/>
              <p:nvPr/>
            </p:nvSpPr>
            <p:spPr>
              <a:xfrm>
                <a:off x="5288873" y="449964"/>
                <a:ext cx="440535" cy="122131"/>
              </a:xfrm>
              <a:custGeom>
                <a:avLst/>
                <a:gdLst/>
                <a:ahLst/>
                <a:cxnLst/>
                <a:rect l="l" t="t" r="r" b="b"/>
                <a:pathLst>
                  <a:path w="7016" h="1945" extrusionOk="0">
                    <a:moveTo>
                      <a:pt x="928" y="0"/>
                    </a:moveTo>
                    <a:lnTo>
                      <a:pt x="459" y="10"/>
                    </a:lnTo>
                    <a:lnTo>
                      <a:pt x="0" y="49"/>
                    </a:lnTo>
                    <a:lnTo>
                      <a:pt x="459" y="49"/>
                    </a:lnTo>
                    <a:lnTo>
                      <a:pt x="919" y="59"/>
                    </a:lnTo>
                    <a:lnTo>
                      <a:pt x="1378" y="88"/>
                    </a:lnTo>
                    <a:lnTo>
                      <a:pt x="1837" y="137"/>
                    </a:lnTo>
                    <a:cubicBezTo>
                      <a:pt x="2453" y="205"/>
                      <a:pt x="3049" y="323"/>
                      <a:pt x="3645" y="479"/>
                    </a:cubicBezTo>
                    <a:cubicBezTo>
                      <a:pt x="4241" y="645"/>
                      <a:pt x="4817" y="840"/>
                      <a:pt x="5384" y="1085"/>
                    </a:cubicBezTo>
                    <a:cubicBezTo>
                      <a:pt x="5941" y="1339"/>
                      <a:pt x="6488" y="1622"/>
                      <a:pt x="7015" y="1944"/>
                    </a:cubicBezTo>
                    <a:cubicBezTo>
                      <a:pt x="6517" y="1583"/>
                      <a:pt x="5980" y="1270"/>
                      <a:pt x="5423" y="1006"/>
                    </a:cubicBezTo>
                    <a:cubicBezTo>
                      <a:pt x="4299" y="479"/>
                      <a:pt x="3088" y="147"/>
                      <a:pt x="1847" y="39"/>
                    </a:cubicBezTo>
                    <a:lnTo>
                      <a:pt x="1388" y="10"/>
                    </a:lnTo>
                    <a:lnTo>
                      <a:pt x="9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59;p64">
                <a:extLst>
                  <a:ext uri="{FF2B5EF4-FFF2-40B4-BE49-F238E27FC236}">
                    <a16:creationId xmlns:a16="http://schemas.microsoft.com/office/drawing/2014/main" id="{6CFA0636-133E-3E2A-73BE-E8388B555B79}"/>
                  </a:ext>
                </a:extLst>
              </p:cNvPr>
              <p:cNvSpPr/>
              <p:nvPr/>
            </p:nvSpPr>
            <p:spPr>
              <a:xfrm>
                <a:off x="5272924" y="529081"/>
                <a:ext cx="440535" cy="122131"/>
              </a:xfrm>
              <a:custGeom>
                <a:avLst/>
                <a:gdLst/>
                <a:ahLst/>
                <a:cxnLst/>
                <a:rect l="l" t="t" r="r" b="b"/>
                <a:pathLst>
                  <a:path w="7016" h="1945" extrusionOk="0">
                    <a:moveTo>
                      <a:pt x="919" y="1"/>
                    </a:moveTo>
                    <a:lnTo>
                      <a:pt x="459" y="10"/>
                    </a:lnTo>
                    <a:lnTo>
                      <a:pt x="0" y="49"/>
                    </a:lnTo>
                    <a:lnTo>
                      <a:pt x="459" y="49"/>
                    </a:lnTo>
                    <a:lnTo>
                      <a:pt x="919" y="59"/>
                    </a:lnTo>
                    <a:lnTo>
                      <a:pt x="1378" y="88"/>
                    </a:lnTo>
                    <a:lnTo>
                      <a:pt x="1837" y="137"/>
                    </a:lnTo>
                    <a:cubicBezTo>
                      <a:pt x="3058" y="284"/>
                      <a:pt x="4250" y="606"/>
                      <a:pt x="5384" y="1095"/>
                    </a:cubicBezTo>
                    <a:cubicBezTo>
                      <a:pt x="5941" y="1339"/>
                      <a:pt x="6488" y="1622"/>
                      <a:pt x="7015" y="1945"/>
                    </a:cubicBezTo>
                    <a:cubicBezTo>
                      <a:pt x="6517" y="1583"/>
                      <a:pt x="5980" y="1261"/>
                      <a:pt x="5413" y="997"/>
                    </a:cubicBezTo>
                    <a:cubicBezTo>
                      <a:pt x="4289" y="479"/>
                      <a:pt x="3088" y="147"/>
                      <a:pt x="1847" y="40"/>
                    </a:cubicBezTo>
                    <a:lnTo>
                      <a:pt x="1388" y="10"/>
                    </a:lnTo>
                    <a:lnTo>
                      <a:pt x="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60;p64">
                <a:extLst>
                  <a:ext uri="{FF2B5EF4-FFF2-40B4-BE49-F238E27FC236}">
                    <a16:creationId xmlns:a16="http://schemas.microsoft.com/office/drawing/2014/main" id="{9436FC0D-69FF-8CA2-B246-5287BA5AF172}"/>
                  </a:ext>
                </a:extLst>
              </p:cNvPr>
              <p:cNvSpPr/>
              <p:nvPr/>
            </p:nvSpPr>
            <p:spPr>
              <a:xfrm>
                <a:off x="5262501" y="627224"/>
                <a:ext cx="440535" cy="122131"/>
              </a:xfrm>
              <a:custGeom>
                <a:avLst/>
                <a:gdLst/>
                <a:ahLst/>
                <a:cxnLst/>
                <a:rect l="l" t="t" r="r" b="b"/>
                <a:pathLst>
                  <a:path w="7016" h="1945" extrusionOk="0">
                    <a:moveTo>
                      <a:pt x="928" y="1"/>
                    </a:moveTo>
                    <a:lnTo>
                      <a:pt x="459" y="20"/>
                    </a:lnTo>
                    <a:lnTo>
                      <a:pt x="0" y="50"/>
                    </a:lnTo>
                    <a:lnTo>
                      <a:pt x="459" y="50"/>
                    </a:lnTo>
                    <a:lnTo>
                      <a:pt x="928" y="69"/>
                    </a:lnTo>
                    <a:lnTo>
                      <a:pt x="1388" y="98"/>
                    </a:lnTo>
                    <a:lnTo>
                      <a:pt x="1847" y="138"/>
                    </a:lnTo>
                    <a:cubicBezTo>
                      <a:pt x="3058" y="284"/>
                      <a:pt x="4260" y="606"/>
                      <a:pt x="5384" y="1095"/>
                    </a:cubicBezTo>
                    <a:cubicBezTo>
                      <a:pt x="5950" y="1339"/>
                      <a:pt x="6497" y="1623"/>
                      <a:pt x="7015" y="1945"/>
                    </a:cubicBezTo>
                    <a:cubicBezTo>
                      <a:pt x="6517" y="1584"/>
                      <a:pt x="5979" y="1271"/>
                      <a:pt x="5423" y="1017"/>
                    </a:cubicBezTo>
                    <a:cubicBezTo>
                      <a:pt x="4299" y="479"/>
                      <a:pt x="3088" y="157"/>
                      <a:pt x="1857" y="40"/>
                    </a:cubicBezTo>
                    <a:lnTo>
                      <a:pt x="1388" y="11"/>
                    </a:lnTo>
                    <a:lnTo>
                      <a:pt x="9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61;p64">
                <a:extLst>
                  <a:ext uri="{FF2B5EF4-FFF2-40B4-BE49-F238E27FC236}">
                    <a16:creationId xmlns:a16="http://schemas.microsoft.com/office/drawing/2014/main" id="{92539D20-7E89-8EED-92E2-049FD2FE21E4}"/>
                  </a:ext>
                </a:extLst>
              </p:cNvPr>
              <p:cNvSpPr/>
              <p:nvPr/>
            </p:nvSpPr>
            <p:spPr>
              <a:xfrm>
                <a:off x="5825046" y="255876"/>
                <a:ext cx="455228" cy="54881"/>
              </a:xfrm>
              <a:custGeom>
                <a:avLst/>
                <a:gdLst/>
                <a:ahLst/>
                <a:cxnLst/>
                <a:rect l="l" t="t" r="r" b="b"/>
                <a:pathLst>
                  <a:path w="7250" h="874" extrusionOk="0">
                    <a:moveTo>
                      <a:pt x="4142" y="0"/>
                    </a:moveTo>
                    <a:cubicBezTo>
                      <a:pt x="3956" y="0"/>
                      <a:pt x="3771" y="5"/>
                      <a:pt x="3586" y="14"/>
                    </a:cubicBezTo>
                    <a:cubicBezTo>
                      <a:pt x="2971" y="53"/>
                      <a:pt x="2355" y="141"/>
                      <a:pt x="1759" y="277"/>
                    </a:cubicBezTo>
                    <a:cubicBezTo>
                      <a:pt x="1153" y="424"/>
                      <a:pt x="567" y="619"/>
                      <a:pt x="0" y="873"/>
                    </a:cubicBezTo>
                    <a:cubicBezTo>
                      <a:pt x="577" y="658"/>
                      <a:pt x="1163" y="492"/>
                      <a:pt x="1769" y="375"/>
                    </a:cubicBezTo>
                    <a:cubicBezTo>
                      <a:pt x="2603" y="205"/>
                      <a:pt x="3452" y="121"/>
                      <a:pt x="4305" y="121"/>
                    </a:cubicBezTo>
                    <a:cubicBezTo>
                      <a:pt x="4680" y="121"/>
                      <a:pt x="5056" y="137"/>
                      <a:pt x="5433" y="170"/>
                    </a:cubicBezTo>
                    <a:lnTo>
                      <a:pt x="5892" y="219"/>
                    </a:lnTo>
                    <a:lnTo>
                      <a:pt x="6341" y="287"/>
                    </a:lnTo>
                    <a:lnTo>
                      <a:pt x="6800" y="365"/>
                    </a:lnTo>
                    <a:lnTo>
                      <a:pt x="7250" y="463"/>
                    </a:lnTo>
                    <a:lnTo>
                      <a:pt x="6810" y="336"/>
                    </a:lnTo>
                    <a:lnTo>
                      <a:pt x="6351" y="229"/>
                    </a:lnTo>
                    <a:lnTo>
                      <a:pt x="5902" y="141"/>
                    </a:lnTo>
                    <a:lnTo>
                      <a:pt x="5442" y="72"/>
                    </a:lnTo>
                    <a:cubicBezTo>
                      <a:pt x="5011" y="24"/>
                      <a:pt x="4576" y="0"/>
                      <a:pt x="4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62;p64">
                <a:extLst>
                  <a:ext uri="{FF2B5EF4-FFF2-40B4-BE49-F238E27FC236}">
                    <a16:creationId xmlns:a16="http://schemas.microsoft.com/office/drawing/2014/main" id="{1D9F9E59-8077-D841-B323-D1690BA0DB58}"/>
                  </a:ext>
                </a:extLst>
              </p:cNvPr>
              <p:cNvSpPr/>
              <p:nvPr/>
            </p:nvSpPr>
            <p:spPr>
              <a:xfrm>
                <a:off x="5808469" y="342968"/>
                <a:ext cx="455290" cy="54253"/>
              </a:xfrm>
              <a:custGeom>
                <a:avLst/>
                <a:gdLst/>
                <a:ahLst/>
                <a:cxnLst/>
                <a:rect l="l" t="t" r="r" b="b"/>
                <a:pathLst>
                  <a:path w="7251" h="864" extrusionOk="0">
                    <a:moveTo>
                      <a:pt x="4142" y="1"/>
                    </a:moveTo>
                    <a:cubicBezTo>
                      <a:pt x="3956" y="1"/>
                      <a:pt x="3771" y="5"/>
                      <a:pt x="3586" y="14"/>
                    </a:cubicBezTo>
                    <a:cubicBezTo>
                      <a:pt x="2971" y="53"/>
                      <a:pt x="2355" y="141"/>
                      <a:pt x="1759" y="278"/>
                    </a:cubicBezTo>
                    <a:cubicBezTo>
                      <a:pt x="1153" y="415"/>
                      <a:pt x="567" y="620"/>
                      <a:pt x="1" y="864"/>
                    </a:cubicBezTo>
                    <a:cubicBezTo>
                      <a:pt x="577" y="659"/>
                      <a:pt x="1163" y="493"/>
                      <a:pt x="1769" y="366"/>
                    </a:cubicBezTo>
                    <a:cubicBezTo>
                      <a:pt x="2604" y="196"/>
                      <a:pt x="3457" y="111"/>
                      <a:pt x="4309" y="111"/>
                    </a:cubicBezTo>
                    <a:cubicBezTo>
                      <a:pt x="4685" y="111"/>
                      <a:pt x="5060" y="128"/>
                      <a:pt x="5433" y="160"/>
                    </a:cubicBezTo>
                    <a:lnTo>
                      <a:pt x="5892" y="219"/>
                    </a:lnTo>
                    <a:lnTo>
                      <a:pt x="6341" y="278"/>
                    </a:lnTo>
                    <a:lnTo>
                      <a:pt x="6801" y="366"/>
                    </a:lnTo>
                    <a:lnTo>
                      <a:pt x="7250" y="463"/>
                    </a:lnTo>
                    <a:lnTo>
                      <a:pt x="6801" y="336"/>
                    </a:lnTo>
                    <a:lnTo>
                      <a:pt x="6361" y="229"/>
                    </a:lnTo>
                    <a:lnTo>
                      <a:pt x="5902" y="141"/>
                    </a:lnTo>
                    <a:lnTo>
                      <a:pt x="5443" y="73"/>
                    </a:lnTo>
                    <a:cubicBezTo>
                      <a:pt x="5012" y="25"/>
                      <a:pt x="4576" y="1"/>
                      <a:pt x="4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63;p64">
                <a:extLst>
                  <a:ext uri="{FF2B5EF4-FFF2-40B4-BE49-F238E27FC236}">
                    <a16:creationId xmlns:a16="http://schemas.microsoft.com/office/drawing/2014/main" id="{09695D0C-1CAF-FB8B-613F-E33162FF2B4C}"/>
                  </a:ext>
                </a:extLst>
              </p:cNvPr>
              <p:cNvSpPr/>
              <p:nvPr/>
            </p:nvSpPr>
            <p:spPr>
              <a:xfrm>
                <a:off x="5806648" y="436464"/>
                <a:ext cx="455855" cy="54629"/>
              </a:xfrm>
              <a:custGeom>
                <a:avLst/>
                <a:gdLst/>
                <a:ahLst/>
                <a:cxnLst/>
                <a:rect l="l" t="t" r="r" b="b"/>
                <a:pathLst>
                  <a:path w="7260" h="870" extrusionOk="0">
                    <a:moveTo>
                      <a:pt x="4201" y="0"/>
                    </a:moveTo>
                    <a:cubicBezTo>
                      <a:pt x="3996" y="0"/>
                      <a:pt x="3791" y="7"/>
                      <a:pt x="3586" y="20"/>
                    </a:cubicBezTo>
                    <a:cubicBezTo>
                      <a:pt x="2961" y="49"/>
                      <a:pt x="2355" y="137"/>
                      <a:pt x="1749" y="284"/>
                    </a:cubicBezTo>
                    <a:cubicBezTo>
                      <a:pt x="1153" y="420"/>
                      <a:pt x="557" y="616"/>
                      <a:pt x="0" y="870"/>
                    </a:cubicBezTo>
                    <a:cubicBezTo>
                      <a:pt x="577" y="665"/>
                      <a:pt x="1173" y="499"/>
                      <a:pt x="1769" y="371"/>
                    </a:cubicBezTo>
                    <a:cubicBezTo>
                      <a:pt x="2610" y="202"/>
                      <a:pt x="3461" y="117"/>
                      <a:pt x="4311" y="117"/>
                    </a:cubicBezTo>
                    <a:cubicBezTo>
                      <a:pt x="4685" y="117"/>
                      <a:pt x="5059" y="133"/>
                      <a:pt x="5432" y="166"/>
                    </a:cubicBezTo>
                    <a:lnTo>
                      <a:pt x="5892" y="215"/>
                    </a:lnTo>
                    <a:lnTo>
                      <a:pt x="6351" y="284"/>
                    </a:lnTo>
                    <a:lnTo>
                      <a:pt x="6800" y="371"/>
                    </a:lnTo>
                    <a:lnTo>
                      <a:pt x="7259" y="469"/>
                    </a:lnTo>
                    <a:lnTo>
                      <a:pt x="6800" y="332"/>
                    </a:lnTo>
                    <a:lnTo>
                      <a:pt x="6351" y="225"/>
                    </a:lnTo>
                    <a:lnTo>
                      <a:pt x="5892" y="137"/>
                    </a:lnTo>
                    <a:lnTo>
                      <a:pt x="5432" y="78"/>
                    </a:lnTo>
                    <a:cubicBezTo>
                      <a:pt x="5022" y="26"/>
                      <a:pt x="4612" y="0"/>
                      <a:pt x="4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64;p64">
                <a:extLst>
                  <a:ext uri="{FF2B5EF4-FFF2-40B4-BE49-F238E27FC236}">
                    <a16:creationId xmlns:a16="http://schemas.microsoft.com/office/drawing/2014/main" id="{93564C19-453E-C2B9-A4FB-7786EB213266}"/>
                  </a:ext>
                </a:extLst>
              </p:cNvPr>
              <p:cNvSpPr/>
              <p:nvPr/>
            </p:nvSpPr>
            <p:spPr>
              <a:xfrm>
                <a:off x="5789444" y="523744"/>
                <a:ext cx="455855" cy="54504"/>
              </a:xfrm>
              <a:custGeom>
                <a:avLst/>
                <a:gdLst/>
                <a:ahLst/>
                <a:cxnLst/>
                <a:rect l="l" t="t" r="r" b="b"/>
                <a:pathLst>
                  <a:path w="7260" h="868" extrusionOk="0">
                    <a:moveTo>
                      <a:pt x="4189" y="1"/>
                    </a:moveTo>
                    <a:cubicBezTo>
                      <a:pt x="3373" y="1"/>
                      <a:pt x="2558" y="94"/>
                      <a:pt x="1759" y="281"/>
                    </a:cubicBezTo>
                    <a:cubicBezTo>
                      <a:pt x="1154" y="418"/>
                      <a:pt x="567" y="613"/>
                      <a:pt x="1" y="867"/>
                    </a:cubicBezTo>
                    <a:cubicBezTo>
                      <a:pt x="587" y="662"/>
                      <a:pt x="1173" y="496"/>
                      <a:pt x="1779" y="369"/>
                    </a:cubicBezTo>
                    <a:cubicBezTo>
                      <a:pt x="2598" y="202"/>
                      <a:pt x="3435" y="118"/>
                      <a:pt x="4272" y="118"/>
                    </a:cubicBezTo>
                    <a:cubicBezTo>
                      <a:pt x="4663" y="118"/>
                      <a:pt x="5054" y="136"/>
                      <a:pt x="5443" y="173"/>
                    </a:cubicBezTo>
                    <a:lnTo>
                      <a:pt x="5902" y="222"/>
                    </a:lnTo>
                    <a:lnTo>
                      <a:pt x="6351" y="281"/>
                    </a:lnTo>
                    <a:lnTo>
                      <a:pt x="6810" y="369"/>
                    </a:lnTo>
                    <a:lnTo>
                      <a:pt x="7260" y="467"/>
                    </a:lnTo>
                    <a:lnTo>
                      <a:pt x="6820" y="340"/>
                    </a:lnTo>
                    <a:lnTo>
                      <a:pt x="6371" y="232"/>
                    </a:lnTo>
                    <a:lnTo>
                      <a:pt x="5912" y="144"/>
                    </a:lnTo>
                    <a:lnTo>
                      <a:pt x="5452" y="76"/>
                    </a:lnTo>
                    <a:cubicBezTo>
                      <a:pt x="5033" y="26"/>
                      <a:pt x="4611" y="1"/>
                      <a:pt x="4189" y="1"/>
                    </a:cubicBezTo>
                    <a:close/>
                  </a:path>
                </a:pathLst>
              </a:custGeom>
              <a:solidFill>
                <a:srgbClr val="DF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65;p64">
                <a:extLst>
                  <a:ext uri="{FF2B5EF4-FFF2-40B4-BE49-F238E27FC236}">
                    <a16:creationId xmlns:a16="http://schemas.microsoft.com/office/drawing/2014/main" id="{76A2AB1F-1E77-B86C-EDBF-DFF44A70F88D}"/>
                  </a:ext>
                </a:extLst>
              </p:cNvPr>
              <p:cNvSpPr/>
              <p:nvPr/>
            </p:nvSpPr>
            <p:spPr>
              <a:xfrm>
                <a:off x="5788816" y="604117"/>
                <a:ext cx="455918" cy="55069"/>
              </a:xfrm>
              <a:custGeom>
                <a:avLst/>
                <a:gdLst/>
                <a:ahLst/>
                <a:cxnLst/>
                <a:rect l="l" t="t" r="r" b="b"/>
                <a:pathLst>
                  <a:path w="7261" h="877" extrusionOk="0">
                    <a:moveTo>
                      <a:pt x="4180" y="1"/>
                    </a:moveTo>
                    <a:cubicBezTo>
                      <a:pt x="3365" y="1"/>
                      <a:pt x="2552" y="94"/>
                      <a:pt x="1760" y="281"/>
                    </a:cubicBezTo>
                    <a:cubicBezTo>
                      <a:pt x="1154" y="427"/>
                      <a:pt x="568" y="623"/>
                      <a:pt x="1" y="877"/>
                    </a:cubicBezTo>
                    <a:cubicBezTo>
                      <a:pt x="577" y="662"/>
                      <a:pt x="1173" y="496"/>
                      <a:pt x="1769" y="379"/>
                    </a:cubicBezTo>
                    <a:cubicBezTo>
                      <a:pt x="2611" y="209"/>
                      <a:pt x="3461" y="124"/>
                      <a:pt x="4312" y="124"/>
                    </a:cubicBezTo>
                    <a:cubicBezTo>
                      <a:pt x="4686" y="124"/>
                      <a:pt x="5060" y="141"/>
                      <a:pt x="5433" y="173"/>
                    </a:cubicBezTo>
                    <a:lnTo>
                      <a:pt x="5892" y="222"/>
                    </a:lnTo>
                    <a:lnTo>
                      <a:pt x="6352" y="291"/>
                    </a:lnTo>
                    <a:lnTo>
                      <a:pt x="6801" y="369"/>
                    </a:lnTo>
                    <a:lnTo>
                      <a:pt x="7260" y="466"/>
                    </a:lnTo>
                    <a:lnTo>
                      <a:pt x="7260" y="466"/>
                    </a:lnTo>
                    <a:lnTo>
                      <a:pt x="6811" y="339"/>
                    </a:lnTo>
                    <a:lnTo>
                      <a:pt x="6361" y="232"/>
                    </a:lnTo>
                    <a:lnTo>
                      <a:pt x="5902" y="144"/>
                    </a:lnTo>
                    <a:lnTo>
                      <a:pt x="5443" y="76"/>
                    </a:lnTo>
                    <a:cubicBezTo>
                      <a:pt x="5023" y="26"/>
                      <a:pt x="4601" y="1"/>
                      <a:pt x="4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66;p64">
                <a:extLst>
                  <a:ext uri="{FF2B5EF4-FFF2-40B4-BE49-F238E27FC236}">
                    <a16:creationId xmlns:a16="http://schemas.microsoft.com/office/drawing/2014/main" id="{854FE885-11E4-C277-8841-E5A6BAFD4FDD}"/>
                  </a:ext>
                </a:extLst>
              </p:cNvPr>
              <p:cNvSpPr/>
              <p:nvPr/>
            </p:nvSpPr>
            <p:spPr>
              <a:xfrm>
                <a:off x="5779020" y="702322"/>
                <a:ext cx="455290" cy="55069"/>
              </a:xfrm>
              <a:custGeom>
                <a:avLst/>
                <a:gdLst/>
                <a:ahLst/>
                <a:cxnLst/>
                <a:rect l="l" t="t" r="r" b="b"/>
                <a:pathLst>
                  <a:path w="7251" h="877" extrusionOk="0">
                    <a:moveTo>
                      <a:pt x="4184" y="0"/>
                    </a:moveTo>
                    <a:cubicBezTo>
                      <a:pt x="3366" y="0"/>
                      <a:pt x="2551" y="96"/>
                      <a:pt x="1749" y="290"/>
                    </a:cubicBezTo>
                    <a:cubicBezTo>
                      <a:pt x="1154" y="427"/>
                      <a:pt x="567" y="622"/>
                      <a:pt x="1" y="876"/>
                    </a:cubicBezTo>
                    <a:cubicBezTo>
                      <a:pt x="577" y="671"/>
                      <a:pt x="1163" y="505"/>
                      <a:pt x="1769" y="378"/>
                    </a:cubicBezTo>
                    <a:cubicBezTo>
                      <a:pt x="2604" y="208"/>
                      <a:pt x="3452" y="123"/>
                      <a:pt x="4305" y="123"/>
                    </a:cubicBezTo>
                    <a:cubicBezTo>
                      <a:pt x="4681" y="123"/>
                      <a:pt x="5057" y="140"/>
                      <a:pt x="5433" y="173"/>
                    </a:cubicBezTo>
                    <a:lnTo>
                      <a:pt x="5892" y="221"/>
                    </a:lnTo>
                    <a:lnTo>
                      <a:pt x="6341" y="290"/>
                    </a:lnTo>
                    <a:lnTo>
                      <a:pt x="6801" y="368"/>
                    </a:lnTo>
                    <a:lnTo>
                      <a:pt x="7250" y="466"/>
                    </a:lnTo>
                    <a:lnTo>
                      <a:pt x="6801" y="339"/>
                    </a:lnTo>
                    <a:lnTo>
                      <a:pt x="6351" y="231"/>
                    </a:lnTo>
                    <a:lnTo>
                      <a:pt x="5902" y="143"/>
                    </a:lnTo>
                    <a:lnTo>
                      <a:pt x="5443" y="75"/>
                    </a:lnTo>
                    <a:cubicBezTo>
                      <a:pt x="5023" y="25"/>
                      <a:pt x="4603" y="0"/>
                      <a:pt x="4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67;p64">
                <a:extLst>
                  <a:ext uri="{FF2B5EF4-FFF2-40B4-BE49-F238E27FC236}">
                    <a16:creationId xmlns:a16="http://schemas.microsoft.com/office/drawing/2014/main" id="{578D7344-C0F1-55A1-E319-E6E9BE0BAFEF}"/>
                  </a:ext>
                </a:extLst>
              </p:cNvPr>
              <p:cNvSpPr/>
              <p:nvPr/>
            </p:nvSpPr>
            <p:spPr>
              <a:xfrm>
                <a:off x="5824418" y="854215"/>
                <a:ext cx="200049" cy="239365"/>
              </a:xfrm>
              <a:custGeom>
                <a:avLst/>
                <a:gdLst/>
                <a:ahLst/>
                <a:cxnLst/>
                <a:rect l="l" t="t" r="r" b="b"/>
                <a:pathLst>
                  <a:path w="3186" h="3812" extrusionOk="0">
                    <a:moveTo>
                      <a:pt x="948" y="1"/>
                    </a:moveTo>
                    <a:lnTo>
                      <a:pt x="1" y="264"/>
                    </a:lnTo>
                    <a:cubicBezTo>
                      <a:pt x="147" y="1750"/>
                      <a:pt x="1066" y="3186"/>
                      <a:pt x="2414" y="3811"/>
                    </a:cubicBezTo>
                    <a:cubicBezTo>
                      <a:pt x="2209" y="3537"/>
                      <a:pt x="2062" y="3215"/>
                      <a:pt x="2003" y="2873"/>
                    </a:cubicBezTo>
                    <a:lnTo>
                      <a:pt x="2003" y="2873"/>
                    </a:lnTo>
                    <a:cubicBezTo>
                      <a:pt x="2172" y="2894"/>
                      <a:pt x="2343" y="2904"/>
                      <a:pt x="2514" y="2904"/>
                    </a:cubicBezTo>
                    <a:cubicBezTo>
                      <a:pt x="2739" y="2904"/>
                      <a:pt x="2964" y="2887"/>
                      <a:pt x="3186" y="2854"/>
                    </a:cubicBezTo>
                    <a:cubicBezTo>
                      <a:pt x="1876" y="2521"/>
                      <a:pt x="958" y="1349"/>
                      <a:pt x="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 name="Google Shape;2579;p40">
            <a:extLst>
              <a:ext uri="{FF2B5EF4-FFF2-40B4-BE49-F238E27FC236}">
                <a16:creationId xmlns:a16="http://schemas.microsoft.com/office/drawing/2014/main" id="{334B6D22-3CD7-0018-0589-B9B5116BDA07}"/>
              </a:ext>
            </a:extLst>
          </p:cNvPr>
          <p:cNvGrpSpPr/>
          <p:nvPr/>
        </p:nvGrpSpPr>
        <p:grpSpPr>
          <a:xfrm>
            <a:off x="8556505" y="3063030"/>
            <a:ext cx="360625" cy="365759"/>
            <a:chOff x="8438852" y="1291368"/>
            <a:chExt cx="451176" cy="457599"/>
          </a:xfrm>
        </p:grpSpPr>
        <p:sp>
          <p:nvSpPr>
            <p:cNvPr id="44" name="Google Shape;2580;p40">
              <a:extLst>
                <a:ext uri="{FF2B5EF4-FFF2-40B4-BE49-F238E27FC236}">
                  <a16:creationId xmlns:a16="http://schemas.microsoft.com/office/drawing/2014/main" id="{E021700F-F30E-91FB-0D9E-B95ACD69EFF2}"/>
                </a:ext>
              </a:extLst>
            </p:cNvPr>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81;p40">
              <a:extLst>
                <a:ext uri="{FF2B5EF4-FFF2-40B4-BE49-F238E27FC236}">
                  <a16:creationId xmlns:a16="http://schemas.microsoft.com/office/drawing/2014/main" id="{43D8F165-0482-68D3-3A1D-C1719F91192D}"/>
                </a:ext>
              </a:extLst>
            </p:cNvPr>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2582;p40">
            <a:extLst>
              <a:ext uri="{FF2B5EF4-FFF2-40B4-BE49-F238E27FC236}">
                <a16:creationId xmlns:a16="http://schemas.microsoft.com/office/drawing/2014/main" id="{B779FE18-1A34-AE3B-D29B-918BBC12AFAD}"/>
              </a:ext>
            </a:extLst>
          </p:cNvPr>
          <p:cNvGrpSpPr/>
          <p:nvPr/>
        </p:nvGrpSpPr>
        <p:grpSpPr>
          <a:xfrm>
            <a:off x="1468861" y="3892219"/>
            <a:ext cx="451176" cy="457599"/>
            <a:chOff x="8438852" y="1291368"/>
            <a:chExt cx="451176" cy="457599"/>
          </a:xfrm>
        </p:grpSpPr>
        <p:sp>
          <p:nvSpPr>
            <p:cNvPr id="47" name="Google Shape;2583;p40">
              <a:extLst>
                <a:ext uri="{FF2B5EF4-FFF2-40B4-BE49-F238E27FC236}">
                  <a16:creationId xmlns:a16="http://schemas.microsoft.com/office/drawing/2014/main" id="{762CDA62-714E-00A4-6A58-40384F568354}"/>
                </a:ext>
              </a:extLst>
            </p:cNvPr>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84;p40">
              <a:extLst>
                <a:ext uri="{FF2B5EF4-FFF2-40B4-BE49-F238E27FC236}">
                  <a16:creationId xmlns:a16="http://schemas.microsoft.com/office/drawing/2014/main" id="{9EA284DC-B0CF-DCC5-18FE-7C0D422E7EA5}"/>
                </a:ext>
              </a:extLst>
            </p:cNvPr>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2617;p40">
            <a:extLst>
              <a:ext uri="{FF2B5EF4-FFF2-40B4-BE49-F238E27FC236}">
                <a16:creationId xmlns:a16="http://schemas.microsoft.com/office/drawing/2014/main" id="{D8ADF043-C93F-786B-0A6B-F9D7537D6344}"/>
              </a:ext>
            </a:extLst>
          </p:cNvPr>
          <p:cNvGrpSpPr/>
          <p:nvPr/>
        </p:nvGrpSpPr>
        <p:grpSpPr>
          <a:xfrm rot="-2241530">
            <a:off x="172716" y="1024056"/>
            <a:ext cx="629982" cy="544732"/>
            <a:chOff x="114900" y="1099975"/>
            <a:chExt cx="392400" cy="339300"/>
          </a:xfrm>
        </p:grpSpPr>
        <p:sp>
          <p:nvSpPr>
            <p:cNvPr id="50" name="Google Shape;2618;p40">
              <a:extLst>
                <a:ext uri="{FF2B5EF4-FFF2-40B4-BE49-F238E27FC236}">
                  <a16:creationId xmlns:a16="http://schemas.microsoft.com/office/drawing/2014/main" id="{1E371ACB-2067-B4D8-3EEA-E559595C8902}"/>
                </a:ext>
              </a:extLst>
            </p:cNvPr>
            <p:cNvSpPr/>
            <p:nvPr/>
          </p:nvSpPr>
          <p:spPr>
            <a:xfrm>
              <a:off x="114900" y="1099975"/>
              <a:ext cx="392400" cy="339300"/>
            </a:xfrm>
            <a:prstGeom prst="triangle">
              <a:avLst>
                <a:gd name="adj" fmla="val 50000"/>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19;p40">
              <a:extLst>
                <a:ext uri="{FF2B5EF4-FFF2-40B4-BE49-F238E27FC236}">
                  <a16:creationId xmlns:a16="http://schemas.microsoft.com/office/drawing/2014/main" id="{A7E280EA-C110-A69F-B05A-BEDC5C901B76}"/>
                </a:ext>
              </a:extLst>
            </p:cNvPr>
            <p:cNvSpPr/>
            <p:nvPr/>
          </p:nvSpPr>
          <p:spPr>
            <a:xfrm>
              <a:off x="114900" y="1099975"/>
              <a:ext cx="392400" cy="339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2620;p40">
            <a:extLst>
              <a:ext uri="{FF2B5EF4-FFF2-40B4-BE49-F238E27FC236}">
                <a16:creationId xmlns:a16="http://schemas.microsoft.com/office/drawing/2014/main" id="{28331283-27C2-2BAA-0A4C-C5D25EEE4899}"/>
              </a:ext>
            </a:extLst>
          </p:cNvPr>
          <p:cNvGrpSpPr/>
          <p:nvPr/>
        </p:nvGrpSpPr>
        <p:grpSpPr>
          <a:xfrm>
            <a:off x="6212736" y="4471181"/>
            <a:ext cx="430234" cy="430234"/>
            <a:chOff x="-250650" y="2042750"/>
            <a:chExt cx="327000" cy="327000"/>
          </a:xfrm>
        </p:grpSpPr>
        <p:sp>
          <p:nvSpPr>
            <p:cNvPr id="53" name="Google Shape;2621;p40">
              <a:extLst>
                <a:ext uri="{FF2B5EF4-FFF2-40B4-BE49-F238E27FC236}">
                  <a16:creationId xmlns:a16="http://schemas.microsoft.com/office/drawing/2014/main" id="{9B41C75C-5C66-97C8-B321-3BB0C7F79CC9}"/>
                </a:ext>
              </a:extLst>
            </p:cNvPr>
            <p:cNvSpPr/>
            <p:nvPr/>
          </p:nvSpPr>
          <p:spPr>
            <a:xfrm>
              <a:off x="-250650" y="2042750"/>
              <a:ext cx="327000" cy="327000"/>
            </a:xfrm>
            <a:prstGeom prst="ellipse">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22;p40">
              <a:extLst>
                <a:ext uri="{FF2B5EF4-FFF2-40B4-BE49-F238E27FC236}">
                  <a16:creationId xmlns:a16="http://schemas.microsoft.com/office/drawing/2014/main" id="{25E0C161-7FC7-AEDB-114E-20980A369AF4}"/>
                </a:ext>
              </a:extLst>
            </p:cNvPr>
            <p:cNvSpPr/>
            <p:nvPr/>
          </p:nvSpPr>
          <p:spPr>
            <a:xfrm>
              <a:off x="-250650" y="2042750"/>
              <a:ext cx="327000" cy="3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130601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9"/>
        <p:cNvGrpSpPr/>
        <p:nvPr/>
      </p:nvGrpSpPr>
      <p:grpSpPr>
        <a:xfrm>
          <a:off x="0" y="0"/>
          <a:ext cx="0" cy="0"/>
          <a:chOff x="0" y="0"/>
          <a:chExt cx="0" cy="0"/>
        </a:xfrm>
      </p:grpSpPr>
      <p:sp>
        <p:nvSpPr>
          <p:cNvPr id="5" name="TextBox 4">
            <a:extLst>
              <a:ext uri="{FF2B5EF4-FFF2-40B4-BE49-F238E27FC236}">
                <a16:creationId xmlns:a16="http://schemas.microsoft.com/office/drawing/2014/main" id="{9E806475-7462-838D-C04B-DEC530FA5EF5}"/>
              </a:ext>
            </a:extLst>
          </p:cNvPr>
          <p:cNvSpPr txBox="1"/>
          <p:nvPr/>
        </p:nvSpPr>
        <p:spPr>
          <a:xfrm>
            <a:off x="634295" y="312342"/>
            <a:ext cx="7934003" cy="729302"/>
          </a:xfrm>
          <a:prstGeom prst="rect">
            <a:avLst/>
          </a:prstGeom>
          <a:noFill/>
        </p:spPr>
        <p:txBody>
          <a:bodyPr wrap="square">
            <a:spAutoFit/>
          </a:bodyPr>
          <a:lstStyle/>
          <a:p>
            <a:pPr algn="just">
              <a:lnSpc>
                <a:spcPct val="106000"/>
              </a:lnSpc>
            </a:pPr>
            <a:r>
              <a:rPr lang="en-US" sz="2000" b="1" dirty="0" err="1">
                <a:solidFill>
                  <a:schemeClr val="accent6"/>
                </a:solidFill>
                <a:effectLst/>
                <a:latin typeface="Calibri" panose="020F0502020204030204" pitchFamily="34" charset="0"/>
                <a:ea typeface="Calibri" panose="020F0502020204030204" pitchFamily="34" charset="0"/>
              </a:rPr>
              <a:t>Câu</a:t>
            </a:r>
            <a:r>
              <a:rPr lang="en-US" sz="2000" b="1" dirty="0">
                <a:solidFill>
                  <a:schemeClr val="accent6"/>
                </a:solidFill>
                <a:effectLst/>
                <a:latin typeface="Calibri" panose="020F0502020204030204" pitchFamily="34" charset="0"/>
                <a:ea typeface="Calibri" panose="020F0502020204030204" pitchFamily="34" charset="0"/>
              </a:rPr>
              <a:t> 2:</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Nêu</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chủ</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đề</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thủ</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pháp</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gây</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cười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được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sử</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dụng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trong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ba</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văn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bản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Ông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Giuốc-đanh</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mặc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lễ</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phục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Cái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chúc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thư</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Thuyển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trưởng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tàu</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viễn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dương</a:t>
            </a:r>
            <a:r>
              <a:rPr lang="en-US" sz="2000" dirty="0">
                <a:solidFill>
                  <a:schemeClr val="accent6"/>
                </a:solidFill>
                <a:effectLst/>
                <a:latin typeface="Calibri" panose="020F0502020204030204" pitchFamily="34" charset="0"/>
                <a:ea typeface="Calibri" panose="020F0502020204030204" pitchFamily="34" charset="0"/>
              </a:rPr>
              <a:t>.</a:t>
            </a:r>
            <a:endParaRPr lang="en-VN" sz="2000" dirty="0">
              <a:solidFill>
                <a:schemeClr val="accent6"/>
              </a:solidFill>
              <a:effectLst/>
              <a:latin typeface="Times New Roman" panose="02020603050405020304" pitchFamily="18" charset="0"/>
              <a:ea typeface="Times New Roman" panose="02020603050405020304" pitchFamily="18" charset="0"/>
            </a:endParaRPr>
          </a:p>
        </p:txBody>
      </p:sp>
      <p:sp>
        <p:nvSpPr>
          <p:cNvPr id="25" name="TextBox 24">
            <a:extLst>
              <a:ext uri="{FF2B5EF4-FFF2-40B4-BE49-F238E27FC236}">
                <a16:creationId xmlns:a16="http://schemas.microsoft.com/office/drawing/2014/main" id="{471283A1-ED38-125D-42D4-22348FD21B66}"/>
              </a:ext>
            </a:extLst>
          </p:cNvPr>
          <p:cNvSpPr txBox="1"/>
          <p:nvPr/>
        </p:nvSpPr>
        <p:spPr>
          <a:xfrm>
            <a:off x="916238" y="1404782"/>
            <a:ext cx="7426472" cy="403059"/>
          </a:xfrm>
          <a:prstGeom prst="rect">
            <a:avLst/>
          </a:prstGeom>
          <a:noFill/>
        </p:spPr>
        <p:txBody>
          <a:bodyPr wrap="square">
            <a:spAutoFit/>
          </a:bodyPr>
          <a:lstStyle/>
          <a:p>
            <a:pPr algn="ctr">
              <a:lnSpc>
                <a:spcPct val="106000"/>
              </a:lnSpc>
            </a:pPr>
            <a:r>
              <a:rPr lang="en-US" sz="2000" b="1" u="sng" dirty="0" err="1">
                <a:solidFill>
                  <a:schemeClr val="accent5">
                    <a:lumMod val="50000"/>
                  </a:schemeClr>
                </a:solidFill>
                <a:effectLst/>
                <a:latin typeface="Calibri" panose="020F0502020204030204" pitchFamily="34" charset="0"/>
                <a:ea typeface="Calibri" panose="020F0502020204030204" pitchFamily="34" charset="0"/>
              </a:rPr>
              <a:t>Trả</a:t>
            </a:r>
            <a:r>
              <a:rPr lang="en-US" sz="2000" b="1" u="sng" dirty="0">
                <a:solidFill>
                  <a:schemeClr val="accent5">
                    <a:lumMod val="50000"/>
                  </a:schemeClr>
                </a:solidFill>
                <a:effectLst/>
                <a:latin typeface="Calibri" panose="020F0502020204030204" pitchFamily="34" charset="0"/>
                <a:ea typeface="Calibri" panose="020F0502020204030204" pitchFamily="34" charset="0"/>
              </a:rPr>
              <a:t> </a:t>
            </a:r>
            <a:r>
              <a:rPr lang="en-US" sz="2000" b="1" u="sng" dirty="0" err="1">
                <a:solidFill>
                  <a:schemeClr val="accent5">
                    <a:lumMod val="50000"/>
                  </a:schemeClr>
                </a:solidFill>
                <a:effectLst/>
                <a:latin typeface="Calibri" panose="020F0502020204030204" pitchFamily="34" charset="0"/>
                <a:ea typeface="Calibri" panose="020F0502020204030204" pitchFamily="34" charset="0"/>
              </a:rPr>
              <a:t>lời</a:t>
            </a:r>
            <a:r>
              <a:rPr lang="en-US" sz="2000" b="1" u="sng" dirty="0">
                <a:solidFill>
                  <a:schemeClr val="accent5">
                    <a:lumMod val="50000"/>
                  </a:schemeClr>
                </a:solidFill>
                <a:effectLst/>
                <a:latin typeface="Calibri" panose="020F0502020204030204" pitchFamily="34" charset="0"/>
                <a:ea typeface="Calibri" panose="020F0502020204030204" pitchFamily="34" charset="0"/>
              </a:rPr>
              <a:t>:</a:t>
            </a:r>
            <a:endParaRPr lang="en-VN" sz="1800" b="1" u="sng"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2482F1A5-FEF1-EACE-A5DE-30060F16669F}"/>
              </a:ext>
            </a:extLst>
          </p:cNvPr>
          <p:cNvSpPr txBox="1"/>
          <p:nvPr/>
        </p:nvSpPr>
        <p:spPr>
          <a:xfrm>
            <a:off x="984836" y="1849603"/>
            <a:ext cx="7263497" cy="2686761"/>
          </a:xfrm>
          <a:prstGeom prst="rect">
            <a:avLst/>
          </a:prstGeom>
          <a:noFill/>
        </p:spPr>
        <p:txBody>
          <a:bodyPr wrap="square">
            <a:spAutoFit/>
          </a:bodyPr>
          <a:lstStyle/>
          <a:p>
            <a:pPr>
              <a:lnSpc>
                <a:spcPct val="106000"/>
              </a:lnSpc>
            </a:pPr>
            <a:r>
              <a:rPr lang="en-US" sz="2000" dirty="0" err="1">
                <a:effectLst/>
                <a:latin typeface="Calibri" panose="020F0502020204030204" pitchFamily="34" charset="0"/>
                <a:ea typeface="Calibri" panose="020F0502020204030204" pitchFamily="34" charset="0"/>
              </a:rPr>
              <a:t>Chủ</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đề</a:t>
            </a:r>
            <a:r>
              <a:rPr lang="en-US" sz="2000" dirty="0">
                <a:effectLst/>
                <a:latin typeface="Calibri" panose="020F0502020204030204" pitchFamily="34" charset="0"/>
                <a:ea typeface="Calibri" panose="020F0502020204030204" pitchFamily="34" charset="0"/>
              </a:rPr>
              <a:t>:</a:t>
            </a:r>
            <a:endParaRPr lang="en-VN" sz="2000" dirty="0">
              <a:effectLst/>
              <a:latin typeface="Times New Roman" panose="02020603050405020304" pitchFamily="18" charset="0"/>
              <a:ea typeface="Times New Roman" panose="02020603050405020304" pitchFamily="18" charset="0"/>
            </a:endParaRPr>
          </a:p>
          <a:p>
            <a:pPr marL="342900" lvl="0" indent="-342900">
              <a:lnSpc>
                <a:spcPct val="106000"/>
              </a:lnSpc>
              <a:buSzPts val="1000"/>
              <a:buFont typeface="Symbol" pitchFamily="2" charset="2"/>
              <a:buChar char=""/>
              <a:tabLst>
                <a:tab pos="457200" algn="l"/>
              </a:tabLst>
            </a:pPr>
            <a:r>
              <a:rPr lang="en-US" sz="2000" dirty="0" err="1">
                <a:effectLst/>
                <a:latin typeface="Calibri" panose="020F0502020204030204" pitchFamily="34" charset="0"/>
                <a:ea typeface="Calibri" panose="020F0502020204030204" pitchFamily="34" charset="0"/>
              </a:rPr>
              <a:t>Ông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Giuốc-đanh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mặc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lễ</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phục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Văn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bản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khắc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họa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tính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cách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lố</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lăng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của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một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tên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trưởng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giả</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đã</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dốt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nát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còn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đòi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học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làm</a:t>
            </a:r>
            <a:r>
              <a:rPr lang="en-US" sz="2000" dirty="0">
                <a:effectLst/>
                <a:latin typeface="Calibri" panose="020F0502020204030204" pitchFamily="34" charset="0"/>
                <a:ea typeface="Calibri" panose="020F0502020204030204" pitchFamily="34" charset="0"/>
              </a:rPr>
              <a:t> sang, </a:t>
            </a:r>
            <a:r>
              <a:rPr lang="en-US" sz="2000" dirty="0" err="1">
                <a:effectLst/>
                <a:latin typeface="Calibri" panose="020F0502020204030204" pitchFamily="34" charset="0"/>
                <a:ea typeface="Calibri" panose="020F0502020204030204" pitchFamily="34" charset="0"/>
              </a:rPr>
              <a:t>tạo</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nên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tiếng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cười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cho</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đọc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giả</a:t>
            </a:r>
            <a:r>
              <a:rPr lang="en-US" sz="2000" dirty="0">
                <a:effectLst/>
                <a:latin typeface="Calibri" panose="020F0502020204030204" pitchFamily="34" charset="0"/>
                <a:ea typeface="Calibri" panose="020F0502020204030204" pitchFamily="34" charset="0"/>
              </a:rPr>
              <a:t>.</a:t>
            </a:r>
            <a:endParaRPr lang="en-VN" sz="2000" dirty="0">
              <a:effectLst/>
              <a:latin typeface="Times New Roman" panose="02020603050405020304" pitchFamily="18" charset="0"/>
              <a:ea typeface="Times New Roman" panose="02020603050405020304" pitchFamily="18" charset="0"/>
            </a:endParaRPr>
          </a:p>
          <a:p>
            <a:pPr marL="342900" lvl="0" indent="-342900">
              <a:lnSpc>
                <a:spcPct val="106000"/>
              </a:lnSpc>
              <a:buSzPts val="1000"/>
              <a:buFont typeface="Symbol" pitchFamily="2" charset="2"/>
              <a:buChar char=""/>
              <a:tabLst>
                <a:tab pos="457200" algn="l"/>
              </a:tabLst>
            </a:pPr>
            <a:r>
              <a:rPr lang="en-US" sz="2000" dirty="0" err="1">
                <a:effectLst/>
                <a:latin typeface="Calibri" panose="020F0502020204030204" pitchFamily="34" charset="0"/>
                <a:ea typeface="Calibri" panose="020F0502020204030204" pitchFamily="34" charset="0"/>
              </a:rPr>
              <a:t>Cái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chúc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thư</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Văn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bản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khắc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họa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tính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cách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tham</a:t>
            </a:r>
            <a:r>
              <a:rPr lang="en-US" sz="2000" dirty="0">
                <a:effectLst/>
                <a:latin typeface="Calibri" panose="020F0502020204030204" pitchFamily="34" charset="0"/>
                <a:ea typeface="Calibri" panose="020F0502020204030204" pitchFamily="34" charset="0"/>
              </a:rPr>
              <a:t> lam </a:t>
            </a:r>
            <a:r>
              <a:rPr lang="en-US" sz="2000" dirty="0" err="1">
                <a:effectLst/>
                <a:latin typeface="Calibri" panose="020F0502020204030204" pitchFamily="34" charset="0"/>
                <a:ea typeface="Calibri" panose="020F0502020204030204" pitchFamily="34" charset="0"/>
              </a:rPr>
              <a:t>của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những</a:t>
            </a:r>
            <a:r>
              <a:rPr lang="en-US" sz="2000" dirty="0">
                <a:effectLst/>
                <a:latin typeface="Calibri" panose="020F0502020204030204" pitchFamily="34" charset="0"/>
                <a:ea typeface="Calibri" panose="020F0502020204030204" pitchFamily="34" charset="0"/>
              </a:rPr>
              <a:t> con </a:t>
            </a:r>
            <a:r>
              <a:rPr lang="en-US" sz="2000" dirty="0" err="1">
                <a:effectLst/>
                <a:latin typeface="Calibri" panose="020F0502020204030204" pitchFamily="34" charset="0"/>
                <a:ea typeface="Calibri" panose="020F0502020204030204" pitchFamily="34" charset="0"/>
              </a:rPr>
              <a:t>người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hám</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của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hám</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vật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chất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vì</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tiền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mà</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có</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thể</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làm</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tất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cả</a:t>
            </a:r>
            <a:r>
              <a:rPr lang="en-US" sz="2000" dirty="0">
                <a:effectLst/>
                <a:latin typeface="Calibri" panose="020F0502020204030204" pitchFamily="34" charset="0"/>
                <a:ea typeface="Calibri" panose="020F0502020204030204" pitchFamily="34" charset="0"/>
              </a:rPr>
              <a:t>.</a:t>
            </a:r>
            <a:endParaRPr lang="en-VN" sz="2000" dirty="0">
              <a:effectLst/>
              <a:latin typeface="Times New Roman" panose="02020603050405020304" pitchFamily="18" charset="0"/>
              <a:ea typeface="Times New Roman" panose="02020603050405020304" pitchFamily="18" charset="0"/>
            </a:endParaRPr>
          </a:p>
          <a:p>
            <a:pPr marL="342900" lvl="0" indent="-342900">
              <a:lnSpc>
                <a:spcPct val="106000"/>
              </a:lnSpc>
              <a:buSzPts val="1000"/>
              <a:buFont typeface="Symbol" pitchFamily="2" charset="2"/>
              <a:buChar char=""/>
              <a:tabLst>
                <a:tab pos="457200" algn="l"/>
              </a:tabLst>
            </a:pPr>
            <a:r>
              <a:rPr lang="en-US" sz="2000" dirty="0" err="1">
                <a:effectLst/>
                <a:latin typeface="Calibri" panose="020F0502020204030204" pitchFamily="34" charset="0"/>
                <a:ea typeface="Calibri" panose="020F0502020204030204" pitchFamily="34" charset="0"/>
              </a:rPr>
              <a:t>Thuyền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trưởng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tàu</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viễn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dương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Văn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bản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khắc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họa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bệnh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sĩ</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của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một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người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kém</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hiểu</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biết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nhưng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lại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mắc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bệnh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sĩ</a:t>
            </a:r>
            <a:r>
              <a:rPr lang="en-US" sz="2000" dirty="0">
                <a:effectLst/>
                <a:latin typeface="Calibri" panose="020F0502020204030204" pitchFamily="34" charset="0"/>
                <a:ea typeface="Calibri" panose="020F0502020204030204" pitchFamily="34" charset="0"/>
              </a:rPr>
              <a:t>.</a:t>
            </a:r>
            <a:endParaRPr lang="en-VN" sz="2000" dirty="0">
              <a:effectLst/>
              <a:latin typeface="Times New Roman" panose="02020603050405020304" pitchFamily="18" charset="0"/>
              <a:ea typeface="Times New Roman" panose="02020603050405020304" pitchFamily="18" charset="0"/>
            </a:endParaRPr>
          </a:p>
        </p:txBody>
      </p:sp>
      <p:grpSp>
        <p:nvGrpSpPr>
          <p:cNvPr id="4" name="Google Shape;2483;p39">
            <a:extLst>
              <a:ext uri="{FF2B5EF4-FFF2-40B4-BE49-F238E27FC236}">
                <a16:creationId xmlns:a16="http://schemas.microsoft.com/office/drawing/2014/main" id="{A58B6CA1-7D7B-876D-348F-B2BDB29CEF8A}"/>
              </a:ext>
            </a:extLst>
          </p:cNvPr>
          <p:cNvGrpSpPr/>
          <p:nvPr/>
        </p:nvGrpSpPr>
        <p:grpSpPr>
          <a:xfrm>
            <a:off x="5574242" y="4598629"/>
            <a:ext cx="451176" cy="457599"/>
            <a:chOff x="8438852" y="1291368"/>
            <a:chExt cx="451176" cy="457599"/>
          </a:xfrm>
        </p:grpSpPr>
        <p:sp>
          <p:nvSpPr>
            <p:cNvPr id="6" name="Google Shape;2484;p39">
              <a:extLst>
                <a:ext uri="{FF2B5EF4-FFF2-40B4-BE49-F238E27FC236}">
                  <a16:creationId xmlns:a16="http://schemas.microsoft.com/office/drawing/2014/main" id="{8000A8F1-A23E-6368-C8C8-77C0C92157D8}"/>
                </a:ext>
              </a:extLst>
            </p:cNvPr>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85;p39">
              <a:extLst>
                <a:ext uri="{FF2B5EF4-FFF2-40B4-BE49-F238E27FC236}">
                  <a16:creationId xmlns:a16="http://schemas.microsoft.com/office/drawing/2014/main" id="{7764BFBF-0DDF-1AF3-201E-8C99C5E24F36}"/>
                </a:ext>
              </a:extLst>
            </p:cNvPr>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503;p39">
            <a:extLst>
              <a:ext uri="{FF2B5EF4-FFF2-40B4-BE49-F238E27FC236}">
                <a16:creationId xmlns:a16="http://schemas.microsoft.com/office/drawing/2014/main" id="{9231C826-2F13-CBA3-EFEA-6A656607FD0F}"/>
              </a:ext>
            </a:extLst>
          </p:cNvPr>
          <p:cNvGrpSpPr/>
          <p:nvPr/>
        </p:nvGrpSpPr>
        <p:grpSpPr>
          <a:xfrm>
            <a:off x="8317689" y="1042831"/>
            <a:ext cx="632416" cy="1053990"/>
            <a:chOff x="7708681" y="1469885"/>
            <a:chExt cx="632416" cy="1053990"/>
          </a:xfrm>
        </p:grpSpPr>
        <p:grpSp>
          <p:nvGrpSpPr>
            <p:cNvPr id="29" name="Google Shape;2504;p39">
              <a:extLst>
                <a:ext uri="{FF2B5EF4-FFF2-40B4-BE49-F238E27FC236}">
                  <a16:creationId xmlns:a16="http://schemas.microsoft.com/office/drawing/2014/main" id="{94A71556-6399-4C52-85DD-E5832B1E03BD}"/>
                </a:ext>
              </a:extLst>
            </p:cNvPr>
            <p:cNvGrpSpPr/>
            <p:nvPr/>
          </p:nvGrpSpPr>
          <p:grpSpPr>
            <a:xfrm>
              <a:off x="7708681" y="1469885"/>
              <a:ext cx="632416" cy="1053227"/>
              <a:chOff x="3698375" y="1662400"/>
              <a:chExt cx="178025" cy="296475"/>
            </a:xfrm>
          </p:grpSpPr>
          <p:sp>
            <p:nvSpPr>
              <p:cNvPr id="33" name="Google Shape;2505;p39">
                <a:extLst>
                  <a:ext uri="{FF2B5EF4-FFF2-40B4-BE49-F238E27FC236}">
                    <a16:creationId xmlns:a16="http://schemas.microsoft.com/office/drawing/2014/main" id="{A9C09FCD-D034-D916-05B6-AD0937BE6B47}"/>
                  </a:ext>
                </a:extLst>
              </p:cNvPr>
              <p:cNvSpPr/>
              <p:nvPr/>
            </p:nvSpPr>
            <p:spPr>
              <a:xfrm>
                <a:off x="3698375" y="1662400"/>
                <a:ext cx="178025" cy="227100"/>
              </a:xfrm>
              <a:custGeom>
                <a:avLst/>
                <a:gdLst/>
                <a:ahLst/>
                <a:cxnLst/>
                <a:rect l="l" t="t" r="r" b="b"/>
                <a:pathLst>
                  <a:path w="7121" h="9084" extrusionOk="0">
                    <a:moveTo>
                      <a:pt x="3564" y="1"/>
                    </a:moveTo>
                    <a:cubicBezTo>
                      <a:pt x="3079" y="1"/>
                      <a:pt x="2589" y="110"/>
                      <a:pt x="2133" y="339"/>
                    </a:cubicBezTo>
                    <a:cubicBezTo>
                      <a:pt x="1048" y="853"/>
                      <a:pt x="1" y="2090"/>
                      <a:pt x="20" y="3518"/>
                    </a:cubicBezTo>
                    <a:cubicBezTo>
                      <a:pt x="39" y="4260"/>
                      <a:pt x="343" y="4984"/>
                      <a:pt x="876" y="5517"/>
                    </a:cubicBezTo>
                    <a:cubicBezTo>
                      <a:pt x="1086" y="5726"/>
                      <a:pt x="1352" y="5879"/>
                      <a:pt x="1638" y="5993"/>
                    </a:cubicBezTo>
                    <a:cubicBezTo>
                      <a:pt x="1771" y="6031"/>
                      <a:pt x="1904" y="6069"/>
                      <a:pt x="2057" y="6069"/>
                    </a:cubicBezTo>
                    <a:cubicBezTo>
                      <a:pt x="2209" y="6050"/>
                      <a:pt x="2342" y="6012"/>
                      <a:pt x="2476" y="5955"/>
                    </a:cubicBezTo>
                    <a:cubicBezTo>
                      <a:pt x="2723" y="5840"/>
                      <a:pt x="2685" y="5479"/>
                      <a:pt x="2418" y="5422"/>
                    </a:cubicBezTo>
                    <a:cubicBezTo>
                      <a:pt x="2247" y="5346"/>
                      <a:pt x="2076" y="5250"/>
                      <a:pt x="1942" y="5136"/>
                    </a:cubicBezTo>
                    <a:cubicBezTo>
                      <a:pt x="1790" y="5003"/>
                      <a:pt x="1657" y="4831"/>
                      <a:pt x="1581" y="4641"/>
                    </a:cubicBezTo>
                    <a:cubicBezTo>
                      <a:pt x="1409" y="4298"/>
                      <a:pt x="1333" y="3918"/>
                      <a:pt x="1409" y="3537"/>
                    </a:cubicBezTo>
                    <a:cubicBezTo>
                      <a:pt x="1600" y="2699"/>
                      <a:pt x="2266" y="2033"/>
                      <a:pt x="3104" y="1862"/>
                    </a:cubicBezTo>
                    <a:cubicBezTo>
                      <a:pt x="3256" y="1817"/>
                      <a:pt x="3411" y="1796"/>
                      <a:pt x="3564" y="1796"/>
                    </a:cubicBezTo>
                    <a:cubicBezTo>
                      <a:pt x="3870" y="1796"/>
                      <a:pt x="4170" y="1881"/>
                      <a:pt x="4436" y="2033"/>
                    </a:cubicBezTo>
                    <a:cubicBezTo>
                      <a:pt x="4551" y="2109"/>
                      <a:pt x="4684" y="2204"/>
                      <a:pt x="4779" y="2318"/>
                    </a:cubicBezTo>
                    <a:cubicBezTo>
                      <a:pt x="4836" y="2376"/>
                      <a:pt x="4931" y="2509"/>
                      <a:pt x="4950" y="2547"/>
                    </a:cubicBezTo>
                    <a:cubicBezTo>
                      <a:pt x="4989" y="2585"/>
                      <a:pt x="5027" y="2680"/>
                      <a:pt x="5027" y="2680"/>
                    </a:cubicBezTo>
                    <a:cubicBezTo>
                      <a:pt x="5046" y="2699"/>
                      <a:pt x="5084" y="2794"/>
                      <a:pt x="5084" y="2813"/>
                    </a:cubicBezTo>
                    <a:cubicBezTo>
                      <a:pt x="5198" y="3137"/>
                      <a:pt x="5160" y="3480"/>
                      <a:pt x="5008" y="3765"/>
                    </a:cubicBezTo>
                    <a:lnTo>
                      <a:pt x="4989" y="3784"/>
                    </a:lnTo>
                    <a:lnTo>
                      <a:pt x="4970" y="3822"/>
                    </a:lnTo>
                    <a:lnTo>
                      <a:pt x="4855" y="3937"/>
                    </a:lnTo>
                    <a:cubicBezTo>
                      <a:pt x="4760" y="4032"/>
                      <a:pt x="4646" y="4108"/>
                      <a:pt x="4551" y="4203"/>
                    </a:cubicBezTo>
                    <a:cubicBezTo>
                      <a:pt x="4303" y="4394"/>
                      <a:pt x="4094" y="4622"/>
                      <a:pt x="3922" y="4889"/>
                    </a:cubicBezTo>
                    <a:cubicBezTo>
                      <a:pt x="3275" y="5898"/>
                      <a:pt x="3256" y="7440"/>
                      <a:pt x="3884" y="8544"/>
                    </a:cubicBezTo>
                    <a:cubicBezTo>
                      <a:pt x="4062" y="8873"/>
                      <a:pt x="4369" y="9083"/>
                      <a:pt x="4675" y="9083"/>
                    </a:cubicBezTo>
                    <a:cubicBezTo>
                      <a:pt x="4795" y="9083"/>
                      <a:pt x="4914" y="9051"/>
                      <a:pt x="5027" y="8982"/>
                    </a:cubicBezTo>
                    <a:cubicBezTo>
                      <a:pt x="5445" y="8696"/>
                      <a:pt x="5598" y="8144"/>
                      <a:pt x="5350" y="7687"/>
                    </a:cubicBezTo>
                    <a:cubicBezTo>
                      <a:pt x="5312" y="7630"/>
                      <a:pt x="5293" y="7554"/>
                      <a:pt x="5255" y="7478"/>
                    </a:cubicBezTo>
                    <a:lnTo>
                      <a:pt x="5236" y="7459"/>
                    </a:lnTo>
                    <a:cubicBezTo>
                      <a:pt x="5198" y="7325"/>
                      <a:pt x="5179" y="7192"/>
                      <a:pt x="5160" y="7078"/>
                    </a:cubicBezTo>
                    <a:lnTo>
                      <a:pt x="5160" y="6811"/>
                    </a:lnTo>
                    <a:lnTo>
                      <a:pt x="5160" y="6659"/>
                    </a:lnTo>
                    <a:cubicBezTo>
                      <a:pt x="5160" y="6621"/>
                      <a:pt x="5179" y="6507"/>
                      <a:pt x="5198" y="6488"/>
                    </a:cubicBezTo>
                    <a:cubicBezTo>
                      <a:pt x="5236" y="6316"/>
                      <a:pt x="5312" y="6145"/>
                      <a:pt x="5407" y="6012"/>
                    </a:cubicBezTo>
                    <a:cubicBezTo>
                      <a:pt x="5636" y="5764"/>
                      <a:pt x="5902" y="5574"/>
                      <a:pt x="6131" y="5326"/>
                    </a:cubicBezTo>
                    <a:cubicBezTo>
                      <a:pt x="7121" y="4241"/>
                      <a:pt x="7026" y="2357"/>
                      <a:pt x="6036" y="1157"/>
                    </a:cubicBezTo>
                    <a:cubicBezTo>
                      <a:pt x="5410" y="406"/>
                      <a:pt x="4495" y="1"/>
                      <a:pt x="3564" y="1"/>
                    </a:cubicBezTo>
                    <a:close/>
                  </a:path>
                </a:pathLst>
              </a:custGeom>
              <a:solidFill>
                <a:schemeClr val="accent2"/>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06;p39">
                <a:extLst>
                  <a:ext uri="{FF2B5EF4-FFF2-40B4-BE49-F238E27FC236}">
                    <a16:creationId xmlns:a16="http://schemas.microsoft.com/office/drawing/2014/main" id="{8B607B6A-4FFE-3C09-60B7-9D9D3B7F8834}"/>
                  </a:ext>
                </a:extLst>
              </p:cNvPr>
              <p:cNvSpPr/>
              <p:nvPr/>
            </p:nvSpPr>
            <p:spPr>
              <a:xfrm>
                <a:off x="3807850" y="1906725"/>
                <a:ext cx="52850" cy="52150"/>
              </a:xfrm>
              <a:custGeom>
                <a:avLst/>
                <a:gdLst/>
                <a:ahLst/>
                <a:cxnLst/>
                <a:rect l="l" t="t" r="r" b="b"/>
                <a:pathLst>
                  <a:path w="2114" h="2086" extrusionOk="0">
                    <a:moveTo>
                      <a:pt x="1077" y="1"/>
                    </a:moveTo>
                    <a:cubicBezTo>
                      <a:pt x="996" y="1"/>
                      <a:pt x="915" y="10"/>
                      <a:pt x="838" y="27"/>
                    </a:cubicBezTo>
                    <a:cubicBezTo>
                      <a:pt x="705" y="46"/>
                      <a:pt x="571" y="104"/>
                      <a:pt x="457" y="199"/>
                    </a:cubicBezTo>
                    <a:cubicBezTo>
                      <a:pt x="343" y="275"/>
                      <a:pt x="248" y="370"/>
                      <a:pt x="172" y="484"/>
                    </a:cubicBezTo>
                    <a:cubicBezTo>
                      <a:pt x="96" y="599"/>
                      <a:pt x="57" y="713"/>
                      <a:pt x="38" y="865"/>
                    </a:cubicBezTo>
                    <a:cubicBezTo>
                      <a:pt x="0" y="998"/>
                      <a:pt x="0" y="1132"/>
                      <a:pt x="38" y="1265"/>
                    </a:cubicBezTo>
                    <a:lnTo>
                      <a:pt x="134" y="1531"/>
                    </a:lnTo>
                    <a:cubicBezTo>
                      <a:pt x="229" y="1684"/>
                      <a:pt x="343" y="1817"/>
                      <a:pt x="495" y="1931"/>
                    </a:cubicBezTo>
                    <a:lnTo>
                      <a:pt x="743" y="2045"/>
                    </a:lnTo>
                    <a:cubicBezTo>
                      <a:pt x="849" y="2069"/>
                      <a:pt x="962" y="2085"/>
                      <a:pt x="1073" y="2085"/>
                    </a:cubicBezTo>
                    <a:cubicBezTo>
                      <a:pt x="1142" y="2085"/>
                      <a:pt x="1210" y="2079"/>
                      <a:pt x="1276" y="2064"/>
                    </a:cubicBezTo>
                    <a:cubicBezTo>
                      <a:pt x="1695" y="1969"/>
                      <a:pt x="1999" y="1646"/>
                      <a:pt x="2075" y="1227"/>
                    </a:cubicBezTo>
                    <a:cubicBezTo>
                      <a:pt x="2114" y="1093"/>
                      <a:pt x="2114" y="960"/>
                      <a:pt x="2075" y="827"/>
                    </a:cubicBezTo>
                    <a:cubicBezTo>
                      <a:pt x="2037" y="732"/>
                      <a:pt x="2018" y="637"/>
                      <a:pt x="1980" y="560"/>
                    </a:cubicBezTo>
                    <a:cubicBezTo>
                      <a:pt x="1885" y="389"/>
                      <a:pt x="1771" y="256"/>
                      <a:pt x="1619" y="161"/>
                    </a:cubicBezTo>
                    <a:lnTo>
                      <a:pt x="1371" y="46"/>
                    </a:lnTo>
                    <a:cubicBezTo>
                      <a:pt x="1277" y="15"/>
                      <a:pt x="1177" y="1"/>
                      <a:pt x="1077" y="1"/>
                    </a:cubicBezTo>
                    <a:close/>
                  </a:path>
                </a:pathLst>
              </a:custGeom>
              <a:solidFill>
                <a:schemeClr val="accent2"/>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507;p39">
              <a:extLst>
                <a:ext uri="{FF2B5EF4-FFF2-40B4-BE49-F238E27FC236}">
                  <a16:creationId xmlns:a16="http://schemas.microsoft.com/office/drawing/2014/main" id="{27704004-A520-0B36-7C56-DCA7055E3090}"/>
                </a:ext>
              </a:extLst>
            </p:cNvPr>
            <p:cNvGrpSpPr/>
            <p:nvPr/>
          </p:nvGrpSpPr>
          <p:grpSpPr>
            <a:xfrm>
              <a:off x="7708681" y="1470648"/>
              <a:ext cx="632416" cy="1053227"/>
              <a:chOff x="3698375" y="1662400"/>
              <a:chExt cx="178025" cy="296475"/>
            </a:xfrm>
          </p:grpSpPr>
          <p:sp>
            <p:nvSpPr>
              <p:cNvPr id="31" name="Google Shape;2508;p39">
                <a:extLst>
                  <a:ext uri="{FF2B5EF4-FFF2-40B4-BE49-F238E27FC236}">
                    <a16:creationId xmlns:a16="http://schemas.microsoft.com/office/drawing/2014/main" id="{CFAE6CD4-B8DA-D084-5C71-275D420F21F3}"/>
                  </a:ext>
                </a:extLst>
              </p:cNvPr>
              <p:cNvSpPr/>
              <p:nvPr/>
            </p:nvSpPr>
            <p:spPr>
              <a:xfrm>
                <a:off x="3698375" y="1662400"/>
                <a:ext cx="178025" cy="227100"/>
              </a:xfrm>
              <a:custGeom>
                <a:avLst/>
                <a:gdLst/>
                <a:ahLst/>
                <a:cxnLst/>
                <a:rect l="l" t="t" r="r" b="b"/>
                <a:pathLst>
                  <a:path w="7121" h="9084" extrusionOk="0">
                    <a:moveTo>
                      <a:pt x="3564" y="1"/>
                    </a:moveTo>
                    <a:cubicBezTo>
                      <a:pt x="3079" y="1"/>
                      <a:pt x="2589" y="110"/>
                      <a:pt x="2133" y="339"/>
                    </a:cubicBezTo>
                    <a:cubicBezTo>
                      <a:pt x="1048" y="853"/>
                      <a:pt x="1" y="2090"/>
                      <a:pt x="20" y="3518"/>
                    </a:cubicBezTo>
                    <a:cubicBezTo>
                      <a:pt x="39" y="4260"/>
                      <a:pt x="343" y="4984"/>
                      <a:pt x="876" y="5517"/>
                    </a:cubicBezTo>
                    <a:cubicBezTo>
                      <a:pt x="1086" y="5726"/>
                      <a:pt x="1352" y="5879"/>
                      <a:pt x="1638" y="5993"/>
                    </a:cubicBezTo>
                    <a:cubicBezTo>
                      <a:pt x="1771" y="6031"/>
                      <a:pt x="1904" y="6069"/>
                      <a:pt x="2057" y="6069"/>
                    </a:cubicBezTo>
                    <a:cubicBezTo>
                      <a:pt x="2209" y="6050"/>
                      <a:pt x="2342" y="6012"/>
                      <a:pt x="2476" y="5955"/>
                    </a:cubicBezTo>
                    <a:cubicBezTo>
                      <a:pt x="2723" y="5840"/>
                      <a:pt x="2685" y="5479"/>
                      <a:pt x="2418" y="5422"/>
                    </a:cubicBezTo>
                    <a:cubicBezTo>
                      <a:pt x="2247" y="5346"/>
                      <a:pt x="2076" y="5250"/>
                      <a:pt x="1942" y="5136"/>
                    </a:cubicBezTo>
                    <a:cubicBezTo>
                      <a:pt x="1790" y="5003"/>
                      <a:pt x="1657" y="4831"/>
                      <a:pt x="1581" y="4641"/>
                    </a:cubicBezTo>
                    <a:cubicBezTo>
                      <a:pt x="1409" y="4298"/>
                      <a:pt x="1333" y="3918"/>
                      <a:pt x="1409" y="3537"/>
                    </a:cubicBezTo>
                    <a:cubicBezTo>
                      <a:pt x="1600" y="2699"/>
                      <a:pt x="2266" y="2033"/>
                      <a:pt x="3104" y="1862"/>
                    </a:cubicBezTo>
                    <a:cubicBezTo>
                      <a:pt x="3256" y="1817"/>
                      <a:pt x="3411" y="1796"/>
                      <a:pt x="3564" y="1796"/>
                    </a:cubicBezTo>
                    <a:cubicBezTo>
                      <a:pt x="3870" y="1796"/>
                      <a:pt x="4170" y="1881"/>
                      <a:pt x="4436" y="2033"/>
                    </a:cubicBezTo>
                    <a:cubicBezTo>
                      <a:pt x="4551" y="2109"/>
                      <a:pt x="4684" y="2204"/>
                      <a:pt x="4779" y="2318"/>
                    </a:cubicBezTo>
                    <a:cubicBezTo>
                      <a:pt x="4836" y="2376"/>
                      <a:pt x="4931" y="2509"/>
                      <a:pt x="4950" y="2547"/>
                    </a:cubicBezTo>
                    <a:cubicBezTo>
                      <a:pt x="4989" y="2585"/>
                      <a:pt x="5027" y="2680"/>
                      <a:pt x="5027" y="2680"/>
                    </a:cubicBezTo>
                    <a:cubicBezTo>
                      <a:pt x="5046" y="2699"/>
                      <a:pt x="5084" y="2794"/>
                      <a:pt x="5084" y="2813"/>
                    </a:cubicBezTo>
                    <a:cubicBezTo>
                      <a:pt x="5198" y="3137"/>
                      <a:pt x="5160" y="3480"/>
                      <a:pt x="5008" y="3765"/>
                    </a:cubicBezTo>
                    <a:lnTo>
                      <a:pt x="4989" y="3784"/>
                    </a:lnTo>
                    <a:lnTo>
                      <a:pt x="4970" y="3822"/>
                    </a:lnTo>
                    <a:lnTo>
                      <a:pt x="4855" y="3937"/>
                    </a:lnTo>
                    <a:cubicBezTo>
                      <a:pt x="4760" y="4032"/>
                      <a:pt x="4646" y="4108"/>
                      <a:pt x="4551" y="4203"/>
                    </a:cubicBezTo>
                    <a:cubicBezTo>
                      <a:pt x="4303" y="4394"/>
                      <a:pt x="4094" y="4622"/>
                      <a:pt x="3922" y="4889"/>
                    </a:cubicBezTo>
                    <a:cubicBezTo>
                      <a:pt x="3275" y="5898"/>
                      <a:pt x="3256" y="7440"/>
                      <a:pt x="3884" y="8544"/>
                    </a:cubicBezTo>
                    <a:cubicBezTo>
                      <a:pt x="4062" y="8873"/>
                      <a:pt x="4369" y="9083"/>
                      <a:pt x="4675" y="9083"/>
                    </a:cubicBezTo>
                    <a:cubicBezTo>
                      <a:pt x="4795" y="9083"/>
                      <a:pt x="4914" y="9051"/>
                      <a:pt x="5027" y="8982"/>
                    </a:cubicBezTo>
                    <a:cubicBezTo>
                      <a:pt x="5445" y="8696"/>
                      <a:pt x="5598" y="8144"/>
                      <a:pt x="5350" y="7687"/>
                    </a:cubicBezTo>
                    <a:cubicBezTo>
                      <a:pt x="5312" y="7630"/>
                      <a:pt x="5293" y="7554"/>
                      <a:pt x="5255" y="7478"/>
                    </a:cubicBezTo>
                    <a:lnTo>
                      <a:pt x="5236" y="7459"/>
                    </a:lnTo>
                    <a:cubicBezTo>
                      <a:pt x="5198" y="7325"/>
                      <a:pt x="5179" y="7192"/>
                      <a:pt x="5160" y="7078"/>
                    </a:cubicBezTo>
                    <a:lnTo>
                      <a:pt x="5160" y="6811"/>
                    </a:lnTo>
                    <a:lnTo>
                      <a:pt x="5160" y="6659"/>
                    </a:lnTo>
                    <a:cubicBezTo>
                      <a:pt x="5160" y="6621"/>
                      <a:pt x="5179" y="6507"/>
                      <a:pt x="5198" y="6488"/>
                    </a:cubicBezTo>
                    <a:cubicBezTo>
                      <a:pt x="5236" y="6316"/>
                      <a:pt x="5312" y="6145"/>
                      <a:pt x="5407" y="6012"/>
                    </a:cubicBezTo>
                    <a:cubicBezTo>
                      <a:pt x="5636" y="5764"/>
                      <a:pt x="5902" y="5574"/>
                      <a:pt x="6131" y="5326"/>
                    </a:cubicBezTo>
                    <a:cubicBezTo>
                      <a:pt x="7121" y="4241"/>
                      <a:pt x="7026" y="2357"/>
                      <a:pt x="6036" y="1157"/>
                    </a:cubicBezTo>
                    <a:cubicBezTo>
                      <a:pt x="5410" y="406"/>
                      <a:pt x="4495" y="1"/>
                      <a:pt x="3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09;p39">
                <a:extLst>
                  <a:ext uri="{FF2B5EF4-FFF2-40B4-BE49-F238E27FC236}">
                    <a16:creationId xmlns:a16="http://schemas.microsoft.com/office/drawing/2014/main" id="{F0FA8DC5-EE4D-CD73-105D-01EE0EE329A6}"/>
                  </a:ext>
                </a:extLst>
              </p:cNvPr>
              <p:cNvSpPr/>
              <p:nvPr/>
            </p:nvSpPr>
            <p:spPr>
              <a:xfrm>
                <a:off x="3807850" y="1906725"/>
                <a:ext cx="52850" cy="52150"/>
              </a:xfrm>
              <a:custGeom>
                <a:avLst/>
                <a:gdLst/>
                <a:ahLst/>
                <a:cxnLst/>
                <a:rect l="l" t="t" r="r" b="b"/>
                <a:pathLst>
                  <a:path w="2114" h="2086" extrusionOk="0">
                    <a:moveTo>
                      <a:pt x="1077" y="1"/>
                    </a:moveTo>
                    <a:cubicBezTo>
                      <a:pt x="996" y="1"/>
                      <a:pt x="915" y="10"/>
                      <a:pt x="838" y="27"/>
                    </a:cubicBezTo>
                    <a:cubicBezTo>
                      <a:pt x="705" y="46"/>
                      <a:pt x="571" y="104"/>
                      <a:pt x="457" y="199"/>
                    </a:cubicBezTo>
                    <a:cubicBezTo>
                      <a:pt x="343" y="275"/>
                      <a:pt x="248" y="370"/>
                      <a:pt x="172" y="484"/>
                    </a:cubicBezTo>
                    <a:cubicBezTo>
                      <a:pt x="96" y="599"/>
                      <a:pt x="57" y="713"/>
                      <a:pt x="38" y="865"/>
                    </a:cubicBezTo>
                    <a:cubicBezTo>
                      <a:pt x="0" y="998"/>
                      <a:pt x="0" y="1132"/>
                      <a:pt x="38" y="1265"/>
                    </a:cubicBezTo>
                    <a:lnTo>
                      <a:pt x="134" y="1531"/>
                    </a:lnTo>
                    <a:cubicBezTo>
                      <a:pt x="229" y="1684"/>
                      <a:pt x="343" y="1817"/>
                      <a:pt x="495" y="1931"/>
                    </a:cubicBezTo>
                    <a:lnTo>
                      <a:pt x="743" y="2045"/>
                    </a:lnTo>
                    <a:cubicBezTo>
                      <a:pt x="849" y="2069"/>
                      <a:pt x="962" y="2085"/>
                      <a:pt x="1073" y="2085"/>
                    </a:cubicBezTo>
                    <a:cubicBezTo>
                      <a:pt x="1142" y="2085"/>
                      <a:pt x="1210" y="2079"/>
                      <a:pt x="1276" y="2064"/>
                    </a:cubicBezTo>
                    <a:cubicBezTo>
                      <a:pt x="1695" y="1969"/>
                      <a:pt x="1999" y="1646"/>
                      <a:pt x="2075" y="1227"/>
                    </a:cubicBezTo>
                    <a:cubicBezTo>
                      <a:pt x="2114" y="1093"/>
                      <a:pt x="2114" y="960"/>
                      <a:pt x="2075" y="827"/>
                    </a:cubicBezTo>
                    <a:cubicBezTo>
                      <a:pt x="2037" y="732"/>
                      <a:pt x="2018" y="637"/>
                      <a:pt x="1980" y="560"/>
                    </a:cubicBezTo>
                    <a:cubicBezTo>
                      <a:pt x="1885" y="389"/>
                      <a:pt x="1771" y="256"/>
                      <a:pt x="1619" y="161"/>
                    </a:cubicBezTo>
                    <a:lnTo>
                      <a:pt x="1371" y="46"/>
                    </a:lnTo>
                    <a:cubicBezTo>
                      <a:pt x="1277" y="15"/>
                      <a:pt x="1177" y="1"/>
                      <a:pt x="10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 name="Google Shape;2510;p39">
            <a:extLst>
              <a:ext uri="{FF2B5EF4-FFF2-40B4-BE49-F238E27FC236}">
                <a16:creationId xmlns:a16="http://schemas.microsoft.com/office/drawing/2014/main" id="{D83181D7-5093-828E-19F4-0056599332B7}"/>
              </a:ext>
            </a:extLst>
          </p:cNvPr>
          <p:cNvGrpSpPr/>
          <p:nvPr/>
        </p:nvGrpSpPr>
        <p:grpSpPr>
          <a:xfrm>
            <a:off x="161862" y="3562083"/>
            <a:ext cx="566075" cy="1047632"/>
            <a:chOff x="209504" y="3932262"/>
            <a:chExt cx="566075" cy="1047632"/>
          </a:xfrm>
        </p:grpSpPr>
        <p:grpSp>
          <p:nvGrpSpPr>
            <p:cNvPr id="36" name="Google Shape;2511;p39">
              <a:extLst>
                <a:ext uri="{FF2B5EF4-FFF2-40B4-BE49-F238E27FC236}">
                  <a16:creationId xmlns:a16="http://schemas.microsoft.com/office/drawing/2014/main" id="{74D56EF6-F244-CFDB-888C-CC0820FC276E}"/>
                </a:ext>
              </a:extLst>
            </p:cNvPr>
            <p:cNvGrpSpPr/>
            <p:nvPr/>
          </p:nvGrpSpPr>
          <p:grpSpPr>
            <a:xfrm>
              <a:off x="209504" y="3932262"/>
              <a:ext cx="566075" cy="1047632"/>
              <a:chOff x="3592538" y="1943038"/>
              <a:chExt cx="159350" cy="294900"/>
            </a:xfrm>
          </p:grpSpPr>
          <p:sp>
            <p:nvSpPr>
              <p:cNvPr id="40" name="Google Shape;2512;p39">
                <a:extLst>
                  <a:ext uri="{FF2B5EF4-FFF2-40B4-BE49-F238E27FC236}">
                    <a16:creationId xmlns:a16="http://schemas.microsoft.com/office/drawing/2014/main" id="{1B875D1F-F35F-FFA5-F21D-6E57017F911A}"/>
                  </a:ext>
                </a:extLst>
              </p:cNvPr>
              <p:cNvSpPr/>
              <p:nvPr/>
            </p:nvSpPr>
            <p:spPr>
              <a:xfrm>
                <a:off x="3699038" y="2185688"/>
                <a:ext cx="52850" cy="52250"/>
              </a:xfrm>
              <a:custGeom>
                <a:avLst/>
                <a:gdLst/>
                <a:ahLst/>
                <a:cxnLst/>
                <a:rect l="l" t="t" r="r" b="b"/>
                <a:pathLst>
                  <a:path w="2114" h="2090" extrusionOk="0">
                    <a:moveTo>
                      <a:pt x="1047" y="0"/>
                    </a:moveTo>
                    <a:cubicBezTo>
                      <a:pt x="957" y="0"/>
                      <a:pt x="866" y="15"/>
                      <a:pt x="781" y="43"/>
                    </a:cubicBezTo>
                    <a:cubicBezTo>
                      <a:pt x="648" y="62"/>
                      <a:pt x="514" y="138"/>
                      <a:pt x="419" y="234"/>
                    </a:cubicBezTo>
                    <a:cubicBezTo>
                      <a:pt x="191" y="405"/>
                      <a:pt x="57" y="652"/>
                      <a:pt x="38" y="919"/>
                    </a:cubicBezTo>
                    <a:cubicBezTo>
                      <a:pt x="0" y="1052"/>
                      <a:pt x="19" y="1185"/>
                      <a:pt x="57" y="1319"/>
                    </a:cubicBezTo>
                    <a:lnTo>
                      <a:pt x="172" y="1585"/>
                    </a:lnTo>
                    <a:cubicBezTo>
                      <a:pt x="267" y="1738"/>
                      <a:pt x="400" y="1871"/>
                      <a:pt x="552" y="1947"/>
                    </a:cubicBezTo>
                    <a:lnTo>
                      <a:pt x="781" y="2061"/>
                    </a:lnTo>
                    <a:cubicBezTo>
                      <a:pt x="876" y="2080"/>
                      <a:pt x="971" y="2090"/>
                      <a:pt x="1064" y="2090"/>
                    </a:cubicBezTo>
                    <a:cubicBezTo>
                      <a:pt x="1157" y="2090"/>
                      <a:pt x="1247" y="2080"/>
                      <a:pt x="1333" y="2061"/>
                    </a:cubicBezTo>
                    <a:cubicBezTo>
                      <a:pt x="1466" y="2023"/>
                      <a:pt x="1599" y="1947"/>
                      <a:pt x="1695" y="1852"/>
                    </a:cubicBezTo>
                    <a:cubicBezTo>
                      <a:pt x="1923" y="1699"/>
                      <a:pt x="2056" y="1452"/>
                      <a:pt x="2075" y="1185"/>
                    </a:cubicBezTo>
                    <a:cubicBezTo>
                      <a:pt x="2113" y="1033"/>
                      <a:pt x="2094" y="900"/>
                      <a:pt x="2056" y="767"/>
                    </a:cubicBezTo>
                    <a:cubicBezTo>
                      <a:pt x="2018" y="671"/>
                      <a:pt x="1980" y="595"/>
                      <a:pt x="1942" y="519"/>
                    </a:cubicBezTo>
                    <a:cubicBezTo>
                      <a:pt x="1847" y="348"/>
                      <a:pt x="1714" y="234"/>
                      <a:pt x="1561" y="138"/>
                    </a:cubicBezTo>
                    <a:lnTo>
                      <a:pt x="1314" y="43"/>
                    </a:lnTo>
                    <a:cubicBezTo>
                      <a:pt x="1228" y="15"/>
                      <a:pt x="1138" y="0"/>
                      <a:pt x="1047" y="0"/>
                    </a:cubicBezTo>
                    <a:close/>
                  </a:path>
                </a:pathLst>
              </a:custGeom>
              <a:no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13;p39">
                <a:extLst>
                  <a:ext uri="{FF2B5EF4-FFF2-40B4-BE49-F238E27FC236}">
                    <a16:creationId xmlns:a16="http://schemas.microsoft.com/office/drawing/2014/main" id="{AA3AB1C9-23B6-A114-E028-ECF3192F3FE4}"/>
                  </a:ext>
                </a:extLst>
              </p:cNvPr>
              <p:cNvSpPr/>
              <p:nvPr/>
            </p:nvSpPr>
            <p:spPr>
              <a:xfrm>
                <a:off x="3592538" y="1943038"/>
                <a:ext cx="133725" cy="229200"/>
              </a:xfrm>
              <a:custGeom>
                <a:avLst/>
                <a:gdLst/>
                <a:ahLst/>
                <a:cxnLst/>
                <a:rect l="l" t="t" r="r" b="b"/>
                <a:pathLst>
                  <a:path w="5349" h="9168" extrusionOk="0">
                    <a:moveTo>
                      <a:pt x="2562" y="1"/>
                    </a:moveTo>
                    <a:cubicBezTo>
                      <a:pt x="2477" y="1"/>
                      <a:pt x="2389" y="13"/>
                      <a:pt x="2299" y="40"/>
                    </a:cubicBezTo>
                    <a:cubicBezTo>
                      <a:pt x="0" y="713"/>
                      <a:pt x="4363" y="9168"/>
                      <a:pt x="4901" y="9168"/>
                    </a:cubicBezTo>
                    <a:cubicBezTo>
                      <a:pt x="4911" y="9168"/>
                      <a:pt x="4919" y="9165"/>
                      <a:pt x="4927" y="9159"/>
                    </a:cubicBezTo>
                    <a:cubicBezTo>
                      <a:pt x="5348" y="8829"/>
                      <a:pt x="4799" y="1"/>
                      <a:pt x="2562" y="1"/>
                    </a:cubicBezTo>
                    <a:close/>
                  </a:path>
                </a:pathLst>
              </a:custGeom>
              <a:no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2514;p39">
              <a:extLst>
                <a:ext uri="{FF2B5EF4-FFF2-40B4-BE49-F238E27FC236}">
                  <a16:creationId xmlns:a16="http://schemas.microsoft.com/office/drawing/2014/main" id="{78CC19BD-59AA-45AD-6CD9-0ACBB8143029}"/>
                </a:ext>
              </a:extLst>
            </p:cNvPr>
            <p:cNvGrpSpPr/>
            <p:nvPr/>
          </p:nvGrpSpPr>
          <p:grpSpPr>
            <a:xfrm>
              <a:off x="209504" y="3932262"/>
              <a:ext cx="566075" cy="1047632"/>
              <a:chOff x="3592538" y="1943038"/>
              <a:chExt cx="159350" cy="294900"/>
            </a:xfrm>
          </p:grpSpPr>
          <p:sp>
            <p:nvSpPr>
              <p:cNvPr id="38" name="Google Shape;2515;p39">
                <a:extLst>
                  <a:ext uri="{FF2B5EF4-FFF2-40B4-BE49-F238E27FC236}">
                    <a16:creationId xmlns:a16="http://schemas.microsoft.com/office/drawing/2014/main" id="{9DAED1C8-418A-9A2D-6DBC-1446D4AF2748}"/>
                  </a:ext>
                </a:extLst>
              </p:cNvPr>
              <p:cNvSpPr/>
              <p:nvPr/>
            </p:nvSpPr>
            <p:spPr>
              <a:xfrm>
                <a:off x="3699038" y="2185688"/>
                <a:ext cx="52850" cy="52250"/>
              </a:xfrm>
              <a:custGeom>
                <a:avLst/>
                <a:gdLst/>
                <a:ahLst/>
                <a:cxnLst/>
                <a:rect l="l" t="t" r="r" b="b"/>
                <a:pathLst>
                  <a:path w="2114" h="2090" extrusionOk="0">
                    <a:moveTo>
                      <a:pt x="1047" y="0"/>
                    </a:moveTo>
                    <a:cubicBezTo>
                      <a:pt x="957" y="0"/>
                      <a:pt x="866" y="15"/>
                      <a:pt x="781" y="43"/>
                    </a:cubicBezTo>
                    <a:cubicBezTo>
                      <a:pt x="648" y="62"/>
                      <a:pt x="514" y="138"/>
                      <a:pt x="419" y="234"/>
                    </a:cubicBezTo>
                    <a:cubicBezTo>
                      <a:pt x="191" y="405"/>
                      <a:pt x="57" y="652"/>
                      <a:pt x="38" y="919"/>
                    </a:cubicBezTo>
                    <a:cubicBezTo>
                      <a:pt x="0" y="1052"/>
                      <a:pt x="19" y="1185"/>
                      <a:pt x="57" y="1319"/>
                    </a:cubicBezTo>
                    <a:lnTo>
                      <a:pt x="172" y="1585"/>
                    </a:lnTo>
                    <a:cubicBezTo>
                      <a:pt x="267" y="1738"/>
                      <a:pt x="400" y="1871"/>
                      <a:pt x="552" y="1947"/>
                    </a:cubicBezTo>
                    <a:lnTo>
                      <a:pt x="781" y="2061"/>
                    </a:lnTo>
                    <a:cubicBezTo>
                      <a:pt x="876" y="2080"/>
                      <a:pt x="971" y="2090"/>
                      <a:pt x="1064" y="2090"/>
                    </a:cubicBezTo>
                    <a:cubicBezTo>
                      <a:pt x="1157" y="2090"/>
                      <a:pt x="1247" y="2080"/>
                      <a:pt x="1333" y="2061"/>
                    </a:cubicBezTo>
                    <a:cubicBezTo>
                      <a:pt x="1466" y="2023"/>
                      <a:pt x="1599" y="1947"/>
                      <a:pt x="1695" y="1852"/>
                    </a:cubicBezTo>
                    <a:cubicBezTo>
                      <a:pt x="1923" y="1699"/>
                      <a:pt x="2056" y="1452"/>
                      <a:pt x="2075" y="1185"/>
                    </a:cubicBezTo>
                    <a:cubicBezTo>
                      <a:pt x="2113" y="1033"/>
                      <a:pt x="2094" y="900"/>
                      <a:pt x="2056" y="767"/>
                    </a:cubicBezTo>
                    <a:cubicBezTo>
                      <a:pt x="2018" y="671"/>
                      <a:pt x="1980" y="595"/>
                      <a:pt x="1942" y="519"/>
                    </a:cubicBezTo>
                    <a:cubicBezTo>
                      <a:pt x="1847" y="348"/>
                      <a:pt x="1714" y="234"/>
                      <a:pt x="1561" y="138"/>
                    </a:cubicBezTo>
                    <a:lnTo>
                      <a:pt x="1314" y="43"/>
                    </a:lnTo>
                    <a:cubicBezTo>
                      <a:pt x="1228" y="15"/>
                      <a:pt x="1138" y="0"/>
                      <a:pt x="1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16;p39">
                <a:extLst>
                  <a:ext uri="{FF2B5EF4-FFF2-40B4-BE49-F238E27FC236}">
                    <a16:creationId xmlns:a16="http://schemas.microsoft.com/office/drawing/2014/main" id="{3B417FF6-27D2-84D2-4126-CBD6963C4295}"/>
                  </a:ext>
                </a:extLst>
              </p:cNvPr>
              <p:cNvSpPr/>
              <p:nvPr/>
            </p:nvSpPr>
            <p:spPr>
              <a:xfrm>
                <a:off x="3592538" y="1943038"/>
                <a:ext cx="133725" cy="229200"/>
              </a:xfrm>
              <a:custGeom>
                <a:avLst/>
                <a:gdLst/>
                <a:ahLst/>
                <a:cxnLst/>
                <a:rect l="l" t="t" r="r" b="b"/>
                <a:pathLst>
                  <a:path w="5349" h="9168" extrusionOk="0">
                    <a:moveTo>
                      <a:pt x="2562" y="1"/>
                    </a:moveTo>
                    <a:cubicBezTo>
                      <a:pt x="2477" y="1"/>
                      <a:pt x="2389" y="13"/>
                      <a:pt x="2299" y="40"/>
                    </a:cubicBezTo>
                    <a:cubicBezTo>
                      <a:pt x="0" y="713"/>
                      <a:pt x="4363" y="9168"/>
                      <a:pt x="4901" y="9168"/>
                    </a:cubicBezTo>
                    <a:cubicBezTo>
                      <a:pt x="4911" y="9168"/>
                      <a:pt x="4919" y="9165"/>
                      <a:pt x="4927" y="9159"/>
                    </a:cubicBezTo>
                    <a:cubicBezTo>
                      <a:pt x="5348" y="8829"/>
                      <a:pt x="4799" y="1"/>
                      <a:pt x="25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oogle Shape;2569;p39">
            <a:extLst>
              <a:ext uri="{FF2B5EF4-FFF2-40B4-BE49-F238E27FC236}">
                <a16:creationId xmlns:a16="http://schemas.microsoft.com/office/drawing/2014/main" id="{3860DB4A-47B6-B5F0-9F80-3D2D90A3E2B8}"/>
              </a:ext>
            </a:extLst>
          </p:cNvPr>
          <p:cNvGrpSpPr/>
          <p:nvPr/>
        </p:nvGrpSpPr>
        <p:grpSpPr>
          <a:xfrm>
            <a:off x="8342710" y="4099789"/>
            <a:ext cx="451176" cy="457599"/>
            <a:chOff x="8438852" y="1291368"/>
            <a:chExt cx="451176" cy="457599"/>
          </a:xfrm>
        </p:grpSpPr>
        <p:sp>
          <p:nvSpPr>
            <p:cNvPr id="43" name="Google Shape;2570;p39">
              <a:extLst>
                <a:ext uri="{FF2B5EF4-FFF2-40B4-BE49-F238E27FC236}">
                  <a16:creationId xmlns:a16="http://schemas.microsoft.com/office/drawing/2014/main" id="{659DC92F-FF88-9B72-AF63-A7F9E530CDF0}"/>
                </a:ext>
              </a:extLst>
            </p:cNvPr>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71;p39">
              <a:extLst>
                <a:ext uri="{FF2B5EF4-FFF2-40B4-BE49-F238E27FC236}">
                  <a16:creationId xmlns:a16="http://schemas.microsoft.com/office/drawing/2014/main" id="{5787FF16-9963-0E62-B20B-02BFF14CDCBA}"/>
                </a:ext>
              </a:extLst>
            </p:cNvPr>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2572;p39">
            <a:extLst>
              <a:ext uri="{FF2B5EF4-FFF2-40B4-BE49-F238E27FC236}">
                <a16:creationId xmlns:a16="http://schemas.microsoft.com/office/drawing/2014/main" id="{229E86EA-8C6F-6FC4-1081-DFD76FAC6CE2}"/>
              </a:ext>
            </a:extLst>
          </p:cNvPr>
          <p:cNvGrpSpPr/>
          <p:nvPr/>
        </p:nvGrpSpPr>
        <p:grpSpPr>
          <a:xfrm>
            <a:off x="235726" y="1352617"/>
            <a:ext cx="451176" cy="457599"/>
            <a:chOff x="8438852" y="1291368"/>
            <a:chExt cx="451176" cy="457599"/>
          </a:xfrm>
        </p:grpSpPr>
        <p:sp>
          <p:nvSpPr>
            <p:cNvPr id="46" name="Google Shape;2573;p39">
              <a:extLst>
                <a:ext uri="{FF2B5EF4-FFF2-40B4-BE49-F238E27FC236}">
                  <a16:creationId xmlns:a16="http://schemas.microsoft.com/office/drawing/2014/main" id="{1C2D2BA6-9D1A-DFAC-171E-0A1930142449}"/>
                </a:ext>
              </a:extLst>
            </p:cNvPr>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74;p39">
              <a:extLst>
                <a:ext uri="{FF2B5EF4-FFF2-40B4-BE49-F238E27FC236}">
                  <a16:creationId xmlns:a16="http://schemas.microsoft.com/office/drawing/2014/main" id="{F504D2EA-D8CE-5A38-4586-F50A446AB76E}"/>
                </a:ext>
              </a:extLst>
            </p:cNvPr>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781632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9"/>
        <p:cNvGrpSpPr/>
        <p:nvPr/>
      </p:nvGrpSpPr>
      <p:grpSpPr>
        <a:xfrm>
          <a:off x="0" y="0"/>
          <a:ext cx="0" cy="0"/>
          <a:chOff x="0" y="0"/>
          <a:chExt cx="0" cy="0"/>
        </a:xfrm>
      </p:grpSpPr>
      <p:sp>
        <p:nvSpPr>
          <p:cNvPr id="5" name="TextBox 4">
            <a:extLst>
              <a:ext uri="{FF2B5EF4-FFF2-40B4-BE49-F238E27FC236}">
                <a16:creationId xmlns:a16="http://schemas.microsoft.com/office/drawing/2014/main" id="{9E806475-7462-838D-C04B-DEC530FA5EF5}"/>
              </a:ext>
            </a:extLst>
          </p:cNvPr>
          <p:cNvSpPr txBox="1"/>
          <p:nvPr/>
        </p:nvSpPr>
        <p:spPr>
          <a:xfrm>
            <a:off x="604998" y="332791"/>
            <a:ext cx="7934003" cy="729302"/>
          </a:xfrm>
          <a:prstGeom prst="rect">
            <a:avLst/>
          </a:prstGeom>
          <a:noFill/>
        </p:spPr>
        <p:txBody>
          <a:bodyPr wrap="square">
            <a:spAutoFit/>
          </a:bodyPr>
          <a:lstStyle/>
          <a:p>
            <a:pPr algn="just">
              <a:lnSpc>
                <a:spcPct val="106000"/>
              </a:lnSpc>
            </a:pPr>
            <a:r>
              <a:rPr lang="en-US" sz="2000" b="1" dirty="0" err="1">
                <a:solidFill>
                  <a:schemeClr val="accent6"/>
                </a:solidFill>
                <a:effectLst/>
                <a:latin typeface="Calibri" panose="020F0502020204030204" pitchFamily="34" charset="0"/>
                <a:ea typeface="Calibri" panose="020F0502020204030204" pitchFamily="34" charset="0"/>
              </a:rPr>
              <a:t>Câu</a:t>
            </a:r>
            <a:r>
              <a:rPr lang="en-US" sz="2000" b="1" dirty="0">
                <a:solidFill>
                  <a:schemeClr val="accent6"/>
                </a:solidFill>
                <a:effectLst/>
                <a:latin typeface="Calibri" panose="020F0502020204030204" pitchFamily="34" charset="0"/>
                <a:ea typeface="Calibri" panose="020F0502020204030204" pitchFamily="34" charset="0"/>
              </a:rPr>
              <a:t> 2:</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Nêu</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chủ</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đề</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thủ</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pháp</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gây</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cười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được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sử</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dụng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trong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ba</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văn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bản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Ông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Giuốc-đanh</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mặc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lễ</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phục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Cái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chúc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thư</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Thuyển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trưởng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tàu</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viễn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dương</a:t>
            </a:r>
            <a:r>
              <a:rPr lang="en-US" sz="2000" dirty="0">
                <a:solidFill>
                  <a:schemeClr val="accent6"/>
                </a:solidFill>
                <a:effectLst/>
                <a:latin typeface="Calibri" panose="020F0502020204030204" pitchFamily="34" charset="0"/>
                <a:ea typeface="Calibri" panose="020F0502020204030204" pitchFamily="34" charset="0"/>
              </a:rPr>
              <a:t>.</a:t>
            </a:r>
            <a:endParaRPr lang="en-VN" sz="2000" dirty="0">
              <a:solidFill>
                <a:schemeClr val="accent6"/>
              </a:solidFill>
              <a:effectLst/>
              <a:latin typeface="Times New Roman" panose="02020603050405020304" pitchFamily="18" charset="0"/>
              <a:ea typeface="Times New Roman" panose="02020603050405020304" pitchFamily="18" charset="0"/>
            </a:endParaRPr>
          </a:p>
        </p:txBody>
      </p:sp>
      <p:sp>
        <p:nvSpPr>
          <p:cNvPr id="25" name="TextBox 24">
            <a:extLst>
              <a:ext uri="{FF2B5EF4-FFF2-40B4-BE49-F238E27FC236}">
                <a16:creationId xmlns:a16="http://schemas.microsoft.com/office/drawing/2014/main" id="{471283A1-ED38-125D-42D4-22348FD21B66}"/>
              </a:ext>
            </a:extLst>
          </p:cNvPr>
          <p:cNvSpPr txBox="1"/>
          <p:nvPr/>
        </p:nvSpPr>
        <p:spPr>
          <a:xfrm>
            <a:off x="916238" y="1404782"/>
            <a:ext cx="7426472" cy="403059"/>
          </a:xfrm>
          <a:prstGeom prst="rect">
            <a:avLst/>
          </a:prstGeom>
          <a:noFill/>
        </p:spPr>
        <p:txBody>
          <a:bodyPr wrap="square">
            <a:spAutoFit/>
          </a:bodyPr>
          <a:lstStyle/>
          <a:p>
            <a:pPr algn="ctr">
              <a:lnSpc>
                <a:spcPct val="106000"/>
              </a:lnSpc>
            </a:pPr>
            <a:r>
              <a:rPr lang="en-US" sz="2000" b="1" u="sng" dirty="0" err="1">
                <a:solidFill>
                  <a:schemeClr val="accent5">
                    <a:lumMod val="50000"/>
                  </a:schemeClr>
                </a:solidFill>
                <a:effectLst/>
                <a:latin typeface="Calibri" panose="020F0502020204030204" pitchFamily="34" charset="0"/>
                <a:ea typeface="Calibri" panose="020F0502020204030204" pitchFamily="34" charset="0"/>
              </a:rPr>
              <a:t>Trả</a:t>
            </a:r>
            <a:r>
              <a:rPr lang="en-US" sz="2000" b="1" u="sng" dirty="0">
                <a:solidFill>
                  <a:schemeClr val="accent5">
                    <a:lumMod val="50000"/>
                  </a:schemeClr>
                </a:solidFill>
                <a:effectLst/>
                <a:latin typeface="Calibri" panose="020F0502020204030204" pitchFamily="34" charset="0"/>
                <a:ea typeface="Calibri" panose="020F0502020204030204" pitchFamily="34" charset="0"/>
              </a:rPr>
              <a:t> </a:t>
            </a:r>
            <a:r>
              <a:rPr lang="en-US" sz="2000" b="1" u="sng" dirty="0" err="1">
                <a:solidFill>
                  <a:schemeClr val="accent5">
                    <a:lumMod val="50000"/>
                  </a:schemeClr>
                </a:solidFill>
                <a:effectLst/>
                <a:latin typeface="Calibri" panose="020F0502020204030204" pitchFamily="34" charset="0"/>
                <a:ea typeface="Calibri" panose="020F0502020204030204" pitchFamily="34" charset="0"/>
              </a:rPr>
              <a:t>lời</a:t>
            </a:r>
            <a:r>
              <a:rPr lang="en-US" sz="2000" b="1" u="sng" dirty="0">
                <a:solidFill>
                  <a:schemeClr val="accent5">
                    <a:lumMod val="50000"/>
                  </a:schemeClr>
                </a:solidFill>
                <a:effectLst/>
                <a:latin typeface="Calibri" panose="020F0502020204030204" pitchFamily="34" charset="0"/>
                <a:ea typeface="Calibri" panose="020F0502020204030204" pitchFamily="34" charset="0"/>
              </a:rPr>
              <a:t>:</a:t>
            </a:r>
            <a:endParaRPr lang="en-VN" sz="1800" b="1" u="sng"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2482F1A5-FEF1-EACE-A5DE-30060F16669F}"/>
              </a:ext>
            </a:extLst>
          </p:cNvPr>
          <p:cNvSpPr txBox="1"/>
          <p:nvPr/>
        </p:nvSpPr>
        <p:spPr>
          <a:xfrm>
            <a:off x="988183" y="1903742"/>
            <a:ext cx="7263497" cy="2720873"/>
          </a:xfrm>
          <a:prstGeom prst="rect">
            <a:avLst/>
          </a:prstGeom>
          <a:noFill/>
        </p:spPr>
        <p:txBody>
          <a:bodyPr wrap="square">
            <a:spAutoFit/>
          </a:bodyPr>
          <a:lstStyle/>
          <a:p>
            <a:pPr>
              <a:lnSpc>
                <a:spcPct val="106000"/>
              </a:lnSpc>
            </a:pPr>
            <a:r>
              <a:rPr lang="en-US" sz="1800" dirty="0" err="1">
                <a:effectLst/>
                <a:latin typeface="Calibri" panose="020F0502020204030204" pitchFamily="34" charset="0"/>
                <a:ea typeface="Calibri" panose="020F0502020204030204" pitchFamily="34" charset="0"/>
              </a:rPr>
              <a:t>Thủ</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pháp</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gây</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cười</a:t>
            </a:r>
            <a:r>
              <a:rPr lang="en-US" sz="1800" dirty="0">
                <a:effectLst/>
                <a:latin typeface="Calibri" panose="020F0502020204030204" pitchFamily="34" charset="0"/>
                <a:ea typeface="Calibri" panose="020F0502020204030204" pitchFamily="34" charset="0"/>
              </a:rPr>
              <a:t>:</a:t>
            </a:r>
            <a:endParaRPr lang="en-VN" sz="1800" dirty="0">
              <a:effectLst/>
              <a:latin typeface="Times New Roman" panose="02020603050405020304" pitchFamily="18" charset="0"/>
              <a:ea typeface="Times New Roman" panose="02020603050405020304" pitchFamily="18" charset="0"/>
            </a:endParaRPr>
          </a:p>
          <a:p>
            <a:pPr marL="342900" lvl="0" indent="-342900">
              <a:lnSpc>
                <a:spcPct val="106000"/>
              </a:lnSpc>
              <a:buSzPts val="1000"/>
              <a:buFont typeface="Symbol" pitchFamily="2" charset="2"/>
              <a:buChar char=""/>
              <a:tabLst>
                <a:tab pos="457200" algn="l"/>
              </a:tabLst>
            </a:pPr>
            <a:r>
              <a:rPr lang="en-US" sz="1800" dirty="0" err="1">
                <a:effectLst/>
                <a:latin typeface="Calibri" panose="020F0502020204030204" pitchFamily="34" charset="0"/>
                <a:ea typeface="Calibri" panose="020F0502020204030204" pitchFamily="34" charset="0"/>
              </a:rPr>
              <a:t>Ông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Giuốc-đanh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mặc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lễ</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phục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Tác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giả</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xây</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dựng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hình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tượng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nhân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vật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hài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kịch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bất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hủ</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khi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tạo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ra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sự</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khập</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khiễng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bất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hòa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giữa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ngu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dốt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ngớ</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ngẩn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với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giấc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mộng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học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đòi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làm</a:t>
            </a:r>
            <a:r>
              <a:rPr lang="en-US" sz="1800" dirty="0">
                <a:effectLst/>
                <a:latin typeface="Calibri" panose="020F0502020204030204" pitchFamily="34" charset="0"/>
                <a:ea typeface="Calibri" panose="020F0502020204030204" pitchFamily="34" charset="0"/>
              </a:rPr>
              <a:t> sang.</a:t>
            </a:r>
            <a:endParaRPr lang="en-VN" sz="1800" dirty="0">
              <a:effectLst/>
              <a:latin typeface="Times New Roman" panose="02020603050405020304" pitchFamily="18" charset="0"/>
              <a:ea typeface="Times New Roman" panose="02020603050405020304" pitchFamily="18" charset="0"/>
            </a:endParaRPr>
          </a:p>
          <a:p>
            <a:pPr marL="342900" lvl="0" indent="-342900">
              <a:lnSpc>
                <a:spcPct val="106000"/>
              </a:lnSpc>
              <a:buSzPts val="1000"/>
              <a:buFont typeface="Symbol" pitchFamily="2" charset="2"/>
              <a:buChar char=""/>
              <a:tabLst>
                <a:tab pos="457200" algn="l"/>
              </a:tabLst>
            </a:pPr>
            <a:r>
              <a:rPr lang="en-US" sz="1800" dirty="0" err="1">
                <a:effectLst/>
                <a:latin typeface="Calibri" panose="020F0502020204030204" pitchFamily="34" charset="0"/>
                <a:ea typeface="Calibri" panose="020F0502020204030204" pitchFamily="34" charset="0"/>
              </a:rPr>
              <a:t>Cái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chúc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thư</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Sự</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tham</a:t>
            </a:r>
            <a:r>
              <a:rPr lang="en-US" sz="1800" dirty="0">
                <a:effectLst/>
                <a:latin typeface="Calibri" panose="020F0502020204030204" pitchFamily="34" charset="0"/>
                <a:ea typeface="Calibri" panose="020F0502020204030204" pitchFamily="34" charset="0"/>
              </a:rPr>
              <a:t> lam </a:t>
            </a:r>
            <a:r>
              <a:rPr lang="en-US" sz="1800" dirty="0" err="1">
                <a:effectLst/>
                <a:latin typeface="Calibri" panose="020F0502020204030204" pitchFamily="34" charset="0"/>
                <a:ea typeface="Calibri" panose="020F0502020204030204" pitchFamily="34" charset="0"/>
              </a:rPr>
              <a:t>nhưng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sợ</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sệt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của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những</a:t>
            </a:r>
            <a:r>
              <a:rPr lang="en-US" sz="1800" dirty="0">
                <a:effectLst/>
                <a:latin typeface="Calibri" panose="020F0502020204030204" pitchFamily="34" charset="0"/>
                <a:ea typeface="Calibri" panose="020F0502020204030204" pitchFamily="34" charset="0"/>
              </a:rPr>
              <a:t> con </a:t>
            </a:r>
            <a:r>
              <a:rPr lang="en-US" sz="1800" dirty="0" err="1">
                <a:effectLst/>
                <a:latin typeface="Calibri" panose="020F0502020204030204" pitchFamily="34" charset="0"/>
                <a:ea typeface="Calibri" panose="020F0502020204030204" pitchFamily="34" charset="0"/>
              </a:rPr>
              <a:t>người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hám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tiền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gây</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tiếng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cười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cho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độc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giả</a:t>
            </a:r>
            <a:endParaRPr lang="en-VN" sz="1800" dirty="0">
              <a:effectLst/>
              <a:latin typeface="Times New Roman" panose="02020603050405020304" pitchFamily="18" charset="0"/>
              <a:ea typeface="Times New Roman" panose="02020603050405020304" pitchFamily="18" charset="0"/>
            </a:endParaRPr>
          </a:p>
          <a:p>
            <a:pPr marL="342900" lvl="0" indent="-342900">
              <a:lnSpc>
                <a:spcPct val="106000"/>
              </a:lnSpc>
              <a:buSzPts val="1000"/>
              <a:buFont typeface="Symbol" pitchFamily="2" charset="2"/>
              <a:buChar char=""/>
              <a:tabLst>
                <a:tab pos="457200" algn="l"/>
              </a:tabLst>
            </a:pPr>
            <a:r>
              <a:rPr lang="en-US" sz="1800" dirty="0" err="1">
                <a:effectLst/>
                <a:latin typeface="Calibri" panose="020F0502020204030204" pitchFamily="34" charset="0"/>
                <a:ea typeface="Calibri" panose="020F0502020204030204" pitchFamily="34" charset="0"/>
              </a:rPr>
              <a:t>Thuyền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trưởng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tàu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viễn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dương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Từ</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bệnh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sĩ</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muốn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tạo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danh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tiếng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mà</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bắt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người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khác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đóng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giả</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thực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hiện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việc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ngoài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tầm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thực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hiện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mà</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thất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tạo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nên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tiếng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cười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cho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đọc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giả</a:t>
            </a:r>
            <a:r>
              <a:rPr lang="en-US" sz="1800" dirty="0">
                <a:effectLst/>
                <a:latin typeface="Calibri" panose="020F0502020204030204" pitchFamily="34" charset="0"/>
                <a:ea typeface="Calibri" panose="020F0502020204030204" pitchFamily="34" charset="0"/>
              </a:rPr>
              <a:t>.</a:t>
            </a:r>
            <a:endParaRPr lang="en-VN" sz="1800" dirty="0">
              <a:effectLst/>
              <a:latin typeface="Times New Roman" panose="02020603050405020304" pitchFamily="18" charset="0"/>
              <a:ea typeface="Times New Roman" panose="02020603050405020304" pitchFamily="18" charset="0"/>
            </a:endParaRPr>
          </a:p>
        </p:txBody>
      </p:sp>
      <p:grpSp>
        <p:nvGrpSpPr>
          <p:cNvPr id="7" name="Google Shape;2447;p38">
            <a:extLst>
              <a:ext uri="{FF2B5EF4-FFF2-40B4-BE49-F238E27FC236}">
                <a16:creationId xmlns:a16="http://schemas.microsoft.com/office/drawing/2014/main" id="{9E9020A1-9D02-4F68-8832-CEFEADC3A3B1}"/>
              </a:ext>
            </a:extLst>
          </p:cNvPr>
          <p:cNvGrpSpPr/>
          <p:nvPr/>
        </p:nvGrpSpPr>
        <p:grpSpPr>
          <a:xfrm>
            <a:off x="7928721" y="4248399"/>
            <a:ext cx="1005719" cy="752432"/>
            <a:chOff x="6046800" y="239000"/>
            <a:chExt cx="962745" cy="1027723"/>
          </a:xfrm>
        </p:grpSpPr>
        <p:sp>
          <p:nvSpPr>
            <p:cNvPr id="8" name="Google Shape;2448;p38">
              <a:extLst>
                <a:ext uri="{FF2B5EF4-FFF2-40B4-BE49-F238E27FC236}">
                  <a16:creationId xmlns:a16="http://schemas.microsoft.com/office/drawing/2014/main" id="{96DC2977-4C99-E65F-EDE5-4D6ADC601529}"/>
                </a:ext>
              </a:extLst>
            </p:cNvPr>
            <p:cNvSpPr/>
            <p:nvPr/>
          </p:nvSpPr>
          <p:spPr>
            <a:xfrm>
              <a:off x="6052371" y="239000"/>
              <a:ext cx="951626" cy="1027714"/>
            </a:xfrm>
            <a:custGeom>
              <a:avLst/>
              <a:gdLst/>
              <a:ahLst/>
              <a:cxnLst/>
              <a:rect l="l" t="t" r="r" b="b"/>
              <a:pathLst>
                <a:path w="12507" h="13507" extrusionOk="0">
                  <a:moveTo>
                    <a:pt x="9565" y="128"/>
                  </a:moveTo>
                  <a:lnTo>
                    <a:pt x="10435" y="1222"/>
                  </a:lnTo>
                  <a:lnTo>
                    <a:pt x="10445" y="1232"/>
                  </a:lnTo>
                  <a:lnTo>
                    <a:pt x="10816" y="1515"/>
                  </a:lnTo>
                  <a:lnTo>
                    <a:pt x="10767" y="1584"/>
                  </a:lnTo>
                  <a:cubicBezTo>
                    <a:pt x="10398" y="1328"/>
                    <a:pt x="9965" y="1183"/>
                    <a:pt x="9521" y="1183"/>
                  </a:cubicBezTo>
                  <a:cubicBezTo>
                    <a:pt x="9506" y="1183"/>
                    <a:pt x="9492" y="1183"/>
                    <a:pt x="9477" y="1183"/>
                  </a:cubicBezTo>
                  <a:cubicBezTo>
                    <a:pt x="8549" y="1212"/>
                    <a:pt x="7914" y="1916"/>
                    <a:pt x="7914" y="1916"/>
                  </a:cubicBezTo>
                  <a:lnTo>
                    <a:pt x="9546" y="3166"/>
                  </a:lnTo>
                  <a:lnTo>
                    <a:pt x="9360" y="3401"/>
                  </a:lnTo>
                  <a:cubicBezTo>
                    <a:pt x="8510" y="2756"/>
                    <a:pt x="7494" y="2395"/>
                    <a:pt x="6439" y="2365"/>
                  </a:cubicBezTo>
                  <a:lnTo>
                    <a:pt x="6439" y="1789"/>
                  </a:lnTo>
                  <a:lnTo>
                    <a:pt x="6869" y="1789"/>
                  </a:lnTo>
                  <a:cubicBezTo>
                    <a:pt x="7113" y="1789"/>
                    <a:pt x="7113" y="1427"/>
                    <a:pt x="6869" y="1427"/>
                  </a:cubicBezTo>
                  <a:lnTo>
                    <a:pt x="5638" y="1427"/>
                  </a:lnTo>
                  <a:cubicBezTo>
                    <a:pt x="5394" y="1427"/>
                    <a:pt x="5394" y="1789"/>
                    <a:pt x="5638" y="1789"/>
                  </a:cubicBezTo>
                  <a:lnTo>
                    <a:pt x="6077" y="1789"/>
                  </a:lnTo>
                  <a:lnTo>
                    <a:pt x="6077" y="2365"/>
                  </a:lnTo>
                  <a:cubicBezTo>
                    <a:pt x="5012" y="2395"/>
                    <a:pt x="3996" y="2766"/>
                    <a:pt x="3156" y="3401"/>
                  </a:cubicBezTo>
                  <a:lnTo>
                    <a:pt x="2980" y="3166"/>
                  </a:lnTo>
                  <a:lnTo>
                    <a:pt x="4612" y="1916"/>
                  </a:lnTo>
                  <a:cubicBezTo>
                    <a:pt x="4612" y="1916"/>
                    <a:pt x="3977" y="1212"/>
                    <a:pt x="3049" y="1183"/>
                  </a:cubicBezTo>
                  <a:cubicBezTo>
                    <a:pt x="3034" y="1183"/>
                    <a:pt x="3020" y="1183"/>
                    <a:pt x="3006" y="1183"/>
                  </a:cubicBezTo>
                  <a:cubicBezTo>
                    <a:pt x="2561" y="1183"/>
                    <a:pt x="2128" y="1328"/>
                    <a:pt x="1759" y="1584"/>
                  </a:cubicBezTo>
                  <a:lnTo>
                    <a:pt x="1710" y="1515"/>
                  </a:lnTo>
                  <a:lnTo>
                    <a:pt x="2081" y="1232"/>
                  </a:lnTo>
                  <a:lnTo>
                    <a:pt x="2081" y="1222"/>
                  </a:lnTo>
                  <a:lnTo>
                    <a:pt x="2951" y="128"/>
                  </a:lnTo>
                  <a:close/>
                  <a:moveTo>
                    <a:pt x="2922" y="1"/>
                  </a:moveTo>
                  <a:cubicBezTo>
                    <a:pt x="2902" y="1"/>
                    <a:pt x="2883" y="11"/>
                    <a:pt x="2873" y="30"/>
                  </a:cubicBezTo>
                  <a:lnTo>
                    <a:pt x="1984" y="1134"/>
                  </a:lnTo>
                  <a:lnTo>
                    <a:pt x="1632" y="1418"/>
                  </a:lnTo>
                  <a:lnTo>
                    <a:pt x="1515" y="1261"/>
                  </a:lnTo>
                  <a:lnTo>
                    <a:pt x="1192" y="1505"/>
                  </a:lnTo>
                  <a:lnTo>
                    <a:pt x="1319" y="1672"/>
                  </a:lnTo>
                  <a:lnTo>
                    <a:pt x="1163" y="1799"/>
                  </a:lnTo>
                  <a:cubicBezTo>
                    <a:pt x="1134" y="1818"/>
                    <a:pt x="1134" y="1857"/>
                    <a:pt x="1153" y="1886"/>
                  </a:cubicBezTo>
                  <a:cubicBezTo>
                    <a:pt x="1164" y="1903"/>
                    <a:pt x="1181" y="1910"/>
                    <a:pt x="1198" y="1910"/>
                  </a:cubicBezTo>
                  <a:cubicBezTo>
                    <a:pt x="1213" y="1910"/>
                    <a:pt x="1228" y="1905"/>
                    <a:pt x="1241" y="1896"/>
                  </a:cubicBezTo>
                  <a:lnTo>
                    <a:pt x="1398" y="1769"/>
                  </a:lnTo>
                  <a:lnTo>
                    <a:pt x="1437" y="1828"/>
                  </a:lnTo>
                  <a:cubicBezTo>
                    <a:pt x="0" y="3098"/>
                    <a:pt x="1036" y="4671"/>
                    <a:pt x="1036" y="4671"/>
                  </a:cubicBezTo>
                  <a:lnTo>
                    <a:pt x="1554" y="4270"/>
                  </a:lnTo>
                  <a:lnTo>
                    <a:pt x="2658" y="3411"/>
                  </a:lnTo>
                  <a:lnTo>
                    <a:pt x="2844" y="3655"/>
                  </a:lnTo>
                  <a:cubicBezTo>
                    <a:pt x="303" y="5902"/>
                    <a:pt x="596" y="9957"/>
                    <a:pt x="3439" y="11803"/>
                  </a:cubicBezTo>
                  <a:lnTo>
                    <a:pt x="2922" y="13425"/>
                  </a:lnTo>
                  <a:cubicBezTo>
                    <a:pt x="2912" y="13454"/>
                    <a:pt x="2922" y="13474"/>
                    <a:pt x="2941" y="13493"/>
                  </a:cubicBezTo>
                  <a:cubicBezTo>
                    <a:pt x="2952" y="13500"/>
                    <a:pt x="2963" y="13504"/>
                    <a:pt x="2975" y="13504"/>
                  </a:cubicBezTo>
                  <a:cubicBezTo>
                    <a:pt x="2996" y="13504"/>
                    <a:pt x="3017" y="13493"/>
                    <a:pt x="3029" y="13474"/>
                  </a:cubicBezTo>
                  <a:lnTo>
                    <a:pt x="3987" y="12116"/>
                  </a:lnTo>
                  <a:cubicBezTo>
                    <a:pt x="4700" y="12468"/>
                    <a:pt x="5477" y="12643"/>
                    <a:pt x="6255" y="12643"/>
                  </a:cubicBezTo>
                  <a:cubicBezTo>
                    <a:pt x="7032" y="12643"/>
                    <a:pt x="7812" y="12468"/>
                    <a:pt x="8530" y="12116"/>
                  </a:cubicBezTo>
                  <a:lnTo>
                    <a:pt x="9487" y="13474"/>
                  </a:lnTo>
                  <a:cubicBezTo>
                    <a:pt x="9500" y="13497"/>
                    <a:pt x="9521" y="13507"/>
                    <a:pt x="9540" y="13507"/>
                  </a:cubicBezTo>
                  <a:cubicBezTo>
                    <a:pt x="9578" y="13507"/>
                    <a:pt x="9614" y="13470"/>
                    <a:pt x="9595" y="13425"/>
                  </a:cubicBezTo>
                  <a:lnTo>
                    <a:pt x="9067" y="11803"/>
                  </a:lnTo>
                  <a:cubicBezTo>
                    <a:pt x="11910" y="9957"/>
                    <a:pt x="12213" y="5902"/>
                    <a:pt x="9663" y="3655"/>
                  </a:cubicBezTo>
                  <a:lnTo>
                    <a:pt x="9849" y="3411"/>
                  </a:lnTo>
                  <a:lnTo>
                    <a:pt x="11480" y="4671"/>
                  </a:lnTo>
                  <a:cubicBezTo>
                    <a:pt x="11480" y="4671"/>
                    <a:pt x="12506" y="3098"/>
                    <a:pt x="11070" y="1828"/>
                  </a:cubicBezTo>
                  <a:lnTo>
                    <a:pt x="11109" y="1769"/>
                  </a:lnTo>
                  <a:lnTo>
                    <a:pt x="11265" y="1896"/>
                  </a:lnTo>
                  <a:cubicBezTo>
                    <a:pt x="11277" y="1906"/>
                    <a:pt x="11288" y="1910"/>
                    <a:pt x="11300" y="1910"/>
                  </a:cubicBezTo>
                  <a:cubicBezTo>
                    <a:pt x="11349" y="1910"/>
                    <a:pt x="11391" y="1838"/>
                    <a:pt x="11344" y="1799"/>
                  </a:cubicBezTo>
                  <a:lnTo>
                    <a:pt x="11187" y="1672"/>
                  </a:lnTo>
                  <a:lnTo>
                    <a:pt x="11314" y="1505"/>
                  </a:lnTo>
                  <a:lnTo>
                    <a:pt x="10992" y="1261"/>
                  </a:lnTo>
                  <a:lnTo>
                    <a:pt x="10875" y="1418"/>
                  </a:lnTo>
                  <a:lnTo>
                    <a:pt x="10523" y="1134"/>
                  </a:lnTo>
                  <a:lnTo>
                    <a:pt x="9634" y="30"/>
                  </a:lnTo>
                  <a:cubicBezTo>
                    <a:pt x="9624" y="11"/>
                    <a:pt x="9604" y="1"/>
                    <a:pt x="9585"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2449;p38">
              <a:extLst>
                <a:ext uri="{FF2B5EF4-FFF2-40B4-BE49-F238E27FC236}">
                  <a16:creationId xmlns:a16="http://schemas.microsoft.com/office/drawing/2014/main" id="{AA2F0A96-9984-91B8-6F7A-E0649B9DB76D}"/>
                </a:ext>
              </a:extLst>
            </p:cNvPr>
            <p:cNvGrpSpPr/>
            <p:nvPr/>
          </p:nvGrpSpPr>
          <p:grpSpPr>
            <a:xfrm>
              <a:off x="6046800" y="239761"/>
              <a:ext cx="962745" cy="1026962"/>
              <a:chOff x="6046800" y="239761"/>
              <a:chExt cx="962745" cy="1026962"/>
            </a:xfrm>
          </p:grpSpPr>
          <p:sp>
            <p:nvSpPr>
              <p:cNvPr id="10" name="Google Shape;2450;p38">
                <a:extLst>
                  <a:ext uri="{FF2B5EF4-FFF2-40B4-BE49-F238E27FC236}">
                    <a16:creationId xmlns:a16="http://schemas.microsoft.com/office/drawing/2014/main" id="{9F94B940-F85E-22AC-E6BC-5C6A2B2F5AAF}"/>
                  </a:ext>
                </a:extLst>
              </p:cNvPr>
              <p:cNvSpPr/>
              <p:nvPr/>
            </p:nvSpPr>
            <p:spPr>
              <a:xfrm>
                <a:off x="6142672" y="335632"/>
                <a:ext cx="162142" cy="197143"/>
              </a:xfrm>
              <a:custGeom>
                <a:avLst/>
                <a:gdLst/>
                <a:ahLst/>
                <a:cxnLst/>
                <a:rect l="l" t="t" r="r" b="b"/>
                <a:pathLst>
                  <a:path w="2131" h="2591" extrusionOk="0">
                    <a:moveTo>
                      <a:pt x="323" y="1"/>
                    </a:moveTo>
                    <a:lnTo>
                      <a:pt x="1" y="245"/>
                    </a:lnTo>
                    <a:lnTo>
                      <a:pt x="1808" y="2590"/>
                    </a:lnTo>
                    <a:lnTo>
                      <a:pt x="2131" y="2346"/>
                    </a:lnTo>
                    <a:lnTo>
                      <a:pt x="3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51;p38">
                <a:extLst>
                  <a:ext uri="{FF2B5EF4-FFF2-40B4-BE49-F238E27FC236}">
                    <a16:creationId xmlns:a16="http://schemas.microsoft.com/office/drawing/2014/main" id="{5BAB2AD6-D350-7BC4-1D5E-28274B67E5F2}"/>
                  </a:ext>
                </a:extLst>
              </p:cNvPr>
              <p:cNvSpPr/>
              <p:nvPr/>
            </p:nvSpPr>
            <p:spPr>
              <a:xfrm>
                <a:off x="6046800" y="328936"/>
                <a:ext cx="356166" cy="265469"/>
              </a:xfrm>
              <a:custGeom>
                <a:avLst/>
                <a:gdLst/>
                <a:ahLst/>
                <a:cxnLst/>
                <a:rect l="l" t="t" r="r" b="b"/>
                <a:pathLst>
                  <a:path w="4681" h="3489" extrusionOk="0">
                    <a:moveTo>
                      <a:pt x="3072" y="1"/>
                    </a:moveTo>
                    <a:cubicBezTo>
                      <a:pt x="2653" y="1"/>
                      <a:pt x="2180" y="132"/>
                      <a:pt x="1671" y="519"/>
                    </a:cubicBezTo>
                    <a:cubicBezTo>
                      <a:pt x="1" y="1809"/>
                      <a:pt x="1105" y="3489"/>
                      <a:pt x="1105" y="3489"/>
                    </a:cubicBezTo>
                    <a:lnTo>
                      <a:pt x="4680" y="734"/>
                    </a:lnTo>
                    <a:cubicBezTo>
                      <a:pt x="4680" y="734"/>
                      <a:pt x="4055" y="30"/>
                      <a:pt x="3117" y="1"/>
                    </a:cubicBezTo>
                    <a:cubicBezTo>
                      <a:pt x="3102" y="1"/>
                      <a:pt x="3087" y="1"/>
                      <a:pt x="3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52;p38">
                <a:extLst>
                  <a:ext uri="{FF2B5EF4-FFF2-40B4-BE49-F238E27FC236}">
                    <a16:creationId xmlns:a16="http://schemas.microsoft.com/office/drawing/2014/main" id="{117E256F-129D-AE75-18F5-7D79DCAA5ACF}"/>
                  </a:ext>
                </a:extLst>
              </p:cNvPr>
              <p:cNvSpPr/>
              <p:nvPr/>
            </p:nvSpPr>
            <p:spPr>
              <a:xfrm>
                <a:off x="6751534" y="334947"/>
                <a:ext cx="161382" cy="197828"/>
              </a:xfrm>
              <a:custGeom>
                <a:avLst/>
                <a:gdLst/>
                <a:ahLst/>
                <a:cxnLst/>
                <a:rect l="l" t="t" r="r" b="b"/>
                <a:pathLst>
                  <a:path w="2121" h="2600" extrusionOk="0">
                    <a:moveTo>
                      <a:pt x="1798" y="0"/>
                    </a:moveTo>
                    <a:lnTo>
                      <a:pt x="1" y="2355"/>
                    </a:lnTo>
                    <a:lnTo>
                      <a:pt x="313" y="2599"/>
                    </a:lnTo>
                    <a:lnTo>
                      <a:pt x="2121" y="254"/>
                    </a:lnTo>
                    <a:lnTo>
                      <a:pt x="17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53;p38">
                <a:extLst>
                  <a:ext uri="{FF2B5EF4-FFF2-40B4-BE49-F238E27FC236}">
                    <a16:creationId xmlns:a16="http://schemas.microsoft.com/office/drawing/2014/main" id="{8FF6F0F3-67D2-91AC-2BBB-6454AB71ECBD}"/>
                  </a:ext>
                </a:extLst>
              </p:cNvPr>
              <p:cNvSpPr/>
              <p:nvPr/>
            </p:nvSpPr>
            <p:spPr>
              <a:xfrm>
                <a:off x="6653379" y="328936"/>
                <a:ext cx="356166" cy="265469"/>
              </a:xfrm>
              <a:custGeom>
                <a:avLst/>
                <a:gdLst/>
                <a:ahLst/>
                <a:cxnLst/>
                <a:rect l="l" t="t" r="r" b="b"/>
                <a:pathLst>
                  <a:path w="4681" h="3489" extrusionOk="0">
                    <a:moveTo>
                      <a:pt x="1610" y="1"/>
                    </a:moveTo>
                    <a:cubicBezTo>
                      <a:pt x="1594" y="1"/>
                      <a:pt x="1579" y="1"/>
                      <a:pt x="1564" y="1"/>
                    </a:cubicBezTo>
                    <a:cubicBezTo>
                      <a:pt x="636" y="30"/>
                      <a:pt x="1" y="734"/>
                      <a:pt x="1" y="734"/>
                    </a:cubicBezTo>
                    <a:lnTo>
                      <a:pt x="3577" y="3489"/>
                    </a:lnTo>
                    <a:cubicBezTo>
                      <a:pt x="3577" y="3489"/>
                      <a:pt x="4681" y="1809"/>
                      <a:pt x="3010" y="519"/>
                    </a:cubicBezTo>
                    <a:cubicBezTo>
                      <a:pt x="2511" y="132"/>
                      <a:pt x="2029" y="1"/>
                      <a:pt x="16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54;p38">
                <a:extLst>
                  <a:ext uri="{FF2B5EF4-FFF2-40B4-BE49-F238E27FC236}">
                    <a16:creationId xmlns:a16="http://schemas.microsoft.com/office/drawing/2014/main" id="{08C0146E-5799-6480-7EA1-087E5DE805BA}"/>
                  </a:ext>
                </a:extLst>
              </p:cNvPr>
              <p:cNvSpPr/>
              <p:nvPr/>
            </p:nvSpPr>
            <p:spPr>
              <a:xfrm>
                <a:off x="6138259" y="239761"/>
                <a:ext cx="782256" cy="145023"/>
              </a:xfrm>
              <a:custGeom>
                <a:avLst/>
                <a:gdLst/>
                <a:ahLst/>
                <a:cxnLst/>
                <a:rect l="l" t="t" r="r" b="b"/>
                <a:pathLst>
                  <a:path w="10281" h="1906" extrusionOk="0">
                    <a:moveTo>
                      <a:pt x="1788" y="1"/>
                    </a:moveTo>
                    <a:cubicBezTo>
                      <a:pt x="1769" y="1"/>
                      <a:pt x="1749" y="1"/>
                      <a:pt x="1739" y="20"/>
                    </a:cubicBezTo>
                    <a:lnTo>
                      <a:pt x="860" y="1134"/>
                    </a:lnTo>
                    <a:lnTo>
                      <a:pt x="30" y="1798"/>
                    </a:lnTo>
                    <a:cubicBezTo>
                      <a:pt x="10" y="1818"/>
                      <a:pt x="0" y="1857"/>
                      <a:pt x="20" y="1876"/>
                    </a:cubicBezTo>
                    <a:cubicBezTo>
                      <a:pt x="39" y="1896"/>
                      <a:pt x="49" y="1906"/>
                      <a:pt x="69" y="1906"/>
                    </a:cubicBezTo>
                    <a:cubicBezTo>
                      <a:pt x="88" y="1906"/>
                      <a:pt x="98" y="1896"/>
                      <a:pt x="108" y="1886"/>
                    </a:cubicBezTo>
                    <a:lnTo>
                      <a:pt x="938" y="1222"/>
                    </a:lnTo>
                    <a:lnTo>
                      <a:pt x="948" y="1212"/>
                    </a:lnTo>
                    <a:lnTo>
                      <a:pt x="1818" y="118"/>
                    </a:lnTo>
                    <a:lnTo>
                      <a:pt x="8432" y="118"/>
                    </a:lnTo>
                    <a:lnTo>
                      <a:pt x="9311" y="1212"/>
                    </a:lnTo>
                    <a:lnTo>
                      <a:pt x="9321" y="1222"/>
                    </a:lnTo>
                    <a:lnTo>
                      <a:pt x="10151" y="1886"/>
                    </a:lnTo>
                    <a:cubicBezTo>
                      <a:pt x="10164" y="1899"/>
                      <a:pt x="10179" y="1904"/>
                      <a:pt x="10192" y="1904"/>
                    </a:cubicBezTo>
                    <a:cubicBezTo>
                      <a:pt x="10241" y="1904"/>
                      <a:pt x="10281" y="1836"/>
                      <a:pt x="10220" y="1798"/>
                    </a:cubicBezTo>
                    <a:lnTo>
                      <a:pt x="9399" y="1134"/>
                    </a:lnTo>
                    <a:lnTo>
                      <a:pt x="8510" y="20"/>
                    </a:lnTo>
                    <a:cubicBezTo>
                      <a:pt x="8500" y="1"/>
                      <a:pt x="8481" y="1"/>
                      <a:pt x="8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55;p38">
                <a:extLst>
                  <a:ext uri="{FF2B5EF4-FFF2-40B4-BE49-F238E27FC236}">
                    <a16:creationId xmlns:a16="http://schemas.microsoft.com/office/drawing/2014/main" id="{1D101549-BCBD-FBBA-4D7A-463D0D24156A}"/>
                  </a:ext>
                </a:extLst>
              </p:cNvPr>
              <p:cNvSpPr/>
              <p:nvPr/>
            </p:nvSpPr>
            <p:spPr>
              <a:xfrm>
                <a:off x="6514365" y="357393"/>
                <a:ext cx="27620" cy="106979"/>
              </a:xfrm>
              <a:custGeom>
                <a:avLst/>
                <a:gdLst/>
                <a:ahLst/>
                <a:cxnLst/>
                <a:rect l="l" t="t" r="r" b="b"/>
                <a:pathLst>
                  <a:path w="363" h="1406" extrusionOk="0">
                    <a:moveTo>
                      <a:pt x="182" y="1"/>
                    </a:moveTo>
                    <a:cubicBezTo>
                      <a:pt x="91" y="1"/>
                      <a:pt x="1" y="62"/>
                      <a:pt x="1" y="184"/>
                    </a:cubicBezTo>
                    <a:lnTo>
                      <a:pt x="1" y="1220"/>
                    </a:lnTo>
                    <a:cubicBezTo>
                      <a:pt x="1" y="1317"/>
                      <a:pt x="79" y="1405"/>
                      <a:pt x="187" y="1405"/>
                    </a:cubicBezTo>
                    <a:cubicBezTo>
                      <a:pt x="284" y="1405"/>
                      <a:pt x="362" y="1317"/>
                      <a:pt x="362" y="1220"/>
                    </a:cubicBezTo>
                    <a:lnTo>
                      <a:pt x="362" y="184"/>
                    </a:lnTo>
                    <a:cubicBezTo>
                      <a:pt x="362" y="62"/>
                      <a:pt x="272" y="1"/>
                      <a:pt x="182" y="1"/>
                    </a:cubicBezTo>
                    <a:close/>
                  </a:path>
                </a:pathLst>
              </a:custGeom>
              <a:solidFill>
                <a:srgbClr val="E26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56;p38">
                <a:extLst>
                  <a:ext uri="{FF2B5EF4-FFF2-40B4-BE49-F238E27FC236}">
                    <a16:creationId xmlns:a16="http://schemas.microsoft.com/office/drawing/2014/main" id="{4DF278DA-41A8-8CD6-9E63-F56E566C77D9}"/>
                  </a:ext>
                </a:extLst>
              </p:cNvPr>
              <p:cNvSpPr/>
              <p:nvPr/>
            </p:nvSpPr>
            <p:spPr>
              <a:xfrm>
                <a:off x="6463081" y="347578"/>
                <a:ext cx="130947" cy="27544"/>
              </a:xfrm>
              <a:custGeom>
                <a:avLst/>
                <a:gdLst/>
                <a:ahLst/>
                <a:cxnLst/>
                <a:rect l="l" t="t" r="r" b="b"/>
                <a:pathLst>
                  <a:path w="1721" h="362" extrusionOk="0">
                    <a:moveTo>
                      <a:pt x="245" y="0"/>
                    </a:moveTo>
                    <a:cubicBezTo>
                      <a:pt x="1" y="0"/>
                      <a:pt x="1" y="362"/>
                      <a:pt x="245" y="362"/>
                    </a:cubicBezTo>
                    <a:lnTo>
                      <a:pt x="1476" y="362"/>
                    </a:lnTo>
                    <a:cubicBezTo>
                      <a:pt x="1720" y="362"/>
                      <a:pt x="1720" y="0"/>
                      <a:pt x="1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57;p38">
                <a:extLst>
                  <a:ext uri="{FF2B5EF4-FFF2-40B4-BE49-F238E27FC236}">
                    <a16:creationId xmlns:a16="http://schemas.microsoft.com/office/drawing/2014/main" id="{8EC9491E-BA8A-1DF3-524A-9F4AB14F6596}"/>
                  </a:ext>
                </a:extLst>
              </p:cNvPr>
              <p:cNvSpPr/>
              <p:nvPr/>
            </p:nvSpPr>
            <p:spPr>
              <a:xfrm>
                <a:off x="6273544" y="1069428"/>
                <a:ext cx="123642" cy="197067"/>
              </a:xfrm>
              <a:custGeom>
                <a:avLst/>
                <a:gdLst/>
                <a:ahLst/>
                <a:cxnLst/>
                <a:rect l="l" t="t" r="r" b="b"/>
                <a:pathLst>
                  <a:path w="1625" h="2590" extrusionOk="0">
                    <a:moveTo>
                      <a:pt x="1106" y="1"/>
                    </a:moveTo>
                    <a:cubicBezTo>
                      <a:pt x="944" y="1"/>
                      <a:pt x="784" y="91"/>
                      <a:pt x="723" y="303"/>
                    </a:cubicBezTo>
                    <a:lnTo>
                      <a:pt x="10" y="2511"/>
                    </a:lnTo>
                    <a:cubicBezTo>
                      <a:pt x="0" y="2531"/>
                      <a:pt x="10" y="2560"/>
                      <a:pt x="30" y="2579"/>
                    </a:cubicBezTo>
                    <a:cubicBezTo>
                      <a:pt x="40" y="2586"/>
                      <a:pt x="52" y="2590"/>
                      <a:pt x="63" y="2590"/>
                    </a:cubicBezTo>
                    <a:cubicBezTo>
                      <a:pt x="84" y="2590"/>
                      <a:pt x="105" y="2579"/>
                      <a:pt x="118" y="2560"/>
                    </a:cubicBezTo>
                    <a:lnTo>
                      <a:pt x="1456" y="664"/>
                    </a:lnTo>
                    <a:cubicBezTo>
                      <a:pt x="1476" y="625"/>
                      <a:pt x="1495" y="596"/>
                      <a:pt x="1505" y="557"/>
                    </a:cubicBezTo>
                    <a:cubicBezTo>
                      <a:pt x="1625" y="228"/>
                      <a:pt x="1363" y="1"/>
                      <a:pt x="1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58;p38">
                <a:extLst>
                  <a:ext uri="{FF2B5EF4-FFF2-40B4-BE49-F238E27FC236}">
                    <a16:creationId xmlns:a16="http://schemas.microsoft.com/office/drawing/2014/main" id="{3C8F4367-0945-6E02-1FD4-60DF904089BD}"/>
                  </a:ext>
                </a:extLst>
              </p:cNvPr>
              <p:cNvSpPr/>
              <p:nvPr/>
            </p:nvSpPr>
            <p:spPr>
              <a:xfrm>
                <a:off x="6658249" y="1077113"/>
                <a:ext cx="125544" cy="189610"/>
              </a:xfrm>
              <a:custGeom>
                <a:avLst/>
                <a:gdLst/>
                <a:ahLst/>
                <a:cxnLst/>
                <a:rect l="l" t="t" r="r" b="b"/>
                <a:pathLst>
                  <a:path w="1650" h="2492" extrusionOk="0">
                    <a:moveTo>
                      <a:pt x="640" y="0"/>
                    </a:moveTo>
                    <a:cubicBezTo>
                      <a:pt x="355" y="0"/>
                      <a:pt x="1" y="291"/>
                      <a:pt x="191" y="563"/>
                    </a:cubicBezTo>
                    <a:lnTo>
                      <a:pt x="1520" y="2459"/>
                    </a:lnTo>
                    <a:cubicBezTo>
                      <a:pt x="1533" y="2482"/>
                      <a:pt x="1553" y="2492"/>
                      <a:pt x="1573" y="2492"/>
                    </a:cubicBezTo>
                    <a:cubicBezTo>
                      <a:pt x="1612" y="2492"/>
                      <a:pt x="1650" y="2455"/>
                      <a:pt x="1637" y="2410"/>
                    </a:cubicBezTo>
                    <a:lnTo>
                      <a:pt x="914" y="202"/>
                    </a:lnTo>
                    <a:lnTo>
                      <a:pt x="924" y="192"/>
                    </a:lnTo>
                    <a:cubicBezTo>
                      <a:pt x="876" y="56"/>
                      <a:pt x="765" y="0"/>
                      <a:pt x="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59;p38">
                <a:extLst>
                  <a:ext uri="{FF2B5EF4-FFF2-40B4-BE49-F238E27FC236}">
                    <a16:creationId xmlns:a16="http://schemas.microsoft.com/office/drawing/2014/main" id="{1489150A-3211-D724-328D-D5C611D5D792}"/>
                  </a:ext>
                </a:extLst>
              </p:cNvPr>
              <p:cNvSpPr/>
              <p:nvPr/>
            </p:nvSpPr>
            <p:spPr>
              <a:xfrm>
                <a:off x="6185053" y="467265"/>
                <a:ext cx="685472" cy="685472"/>
              </a:xfrm>
              <a:custGeom>
                <a:avLst/>
                <a:gdLst/>
                <a:ahLst/>
                <a:cxnLst/>
                <a:rect l="l" t="t" r="r" b="b"/>
                <a:pathLst>
                  <a:path w="9009" h="9009" extrusionOk="0">
                    <a:moveTo>
                      <a:pt x="4515" y="0"/>
                    </a:moveTo>
                    <a:cubicBezTo>
                      <a:pt x="2023" y="0"/>
                      <a:pt x="11" y="2013"/>
                      <a:pt x="11" y="4504"/>
                    </a:cubicBezTo>
                    <a:cubicBezTo>
                      <a:pt x="1" y="5198"/>
                      <a:pt x="157" y="5872"/>
                      <a:pt x="470" y="6497"/>
                    </a:cubicBezTo>
                    <a:cubicBezTo>
                      <a:pt x="1046" y="7680"/>
                      <a:pt x="2121" y="8549"/>
                      <a:pt x="3411" y="8872"/>
                    </a:cubicBezTo>
                    <a:cubicBezTo>
                      <a:pt x="3772" y="8959"/>
                      <a:pt x="4143" y="9008"/>
                      <a:pt x="4515" y="9008"/>
                    </a:cubicBezTo>
                    <a:cubicBezTo>
                      <a:pt x="6996" y="9008"/>
                      <a:pt x="9009" y="6996"/>
                      <a:pt x="9009" y="4504"/>
                    </a:cubicBezTo>
                    <a:cubicBezTo>
                      <a:pt x="9009" y="2785"/>
                      <a:pt x="8042" y="1222"/>
                      <a:pt x="6498" y="469"/>
                    </a:cubicBezTo>
                    <a:cubicBezTo>
                      <a:pt x="5882" y="157"/>
                      <a:pt x="5199" y="0"/>
                      <a:pt x="45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60;p38">
                <a:extLst>
                  <a:ext uri="{FF2B5EF4-FFF2-40B4-BE49-F238E27FC236}">
                    <a16:creationId xmlns:a16="http://schemas.microsoft.com/office/drawing/2014/main" id="{99F12C23-7AEF-6C71-5D92-036D00ECB485}"/>
                  </a:ext>
                </a:extLst>
              </p:cNvPr>
              <p:cNvSpPr/>
              <p:nvPr/>
            </p:nvSpPr>
            <p:spPr>
              <a:xfrm>
                <a:off x="6499528" y="534147"/>
                <a:ext cx="49913" cy="43446"/>
              </a:xfrm>
              <a:custGeom>
                <a:avLst/>
                <a:gdLst/>
                <a:ahLst/>
                <a:cxnLst/>
                <a:rect l="l" t="t" r="r" b="b"/>
                <a:pathLst>
                  <a:path w="656" h="571" extrusionOk="0">
                    <a:moveTo>
                      <a:pt x="382" y="1"/>
                    </a:moveTo>
                    <a:cubicBezTo>
                      <a:pt x="128" y="10"/>
                      <a:pt x="1" y="313"/>
                      <a:pt x="176" y="489"/>
                    </a:cubicBezTo>
                    <a:cubicBezTo>
                      <a:pt x="233" y="545"/>
                      <a:pt x="302" y="571"/>
                      <a:pt x="370" y="571"/>
                    </a:cubicBezTo>
                    <a:cubicBezTo>
                      <a:pt x="515" y="571"/>
                      <a:pt x="655" y="457"/>
                      <a:pt x="655" y="284"/>
                    </a:cubicBezTo>
                    <a:cubicBezTo>
                      <a:pt x="655" y="128"/>
                      <a:pt x="528"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61;p38">
                <a:extLst>
                  <a:ext uri="{FF2B5EF4-FFF2-40B4-BE49-F238E27FC236}">
                    <a16:creationId xmlns:a16="http://schemas.microsoft.com/office/drawing/2014/main" id="{D6C1EBD6-C992-42B7-573F-9D559251282F}"/>
                  </a:ext>
                </a:extLst>
              </p:cNvPr>
              <p:cNvSpPr/>
              <p:nvPr/>
            </p:nvSpPr>
            <p:spPr>
              <a:xfrm>
                <a:off x="6252696" y="788358"/>
                <a:ext cx="49913" cy="42761"/>
              </a:xfrm>
              <a:custGeom>
                <a:avLst/>
                <a:gdLst/>
                <a:ahLst/>
                <a:cxnLst/>
                <a:rect l="l" t="t" r="r" b="b"/>
                <a:pathLst>
                  <a:path w="656" h="562" extrusionOk="0">
                    <a:moveTo>
                      <a:pt x="284" y="1"/>
                    </a:moveTo>
                    <a:cubicBezTo>
                      <a:pt x="128" y="1"/>
                      <a:pt x="1" y="128"/>
                      <a:pt x="1" y="284"/>
                    </a:cubicBezTo>
                    <a:cubicBezTo>
                      <a:pt x="1" y="450"/>
                      <a:pt x="140" y="562"/>
                      <a:pt x="285" y="562"/>
                    </a:cubicBezTo>
                    <a:cubicBezTo>
                      <a:pt x="353" y="562"/>
                      <a:pt x="423" y="536"/>
                      <a:pt x="480" y="480"/>
                    </a:cubicBezTo>
                    <a:cubicBezTo>
                      <a:pt x="655" y="304"/>
                      <a:pt x="538"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62;p38">
                <a:extLst>
                  <a:ext uri="{FF2B5EF4-FFF2-40B4-BE49-F238E27FC236}">
                    <a16:creationId xmlns:a16="http://schemas.microsoft.com/office/drawing/2014/main" id="{2DC107A3-FB4C-4D15-2D62-27E5A00938A8}"/>
                  </a:ext>
                </a:extLst>
              </p:cNvPr>
              <p:cNvSpPr/>
              <p:nvPr/>
            </p:nvSpPr>
            <p:spPr>
              <a:xfrm>
                <a:off x="6506985" y="1041884"/>
                <a:ext cx="49837" cy="43218"/>
              </a:xfrm>
              <a:custGeom>
                <a:avLst/>
                <a:gdLst/>
                <a:ahLst/>
                <a:cxnLst/>
                <a:rect l="l" t="t" r="r" b="b"/>
                <a:pathLst>
                  <a:path w="655" h="568" extrusionOk="0">
                    <a:moveTo>
                      <a:pt x="279" y="0"/>
                    </a:moveTo>
                    <a:cubicBezTo>
                      <a:pt x="137" y="0"/>
                      <a:pt x="0" y="113"/>
                      <a:pt x="0" y="284"/>
                    </a:cubicBezTo>
                    <a:cubicBezTo>
                      <a:pt x="0" y="440"/>
                      <a:pt x="127" y="567"/>
                      <a:pt x="284" y="567"/>
                    </a:cubicBezTo>
                    <a:cubicBezTo>
                      <a:pt x="528" y="567"/>
                      <a:pt x="655" y="264"/>
                      <a:pt x="479" y="89"/>
                    </a:cubicBezTo>
                    <a:cubicBezTo>
                      <a:pt x="421" y="27"/>
                      <a:pt x="350" y="0"/>
                      <a:pt x="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63;p38">
                <a:extLst>
                  <a:ext uri="{FF2B5EF4-FFF2-40B4-BE49-F238E27FC236}">
                    <a16:creationId xmlns:a16="http://schemas.microsoft.com/office/drawing/2014/main" id="{C43132D2-9271-8A65-0B8D-B84F4002D122}"/>
                  </a:ext>
                </a:extLst>
              </p:cNvPr>
              <p:cNvSpPr/>
              <p:nvPr/>
            </p:nvSpPr>
            <p:spPr>
              <a:xfrm>
                <a:off x="6753740" y="788129"/>
                <a:ext cx="49913" cy="42685"/>
              </a:xfrm>
              <a:custGeom>
                <a:avLst/>
                <a:gdLst/>
                <a:ahLst/>
                <a:cxnLst/>
                <a:rect l="l" t="t" r="r" b="b"/>
                <a:pathLst>
                  <a:path w="656" h="561" extrusionOk="0">
                    <a:moveTo>
                      <a:pt x="372" y="0"/>
                    </a:moveTo>
                    <a:cubicBezTo>
                      <a:pt x="303" y="0"/>
                      <a:pt x="233" y="25"/>
                      <a:pt x="177" y="82"/>
                    </a:cubicBezTo>
                    <a:cubicBezTo>
                      <a:pt x="1" y="258"/>
                      <a:pt x="128" y="561"/>
                      <a:pt x="382" y="561"/>
                    </a:cubicBezTo>
                    <a:cubicBezTo>
                      <a:pt x="529" y="561"/>
                      <a:pt x="656" y="434"/>
                      <a:pt x="656" y="278"/>
                    </a:cubicBezTo>
                    <a:cubicBezTo>
                      <a:pt x="656" y="112"/>
                      <a:pt x="516" y="0"/>
                      <a:pt x="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64;p38">
                <a:extLst>
                  <a:ext uri="{FF2B5EF4-FFF2-40B4-BE49-F238E27FC236}">
                    <a16:creationId xmlns:a16="http://schemas.microsoft.com/office/drawing/2014/main" id="{76D5D5EF-6552-EE9F-AEC3-0293B5E242F2}"/>
                  </a:ext>
                </a:extLst>
              </p:cNvPr>
              <p:cNvSpPr/>
              <p:nvPr/>
            </p:nvSpPr>
            <p:spPr>
              <a:xfrm>
                <a:off x="6359525" y="605061"/>
                <a:ext cx="305567" cy="251850"/>
              </a:xfrm>
              <a:custGeom>
                <a:avLst/>
                <a:gdLst/>
                <a:ahLst/>
                <a:cxnLst/>
                <a:rect l="l" t="t" r="r" b="b"/>
                <a:pathLst>
                  <a:path w="4016" h="3310" extrusionOk="0">
                    <a:moveTo>
                      <a:pt x="3858" y="1"/>
                    </a:moveTo>
                    <a:cubicBezTo>
                      <a:pt x="3823" y="1"/>
                      <a:pt x="3785" y="17"/>
                      <a:pt x="3756" y="55"/>
                    </a:cubicBezTo>
                    <a:lnTo>
                      <a:pt x="2134" y="2576"/>
                    </a:lnTo>
                    <a:lnTo>
                      <a:pt x="160" y="3065"/>
                    </a:lnTo>
                    <a:cubicBezTo>
                      <a:pt x="0" y="3083"/>
                      <a:pt x="21" y="3310"/>
                      <a:pt x="171" y="3310"/>
                    </a:cubicBezTo>
                    <a:cubicBezTo>
                      <a:pt x="177" y="3310"/>
                      <a:pt x="183" y="3310"/>
                      <a:pt x="189" y="3309"/>
                    </a:cubicBezTo>
                    <a:lnTo>
                      <a:pt x="219" y="3309"/>
                    </a:lnTo>
                    <a:lnTo>
                      <a:pt x="2241" y="2801"/>
                    </a:lnTo>
                    <a:cubicBezTo>
                      <a:pt x="2270" y="2791"/>
                      <a:pt x="2300" y="2771"/>
                      <a:pt x="2319" y="2752"/>
                    </a:cubicBezTo>
                    <a:lnTo>
                      <a:pt x="3961" y="182"/>
                    </a:lnTo>
                    <a:cubicBezTo>
                      <a:pt x="4015" y="87"/>
                      <a:pt x="3941" y="1"/>
                      <a:pt x="3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65;p38">
                <a:extLst>
                  <a:ext uri="{FF2B5EF4-FFF2-40B4-BE49-F238E27FC236}">
                    <a16:creationId xmlns:a16="http://schemas.microsoft.com/office/drawing/2014/main" id="{3DFF5D82-5813-036F-3064-E2D7E8B8EE18}"/>
                  </a:ext>
                </a:extLst>
              </p:cNvPr>
              <p:cNvSpPr/>
              <p:nvPr/>
            </p:nvSpPr>
            <p:spPr>
              <a:xfrm>
                <a:off x="6106301" y="418340"/>
                <a:ext cx="813299" cy="782712"/>
              </a:xfrm>
              <a:custGeom>
                <a:avLst/>
                <a:gdLst/>
                <a:ahLst/>
                <a:cxnLst/>
                <a:rect l="l" t="t" r="r" b="b"/>
                <a:pathLst>
                  <a:path w="10689" h="10287" extrusionOk="0">
                    <a:moveTo>
                      <a:pt x="5550" y="487"/>
                    </a:moveTo>
                    <a:cubicBezTo>
                      <a:pt x="8119" y="487"/>
                      <a:pt x="10200" y="2578"/>
                      <a:pt x="10200" y="5147"/>
                    </a:cubicBezTo>
                    <a:cubicBezTo>
                      <a:pt x="10200" y="7033"/>
                      <a:pt x="9057" y="8723"/>
                      <a:pt x="7318" y="9446"/>
                    </a:cubicBezTo>
                    <a:cubicBezTo>
                      <a:pt x="6745" y="9681"/>
                      <a:pt x="6145" y="9795"/>
                      <a:pt x="5550" y="9795"/>
                    </a:cubicBezTo>
                    <a:cubicBezTo>
                      <a:pt x="4338" y="9795"/>
                      <a:pt x="3145" y="9321"/>
                      <a:pt x="2247" y="8430"/>
                    </a:cubicBezTo>
                    <a:cubicBezTo>
                      <a:pt x="919" y="7101"/>
                      <a:pt x="528" y="5098"/>
                      <a:pt x="1241" y="3359"/>
                    </a:cubicBezTo>
                    <a:cubicBezTo>
                      <a:pt x="1964" y="1620"/>
                      <a:pt x="3664" y="487"/>
                      <a:pt x="5550" y="487"/>
                    </a:cubicBezTo>
                    <a:close/>
                    <a:moveTo>
                      <a:pt x="5553" y="1"/>
                    </a:moveTo>
                    <a:cubicBezTo>
                      <a:pt x="4213" y="1"/>
                      <a:pt x="2893" y="522"/>
                      <a:pt x="1905" y="1503"/>
                    </a:cubicBezTo>
                    <a:cubicBezTo>
                      <a:pt x="440" y="2978"/>
                      <a:pt x="0" y="5186"/>
                      <a:pt x="792" y="7111"/>
                    </a:cubicBezTo>
                    <a:cubicBezTo>
                      <a:pt x="1593" y="9036"/>
                      <a:pt x="3469" y="10286"/>
                      <a:pt x="5550" y="10286"/>
                    </a:cubicBezTo>
                    <a:cubicBezTo>
                      <a:pt x="8383" y="10286"/>
                      <a:pt x="10679" y="7981"/>
                      <a:pt x="10689" y="5147"/>
                    </a:cubicBezTo>
                    <a:cubicBezTo>
                      <a:pt x="10689" y="3066"/>
                      <a:pt x="9438" y="1190"/>
                      <a:pt x="7513" y="389"/>
                    </a:cubicBezTo>
                    <a:cubicBezTo>
                      <a:pt x="6880" y="128"/>
                      <a:pt x="6214" y="1"/>
                      <a:pt x="5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66;p38">
                <a:extLst>
                  <a:ext uri="{FF2B5EF4-FFF2-40B4-BE49-F238E27FC236}">
                    <a16:creationId xmlns:a16="http://schemas.microsoft.com/office/drawing/2014/main" id="{04240584-3941-EBB1-DAF8-D11758CFB471}"/>
                  </a:ext>
                </a:extLst>
              </p:cNvPr>
              <p:cNvSpPr/>
              <p:nvPr/>
            </p:nvSpPr>
            <p:spPr>
              <a:xfrm>
                <a:off x="6133769" y="443906"/>
                <a:ext cx="760571" cy="731886"/>
              </a:xfrm>
              <a:custGeom>
                <a:avLst/>
                <a:gdLst/>
                <a:ahLst/>
                <a:cxnLst/>
                <a:rect l="l" t="t" r="r" b="b"/>
                <a:pathLst>
                  <a:path w="9996" h="9619" extrusionOk="0">
                    <a:moveTo>
                      <a:pt x="5189" y="610"/>
                    </a:moveTo>
                    <a:cubicBezTo>
                      <a:pt x="7504" y="610"/>
                      <a:pt x="9380" y="2496"/>
                      <a:pt x="9380" y="4811"/>
                    </a:cubicBezTo>
                    <a:cubicBezTo>
                      <a:pt x="9380" y="6511"/>
                      <a:pt x="8354" y="8035"/>
                      <a:pt x="6781" y="8690"/>
                    </a:cubicBezTo>
                    <a:cubicBezTo>
                      <a:pt x="6266" y="8902"/>
                      <a:pt x="5725" y="9006"/>
                      <a:pt x="5188" y="9006"/>
                    </a:cubicBezTo>
                    <a:cubicBezTo>
                      <a:pt x="4093" y="9006"/>
                      <a:pt x="3015" y="8578"/>
                      <a:pt x="2209" y="7772"/>
                    </a:cubicBezTo>
                    <a:cubicBezTo>
                      <a:pt x="1017" y="6570"/>
                      <a:pt x="655" y="4762"/>
                      <a:pt x="1310" y="3199"/>
                    </a:cubicBezTo>
                    <a:cubicBezTo>
                      <a:pt x="1955" y="1626"/>
                      <a:pt x="3489" y="610"/>
                      <a:pt x="5189" y="610"/>
                    </a:cubicBezTo>
                    <a:close/>
                    <a:moveTo>
                      <a:pt x="5184" y="0"/>
                    </a:moveTo>
                    <a:cubicBezTo>
                      <a:pt x="3932" y="0"/>
                      <a:pt x="2703" y="487"/>
                      <a:pt x="1789" y="1402"/>
                    </a:cubicBezTo>
                    <a:cubicBezTo>
                      <a:pt x="411" y="2779"/>
                      <a:pt x="1" y="4850"/>
                      <a:pt x="743" y="6648"/>
                    </a:cubicBezTo>
                    <a:cubicBezTo>
                      <a:pt x="1486" y="8446"/>
                      <a:pt x="3235" y="9618"/>
                      <a:pt x="5189" y="9618"/>
                    </a:cubicBezTo>
                    <a:cubicBezTo>
                      <a:pt x="7836" y="9608"/>
                      <a:pt x="9986" y="7459"/>
                      <a:pt x="9996" y="4811"/>
                    </a:cubicBezTo>
                    <a:cubicBezTo>
                      <a:pt x="9996" y="2867"/>
                      <a:pt x="8823" y="1108"/>
                      <a:pt x="7025" y="366"/>
                    </a:cubicBezTo>
                    <a:cubicBezTo>
                      <a:pt x="6430" y="120"/>
                      <a:pt x="5804" y="0"/>
                      <a:pt x="5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 name="Google Shape;2467;p38">
            <a:extLst>
              <a:ext uri="{FF2B5EF4-FFF2-40B4-BE49-F238E27FC236}">
                <a16:creationId xmlns:a16="http://schemas.microsoft.com/office/drawing/2014/main" id="{E4C3464E-AB6D-43F9-A4AD-C44288055889}"/>
              </a:ext>
            </a:extLst>
          </p:cNvPr>
          <p:cNvGrpSpPr/>
          <p:nvPr/>
        </p:nvGrpSpPr>
        <p:grpSpPr>
          <a:xfrm>
            <a:off x="1743107" y="1043268"/>
            <a:ext cx="688676" cy="698479"/>
            <a:chOff x="8438852" y="1291368"/>
            <a:chExt cx="451176" cy="457599"/>
          </a:xfrm>
        </p:grpSpPr>
        <p:sp>
          <p:nvSpPr>
            <p:cNvPr id="51" name="Google Shape;2468;p38">
              <a:extLst>
                <a:ext uri="{FF2B5EF4-FFF2-40B4-BE49-F238E27FC236}">
                  <a16:creationId xmlns:a16="http://schemas.microsoft.com/office/drawing/2014/main" id="{A2E7EEF2-F926-D89E-A1AE-1B6BA5C470A1}"/>
                </a:ext>
              </a:extLst>
            </p:cNvPr>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69;p38">
              <a:extLst>
                <a:ext uri="{FF2B5EF4-FFF2-40B4-BE49-F238E27FC236}">
                  <a16:creationId xmlns:a16="http://schemas.microsoft.com/office/drawing/2014/main" id="{9EB8D939-C3CA-4AC0-E6C4-E6819ECC31D7}"/>
                </a:ext>
              </a:extLst>
            </p:cNvPr>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2470;p38">
            <a:extLst>
              <a:ext uri="{FF2B5EF4-FFF2-40B4-BE49-F238E27FC236}">
                <a16:creationId xmlns:a16="http://schemas.microsoft.com/office/drawing/2014/main" id="{C039E5EB-B18A-BED1-E42E-B36B2EED02E6}"/>
              </a:ext>
            </a:extLst>
          </p:cNvPr>
          <p:cNvGrpSpPr/>
          <p:nvPr/>
        </p:nvGrpSpPr>
        <p:grpSpPr>
          <a:xfrm>
            <a:off x="311218" y="2336757"/>
            <a:ext cx="311988" cy="316429"/>
            <a:chOff x="8438852" y="1291368"/>
            <a:chExt cx="451176" cy="457599"/>
          </a:xfrm>
        </p:grpSpPr>
        <p:sp>
          <p:nvSpPr>
            <p:cNvPr id="54" name="Google Shape;2471;p38">
              <a:extLst>
                <a:ext uri="{FF2B5EF4-FFF2-40B4-BE49-F238E27FC236}">
                  <a16:creationId xmlns:a16="http://schemas.microsoft.com/office/drawing/2014/main" id="{55D6C2EE-AB32-2C7B-9076-27ED9A4842BA}"/>
                </a:ext>
              </a:extLst>
            </p:cNvPr>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72;p38">
              <a:extLst>
                <a:ext uri="{FF2B5EF4-FFF2-40B4-BE49-F238E27FC236}">
                  <a16:creationId xmlns:a16="http://schemas.microsoft.com/office/drawing/2014/main" id="{BA163B29-2591-F198-80BD-FFBAB9323708}"/>
                </a:ext>
              </a:extLst>
            </p:cNvPr>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2473;p38">
            <a:extLst>
              <a:ext uri="{FF2B5EF4-FFF2-40B4-BE49-F238E27FC236}">
                <a16:creationId xmlns:a16="http://schemas.microsoft.com/office/drawing/2014/main" id="{4DE8062B-928F-63E2-6C9C-7E03C6842DC4}"/>
              </a:ext>
            </a:extLst>
          </p:cNvPr>
          <p:cNvGrpSpPr/>
          <p:nvPr/>
        </p:nvGrpSpPr>
        <p:grpSpPr>
          <a:xfrm rot="-2241623">
            <a:off x="7772687" y="1449933"/>
            <a:ext cx="392383" cy="339285"/>
            <a:chOff x="114900" y="1099975"/>
            <a:chExt cx="392400" cy="339300"/>
          </a:xfrm>
        </p:grpSpPr>
        <p:sp>
          <p:nvSpPr>
            <p:cNvPr id="57" name="Google Shape;2474;p38">
              <a:extLst>
                <a:ext uri="{FF2B5EF4-FFF2-40B4-BE49-F238E27FC236}">
                  <a16:creationId xmlns:a16="http://schemas.microsoft.com/office/drawing/2014/main" id="{1241FC16-E722-5821-DA11-B117647CA4C0}"/>
                </a:ext>
              </a:extLst>
            </p:cNvPr>
            <p:cNvSpPr/>
            <p:nvPr/>
          </p:nvSpPr>
          <p:spPr>
            <a:xfrm>
              <a:off x="114900" y="1099975"/>
              <a:ext cx="392400" cy="339300"/>
            </a:xfrm>
            <a:prstGeom prst="triangle">
              <a:avLst>
                <a:gd name="adj" fmla="val 50000"/>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75;p38">
              <a:extLst>
                <a:ext uri="{FF2B5EF4-FFF2-40B4-BE49-F238E27FC236}">
                  <a16:creationId xmlns:a16="http://schemas.microsoft.com/office/drawing/2014/main" id="{E494592E-3702-4A23-B603-6314194BD9AF}"/>
                </a:ext>
              </a:extLst>
            </p:cNvPr>
            <p:cNvSpPr/>
            <p:nvPr/>
          </p:nvSpPr>
          <p:spPr>
            <a:xfrm>
              <a:off x="114900" y="1099975"/>
              <a:ext cx="392400" cy="339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2476;p38">
            <a:extLst>
              <a:ext uri="{FF2B5EF4-FFF2-40B4-BE49-F238E27FC236}">
                <a16:creationId xmlns:a16="http://schemas.microsoft.com/office/drawing/2014/main" id="{9C326AED-6746-8D86-207B-35B44A652505}"/>
              </a:ext>
            </a:extLst>
          </p:cNvPr>
          <p:cNvGrpSpPr/>
          <p:nvPr/>
        </p:nvGrpSpPr>
        <p:grpSpPr>
          <a:xfrm>
            <a:off x="209560" y="4418791"/>
            <a:ext cx="588967" cy="509733"/>
            <a:chOff x="-250650" y="2042750"/>
            <a:chExt cx="327000" cy="327000"/>
          </a:xfrm>
        </p:grpSpPr>
        <p:sp>
          <p:nvSpPr>
            <p:cNvPr id="60" name="Google Shape;2477;p38">
              <a:extLst>
                <a:ext uri="{FF2B5EF4-FFF2-40B4-BE49-F238E27FC236}">
                  <a16:creationId xmlns:a16="http://schemas.microsoft.com/office/drawing/2014/main" id="{07AFE0FF-C201-8B9D-F902-20CE71639341}"/>
                </a:ext>
              </a:extLst>
            </p:cNvPr>
            <p:cNvSpPr/>
            <p:nvPr/>
          </p:nvSpPr>
          <p:spPr>
            <a:xfrm>
              <a:off x="-250650" y="2042750"/>
              <a:ext cx="327000" cy="327000"/>
            </a:xfrm>
            <a:prstGeom prst="ellipse">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78;p38">
              <a:extLst>
                <a:ext uri="{FF2B5EF4-FFF2-40B4-BE49-F238E27FC236}">
                  <a16:creationId xmlns:a16="http://schemas.microsoft.com/office/drawing/2014/main" id="{F7044EFE-EBC1-D719-D05F-8ED92D2B5984}"/>
                </a:ext>
              </a:extLst>
            </p:cNvPr>
            <p:cNvSpPr/>
            <p:nvPr/>
          </p:nvSpPr>
          <p:spPr>
            <a:xfrm>
              <a:off x="-250650" y="2042750"/>
              <a:ext cx="327000" cy="327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783866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7"/>
        <p:cNvGrpSpPr/>
        <p:nvPr/>
      </p:nvGrpSpPr>
      <p:grpSpPr>
        <a:xfrm>
          <a:off x="0" y="0"/>
          <a:ext cx="0" cy="0"/>
          <a:chOff x="0" y="0"/>
          <a:chExt cx="0" cy="0"/>
        </a:xfrm>
      </p:grpSpPr>
      <p:sp>
        <p:nvSpPr>
          <p:cNvPr id="15" name="Rounded Rectangle 14">
            <a:extLst>
              <a:ext uri="{FF2B5EF4-FFF2-40B4-BE49-F238E27FC236}">
                <a16:creationId xmlns:a16="http://schemas.microsoft.com/office/drawing/2014/main" id="{0F31C273-D415-19D2-4618-A9C3BB750EF8}"/>
              </a:ext>
            </a:extLst>
          </p:cNvPr>
          <p:cNvSpPr/>
          <p:nvPr/>
        </p:nvSpPr>
        <p:spPr>
          <a:xfrm>
            <a:off x="358586" y="2215478"/>
            <a:ext cx="3989295" cy="2738737"/>
          </a:xfrm>
          <a:prstGeom prst="roundRect">
            <a:avLst>
              <a:gd name="adj" fmla="val 6637"/>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Rounded Rectangle 12">
            <a:extLst>
              <a:ext uri="{FF2B5EF4-FFF2-40B4-BE49-F238E27FC236}">
                <a16:creationId xmlns:a16="http://schemas.microsoft.com/office/drawing/2014/main" id="{A9DA0FF9-A979-69F2-3250-B086A09BEA25}"/>
              </a:ext>
            </a:extLst>
          </p:cNvPr>
          <p:cNvSpPr/>
          <p:nvPr/>
        </p:nvSpPr>
        <p:spPr>
          <a:xfrm>
            <a:off x="358586" y="2206551"/>
            <a:ext cx="3989295" cy="2738737"/>
          </a:xfrm>
          <a:prstGeom prst="roundRect">
            <a:avLst>
              <a:gd name="adj" fmla="val 6637"/>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2788" name="Google Shape;2788;p46"/>
          <p:cNvGrpSpPr/>
          <p:nvPr/>
        </p:nvGrpSpPr>
        <p:grpSpPr>
          <a:xfrm>
            <a:off x="8335962" y="1736473"/>
            <a:ext cx="373664" cy="378983"/>
            <a:chOff x="8438852" y="1291368"/>
            <a:chExt cx="451176" cy="457599"/>
          </a:xfrm>
        </p:grpSpPr>
        <p:sp>
          <p:nvSpPr>
            <p:cNvPr id="2789" name="Google Shape;2789;p46"/>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6"/>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1" name="Google Shape;2791;p46"/>
          <p:cNvGrpSpPr/>
          <p:nvPr/>
        </p:nvGrpSpPr>
        <p:grpSpPr>
          <a:xfrm rot="-2241623">
            <a:off x="4394859" y="2129680"/>
            <a:ext cx="392383" cy="339285"/>
            <a:chOff x="114900" y="1099975"/>
            <a:chExt cx="392400" cy="339300"/>
          </a:xfrm>
        </p:grpSpPr>
        <p:sp>
          <p:nvSpPr>
            <p:cNvPr id="2792" name="Google Shape;2792;p46"/>
            <p:cNvSpPr/>
            <p:nvPr/>
          </p:nvSpPr>
          <p:spPr>
            <a:xfrm>
              <a:off x="114900" y="1099975"/>
              <a:ext cx="392400" cy="339300"/>
            </a:xfrm>
            <a:prstGeom prst="triangle">
              <a:avLst>
                <a:gd name="adj" fmla="val 50000"/>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6"/>
            <p:cNvSpPr/>
            <p:nvPr/>
          </p:nvSpPr>
          <p:spPr>
            <a:xfrm>
              <a:off x="114900" y="1099975"/>
              <a:ext cx="392400" cy="3393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5" name="Google Shape;2795;p46"/>
          <p:cNvSpPr/>
          <p:nvPr/>
        </p:nvSpPr>
        <p:spPr>
          <a:xfrm>
            <a:off x="283031" y="216366"/>
            <a:ext cx="4064850" cy="1901056"/>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algn="just">
              <a:lnSpc>
                <a:spcPct val="106000"/>
              </a:lnSpc>
            </a:pPr>
            <a:r>
              <a:rPr lang="en-US" sz="2000" b="1" dirty="0" err="1">
                <a:solidFill>
                  <a:schemeClr val="accent6"/>
                </a:solidFill>
                <a:effectLst/>
                <a:latin typeface="Calibri" panose="020F0502020204030204" pitchFamily="34" charset="0"/>
                <a:ea typeface="Calibri" panose="020F0502020204030204" pitchFamily="34" charset="0"/>
              </a:rPr>
              <a:t>Câu</a:t>
            </a:r>
            <a:r>
              <a:rPr lang="en-US" sz="2000" b="1" dirty="0">
                <a:solidFill>
                  <a:schemeClr val="accent6"/>
                </a:solidFill>
                <a:effectLst/>
                <a:latin typeface="Calibri" panose="020F0502020204030204" pitchFamily="34" charset="0"/>
                <a:ea typeface="Calibri" panose="020F0502020204030204" pitchFamily="34" charset="0"/>
              </a:rPr>
              <a:t> 3:</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Đặt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một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câu</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có</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sử</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dụng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trợ</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từ</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thán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từ</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lấy</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đề</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tài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từ</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các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văn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bản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hài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kịch</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đã</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học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Xác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định</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trợ</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từ</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thán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từ</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và</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nêu</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tác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dụng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của</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chúng</a:t>
            </a:r>
            <a:r>
              <a:rPr lang="en-US" sz="2000" dirty="0">
                <a:solidFill>
                  <a:schemeClr val="accent6"/>
                </a:solidFill>
                <a:effectLst/>
                <a:latin typeface="Calibri" panose="020F0502020204030204" pitchFamily="34" charset="0"/>
                <a:ea typeface="Calibri" panose="020F0502020204030204" pitchFamily="34" charset="0"/>
              </a:rPr>
              <a:t>.</a:t>
            </a:r>
            <a:endParaRPr lang="en-VN" sz="2000" dirty="0">
              <a:solidFill>
                <a:schemeClr val="accent6"/>
              </a:solidFill>
              <a:effectLst/>
              <a:latin typeface="Times New Roman" panose="02020603050405020304" pitchFamily="18" charset="0"/>
              <a:ea typeface="Times New Roman" panose="02020603050405020304" pitchFamily="18" charset="0"/>
            </a:endParaRPr>
          </a:p>
        </p:txBody>
      </p:sp>
      <p:grpSp>
        <p:nvGrpSpPr>
          <p:cNvPr id="2806" name="Google Shape;2806;p46"/>
          <p:cNvGrpSpPr/>
          <p:nvPr/>
        </p:nvGrpSpPr>
        <p:grpSpPr>
          <a:xfrm>
            <a:off x="8087426" y="4202602"/>
            <a:ext cx="435368" cy="435335"/>
            <a:chOff x="-250650" y="2042750"/>
            <a:chExt cx="327000" cy="327000"/>
          </a:xfrm>
        </p:grpSpPr>
        <p:sp>
          <p:nvSpPr>
            <p:cNvPr id="2807" name="Google Shape;2807;p46"/>
            <p:cNvSpPr/>
            <p:nvPr/>
          </p:nvSpPr>
          <p:spPr>
            <a:xfrm>
              <a:off x="-250650" y="2042750"/>
              <a:ext cx="327000" cy="327000"/>
            </a:xfrm>
            <a:prstGeom prst="ellipse">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6"/>
            <p:cNvSpPr/>
            <p:nvPr/>
          </p:nvSpPr>
          <p:spPr>
            <a:xfrm>
              <a:off x="-250650" y="2042750"/>
              <a:ext cx="327000" cy="3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9" name="Google Shape;2809;p46"/>
          <p:cNvGrpSpPr/>
          <p:nvPr/>
        </p:nvGrpSpPr>
        <p:grpSpPr>
          <a:xfrm>
            <a:off x="-17287" y="4405653"/>
            <a:ext cx="600633" cy="628764"/>
            <a:chOff x="8438852" y="1291368"/>
            <a:chExt cx="451176" cy="457599"/>
          </a:xfrm>
        </p:grpSpPr>
        <p:sp>
          <p:nvSpPr>
            <p:cNvPr id="2810" name="Google Shape;2810;p46"/>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1" name="Google Shape;2811;p46"/>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2795;p46">
            <a:extLst>
              <a:ext uri="{FF2B5EF4-FFF2-40B4-BE49-F238E27FC236}">
                <a16:creationId xmlns:a16="http://schemas.microsoft.com/office/drawing/2014/main" id="{5DD6692E-23F8-59EC-657C-F0085B807B6C}"/>
              </a:ext>
            </a:extLst>
          </p:cNvPr>
          <p:cNvSpPr/>
          <p:nvPr/>
        </p:nvSpPr>
        <p:spPr>
          <a:xfrm>
            <a:off x="4796120" y="216366"/>
            <a:ext cx="4064850" cy="1901057"/>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r>
              <a:rPr lang="en-US" sz="2000" b="1" dirty="0" err="1">
                <a:solidFill>
                  <a:schemeClr val="accent6"/>
                </a:solidFill>
                <a:effectLst/>
                <a:latin typeface="Calibri" panose="020F0502020204030204" pitchFamily="34" charset="0"/>
                <a:ea typeface="Calibri" panose="020F0502020204030204" pitchFamily="34" charset="0"/>
              </a:rPr>
              <a:t>Câu</a:t>
            </a:r>
            <a:r>
              <a:rPr lang="en-US" sz="2000" b="1" dirty="0">
                <a:solidFill>
                  <a:schemeClr val="accent6"/>
                </a:solidFill>
                <a:effectLst/>
                <a:latin typeface="Calibri" panose="020F0502020204030204" pitchFamily="34" charset="0"/>
                <a:ea typeface="Calibri" panose="020F0502020204030204" pitchFamily="34" charset="0"/>
              </a:rPr>
              <a:t> 4:</a:t>
            </a:r>
            <a:r>
              <a:rPr lang="en-US" sz="2000" dirty="0">
                <a:solidFill>
                  <a:schemeClr val="accent6"/>
                </a:solidFill>
                <a:effectLst/>
                <a:latin typeface="Calibri" panose="020F0502020204030204" pitchFamily="34" charset="0"/>
                <a:ea typeface="Calibri" panose="020F0502020204030204" pitchFamily="34" charset="0"/>
              </a:rPr>
              <a:t> Theo </a:t>
            </a:r>
            <a:r>
              <a:rPr lang="en-US" sz="2000" dirty="0" err="1">
                <a:solidFill>
                  <a:schemeClr val="accent6"/>
                </a:solidFill>
                <a:effectLst/>
                <a:latin typeface="Calibri" panose="020F0502020204030204" pitchFamily="34" charset="0"/>
                <a:ea typeface="Calibri" panose="020F0502020204030204" pitchFamily="34" charset="0"/>
              </a:rPr>
              <a:t>em</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vì</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sao</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khi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viết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một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văn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bản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kiến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nghị</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về</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một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vấn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đề</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của</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đời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sống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người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viết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không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được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để</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thiếu</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bất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kì</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phần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nào</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trong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các</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phần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phần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mở</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đầu</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phần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nội</a:t>
            </a:r>
            <a:r>
              <a:rPr lang="en-US" sz="2000" dirty="0">
                <a:solidFill>
                  <a:schemeClr val="accent6"/>
                </a:solidFill>
                <a:effectLst/>
                <a:latin typeface="Calibri" panose="020F0502020204030204" pitchFamily="34" charset="0"/>
                <a:ea typeface="Calibri" panose="020F0502020204030204" pitchFamily="34" charset="0"/>
              </a:rPr>
              <a:t> dung, </a:t>
            </a:r>
            <a:r>
              <a:rPr lang="en-US" sz="2000" dirty="0" err="1">
                <a:solidFill>
                  <a:schemeClr val="accent6"/>
                </a:solidFill>
                <a:effectLst/>
                <a:latin typeface="Calibri" panose="020F0502020204030204" pitchFamily="34" charset="0"/>
                <a:ea typeface="Calibri" panose="020F0502020204030204" pitchFamily="34" charset="0"/>
              </a:rPr>
              <a:t>phần</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kết</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thúc</a:t>
            </a:r>
            <a:r>
              <a:rPr lang="en-US" sz="2000" dirty="0">
                <a:solidFill>
                  <a:schemeClr val="accent6"/>
                </a:solidFill>
                <a:effectLst/>
                <a:latin typeface="Calibri" panose="020F0502020204030204" pitchFamily="34" charset="0"/>
                <a:ea typeface="Calibri" panose="020F0502020204030204" pitchFamily="34" charset="0"/>
              </a:rPr>
              <a:t>?</a:t>
            </a:r>
            <a:endParaRPr lang="en-VN" sz="2000" dirty="0">
              <a:solidFill>
                <a:schemeClr val="accent6"/>
              </a:solidFill>
              <a:effectLst/>
              <a:latin typeface="Times New Roman" panose="02020603050405020304" pitchFamily="18" charset="0"/>
              <a:ea typeface="Times New Roman" panose="02020603050405020304" pitchFamily="18" charset="0"/>
            </a:endParaRPr>
          </a:p>
        </p:txBody>
      </p:sp>
      <p:sp>
        <p:nvSpPr>
          <p:cNvPr id="14" name="Rounded Rectangle 13">
            <a:extLst>
              <a:ext uri="{FF2B5EF4-FFF2-40B4-BE49-F238E27FC236}">
                <a16:creationId xmlns:a16="http://schemas.microsoft.com/office/drawing/2014/main" id="{0AD6E4B8-2CA1-D8A9-2494-DD9A93E62A47}"/>
              </a:ext>
            </a:extLst>
          </p:cNvPr>
          <p:cNvSpPr/>
          <p:nvPr/>
        </p:nvSpPr>
        <p:spPr>
          <a:xfrm>
            <a:off x="4871675" y="2206551"/>
            <a:ext cx="3989295" cy="2738737"/>
          </a:xfrm>
          <a:prstGeom prst="roundRect">
            <a:avLst>
              <a:gd name="adj" fmla="val 6637"/>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16" name="Google Shape;2847;p48">
            <a:extLst>
              <a:ext uri="{FF2B5EF4-FFF2-40B4-BE49-F238E27FC236}">
                <a16:creationId xmlns:a16="http://schemas.microsoft.com/office/drawing/2014/main" id="{9B4ECBEF-69B0-76A4-80C6-EFF8C81A5A50}"/>
              </a:ext>
            </a:extLst>
          </p:cNvPr>
          <p:cNvGrpSpPr/>
          <p:nvPr/>
        </p:nvGrpSpPr>
        <p:grpSpPr>
          <a:xfrm>
            <a:off x="8172583" y="1959719"/>
            <a:ext cx="1074086" cy="670976"/>
            <a:chOff x="7104325" y="385325"/>
            <a:chExt cx="1418586" cy="969901"/>
          </a:xfrm>
        </p:grpSpPr>
        <p:sp>
          <p:nvSpPr>
            <p:cNvPr id="17" name="Google Shape;2848;p48">
              <a:extLst>
                <a:ext uri="{FF2B5EF4-FFF2-40B4-BE49-F238E27FC236}">
                  <a16:creationId xmlns:a16="http://schemas.microsoft.com/office/drawing/2014/main" id="{37841107-4831-EAE1-AC4F-B69CA867A498}"/>
                </a:ext>
              </a:extLst>
            </p:cNvPr>
            <p:cNvSpPr/>
            <p:nvPr/>
          </p:nvSpPr>
          <p:spPr>
            <a:xfrm>
              <a:off x="7104329" y="385325"/>
              <a:ext cx="1418583" cy="958005"/>
            </a:xfrm>
            <a:custGeom>
              <a:avLst/>
              <a:gdLst/>
              <a:ahLst/>
              <a:cxnLst/>
              <a:rect l="l" t="t" r="r" b="b"/>
              <a:pathLst>
                <a:path w="12819" h="8657" extrusionOk="0">
                  <a:moveTo>
                    <a:pt x="4241" y="3107"/>
                  </a:moveTo>
                  <a:lnTo>
                    <a:pt x="5472" y="3772"/>
                  </a:lnTo>
                  <a:lnTo>
                    <a:pt x="5892" y="3997"/>
                  </a:lnTo>
                  <a:lnTo>
                    <a:pt x="7758" y="5003"/>
                  </a:lnTo>
                  <a:lnTo>
                    <a:pt x="4827" y="5716"/>
                  </a:lnTo>
                  <a:lnTo>
                    <a:pt x="4202" y="5863"/>
                  </a:lnTo>
                  <a:lnTo>
                    <a:pt x="3322" y="6078"/>
                  </a:lnTo>
                  <a:lnTo>
                    <a:pt x="4241" y="3107"/>
                  </a:lnTo>
                  <a:close/>
                  <a:moveTo>
                    <a:pt x="2834" y="1"/>
                  </a:moveTo>
                  <a:lnTo>
                    <a:pt x="2589" y="147"/>
                  </a:lnTo>
                  <a:lnTo>
                    <a:pt x="0" y="8657"/>
                  </a:lnTo>
                  <a:lnTo>
                    <a:pt x="12702" y="5560"/>
                  </a:lnTo>
                  <a:lnTo>
                    <a:pt x="12819" y="5403"/>
                  </a:lnTo>
                  <a:lnTo>
                    <a:pt x="9087" y="3381"/>
                  </a:lnTo>
                  <a:lnTo>
                    <a:pt x="7015" y="2257"/>
                  </a:lnTo>
                  <a:lnTo>
                    <a:pt x="6546" y="2003"/>
                  </a:lnTo>
                  <a:lnTo>
                    <a:pt x="5296" y="1339"/>
                  </a:lnTo>
                  <a:lnTo>
                    <a:pt x="2834" y="1"/>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2849;p48">
              <a:extLst>
                <a:ext uri="{FF2B5EF4-FFF2-40B4-BE49-F238E27FC236}">
                  <a16:creationId xmlns:a16="http://schemas.microsoft.com/office/drawing/2014/main" id="{BF1C5CF4-1302-0682-E51C-6F4079182F14}"/>
                </a:ext>
              </a:extLst>
            </p:cNvPr>
            <p:cNvGrpSpPr/>
            <p:nvPr/>
          </p:nvGrpSpPr>
          <p:grpSpPr>
            <a:xfrm>
              <a:off x="7104325" y="397221"/>
              <a:ext cx="1418583" cy="958005"/>
              <a:chOff x="5234625" y="397221"/>
              <a:chExt cx="1418583" cy="958005"/>
            </a:xfrm>
          </p:grpSpPr>
          <p:sp>
            <p:nvSpPr>
              <p:cNvPr id="19" name="Google Shape;2850;p48">
                <a:extLst>
                  <a:ext uri="{FF2B5EF4-FFF2-40B4-BE49-F238E27FC236}">
                    <a16:creationId xmlns:a16="http://schemas.microsoft.com/office/drawing/2014/main" id="{4766EEE5-3F84-4B87-7861-D0CF6E8182F8}"/>
                  </a:ext>
                </a:extLst>
              </p:cNvPr>
              <p:cNvSpPr/>
              <p:nvPr/>
            </p:nvSpPr>
            <p:spPr>
              <a:xfrm>
                <a:off x="5234625" y="397221"/>
                <a:ext cx="1418583" cy="958005"/>
              </a:xfrm>
              <a:custGeom>
                <a:avLst/>
                <a:gdLst/>
                <a:ahLst/>
                <a:cxnLst/>
                <a:rect l="l" t="t" r="r" b="b"/>
                <a:pathLst>
                  <a:path w="12819" h="8657" extrusionOk="0">
                    <a:moveTo>
                      <a:pt x="2824" y="1"/>
                    </a:moveTo>
                    <a:lnTo>
                      <a:pt x="2590" y="147"/>
                    </a:lnTo>
                    <a:lnTo>
                      <a:pt x="0" y="8657"/>
                    </a:lnTo>
                    <a:lnTo>
                      <a:pt x="12692" y="5560"/>
                    </a:lnTo>
                    <a:lnTo>
                      <a:pt x="12819" y="5403"/>
                    </a:lnTo>
                    <a:lnTo>
                      <a:pt x="2296" y="7270"/>
                    </a:lnTo>
                    <a:lnTo>
                      <a:pt x="28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51;p48">
                <a:extLst>
                  <a:ext uri="{FF2B5EF4-FFF2-40B4-BE49-F238E27FC236}">
                    <a16:creationId xmlns:a16="http://schemas.microsoft.com/office/drawing/2014/main" id="{C93BD32C-589D-0C12-2C52-B98417FE54AC}"/>
                  </a:ext>
                </a:extLst>
              </p:cNvPr>
              <p:cNvSpPr/>
              <p:nvPr/>
            </p:nvSpPr>
            <p:spPr>
              <a:xfrm>
                <a:off x="5260520" y="397221"/>
                <a:ext cx="1392688" cy="934213"/>
              </a:xfrm>
              <a:custGeom>
                <a:avLst/>
                <a:gdLst/>
                <a:ahLst/>
                <a:cxnLst/>
                <a:rect l="l" t="t" r="r" b="b"/>
                <a:pathLst>
                  <a:path w="12585" h="8442" extrusionOk="0">
                    <a:moveTo>
                      <a:pt x="3997" y="3107"/>
                    </a:moveTo>
                    <a:lnTo>
                      <a:pt x="5228" y="3772"/>
                    </a:lnTo>
                    <a:lnTo>
                      <a:pt x="5648" y="3997"/>
                    </a:lnTo>
                    <a:lnTo>
                      <a:pt x="7514" y="5003"/>
                    </a:lnTo>
                    <a:lnTo>
                      <a:pt x="4583" y="5716"/>
                    </a:lnTo>
                    <a:lnTo>
                      <a:pt x="3958" y="5863"/>
                    </a:lnTo>
                    <a:lnTo>
                      <a:pt x="3079" y="6078"/>
                    </a:lnTo>
                    <a:lnTo>
                      <a:pt x="3997" y="3107"/>
                    </a:lnTo>
                    <a:close/>
                    <a:moveTo>
                      <a:pt x="2600" y="1"/>
                    </a:moveTo>
                    <a:lnTo>
                      <a:pt x="1" y="8442"/>
                    </a:lnTo>
                    <a:lnTo>
                      <a:pt x="783" y="8256"/>
                    </a:lnTo>
                    <a:lnTo>
                      <a:pt x="2834" y="7758"/>
                    </a:lnTo>
                    <a:lnTo>
                      <a:pt x="3450" y="7612"/>
                    </a:lnTo>
                    <a:lnTo>
                      <a:pt x="6781" y="6801"/>
                    </a:lnTo>
                    <a:lnTo>
                      <a:pt x="12585" y="5403"/>
                    </a:lnTo>
                    <a:lnTo>
                      <a:pt x="8843" y="3381"/>
                    </a:lnTo>
                    <a:lnTo>
                      <a:pt x="6772" y="2257"/>
                    </a:lnTo>
                    <a:lnTo>
                      <a:pt x="6303" y="2003"/>
                    </a:lnTo>
                    <a:lnTo>
                      <a:pt x="5062" y="1339"/>
                    </a:lnTo>
                    <a:lnTo>
                      <a:pt x="26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TextBox 21">
            <a:extLst>
              <a:ext uri="{FF2B5EF4-FFF2-40B4-BE49-F238E27FC236}">
                <a16:creationId xmlns:a16="http://schemas.microsoft.com/office/drawing/2014/main" id="{02ADAD53-BCCF-E13C-99C9-D722CFCBA4D4}"/>
              </a:ext>
            </a:extLst>
          </p:cNvPr>
          <p:cNvSpPr txBox="1"/>
          <p:nvPr/>
        </p:nvSpPr>
        <p:spPr>
          <a:xfrm>
            <a:off x="563653" y="2996257"/>
            <a:ext cx="3579159" cy="1381789"/>
          </a:xfrm>
          <a:prstGeom prst="rect">
            <a:avLst/>
          </a:prstGeom>
          <a:noFill/>
        </p:spPr>
        <p:txBody>
          <a:bodyPr wrap="square">
            <a:spAutoFit/>
          </a:bodyPr>
          <a:lstStyle/>
          <a:p>
            <a:pPr>
              <a:lnSpc>
                <a:spcPct val="106000"/>
              </a:lnSpc>
            </a:pP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Ối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chà</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người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đâu</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mà</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giỏi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thế</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không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biết</a:t>
            </a:r>
            <a:r>
              <a:rPr lang="en-US" sz="2000" dirty="0">
                <a:effectLst/>
                <a:latin typeface="Calibri" panose="020F0502020204030204" pitchFamily="34" charset="0"/>
                <a:ea typeface="Calibri" panose="020F0502020204030204" pitchFamily="34" charset="0"/>
              </a:rPr>
              <a:t> ?</a:t>
            </a:r>
            <a:endParaRPr lang="en-VN" sz="2000" dirty="0">
              <a:effectLst/>
              <a:latin typeface="Times New Roman" panose="02020603050405020304" pitchFamily="18" charset="0"/>
              <a:ea typeface="Times New Roman" panose="02020603050405020304" pitchFamily="18" charset="0"/>
            </a:endParaRPr>
          </a:p>
          <a:p>
            <a:pPr>
              <a:lnSpc>
                <a:spcPct val="106000"/>
              </a:lnSpc>
            </a:pPr>
            <a:r>
              <a:rPr lang="en-US" sz="2000" dirty="0" err="1">
                <a:effectLst/>
                <a:latin typeface="Calibri" panose="020F0502020204030204" pitchFamily="34" charset="0"/>
                <a:ea typeface="Calibri" panose="020F0502020204030204" pitchFamily="34" charset="0"/>
              </a:rPr>
              <a:t>Trong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đó</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thán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từ</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là</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ối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chà</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trợ</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từ</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là</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không</a:t>
            </a:r>
            <a:endParaRPr lang="en-VN" sz="2000" dirty="0">
              <a:effectLst/>
              <a:latin typeface="Times New Roman" panose="02020603050405020304" pitchFamily="18" charset="0"/>
              <a:ea typeface="Times New Roman" panose="02020603050405020304" pitchFamily="18" charset="0"/>
            </a:endParaRPr>
          </a:p>
        </p:txBody>
      </p:sp>
      <p:sp>
        <p:nvSpPr>
          <p:cNvPr id="23" name="TextBox 22">
            <a:extLst>
              <a:ext uri="{FF2B5EF4-FFF2-40B4-BE49-F238E27FC236}">
                <a16:creationId xmlns:a16="http://schemas.microsoft.com/office/drawing/2014/main" id="{06607A7A-DBE0-FE58-8CE2-056A6EF6A909}"/>
              </a:ext>
            </a:extLst>
          </p:cNvPr>
          <p:cNvSpPr txBox="1"/>
          <p:nvPr/>
        </p:nvSpPr>
        <p:spPr>
          <a:xfrm>
            <a:off x="5209849" y="2510063"/>
            <a:ext cx="3398073" cy="403059"/>
          </a:xfrm>
          <a:prstGeom prst="rect">
            <a:avLst/>
          </a:prstGeom>
          <a:noFill/>
        </p:spPr>
        <p:txBody>
          <a:bodyPr wrap="square">
            <a:spAutoFit/>
          </a:bodyPr>
          <a:lstStyle/>
          <a:p>
            <a:pPr algn="ctr">
              <a:lnSpc>
                <a:spcPct val="106000"/>
              </a:lnSpc>
            </a:pPr>
            <a:r>
              <a:rPr lang="en-US" sz="2000" b="1" u="sng" dirty="0" err="1">
                <a:solidFill>
                  <a:schemeClr val="accent5">
                    <a:lumMod val="50000"/>
                  </a:schemeClr>
                </a:solidFill>
                <a:effectLst/>
                <a:latin typeface="Calibri" panose="020F0502020204030204" pitchFamily="34" charset="0"/>
                <a:ea typeface="Calibri" panose="020F0502020204030204" pitchFamily="34" charset="0"/>
              </a:rPr>
              <a:t>Trả</a:t>
            </a:r>
            <a:r>
              <a:rPr lang="en-US" sz="2000" b="1" u="sng" dirty="0">
                <a:solidFill>
                  <a:schemeClr val="accent5">
                    <a:lumMod val="50000"/>
                  </a:schemeClr>
                </a:solidFill>
                <a:effectLst/>
                <a:latin typeface="Calibri" panose="020F0502020204030204" pitchFamily="34" charset="0"/>
                <a:ea typeface="Calibri" panose="020F0502020204030204" pitchFamily="34" charset="0"/>
              </a:rPr>
              <a:t> </a:t>
            </a:r>
            <a:r>
              <a:rPr lang="en-US" sz="2000" b="1" u="sng" dirty="0" err="1">
                <a:solidFill>
                  <a:schemeClr val="accent5">
                    <a:lumMod val="50000"/>
                  </a:schemeClr>
                </a:solidFill>
                <a:effectLst/>
                <a:latin typeface="Calibri" panose="020F0502020204030204" pitchFamily="34" charset="0"/>
                <a:ea typeface="Calibri" panose="020F0502020204030204" pitchFamily="34" charset="0"/>
              </a:rPr>
              <a:t>lời</a:t>
            </a:r>
            <a:r>
              <a:rPr lang="en-US" sz="2000" b="1" u="sng" dirty="0">
                <a:solidFill>
                  <a:schemeClr val="accent5">
                    <a:lumMod val="50000"/>
                  </a:schemeClr>
                </a:solidFill>
                <a:effectLst/>
                <a:latin typeface="Calibri" panose="020F0502020204030204" pitchFamily="34" charset="0"/>
                <a:ea typeface="Calibri" panose="020F0502020204030204" pitchFamily="34" charset="0"/>
              </a:rPr>
              <a:t>:</a:t>
            </a:r>
            <a:endParaRPr lang="en-VN" sz="1800" b="1" u="sng"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FB5B092C-EDC3-5A33-D310-D70CDE290947}"/>
              </a:ext>
            </a:extLst>
          </p:cNvPr>
          <p:cNvSpPr txBox="1"/>
          <p:nvPr/>
        </p:nvSpPr>
        <p:spPr>
          <a:xfrm>
            <a:off x="583346" y="2513461"/>
            <a:ext cx="3559466" cy="403059"/>
          </a:xfrm>
          <a:prstGeom prst="rect">
            <a:avLst/>
          </a:prstGeom>
          <a:noFill/>
        </p:spPr>
        <p:txBody>
          <a:bodyPr wrap="square">
            <a:spAutoFit/>
          </a:bodyPr>
          <a:lstStyle/>
          <a:p>
            <a:pPr algn="ctr">
              <a:lnSpc>
                <a:spcPct val="106000"/>
              </a:lnSpc>
            </a:pPr>
            <a:r>
              <a:rPr lang="en-US" sz="2000" b="1" u="sng" dirty="0" err="1">
                <a:solidFill>
                  <a:schemeClr val="accent5">
                    <a:lumMod val="50000"/>
                  </a:schemeClr>
                </a:solidFill>
                <a:effectLst/>
                <a:latin typeface="Calibri" panose="020F0502020204030204" pitchFamily="34" charset="0"/>
                <a:ea typeface="Calibri" panose="020F0502020204030204" pitchFamily="34" charset="0"/>
              </a:rPr>
              <a:t>Trả</a:t>
            </a:r>
            <a:r>
              <a:rPr lang="en-US" sz="2000" b="1" u="sng" dirty="0">
                <a:solidFill>
                  <a:schemeClr val="accent5">
                    <a:lumMod val="50000"/>
                  </a:schemeClr>
                </a:solidFill>
                <a:effectLst/>
                <a:latin typeface="Calibri" panose="020F0502020204030204" pitchFamily="34" charset="0"/>
                <a:ea typeface="Calibri" panose="020F0502020204030204" pitchFamily="34" charset="0"/>
              </a:rPr>
              <a:t> </a:t>
            </a:r>
            <a:r>
              <a:rPr lang="en-US" sz="2000" b="1" u="sng" dirty="0" err="1">
                <a:solidFill>
                  <a:schemeClr val="accent5">
                    <a:lumMod val="50000"/>
                  </a:schemeClr>
                </a:solidFill>
                <a:effectLst/>
                <a:latin typeface="Calibri" panose="020F0502020204030204" pitchFamily="34" charset="0"/>
                <a:ea typeface="Calibri" panose="020F0502020204030204" pitchFamily="34" charset="0"/>
              </a:rPr>
              <a:t>lời</a:t>
            </a:r>
            <a:r>
              <a:rPr lang="en-US" sz="2000" b="1" u="sng" dirty="0">
                <a:solidFill>
                  <a:schemeClr val="accent5">
                    <a:lumMod val="50000"/>
                  </a:schemeClr>
                </a:solidFill>
                <a:effectLst/>
                <a:latin typeface="Calibri" panose="020F0502020204030204" pitchFamily="34" charset="0"/>
                <a:ea typeface="Calibri" panose="020F0502020204030204" pitchFamily="34" charset="0"/>
              </a:rPr>
              <a:t>:</a:t>
            </a:r>
            <a:endParaRPr lang="en-VN" sz="1800" b="1" u="sng"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26" name="TextBox 25">
            <a:extLst>
              <a:ext uri="{FF2B5EF4-FFF2-40B4-BE49-F238E27FC236}">
                <a16:creationId xmlns:a16="http://schemas.microsoft.com/office/drawing/2014/main" id="{743DB369-F2EC-43E3-CD23-08B9A118B209}"/>
              </a:ext>
            </a:extLst>
          </p:cNvPr>
          <p:cNvSpPr txBox="1"/>
          <p:nvPr/>
        </p:nvSpPr>
        <p:spPr>
          <a:xfrm>
            <a:off x="5124721" y="2996257"/>
            <a:ext cx="3483201" cy="1708032"/>
          </a:xfrm>
          <a:prstGeom prst="rect">
            <a:avLst/>
          </a:prstGeom>
          <a:noFill/>
        </p:spPr>
        <p:txBody>
          <a:bodyPr wrap="square">
            <a:spAutoFit/>
          </a:bodyPr>
          <a:lstStyle/>
          <a:p>
            <a:pPr algn="just">
              <a:lnSpc>
                <a:spcPct val="106000"/>
              </a:lnSpc>
            </a:pPr>
            <a:r>
              <a:rPr lang="en-US" sz="2000" dirty="0" err="1">
                <a:effectLst/>
                <a:latin typeface="Calibri" panose="020F0502020204030204" pitchFamily="34" charset="0"/>
                <a:ea typeface="Calibri" panose="020F0502020204030204" pitchFamily="34" charset="0"/>
              </a:rPr>
              <a:t>Vì</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các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phần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đều</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có</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vai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trò</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riêng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của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mình,nếu</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thiếu</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một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phần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thì</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sẽ</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bị</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thiếu</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thông</a:t>
            </a:r>
            <a:r>
              <a:rPr lang="en-US" sz="2000" dirty="0">
                <a:effectLst/>
                <a:latin typeface="Calibri" panose="020F0502020204030204" pitchFamily="34" charset="0"/>
                <a:ea typeface="Calibri" panose="020F0502020204030204" pitchFamily="34" charset="0"/>
              </a:rPr>
              <a:t> tin </a:t>
            </a:r>
            <a:r>
              <a:rPr lang="en-US" sz="2000" dirty="0" err="1">
                <a:effectLst/>
                <a:latin typeface="Calibri" panose="020F0502020204030204" pitchFamily="34" charset="0"/>
                <a:ea typeface="Calibri" panose="020F0502020204030204" pitchFamily="34" charset="0"/>
              </a:rPr>
              <a:t>dẫn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đến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văn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bản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thiếu</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nội</a:t>
            </a:r>
            <a:r>
              <a:rPr lang="en-US" sz="2000" dirty="0">
                <a:effectLst/>
                <a:latin typeface="Calibri" panose="020F0502020204030204" pitchFamily="34" charset="0"/>
                <a:ea typeface="Calibri" panose="020F0502020204030204" pitchFamily="34" charset="0"/>
              </a:rPr>
              <a:t> dung </a:t>
            </a:r>
            <a:r>
              <a:rPr lang="en-US" sz="2000" dirty="0" err="1">
                <a:effectLst/>
                <a:latin typeface="Calibri" panose="020F0502020204030204" pitchFamily="34" charset="0"/>
                <a:ea typeface="Calibri" panose="020F0502020204030204" pitchFamily="34" charset="0"/>
              </a:rPr>
              <a:t>và</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sự</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chính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xác</a:t>
            </a:r>
            <a:r>
              <a:rPr lang="en-US" sz="2000" dirty="0">
                <a:effectLst/>
                <a:latin typeface="Calibri" panose="020F0502020204030204" pitchFamily="34" charset="0"/>
                <a:ea typeface="Calibri" panose="020F0502020204030204" pitchFamily="34" charset="0"/>
              </a:rPr>
              <a:t>.</a:t>
            </a:r>
            <a:endParaRPr lang="en-VN"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03908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95"/>
                                        </p:tgtEl>
                                        <p:attrNameLst>
                                          <p:attrName>style.visibility</p:attrName>
                                        </p:attrNameLst>
                                      </p:cBhvr>
                                      <p:to>
                                        <p:strVal val="visible"/>
                                      </p:to>
                                    </p:set>
                                    <p:animEffect transition="in" filter="fade">
                                      <p:cBhvr>
                                        <p:cTn id="7" dur="500"/>
                                        <p:tgtEl>
                                          <p:spTgt spid="27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95" grpId="0" animBg="1"/>
      <p:bldP spid="12" grpId="0" animBg="1"/>
      <p:bldP spid="14" grpId="0" animBg="1"/>
      <p:bldP spid="22" grpId="0"/>
      <p:bldP spid="23" grpId="0"/>
      <p:bldP spid="24"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7"/>
        <p:cNvGrpSpPr/>
        <p:nvPr/>
      </p:nvGrpSpPr>
      <p:grpSpPr>
        <a:xfrm>
          <a:off x="0" y="0"/>
          <a:ext cx="0" cy="0"/>
          <a:chOff x="0" y="0"/>
          <a:chExt cx="0" cy="0"/>
        </a:xfrm>
      </p:grpSpPr>
      <p:sp>
        <p:nvSpPr>
          <p:cNvPr id="10" name="Rounded Rectangle 9">
            <a:extLst>
              <a:ext uri="{FF2B5EF4-FFF2-40B4-BE49-F238E27FC236}">
                <a16:creationId xmlns:a16="http://schemas.microsoft.com/office/drawing/2014/main" id="{520206B0-1E41-A721-9357-F32E9F1D7FBD}"/>
              </a:ext>
            </a:extLst>
          </p:cNvPr>
          <p:cNvSpPr/>
          <p:nvPr/>
        </p:nvSpPr>
        <p:spPr>
          <a:xfrm>
            <a:off x="528203" y="1188710"/>
            <a:ext cx="8109130" cy="3677210"/>
          </a:xfrm>
          <a:prstGeom prst="roundRect">
            <a:avLst>
              <a:gd name="adj" fmla="val 6637"/>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pPr>
            <a:r>
              <a:rPr lang="en-US" sz="1800" dirty="0" err="1">
                <a:solidFill>
                  <a:schemeClr val="bg2">
                    <a:lumMod val="50000"/>
                  </a:schemeClr>
                </a:solidFill>
                <a:effectLst/>
                <a:latin typeface="Calibri" panose="020F0502020204030204" pitchFamily="34" charset="0"/>
                <a:ea typeface="Calibri" panose="020F0502020204030204" pitchFamily="34" charset="0"/>
              </a:rPr>
              <a:t>Một</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số</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lưu</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ý</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em</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rút</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ra</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được</a:t>
            </a:r>
            <a:r>
              <a:rPr lang="en-US" sz="1800" dirty="0">
                <a:solidFill>
                  <a:schemeClr val="bg2">
                    <a:lumMod val="50000"/>
                  </a:schemeClr>
                </a:solidFill>
                <a:effectLst/>
                <a:latin typeface="Calibri" panose="020F0502020204030204" pitchFamily="34" charset="0"/>
                <a:ea typeface="Calibri" panose="020F0502020204030204" pitchFamily="34" charset="0"/>
              </a:rPr>
              <a:t>:</a:t>
            </a:r>
          </a:p>
          <a:p>
            <a:pPr>
              <a:lnSpc>
                <a:spcPct val="106000"/>
              </a:lnSpc>
            </a:pP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Cần</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tìm</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hiểu</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kĩ</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về</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vấn</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đề</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mình</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sẽ</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viết</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trình</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bày</a:t>
            </a:r>
            <a:r>
              <a:rPr lang="en-US" sz="1800" dirty="0">
                <a:solidFill>
                  <a:schemeClr val="bg2">
                    <a:lumMod val="50000"/>
                  </a:schemeClr>
                </a:solidFill>
                <a:effectLst/>
                <a:latin typeface="Calibri" panose="020F0502020204030204" pitchFamily="34" charset="0"/>
                <a:ea typeface="Calibri" panose="020F0502020204030204" pitchFamily="34" charset="0"/>
              </a:rPr>
              <a:t>.</a:t>
            </a:r>
          </a:p>
          <a:p>
            <a:pPr>
              <a:lnSpc>
                <a:spcPct val="106000"/>
              </a:lnSpc>
            </a:pP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Cần</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lắng</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nghe</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ý</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kiến</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của</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người</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khác</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không</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nên</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quá</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áp</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đặt</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suy</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nghĩ</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của</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bản</a:t>
            </a:r>
            <a:r>
              <a:rPr lang="en-US" sz="1800" dirty="0">
                <a:solidFill>
                  <a:schemeClr val="bg2">
                    <a:lumMod val="50000"/>
                  </a:schemeClr>
                </a:solidFill>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thân</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và</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bắt</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mọi</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người</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phải</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công</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nhận</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nó</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đúng</a:t>
            </a:r>
            <a:r>
              <a:rPr lang="en-US" sz="1800" dirty="0">
                <a:solidFill>
                  <a:schemeClr val="bg2">
                    <a:lumMod val="50000"/>
                  </a:schemeClr>
                </a:solidFill>
                <a:effectLst/>
                <a:latin typeface="Calibri" panose="020F0502020204030204" pitchFamily="34" charset="0"/>
                <a:ea typeface="Calibri" panose="020F0502020204030204" pitchFamily="34" charset="0"/>
              </a:rPr>
              <a:t>.</a:t>
            </a:r>
            <a:endParaRPr lang="en-VN" sz="1800" dirty="0">
              <a:solidFill>
                <a:schemeClr val="bg2">
                  <a:lumMod val="50000"/>
                </a:schemeClr>
              </a:solidFill>
              <a:effectLst/>
              <a:latin typeface="Times New Roman" panose="02020603050405020304" pitchFamily="18" charset="0"/>
              <a:ea typeface="Times New Roman" panose="02020603050405020304" pitchFamily="18" charset="0"/>
            </a:endParaRPr>
          </a:p>
          <a:p>
            <a:pPr>
              <a:lnSpc>
                <a:spcPct val="106000"/>
              </a:lnSpc>
            </a:pPr>
            <a:r>
              <a:rPr lang="en-US" sz="1800" dirty="0">
                <a:solidFill>
                  <a:schemeClr val="bg2">
                    <a:lumMod val="50000"/>
                  </a:schemeClr>
                </a:solidFill>
                <a:latin typeface="Calibri" panose="020F0502020204030204" pitchFamily="34" charset="0"/>
                <a:ea typeface="Calibri" panose="020F0502020204030204" pitchFamily="34" charset="0"/>
              </a:rPr>
              <a:t>- </a:t>
            </a:r>
            <a:r>
              <a:rPr lang="en-US" sz="1800" dirty="0" err="1">
                <a:solidFill>
                  <a:schemeClr val="bg2">
                    <a:lumMod val="50000"/>
                  </a:schemeClr>
                </a:solidFill>
                <a:latin typeface="Calibri" panose="020F0502020204030204" pitchFamily="34" charset="0"/>
                <a:ea typeface="Calibri" panose="020F0502020204030204" pitchFamily="34" charset="0"/>
              </a:rPr>
              <a:t>T</a:t>
            </a:r>
            <a:r>
              <a:rPr lang="en-US" sz="1800" dirty="0" err="1">
                <a:solidFill>
                  <a:schemeClr val="bg2">
                    <a:lumMod val="50000"/>
                  </a:schemeClr>
                </a:solidFill>
                <a:effectLst/>
                <a:latin typeface="Calibri" panose="020F0502020204030204" pitchFamily="34" charset="0"/>
                <a:ea typeface="Calibri" panose="020F0502020204030204" pitchFamily="34" charset="0"/>
              </a:rPr>
              <a:t>rình</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bày</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rõ</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ràng</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từng</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luận</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điểm</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Mỗi</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luận</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điểm</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cần</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đi</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kèm</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với</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lĩ</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lẽ</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và</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bằng</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chứng</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xác</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thực</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để</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tăng</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tính</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thuyết</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phục</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đối</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với</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người</a:t>
            </a:r>
            <a:r>
              <a:rPr lang="en-US" sz="1800" dirty="0">
                <a:solidFill>
                  <a:schemeClr val="bg2">
                    <a:lumMod val="50000"/>
                  </a:schemeClr>
                </a:solidFill>
                <a:effectLst/>
                <a:latin typeface="Calibri" panose="020F0502020204030204" pitchFamily="34" charset="0"/>
                <a:ea typeface="Calibri" panose="020F0502020204030204" pitchFamily="34" charset="0"/>
              </a:rPr>
              <a:t> </a:t>
            </a:r>
            <a:r>
              <a:rPr lang="en-US" sz="1800" dirty="0" err="1">
                <a:solidFill>
                  <a:schemeClr val="bg2">
                    <a:lumMod val="50000"/>
                  </a:schemeClr>
                </a:solidFill>
                <a:effectLst/>
                <a:latin typeface="Calibri" panose="020F0502020204030204" pitchFamily="34" charset="0"/>
                <a:ea typeface="Calibri" panose="020F0502020204030204" pitchFamily="34" charset="0"/>
              </a:rPr>
              <a:t>nghe</a:t>
            </a:r>
            <a:r>
              <a:rPr lang="en-US" sz="1800" dirty="0">
                <a:solidFill>
                  <a:schemeClr val="bg2">
                    <a:lumMod val="50000"/>
                  </a:schemeClr>
                </a:solidFill>
                <a:effectLst/>
                <a:latin typeface="Calibri" panose="020F0502020204030204" pitchFamily="34" charset="0"/>
                <a:ea typeface="Calibri" panose="020F0502020204030204" pitchFamily="34" charset="0"/>
              </a:rPr>
              <a:t>.</a:t>
            </a:r>
            <a:endParaRPr lang="en-VN" sz="1800" dirty="0">
              <a:solidFill>
                <a:schemeClr val="bg2">
                  <a:lumMod val="50000"/>
                </a:schemeClr>
              </a:solidFill>
              <a:effectLst/>
              <a:latin typeface="Times New Roman" panose="02020603050405020304" pitchFamily="18" charset="0"/>
              <a:ea typeface="Times New Roman" panose="02020603050405020304" pitchFamily="18" charset="0"/>
            </a:endParaRPr>
          </a:p>
          <a:p>
            <a:pPr algn="ctr"/>
            <a:endParaRPr lang="en-VN" dirty="0">
              <a:solidFill>
                <a:schemeClr val="bg2">
                  <a:lumMod val="50000"/>
                </a:schemeClr>
              </a:solidFill>
            </a:endParaRPr>
          </a:p>
        </p:txBody>
      </p:sp>
      <p:grpSp>
        <p:nvGrpSpPr>
          <p:cNvPr id="2788" name="Google Shape;2788;p46"/>
          <p:cNvGrpSpPr/>
          <p:nvPr/>
        </p:nvGrpSpPr>
        <p:grpSpPr>
          <a:xfrm>
            <a:off x="8258473" y="1297202"/>
            <a:ext cx="373664" cy="378983"/>
            <a:chOff x="8438852" y="1291368"/>
            <a:chExt cx="451176" cy="457599"/>
          </a:xfrm>
        </p:grpSpPr>
        <p:sp>
          <p:nvSpPr>
            <p:cNvPr id="2789" name="Google Shape;2789;p46"/>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6"/>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5" name="Google Shape;2795;p46"/>
          <p:cNvSpPr/>
          <p:nvPr/>
        </p:nvSpPr>
        <p:spPr>
          <a:xfrm>
            <a:off x="507150" y="199862"/>
            <a:ext cx="8129700" cy="852884"/>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2200" b="1" kern="0" dirty="0" err="1">
                <a:solidFill>
                  <a:schemeClr val="accent6"/>
                </a:solidFill>
                <a:effectLst/>
                <a:latin typeface="Calibri" panose="020F0502020204030204" pitchFamily="34" charset="0"/>
                <a:ea typeface="Calibri" panose="020F0502020204030204" pitchFamily="34" charset="0"/>
              </a:rPr>
              <a:t>Câu</a:t>
            </a:r>
            <a:r>
              <a:rPr lang="en-US" sz="2200" b="1" kern="0" dirty="0">
                <a:solidFill>
                  <a:schemeClr val="accent6"/>
                </a:solidFill>
                <a:effectLst/>
                <a:latin typeface="Calibri" panose="020F0502020204030204" pitchFamily="34" charset="0"/>
                <a:ea typeface="Calibri" panose="020F0502020204030204" pitchFamily="34" charset="0"/>
              </a:rPr>
              <a:t> 5:</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Em</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rút</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ra</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được</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lưu</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ý</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gì</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khi</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trình</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bày</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ý</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kiến</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về</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một</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vấn</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đề</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xã</a:t>
            </a:r>
            <a:r>
              <a:rPr lang="en-US" sz="2200" kern="0" dirty="0">
                <a:solidFill>
                  <a:schemeClr val="accent6"/>
                </a:solidFill>
                <a:effectLst/>
                <a:latin typeface="Calibri" panose="020F0502020204030204" pitchFamily="34" charset="0"/>
                <a:ea typeface="Calibri" panose="020F0502020204030204" pitchFamily="34" charset="0"/>
              </a:rPr>
              <a:t> </a:t>
            </a:r>
            <a:r>
              <a:rPr lang="en-US" sz="2200" kern="0" dirty="0" err="1">
                <a:solidFill>
                  <a:schemeClr val="accent6"/>
                </a:solidFill>
                <a:effectLst/>
                <a:latin typeface="Calibri" panose="020F0502020204030204" pitchFamily="34" charset="0"/>
                <a:ea typeface="Calibri" panose="020F0502020204030204" pitchFamily="34" charset="0"/>
              </a:rPr>
              <a:t>hội</a:t>
            </a:r>
            <a:r>
              <a:rPr lang="en-US" sz="2200" kern="0" dirty="0">
                <a:solidFill>
                  <a:schemeClr val="accent6"/>
                </a:solidFill>
                <a:effectLst/>
                <a:latin typeface="Calibri" panose="020F0502020204030204" pitchFamily="34" charset="0"/>
                <a:ea typeface="Calibri" panose="020F0502020204030204" pitchFamily="34" charset="0"/>
              </a:rPr>
              <a:t>?</a:t>
            </a:r>
            <a:r>
              <a:rPr lang="en-VN" sz="2200" dirty="0">
                <a:solidFill>
                  <a:schemeClr val="accent6"/>
                </a:solidFill>
                <a:effectLst/>
              </a:rPr>
              <a:t> </a:t>
            </a:r>
            <a:endParaRPr sz="2200" dirty="0">
              <a:solidFill>
                <a:schemeClr val="accent6"/>
              </a:solidFill>
            </a:endParaRPr>
          </a:p>
        </p:txBody>
      </p:sp>
      <p:grpSp>
        <p:nvGrpSpPr>
          <p:cNvPr id="2806" name="Google Shape;2806;p46"/>
          <p:cNvGrpSpPr/>
          <p:nvPr/>
        </p:nvGrpSpPr>
        <p:grpSpPr>
          <a:xfrm>
            <a:off x="8087426" y="4202602"/>
            <a:ext cx="435368" cy="435335"/>
            <a:chOff x="-250650" y="2042750"/>
            <a:chExt cx="327000" cy="327000"/>
          </a:xfrm>
        </p:grpSpPr>
        <p:sp>
          <p:nvSpPr>
            <p:cNvPr id="2807" name="Google Shape;2807;p46"/>
            <p:cNvSpPr/>
            <p:nvPr/>
          </p:nvSpPr>
          <p:spPr>
            <a:xfrm>
              <a:off x="-250650" y="2042750"/>
              <a:ext cx="327000" cy="327000"/>
            </a:xfrm>
            <a:prstGeom prst="ellipse">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6"/>
            <p:cNvSpPr/>
            <p:nvPr/>
          </p:nvSpPr>
          <p:spPr>
            <a:xfrm>
              <a:off x="-250650" y="2042750"/>
              <a:ext cx="327000" cy="3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9" name="Google Shape;2809;p46"/>
          <p:cNvGrpSpPr/>
          <p:nvPr/>
        </p:nvGrpSpPr>
        <p:grpSpPr>
          <a:xfrm>
            <a:off x="195162" y="4479722"/>
            <a:ext cx="311988" cy="316429"/>
            <a:chOff x="8438852" y="1291368"/>
            <a:chExt cx="451176" cy="457599"/>
          </a:xfrm>
        </p:grpSpPr>
        <p:sp>
          <p:nvSpPr>
            <p:cNvPr id="2810" name="Google Shape;2810;p46"/>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6"/>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id="{35199A03-F189-6ADF-9A8B-EF87098B05D7}"/>
              </a:ext>
            </a:extLst>
          </p:cNvPr>
          <p:cNvSpPr txBox="1"/>
          <p:nvPr/>
        </p:nvSpPr>
        <p:spPr>
          <a:xfrm>
            <a:off x="832001" y="1489178"/>
            <a:ext cx="7426472" cy="403059"/>
          </a:xfrm>
          <a:prstGeom prst="rect">
            <a:avLst/>
          </a:prstGeom>
          <a:noFill/>
        </p:spPr>
        <p:txBody>
          <a:bodyPr wrap="square">
            <a:spAutoFit/>
          </a:bodyPr>
          <a:lstStyle/>
          <a:p>
            <a:pPr algn="ctr">
              <a:lnSpc>
                <a:spcPct val="106000"/>
              </a:lnSpc>
            </a:pPr>
            <a:r>
              <a:rPr lang="en-US" sz="2000" b="1" u="sng" dirty="0" err="1">
                <a:solidFill>
                  <a:schemeClr val="accent5">
                    <a:lumMod val="50000"/>
                  </a:schemeClr>
                </a:solidFill>
                <a:effectLst/>
                <a:latin typeface="Calibri" panose="020F0502020204030204" pitchFamily="34" charset="0"/>
                <a:ea typeface="Calibri" panose="020F0502020204030204" pitchFamily="34" charset="0"/>
              </a:rPr>
              <a:t>Trả</a:t>
            </a:r>
            <a:r>
              <a:rPr lang="en-US" sz="2000" b="1" u="sng" dirty="0">
                <a:solidFill>
                  <a:schemeClr val="accent5">
                    <a:lumMod val="50000"/>
                  </a:schemeClr>
                </a:solidFill>
                <a:effectLst/>
                <a:latin typeface="Calibri" panose="020F0502020204030204" pitchFamily="34" charset="0"/>
                <a:ea typeface="Calibri" panose="020F0502020204030204" pitchFamily="34" charset="0"/>
              </a:rPr>
              <a:t> </a:t>
            </a:r>
            <a:r>
              <a:rPr lang="en-US" sz="2000" b="1" u="sng" dirty="0" err="1">
                <a:solidFill>
                  <a:schemeClr val="accent5">
                    <a:lumMod val="50000"/>
                  </a:schemeClr>
                </a:solidFill>
                <a:effectLst/>
                <a:latin typeface="Calibri" panose="020F0502020204030204" pitchFamily="34" charset="0"/>
                <a:ea typeface="Calibri" panose="020F0502020204030204" pitchFamily="34" charset="0"/>
              </a:rPr>
              <a:t>lời</a:t>
            </a:r>
            <a:r>
              <a:rPr lang="en-US" sz="2000" b="1" u="sng" dirty="0">
                <a:solidFill>
                  <a:schemeClr val="accent5">
                    <a:lumMod val="50000"/>
                  </a:schemeClr>
                </a:solidFill>
                <a:effectLst/>
                <a:latin typeface="Calibri" panose="020F0502020204030204" pitchFamily="34" charset="0"/>
                <a:ea typeface="Calibri" panose="020F0502020204030204" pitchFamily="34" charset="0"/>
              </a:rPr>
              <a:t>:</a:t>
            </a:r>
            <a:endParaRPr lang="en-VN" sz="1800" b="1" u="sng" dirty="0">
              <a:solidFill>
                <a:schemeClr val="accent5">
                  <a:lumMod val="50000"/>
                </a:schemeClr>
              </a:solidFill>
              <a:effectLst/>
              <a:latin typeface="Times New Roman" panose="02020603050405020304" pitchFamily="18" charset="0"/>
              <a:ea typeface="Times New Roman" panose="02020603050405020304" pitchFamily="18" charset="0"/>
            </a:endParaRPr>
          </a:p>
        </p:txBody>
      </p:sp>
      <p:grpSp>
        <p:nvGrpSpPr>
          <p:cNvPr id="12" name="Google Shape;2692;p43">
            <a:extLst>
              <a:ext uri="{FF2B5EF4-FFF2-40B4-BE49-F238E27FC236}">
                <a16:creationId xmlns:a16="http://schemas.microsoft.com/office/drawing/2014/main" id="{FCADF917-E599-EC5C-51C7-021F7D2C6C76}"/>
              </a:ext>
            </a:extLst>
          </p:cNvPr>
          <p:cNvGrpSpPr/>
          <p:nvPr/>
        </p:nvGrpSpPr>
        <p:grpSpPr>
          <a:xfrm>
            <a:off x="-46819" y="1140991"/>
            <a:ext cx="1021456" cy="1150739"/>
            <a:chOff x="4021625" y="120125"/>
            <a:chExt cx="762759" cy="723349"/>
          </a:xfrm>
        </p:grpSpPr>
        <p:sp>
          <p:nvSpPr>
            <p:cNvPr id="13" name="Google Shape;2693;p43">
              <a:extLst>
                <a:ext uri="{FF2B5EF4-FFF2-40B4-BE49-F238E27FC236}">
                  <a16:creationId xmlns:a16="http://schemas.microsoft.com/office/drawing/2014/main" id="{CB866F2C-742E-3B78-C671-3CF1ED5B6B34}"/>
                </a:ext>
              </a:extLst>
            </p:cNvPr>
            <p:cNvSpPr/>
            <p:nvPr/>
          </p:nvSpPr>
          <p:spPr>
            <a:xfrm>
              <a:off x="4022042" y="120125"/>
              <a:ext cx="761908" cy="723344"/>
            </a:xfrm>
            <a:custGeom>
              <a:avLst/>
              <a:gdLst/>
              <a:ahLst/>
              <a:cxnLst/>
              <a:rect l="l" t="t" r="r" b="b"/>
              <a:pathLst>
                <a:path w="9839" h="9341" extrusionOk="0">
                  <a:moveTo>
                    <a:pt x="3117" y="6400"/>
                  </a:moveTo>
                  <a:lnTo>
                    <a:pt x="3351" y="6840"/>
                  </a:lnTo>
                  <a:lnTo>
                    <a:pt x="3488" y="7103"/>
                  </a:lnTo>
                  <a:lnTo>
                    <a:pt x="2707" y="6449"/>
                  </a:lnTo>
                  <a:lnTo>
                    <a:pt x="3117" y="6400"/>
                  </a:lnTo>
                  <a:close/>
                  <a:moveTo>
                    <a:pt x="9839" y="1"/>
                  </a:moveTo>
                  <a:lnTo>
                    <a:pt x="3175" y="792"/>
                  </a:lnTo>
                  <a:lnTo>
                    <a:pt x="0" y="6810"/>
                  </a:lnTo>
                  <a:lnTo>
                    <a:pt x="2423" y="6488"/>
                  </a:lnTo>
                  <a:cubicBezTo>
                    <a:pt x="2433" y="6517"/>
                    <a:pt x="2443" y="6547"/>
                    <a:pt x="2472" y="6566"/>
                  </a:cubicBezTo>
                  <a:lnTo>
                    <a:pt x="4348" y="8149"/>
                  </a:lnTo>
                  <a:cubicBezTo>
                    <a:pt x="4301" y="8345"/>
                    <a:pt x="4460" y="8541"/>
                    <a:pt x="4661" y="8541"/>
                  </a:cubicBezTo>
                  <a:cubicBezTo>
                    <a:pt x="4671" y="8541"/>
                    <a:pt x="4680" y="8541"/>
                    <a:pt x="4690" y="8540"/>
                  </a:cubicBezTo>
                  <a:cubicBezTo>
                    <a:pt x="4758" y="8706"/>
                    <a:pt x="4778" y="8882"/>
                    <a:pt x="4748" y="9067"/>
                  </a:cubicBezTo>
                  <a:cubicBezTo>
                    <a:pt x="4759" y="9069"/>
                    <a:pt x="4769" y="9070"/>
                    <a:pt x="4779" y="9070"/>
                  </a:cubicBezTo>
                  <a:cubicBezTo>
                    <a:pt x="4830" y="9070"/>
                    <a:pt x="4884" y="9051"/>
                    <a:pt x="4924" y="9018"/>
                  </a:cubicBezTo>
                  <a:cubicBezTo>
                    <a:pt x="4973" y="9116"/>
                    <a:pt x="4983" y="9233"/>
                    <a:pt x="4963" y="9341"/>
                  </a:cubicBezTo>
                  <a:cubicBezTo>
                    <a:pt x="5237" y="9292"/>
                    <a:pt x="5471" y="9106"/>
                    <a:pt x="5569" y="8852"/>
                  </a:cubicBezTo>
                  <a:lnTo>
                    <a:pt x="5476" y="8768"/>
                  </a:lnTo>
                  <a:lnTo>
                    <a:pt x="5476" y="8768"/>
                  </a:lnTo>
                  <a:cubicBezTo>
                    <a:pt x="5485" y="8775"/>
                    <a:pt x="5495" y="8779"/>
                    <a:pt x="5506" y="8779"/>
                  </a:cubicBezTo>
                  <a:cubicBezTo>
                    <a:pt x="5518" y="8779"/>
                    <a:pt x="5530" y="8774"/>
                    <a:pt x="5540" y="8764"/>
                  </a:cubicBezTo>
                  <a:cubicBezTo>
                    <a:pt x="5559" y="8745"/>
                    <a:pt x="5569" y="8725"/>
                    <a:pt x="5569" y="8696"/>
                  </a:cubicBezTo>
                  <a:cubicBezTo>
                    <a:pt x="5608" y="8530"/>
                    <a:pt x="5608" y="8364"/>
                    <a:pt x="5559" y="8198"/>
                  </a:cubicBezTo>
                  <a:cubicBezTo>
                    <a:pt x="5449" y="8244"/>
                    <a:pt x="5331" y="8267"/>
                    <a:pt x="5214" y="8267"/>
                  </a:cubicBezTo>
                  <a:cubicBezTo>
                    <a:pt x="5136" y="8267"/>
                    <a:pt x="5058" y="8256"/>
                    <a:pt x="4983" y="8237"/>
                  </a:cubicBezTo>
                  <a:cubicBezTo>
                    <a:pt x="4998" y="8039"/>
                    <a:pt x="4842" y="7891"/>
                    <a:pt x="4668" y="7891"/>
                  </a:cubicBezTo>
                  <a:cubicBezTo>
                    <a:pt x="4610" y="7891"/>
                    <a:pt x="4551" y="7907"/>
                    <a:pt x="4494" y="7944"/>
                  </a:cubicBezTo>
                  <a:lnTo>
                    <a:pt x="4113" y="7621"/>
                  </a:lnTo>
                  <a:lnTo>
                    <a:pt x="4113" y="7621"/>
                  </a:lnTo>
                  <a:cubicBezTo>
                    <a:pt x="4125" y="7621"/>
                    <a:pt x="4136" y="7621"/>
                    <a:pt x="4147" y="7621"/>
                  </a:cubicBezTo>
                  <a:cubicBezTo>
                    <a:pt x="7119" y="7621"/>
                    <a:pt x="9195" y="5037"/>
                    <a:pt x="9477" y="3713"/>
                  </a:cubicBezTo>
                  <a:lnTo>
                    <a:pt x="9213" y="3430"/>
                  </a:lnTo>
                  <a:lnTo>
                    <a:pt x="9096" y="3293"/>
                  </a:lnTo>
                  <a:lnTo>
                    <a:pt x="8744" y="2912"/>
                  </a:lnTo>
                  <a:lnTo>
                    <a:pt x="8451" y="2599"/>
                  </a:lnTo>
                  <a:lnTo>
                    <a:pt x="9839" y="1"/>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694;p43">
              <a:extLst>
                <a:ext uri="{FF2B5EF4-FFF2-40B4-BE49-F238E27FC236}">
                  <a16:creationId xmlns:a16="http://schemas.microsoft.com/office/drawing/2014/main" id="{7A4E2771-E19B-E88E-42ED-9FD4A4F7BBD3}"/>
                </a:ext>
              </a:extLst>
            </p:cNvPr>
            <p:cNvGrpSpPr/>
            <p:nvPr/>
          </p:nvGrpSpPr>
          <p:grpSpPr>
            <a:xfrm>
              <a:off x="4021625" y="120125"/>
              <a:ext cx="762759" cy="723349"/>
              <a:chOff x="4021625" y="120125"/>
              <a:chExt cx="762759" cy="723349"/>
            </a:xfrm>
          </p:grpSpPr>
          <p:sp>
            <p:nvSpPr>
              <p:cNvPr id="15" name="Google Shape;2695;p43">
                <a:extLst>
                  <a:ext uri="{FF2B5EF4-FFF2-40B4-BE49-F238E27FC236}">
                    <a16:creationId xmlns:a16="http://schemas.microsoft.com/office/drawing/2014/main" id="{F514ED22-F4FB-45AA-A2CB-1C3256D2636D}"/>
                  </a:ext>
                </a:extLst>
              </p:cNvPr>
              <p:cNvSpPr/>
              <p:nvPr/>
            </p:nvSpPr>
            <p:spPr>
              <a:xfrm>
                <a:off x="4241780" y="294903"/>
                <a:ext cx="514572" cy="415839"/>
              </a:xfrm>
              <a:custGeom>
                <a:avLst/>
                <a:gdLst/>
                <a:ahLst/>
                <a:cxnLst/>
                <a:rect l="l" t="t" r="r" b="b"/>
                <a:pathLst>
                  <a:path w="6645" h="5370" extrusionOk="0">
                    <a:moveTo>
                      <a:pt x="5286" y="0"/>
                    </a:moveTo>
                    <a:lnTo>
                      <a:pt x="1" y="3606"/>
                    </a:lnTo>
                    <a:lnTo>
                      <a:pt x="519" y="4583"/>
                    </a:lnTo>
                    <a:lnTo>
                      <a:pt x="695" y="4925"/>
                    </a:lnTo>
                    <a:lnTo>
                      <a:pt x="782" y="5081"/>
                    </a:lnTo>
                    <a:lnTo>
                      <a:pt x="929" y="5355"/>
                    </a:lnTo>
                    <a:cubicBezTo>
                      <a:pt x="1062" y="5365"/>
                      <a:pt x="1193" y="5370"/>
                      <a:pt x="1323" y="5370"/>
                    </a:cubicBezTo>
                    <a:cubicBezTo>
                      <a:pt x="4281" y="5370"/>
                      <a:pt x="6364" y="2785"/>
                      <a:pt x="6645" y="1456"/>
                    </a:cubicBezTo>
                    <a:lnTo>
                      <a:pt x="6381" y="1173"/>
                    </a:lnTo>
                    <a:lnTo>
                      <a:pt x="6254" y="1046"/>
                    </a:lnTo>
                    <a:lnTo>
                      <a:pt x="5902" y="665"/>
                    </a:lnTo>
                    <a:lnTo>
                      <a:pt x="5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96;p43">
                <a:extLst>
                  <a:ext uri="{FF2B5EF4-FFF2-40B4-BE49-F238E27FC236}">
                    <a16:creationId xmlns:a16="http://schemas.microsoft.com/office/drawing/2014/main" id="{3331C64A-E535-8987-BF9B-00C0382ED623}"/>
                  </a:ext>
                </a:extLst>
              </p:cNvPr>
              <p:cNvSpPr/>
              <p:nvPr/>
            </p:nvSpPr>
            <p:spPr>
              <a:xfrm>
                <a:off x="4241780" y="294903"/>
                <a:ext cx="457811" cy="354896"/>
              </a:xfrm>
              <a:custGeom>
                <a:avLst/>
                <a:gdLst/>
                <a:ahLst/>
                <a:cxnLst/>
                <a:rect l="l" t="t" r="r" b="b"/>
                <a:pathLst>
                  <a:path w="5912" h="4583" extrusionOk="0">
                    <a:moveTo>
                      <a:pt x="5286" y="0"/>
                    </a:moveTo>
                    <a:lnTo>
                      <a:pt x="1" y="3606"/>
                    </a:lnTo>
                    <a:lnTo>
                      <a:pt x="519" y="4583"/>
                    </a:lnTo>
                    <a:cubicBezTo>
                      <a:pt x="1505" y="4329"/>
                      <a:pt x="3889" y="3762"/>
                      <a:pt x="3909" y="3742"/>
                    </a:cubicBezTo>
                    <a:cubicBezTo>
                      <a:pt x="3928" y="3733"/>
                      <a:pt x="5501" y="1290"/>
                      <a:pt x="5912" y="665"/>
                    </a:cubicBezTo>
                    <a:lnTo>
                      <a:pt x="52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97;p43">
                <a:extLst>
                  <a:ext uri="{FF2B5EF4-FFF2-40B4-BE49-F238E27FC236}">
                    <a16:creationId xmlns:a16="http://schemas.microsoft.com/office/drawing/2014/main" id="{091871C0-5D44-F35B-F692-17186FCE66F5}"/>
                  </a:ext>
                </a:extLst>
              </p:cNvPr>
              <p:cNvSpPr/>
              <p:nvPr/>
            </p:nvSpPr>
            <p:spPr>
              <a:xfrm>
                <a:off x="4295522" y="375129"/>
                <a:ext cx="440387" cy="313235"/>
              </a:xfrm>
              <a:custGeom>
                <a:avLst/>
                <a:gdLst/>
                <a:ahLst/>
                <a:cxnLst/>
                <a:rect l="l" t="t" r="r" b="b"/>
                <a:pathLst>
                  <a:path w="5687" h="4045" extrusionOk="0">
                    <a:moveTo>
                      <a:pt x="5560" y="0"/>
                    </a:moveTo>
                    <a:cubicBezTo>
                      <a:pt x="4680" y="2316"/>
                      <a:pt x="2472" y="3859"/>
                      <a:pt x="1" y="3889"/>
                    </a:cubicBezTo>
                    <a:lnTo>
                      <a:pt x="79" y="4045"/>
                    </a:lnTo>
                    <a:cubicBezTo>
                      <a:pt x="2091" y="3986"/>
                      <a:pt x="3948" y="2970"/>
                      <a:pt x="5071" y="1300"/>
                    </a:cubicBezTo>
                    <a:cubicBezTo>
                      <a:pt x="5315" y="928"/>
                      <a:pt x="5521" y="547"/>
                      <a:pt x="5687" y="137"/>
                    </a:cubicBezTo>
                    <a:lnTo>
                      <a:pt x="55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98;p43">
                <a:extLst>
                  <a:ext uri="{FF2B5EF4-FFF2-40B4-BE49-F238E27FC236}">
                    <a16:creationId xmlns:a16="http://schemas.microsoft.com/office/drawing/2014/main" id="{6959BD1C-9159-D8E2-28A1-F2AC5027E3D7}"/>
                  </a:ext>
                </a:extLst>
              </p:cNvPr>
              <p:cNvSpPr/>
              <p:nvPr/>
            </p:nvSpPr>
            <p:spPr>
              <a:xfrm>
                <a:off x="4021625" y="120125"/>
                <a:ext cx="762759" cy="527427"/>
              </a:xfrm>
              <a:custGeom>
                <a:avLst/>
                <a:gdLst/>
                <a:ahLst/>
                <a:cxnLst/>
                <a:rect l="l" t="t" r="r" b="b"/>
                <a:pathLst>
                  <a:path w="9850" h="6811" extrusionOk="0">
                    <a:moveTo>
                      <a:pt x="9849" y="1"/>
                    </a:moveTo>
                    <a:lnTo>
                      <a:pt x="3176" y="792"/>
                    </a:lnTo>
                    <a:lnTo>
                      <a:pt x="1" y="6810"/>
                    </a:lnTo>
                    <a:lnTo>
                      <a:pt x="6674" y="5921"/>
                    </a:lnTo>
                    <a:lnTo>
                      <a:pt x="98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99;p43">
                <a:extLst>
                  <a:ext uri="{FF2B5EF4-FFF2-40B4-BE49-F238E27FC236}">
                    <a16:creationId xmlns:a16="http://schemas.microsoft.com/office/drawing/2014/main" id="{A3D9E575-2B47-E7BE-01B9-F954AE2056A2}"/>
                  </a:ext>
                </a:extLst>
              </p:cNvPr>
              <p:cNvSpPr/>
              <p:nvPr/>
            </p:nvSpPr>
            <p:spPr>
              <a:xfrm>
                <a:off x="4208482" y="342450"/>
                <a:ext cx="214502" cy="426758"/>
              </a:xfrm>
              <a:custGeom>
                <a:avLst/>
                <a:gdLst/>
                <a:ahLst/>
                <a:cxnLst/>
                <a:rect l="l" t="t" r="r" b="b"/>
                <a:pathLst>
                  <a:path w="2770" h="5511" extrusionOk="0">
                    <a:moveTo>
                      <a:pt x="2607" y="1"/>
                    </a:moveTo>
                    <a:cubicBezTo>
                      <a:pt x="2602" y="1"/>
                      <a:pt x="2596" y="1"/>
                      <a:pt x="2590" y="2"/>
                    </a:cubicBezTo>
                    <a:lnTo>
                      <a:pt x="2248" y="51"/>
                    </a:lnTo>
                    <a:cubicBezTo>
                      <a:pt x="2209" y="61"/>
                      <a:pt x="2180" y="80"/>
                      <a:pt x="2160" y="109"/>
                    </a:cubicBezTo>
                    <a:lnTo>
                      <a:pt x="40" y="3539"/>
                    </a:lnTo>
                    <a:cubicBezTo>
                      <a:pt x="1" y="3588"/>
                      <a:pt x="11" y="3656"/>
                      <a:pt x="60" y="3695"/>
                    </a:cubicBezTo>
                    <a:lnTo>
                      <a:pt x="2189" y="5483"/>
                    </a:lnTo>
                    <a:cubicBezTo>
                      <a:pt x="2212" y="5500"/>
                      <a:pt x="2241" y="5511"/>
                      <a:pt x="2272" y="5511"/>
                    </a:cubicBezTo>
                    <a:cubicBezTo>
                      <a:pt x="2293" y="5511"/>
                      <a:pt x="2316" y="5505"/>
                      <a:pt x="2336" y="5493"/>
                    </a:cubicBezTo>
                    <a:cubicBezTo>
                      <a:pt x="2346" y="5483"/>
                      <a:pt x="2356" y="5473"/>
                      <a:pt x="2365" y="5463"/>
                    </a:cubicBezTo>
                    <a:cubicBezTo>
                      <a:pt x="2404" y="5415"/>
                      <a:pt x="2395" y="5336"/>
                      <a:pt x="2346" y="5297"/>
                    </a:cubicBezTo>
                    <a:lnTo>
                      <a:pt x="304" y="3578"/>
                    </a:lnTo>
                    <a:lnTo>
                      <a:pt x="2336" y="285"/>
                    </a:lnTo>
                    <a:lnTo>
                      <a:pt x="2619" y="246"/>
                    </a:lnTo>
                    <a:cubicBezTo>
                      <a:pt x="2770" y="227"/>
                      <a:pt x="2748" y="1"/>
                      <a:pt x="2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00;p43">
                <a:extLst>
                  <a:ext uri="{FF2B5EF4-FFF2-40B4-BE49-F238E27FC236}">
                    <a16:creationId xmlns:a16="http://schemas.microsoft.com/office/drawing/2014/main" id="{B27A656F-E73F-F2B7-D69E-3E7953D85F5B}"/>
                  </a:ext>
                </a:extLst>
              </p:cNvPr>
              <p:cNvSpPr/>
              <p:nvPr/>
            </p:nvSpPr>
            <p:spPr>
              <a:xfrm>
                <a:off x="4378767" y="754111"/>
                <a:ext cx="77980" cy="89363"/>
              </a:xfrm>
              <a:custGeom>
                <a:avLst/>
                <a:gdLst/>
                <a:ahLst/>
                <a:cxnLst/>
                <a:rect l="l" t="t" r="r" b="b"/>
                <a:pathLst>
                  <a:path w="1007" h="1154" extrusionOk="0">
                    <a:moveTo>
                      <a:pt x="205" y="1"/>
                    </a:moveTo>
                    <a:lnTo>
                      <a:pt x="0" y="196"/>
                    </a:lnTo>
                    <a:cubicBezTo>
                      <a:pt x="137" y="392"/>
                      <a:pt x="186" y="636"/>
                      <a:pt x="137" y="870"/>
                    </a:cubicBezTo>
                    <a:cubicBezTo>
                      <a:pt x="155" y="876"/>
                      <a:pt x="174" y="878"/>
                      <a:pt x="192" y="878"/>
                    </a:cubicBezTo>
                    <a:cubicBezTo>
                      <a:pt x="241" y="878"/>
                      <a:pt x="287" y="860"/>
                      <a:pt x="323" y="831"/>
                    </a:cubicBezTo>
                    <a:cubicBezTo>
                      <a:pt x="362" y="929"/>
                      <a:pt x="381" y="1046"/>
                      <a:pt x="362" y="1154"/>
                    </a:cubicBezTo>
                    <a:cubicBezTo>
                      <a:pt x="635" y="1105"/>
                      <a:pt x="870" y="919"/>
                      <a:pt x="967" y="665"/>
                    </a:cubicBezTo>
                    <a:lnTo>
                      <a:pt x="874" y="581"/>
                    </a:lnTo>
                    <a:lnTo>
                      <a:pt x="874" y="581"/>
                    </a:lnTo>
                    <a:cubicBezTo>
                      <a:pt x="883" y="588"/>
                      <a:pt x="893" y="592"/>
                      <a:pt x="904" y="592"/>
                    </a:cubicBezTo>
                    <a:cubicBezTo>
                      <a:pt x="916" y="592"/>
                      <a:pt x="928" y="587"/>
                      <a:pt x="938" y="577"/>
                    </a:cubicBezTo>
                    <a:cubicBezTo>
                      <a:pt x="958" y="558"/>
                      <a:pt x="967" y="538"/>
                      <a:pt x="967" y="509"/>
                    </a:cubicBezTo>
                    <a:cubicBezTo>
                      <a:pt x="1007" y="343"/>
                      <a:pt x="1007" y="177"/>
                      <a:pt x="958" y="11"/>
                    </a:cubicBezTo>
                    <a:cubicBezTo>
                      <a:pt x="839" y="58"/>
                      <a:pt x="712" y="83"/>
                      <a:pt x="587" y="83"/>
                    </a:cubicBezTo>
                    <a:cubicBezTo>
                      <a:pt x="456" y="83"/>
                      <a:pt x="325" y="56"/>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01;p43">
                <a:extLst>
                  <a:ext uri="{FF2B5EF4-FFF2-40B4-BE49-F238E27FC236}">
                    <a16:creationId xmlns:a16="http://schemas.microsoft.com/office/drawing/2014/main" id="{F4E9569D-33BE-DD02-745F-F9C6D17202E1}"/>
                  </a:ext>
                </a:extLst>
              </p:cNvPr>
              <p:cNvSpPr/>
              <p:nvPr/>
            </p:nvSpPr>
            <p:spPr>
              <a:xfrm>
                <a:off x="4350735" y="731654"/>
                <a:ext cx="64118" cy="49637"/>
              </a:xfrm>
              <a:custGeom>
                <a:avLst/>
                <a:gdLst/>
                <a:ahLst/>
                <a:cxnLst/>
                <a:rect l="l" t="t" r="r" b="b"/>
                <a:pathLst>
                  <a:path w="828" h="641" extrusionOk="0">
                    <a:moveTo>
                      <a:pt x="421" y="0"/>
                    </a:moveTo>
                    <a:cubicBezTo>
                      <a:pt x="357" y="0"/>
                      <a:pt x="292" y="19"/>
                      <a:pt x="235" y="56"/>
                    </a:cubicBezTo>
                    <a:cubicBezTo>
                      <a:pt x="1" y="213"/>
                      <a:pt x="79" y="584"/>
                      <a:pt x="352" y="633"/>
                    </a:cubicBezTo>
                    <a:cubicBezTo>
                      <a:pt x="376" y="638"/>
                      <a:pt x="399" y="640"/>
                      <a:pt x="421" y="640"/>
                    </a:cubicBezTo>
                    <a:cubicBezTo>
                      <a:pt x="667" y="640"/>
                      <a:pt x="828" y="359"/>
                      <a:pt x="685" y="144"/>
                    </a:cubicBezTo>
                    <a:cubicBezTo>
                      <a:pt x="625" y="48"/>
                      <a:pt x="524" y="0"/>
                      <a:pt x="4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3196;p57">
            <a:extLst>
              <a:ext uri="{FF2B5EF4-FFF2-40B4-BE49-F238E27FC236}">
                <a16:creationId xmlns:a16="http://schemas.microsoft.com/office/drawing/2014/main" id="{5CAC85B8-14F5-DE8D-F856-40EA2A6099B0}"/>
              </a:ext>
            </a:extLst>
          </p:cNvPr>
          <p:cNvSpPr/>
          <p:nvPr/>
        </p:nvSpPr>
        <p:spPr>
          <a:xfrm rot="677105">
            <a:off x="1284169" y="4558588"/>
            <a:ext cx="435368" cy="435335"/>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97;p57">
            <a:extLst>
              <a:ext uri="{FF2B5EF4-FFF2-40B4-BE49-F238E27FC236}">
                <a16:creationId xmlns:a16="http://schemas.microsoft.com/office/drawing/2014/main" id="{D19950F9-BC0E-8C97-9DDD-E52BF8232FB9}"/>
              </a:ext>
            </a:extLst>
          </p:cNvPr>
          <p:cNvSpPr/>
          <p:nvPr/>
        </p:nvSpPr>
        <p:spPr>
          <a:xfrm rot="4858664">
            <a:off x="2829305" y="4317288"/>
            <a:ext cx="259755" cy="33118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198;p57">
            <a:extLst>
              <a:ext uri="{FF2B5EF4-FFF2-40B4-BE49-F238E27FC236}">
                <a16:creationId xmlns:a16="http://schemas.microsoft.com/office/drawing/2014/main" id="{78E12DC0-FFF1-3DD9-BE11-459ECE331BBD}"/>
              </a:ext>
            </a:extLst>
          </p:cNvPr>
          <p:cNvSpPr/>
          <p:nvPr/>
        </p:nvSpPr>
        <p:spPr>
          <a:xfrm>
            <a:off x="4824427" y="4711681"/>
            <a:ext cx="367817" cy="308478"/>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819;p47">
            <a:extLst>
              <a:ext uri="{FF2B5EF4-FFF2-40B4-BE49-F238E27FC236}">
                <a16:creationId xmlns:a16="http://schemas.microsoft.com/office/drawing/2014/main" id="{79E0AA25-9DB8-2D7F-4C52-457039691728}"/>
              </a:ext>
            </a:extLst>
          </p:cNvPr>
          <p:cNvGrpSpPr/>
          <p:nvPr/>
        </p:nvGrpSpPr>
        <p:grpSpPr>
          <a:xfrm>
            <a:off x="5927289" y="3986425"/>
            <a:ext cx="1252193" cy="1301379"/>
            <a:chOff x="6670050" y="4252350"/>
            <a:chExt cx="685532" cy="712460"/>
          </a:xfrm>
        </p:grpSpPr>
        <p:sp>
          <p:nvSpPr>
            <p:cNvPr id="26" name="Google Shape;2820;p47">
              <a:extLst>
                <a:ext uri="{FF2B5EF4-FFF2-40B4-BE49-F238E27FC236}">
                  <a16:creationId xmlns:a16="http://schemas.microsoft.com/office/drawing/2014/main" id="{45C77346-37D5-1318-665B-CFA6C82E196B}"/>
                </a:ext>
              </a:extLst>
            </p:cNvPr>
            <p:cNvSpPr/>
            <p:nvPr/>
          </p:nvSpPr>
          <p:spPr>
            <a:xfrm>
              <a:off x="6670050" y="4252350"/>
              <a:ext cx="685532" cy="712460"/>
            </a:xfrm>
            <a:custGeom>
              <a:avLst/>
              <a:gdLst/>
              <a:ahLst/>
              <a:cxnLst/>
              <a:rect l="l" t="t" r="r" b="b"/>
              <a:pathLst>
                <a:path w="8816" h="9162" extrusionOk="0">
                  <a:moveTo>
                    <a:pt x="6676" y="1"/>
                  </a:moveTo>
                  <a:cubicBezTo>
                    <a:pt x="6384" y="1"/>
                    <a:pt x="6085" y="175"/>
                    <a:pt x="5845" y="385"/>
                  </a:cubicBezTo>
                  <a:cubicBezTo>
                    <a:pt x="5141" y="1032"/>
                    <a:pt x="4836" y="1984"/>
                    <a:pt x="4589" y="2936"/>
                  </a:cubicBezTo>
                  <a:cubicBezTo>
                    <a:pt x="4005" y="2563"/>
                    <a:pt x="3333" y="2377"/>
                    <a:pt x="2656" y="2377"/>
                  </a:cubicBezTo>
                  <a:cubicBezTo>
                    <a:pt x="2294" y="2377"/>
                    <a:pt x="1932" y="2430"/>
                    <a:pt x="1581" y="2536"/>
                  </a:cubicBezTo>
                  <a:cubicBezTo>
                    <a:pt x="1219" y="2631"/>
                    <a:pt x="896" y="2860"/>
                    <a:pt x="686" y="3164"/>
                  </a:cubicBezTo>
                  <a:cubicBezTo>
                    <a:pt x="1" y="4364"/>
                    <a:pt x="1657" y="6324"/>
                    <a:pt x="2457" y="7086"/>
                  </a:cubicBezTo>
                  <a:cubicBezTo>
                    <a:pt x="3789" y="8342"/>
                    <a:pt x="5484" y="8952"/>
                    <a:pt x="7254" y="9161"/>
                  </a:cubicBezTo>
                  <a:cubicBezTo>
                    <a:pt x="7902" y="8038"/>
                    <a:pt x="8339" y="6800"/>
                    <a:pt x="8549" y="5506"/>
                  </a:cubicBezTo>
                  <a:cubicBezTo>
                    <a:pt x="8815" y="3716"/>
                    <a:pt x="8568" y="1736"/>
                    <a:pt x="7349" y="385"/>
                  </a:cubicBezTo>
                  <a:cubicBezTo>
                    <a:pt x="7235" y="232"/>
                    <a:pt x="7083" y="118"/>
                    <a:pt x="6912" y="42"/>
                  </a:cubicBezTo>
                  <a:cubicBezTo>
                    <a:pt x="6834" y="14"/>
                    <a:pt x="6755" y="1"/>
                    <a:pt x="6676"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21;p47">
              <a:extLst>
                <a:ext uri="{FF2B5EF4-FFF2-40B4-BE49-F238E27FC236}">
                  <a16:creationId xmlns:a16="http://schemas.microsoft.com/office/drawing/2014/main" id="{4E0B59C3-E436-9138-5D06-6EDF837463F6}"/>
                </a:ext>
              </a:extLst>
            </p:cNvPr>
            <p:cNvSpPr/>
            <p:nvPr/>
          </p:nvSpPr>
          <p:spPr>
            <a:xfrm>
              <a:off x="6670050" y="4252350"/>
              <a:ext cx="685532" cy="712460"/>
            </a:xfrm>
            <a:custGeom>
              <a:avLst/>
              <a:gdLst/>
              <a:ahLst/>
              <a:cxnLst/>
              <a:rect l="l" t="t" r="r" b="b"/>
              <a:pathLst>
                <a:path w="8816" h="9162" extrusionOk="0">
                  <a:moveTo>
                    <a:pt x="6676" y="1"/>
                  </a:moveTo>
                  <a:cubicBezTo>
                    <a:pt x="6384" y="1"/>
                    <a:pt x="6085" y="175"/>
                    <a:pt x="5845" y="385"/>
                  </a:cubicBezTo>
                  <a:cubicBezTo>
                    <a:pt x="5141" y="1032"/>
                    <a:pt x="4836" y="1984"/>
                    <a:pt x="4589" y="2936"/>
                  </a:cubicBezTo>
                  <a:cubicBezTo>
                    <a:pt x="4005" y="2563"/>
                    <a:pt x="3333" y="2377"/>
                    <a:pt x="2656" y="2377"/>
                  </a:cubicBezTo>
                  <a:cubicBezTo>
                    <a:pt x="2294" y="2377"/>
                    <a:pt x="1932" y="2430"/>
                    <a:pt x="1581" y="2536"/>
                  </a:cubicBezTo>
                  <a:cubicBezTo>
                    <a:pt x="1219" y="2631"/>
                    <a:pt x="896" y="2860"/>
                    <a:pt x="686" y="3164"/>
                  </a:cubicBezTo>
                  <a:cubicBezTo>
                    <a:pt x="1" y="4364"/>
                    <a:pt x="1657" y="6324"/>
                    <a:pt x="2457" y="7086"/>
                  </a:cubicBezTo>
                  <a:cubicBezTo>
                    <a:pt x="3789" y="8342"/>
                    <a:pt x="5484" y="8952"/>
                    <a:pt x="7254" y="9161"/>
                  </a:cubicBezTo>
                  <a:cubicBezTo>
                    <a:pt x="7902" y="8038"/>
                    <a:pt x="8339" y="6800"/>
                    <a:pt x="8549" y="5506"/>
                  </a:cubicBezTo>
                  <a:cubicBezTo>
                    <a:pt x="8815" y="3716"/>
                    <a:pt x="8568" y="1736"/>
                    <a:pt x="7349" y="385"/>
                  </a:cubicBezTo>
                  <a:cubicBezTo>
                    <a:pt x="7235" y="232"/>
                    <a:pt x="7083" y="118"/>
                    <a:pt x="6912" y="42"/>
                  </a:cubicBezTo>
                  <a:cubicBezTo>
                    <a:pt x="6834" y="14"/>
                    <a:pt x="6755" y="1"/>
                    <a:pt x="6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998846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95"/>
                                        </p:tgtEl>
                                        <p:attrNameLst>
                                          <p:attrName>style.visibility</p:attrName>
                                        </p:attrNameLst>
                                      </p:cBhvr>
                                      <p:to>
                                        <p:strVal val="visible"/>
                                      </p:to>
                                    </p:set>
                                    <p:animEffect transition="in" filter="fade">
                                      <p:cBhvr>
                                        <p:cTn id="7" dur="500"/>
                                        <p:tgtEl>
                                          <p:spTgt spid="27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795"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7"/>
        <p:cNvGrpSpPr/>
        <p:nvPr/>
      </p:nvGrpSpPr>
      <p:grpSpPr>
        <a:xfrm>
          <a:off x="0" y="0"/>
          <a:ext cx="0" cy="0"/>
          <a:chOff x="0" y="0"/>
          <a:chExt cx="0" cy="0"/>
        </a:xfrm>
      </p:grpSpPr>
      <p:grpSp>
        <p:nvGrpSpPr>
          <p:cNvPr id="34" name="Google Shape;3045;p55">
            <a:extLst>
              <a:ext uri="{FF2B5EF4-FFF2-40B4-BE49-F238E27FC236}">
                <a16:creationId xmlns:a16="http://schemas.microsoft.com/office/drawing/2014/main" id="{D38A8797-DA91-4FC8-52EE-340D549DA7FC}"/>
              </a:ext>
            </a:extLst>
          </p:cNvPr>
          <p:cNvGrpSpPr/>
          <p:nvPr/>
        </p:nvGrpSpPr>
        <p:grpSpPr>
          <a:xfrm rot="-2241628">
            <a:off x="2047738" y="809110"/>
            <a:ext cx="554560" cy="479516"/>
            <a:chOff x="114900" y="1099975"/>
            <a:chExt cx="392400" cy="339300"/>
          </a:xfrm>
        </p:grpSpPr>
        <p:sp>
          <p:nvSpPr>
            <p:cNvPr id="35" name="Google Shape;3046;p55">
              <a:extLst>
                <a:ext uri="{FF2B5EF4-FFF2-40B4-BE49-F238E27FC236}">
                  <a16:creationId xmlns:a16="http://schemas.microsoft.com/office/drawing/2014/main" id="{7EF6119E-AC29-9449-A77F-56853563A094}"/>
                </a:ext>
              </a:extLst>
            </p:cNvPr>
            <p:cNvSpPr/>
            <p:nvPr/>
          </p:nvSpPr>
          <p:spPr>
            <a:xfrm>
              <a:off x="114900" y="1099975"/>
              <a:ext cx="392400" cy="339300"/>
            </a:xfrm>
            <a:prstGeom prst="triangle">
              <a:avLst>
                <a:gd name="adj" fmla="val 50000"/>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47;p55">
              <a:extLst>
                <a:ext uri="{FF2B5EF4-FFF2-40B4-BE49-F238E27FC236}">
                  <a16:creationId xmlns:a16="http://schemas.microsoft.com/office/drawing/2014/main" id="{22FD834C-D0F1-A4FC-CDAB-F80D05B2A3BE}"/>
                </a:ext>
              </a:extLst>
            </p:cNvPr>
            <p:cNvSpPr/>
            <p:nvPr/>
          </p:nvSpPr>
          <p:spPr>
            <a:xfrm>
              <a:off x="114900" y="1099975"/>
              <a:ext cx="392400" cy="339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grpSp>
      <p:sp>
        <p:nvSpPr>
          <p:cNvPr id="10" name="Rounded Rectangle 9">
            <a:extLst>
              <a:ext uri="{FF2B5EF4-FFF2-40B4-BE49-F238E27FC236}">
                <a16:creationId xmlns:a16="http://schemas.microsoft.com/office/drawing/2014/main" id="{520206B0-1E41-A721-9357-F32E9F1D7FBD}"/>
              </a:ext>
            </a:extLst>
          </p:cNvPr>
          <p:cNvSpPr/>
          <p:nvPr/>
        </p:nvSpPr>
        <p:spPr>
          <a:xfrm>
            <a:off x="528203" y="1188710"/>
            <a:ext cx="8109130" cy="3677210"/>
          </a:xfrm>
          <a:prstGeom prst="roundRect">
            <a:avLst>
              <a:gd name="adj" fmla="val 6637"/>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000" dirty="0">
                <a:solidFill>
                  <a:schemeClr val="bg2">
                    <a:lumMod val="50000"/>
                  </a:schemeClr>
                </a:solidFill>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Tiếng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cười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nhiều</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cung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bậc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tiếng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cười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có</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giá</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trị</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phê</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phán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tố</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cáo</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xã</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hội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lớn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lao</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có</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giá</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trị</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giáo</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dục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thẩm</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mỹ</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sâu</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sắc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Tiếng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cười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trong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hài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là</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một</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loại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vũ</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khí</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phương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tiện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để</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phê</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phán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mặt</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trái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của</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cuộc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sống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để</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phủ</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định</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tất</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cả</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những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gì</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xấu</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xa</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giả</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dối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lỗi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thời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đó</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là</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hình</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thức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phê</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phán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đặc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biệt</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và</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khẳng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định</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mới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tốt</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đẹp</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cười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nảy</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sinh</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khi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tư</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tiện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làm</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ra</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vẻ</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vĩ</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đại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ngu</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ngốc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tự</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làm</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ra</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vẻ</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thông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thái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trì</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trệ</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ngưng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đọng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tự</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làm</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ra</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vẻ</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tràn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đầy</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sức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sống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và</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phát</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triển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latin typeface="Calibri" panose="020F0502020204030204" pitchFamily="34" charset="0"/>
                <a:ea typeface="Calibri" panose="020F0502020204030204" pitchFamily="34" charset="0"/>
              </a:rPr>
              <a:t>C</a:t>
            </a:r>
            <a:r>
              <a:rPr lang="en-US" sz="2000" dirty="0" err="1">
                <a:solidFill>
                  <a:schemeClr val="bg2">
                    <a:lumMod val="50000"/>
                  </a:schemeClr>
                </a:solidFill>
                <a:effectLst/>
                <a:latin typeface="Calibri" panose="020F0502020204030204" pitchFamily="34" charset="0"/>
                <a:ea typeface="Calibri" panose="020F0502020204030204" pitchFamily="34" charset="0"/>
              </a:rPr>
              <a:t>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cười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đánh</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gục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sự</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trống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rỗng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bên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trong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vạu</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hèn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mạt</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của</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những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kẻ</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nuôi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ảo</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vọng</a:t>
            </a:r>
            <a:r>
              <a:rPr lang="en-US" sz="2000" dirty="0">
                <a:solidFill>
                  <a:schemeClr val="bg2">
                    <a:lumMod val="50000"/>
                  </a:schemeClr>
                </a:solidFill>
                <a:effectLst/>
                <a:latin typeface="Calibri" panose="020F0502020204030204" pitchFamily="34" charset="0"/>
                <a:ea typeface="Calibri" panose="020F0502020204030204" pitchFamily="34" charset="0"/>
              </a:rPr>
              <a:t>.</a:t>
            </a:r>
            <a:endParaRPr lang="en-VN" sz="2000" dirty="0">
              <a:solidFill>
                <a:schemeClr val="bg2">
                  <a:lumMod val="50000"/>
                </a:schemeClr>
              </a:solidFill>
              <a:effectLst/>
              <a:latin typeface="Times New Roman" panose="02020603050405020304" pitchFamily="18" charset="0"/>
              <a:ea typeface="Times New Roman" panose="02020603050405020304" pitchFamily="18" charset="0"/>
            </a:endParaRPr>
          </a:p>
        </p:txBody>
      </p:sp>
      <p:sp>
        <p:nvSpPr>
          <p:cNvPr id="2795" name="Google Shape;2795;p46"/>
          <p:cNvSpPr/>
          <p:nvPr/>
        </p:nvSpPr>
        <p:spPr>
          <a:xfrm>
            <a:off x="507150" y="199862"/>
            <a:ext cx="8129700" cy="852884"/>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algn="just">
              <a:lnSpc>
                <a:spcPct val="106000"/>
              </a:lnSpc>
            </a:pPr>
            <a:r>
              <a:rPr lang="en-US" sz="2000" b="1" dirty="0" err="1">
                <a:solidFill>
                  <a:schemeClr val="accent6"/>
                </a:solidFill>
                <a:effectLst/>
                <a:latin typeface="Calibri" panose="020F0502020204030204" pitchFamily="34" charset="0"/>
                <a:ea typeface="Calibri" panose="020F0502020204030204" pitchFamily="34" charset="0"/>
              </a:rPr>
              <a:t>Câu</a:t>
            </a:r>
            <a:r>
              <a:rPr lang="en-US" sz="2000" b="1" dirty="0">
                <a:solidFill>
                  <a:schemeClr val="accent6"/>
                </a:solidFill>
                <a:effectLst/>
                <a:latin typeface="Calibri" panose="020F0502020204030204" pitchFamily="34" charset="0"/>
                <a:ea typeface="Calibri" panose="020F0502020204030204" pitchFamily="34" charset="0"/>
              </a:rPr>
              <a:t> 6:</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Tiếng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cười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trong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hài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kịch</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có</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ý</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nghĩa</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như</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thế</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nào</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đối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với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đời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sống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của</a:t>
            </a:r>
            <a:r>
              <a:rPr lang="en-US" sz="2000" dirty="0">
                <a:solidFill>
                  <a:schemeClr val="accent6"/>
                </a:solidFill>
                <a:effectLst/>
                <a:latin typeface="Calibri" panose="020F0502020204030204" pitchFamily="34" charset="0"/>
                <a:ea typeface="Calibri" panose="020F0502020204030204" pitchFamily="34" charset="0"/>
              </a:rPr>
              <a:t> con </a:t>
            </a:r>
            <a:r>
              <a:rPr lang="en-US" sz="2000" dirty="0" err="1">
                <a:solidFill>
                  <a:schemeClr val="accent6"/>
                </a:solidFill>
                <a:effectLst/>
                <a:latin typeface="Calibri" panose="020F0502020204030204" pitchFamily="34" charset="0"/>
                <a:ea typeface="Calibri" panose="020F0502020204030204" pitchFamily="34" charset="0"/>
              </a:rPr>
              <a:t>người</a:t>
            </a:r>
            <a:r>
              <a:rPr lang="en-US" sz="2000" dirty="0">
                <a:solidFill>
                  <a:schemeClr val="accent6"/>
                </a:solidFill>
                <a:effectLst/>
                <a:latin typeface="Calibri" panose="020F0502020204030204" pitchFamily="34" charset="0"/>
                <a:ea typeface="Calibri" panose="020F0502020204030204" pitchFamily="34" charset="0"/>
              </a:rPr>
              <a:t>?</a:t>
            </a:r>
            <a:endParaRPr lang="en-VN" sz="2000" dirty="0">
              <a:solidFill>
                <a:schemeClr val="accent6"/>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35199A03-F189-6ADF-9A8B-EF87098B05D7}"/>
              </a:ext>
            </a:extLst>
          </p:cNvPr>
          <p:cNvSpPr txBox="1"/>
          <p:nvPr/>
        </p:nvSpPr>
        <p:spPr>
          <a:xfrm>
            <a:off x="858764" y="1274025"/>
            <a:ext cx="7426472" cy="403059"/>
          </a:xfrm>
          <a:prstGeom prst="rect">
            <a:avLst/>
          </a:prstGeom>
          <a:noFill/>
        </p:spPr>
        <p:txBody>
          <a:bodyPr wrap="square">
            <a:spAutoFit/>
          </a:bodyPr>
          <a:lstStyle/>
          <a:p>
            <a:pPr algn="ctr">
              <a:lnSpc>
                <a:spcPct val="106000"/>
              </a:lnSpc>
            </a:pPr>
            <a:r>
              <a:rPr lang="en-US" sz="2000" b="1" u="sng" dirty="0" err="1">
                <a:solidFill>
                  <a:schemeClr val="accent5">
                    <a:lumMod val="50000"/>
                  </a:schemeClr>
                </a:solidFill>
                <a:effectLst/>
                <a:latin typeface="Calibri" panose="020F0502020204030204" pitchFamily="34" charset="0"/>
                <a:ea typeface="Calibri" panose="020F0502020204030204" pitchFamily="34" charset="0"/>
              </a:rPr>
              <a:t>Trả</a:t>
            </a:r>
            <a:r>
              <a:rPr lang="en-US" sz="2000" b="1" u="sng" dirty="0">
                <a:solidFill>
                  <a:schemeClr val="accent5">
                    <a:lumMod val="50000"/>
                  </a:schemeClr>
                </a:solidFill>
                <a:effectLst/>
                <a:latin typeface="Calibri" panose="020F0502020204030204" pitchFamily="34" charset="0"/>
                <a:ea typeface="Calibri" panose="020F0502020204030204" pitchFamily="34" charset="0"/>
              </a:rPr>
              <a:t> </a:t>
            </a:r>
            <a:r>
              <a:rPr lang="en-US" sz="2000" b="1" u="sng" dirty="0" err="1">
                <a:solidFill>
                  <a:schemeClr val="accent5">
                    <a:lumMod val="50000"/>
                  </a:schemeClr>
                </a:solidFill>
                <a:effectLst/>
                <a:latin typeface="Calibri" panose="020F0502020204030204" pitchFamily="34" charset="0"/>
                <a:ea typeface="Calibri" panose="020F0502020204030204" pitchFamily="34" charset="0"/>
              </a:rPr>
              <a:t>lời</a:t>
            </a:r>
            <a:r>
              <a:rPr lang="en-US" sz="2000" b="1" u="sng" dirty="0">
                <a:solidFill>
                  <a:schemeClr val="accent5">
                    <a:lumMod val="50000"/>
                  </a:schemeClr>
                </a:solidFill>
                <a:effectLst/>
                <a:latin typeface="Calibri" panose="020F0502020204030204" pitchFamily="34" charset="0"/>
                <a:ea typeface="Calibri" panose="020F0502020204030204" pitchFamily="34" charset="0"/>
              </a:rPr>
              <a:t>:</a:t>
            </a:r>
            <a:endParaRPr lang="en-VN" sz="1800" b="1" u="sng"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24" name="Google Shape;3198;p57">
            <a:extLst>
              <a:ext uri="{FF2B5EF4-FFF2-40B4-BE49-F238E27FC236}">
                <a16:creationId xmlns:a16="http://schemas.microsoft.com/office/drawing/2014/main" id="{78E12DC0-FFF1-3DD9-BE11-459ECE331BBD}"/>
              </a:ext>
            </a:extLst>
          </p:cNvPr>
          <p:cNvSpPr/>
          <p:nvPr/>
        </p:nvSpPr>
        <p:spPr>
          <a:xfrm>
            <a:off x="4824427" y="4711681"/>
            <a:ext cx="367817" cy="308478"/>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840;p48">
            <a:extLst>
              <a:ext uri="{FF2B5EF4-FFF2-40B4-BE49-F238E27FC236}">
                <a16:creationId xmlns:a16="http://schemas.microsoft.com/office/drawing/2014/main" id="{FB9A44A1-8BC7-99B9-2D95-376B2CB1FC71}"/>
              </a:ext>
            </a:extLst>
          </p:cNvPr>
          <p:cNvGrpSpPr/>
          <p:nvPr/>
        </p:nvGrpSpPr>
        <p:grpSpPr>
          <a:xfrm>
            <a:off x="259975" y="1034471"/>
            <a:ext cx="1000907" cy="702564"/>
            <a:chOff x="947609" y="1651300"/>
            <a:chExt cx="2395342" cy="1840885"/>
          </a:xfrm>
        </p:grpSpPr>
        <p:sp>
          <p:nvSpPr>
            <p:cNvPr id="3" name="Google Shape;2841;p48">
              <a:extLst>
                <a:ext uri="{FF2B5EF4-FFF2-40B4-BE49-F238E27FC236}">
                  <a16:creationId xmlns:a16="http://schemas.microsoft.com/office/drawing/2014/main" id="{F24E010F-B97F-97DE-92BF-9D1C78D8FFEC}"/>
                </a:ext>
              </a:extLst>
            </p:cNvPr>
            <p:cNvSpPr/>
            <p:nvPr/>
          </p:nvSpPr>
          <p:spPr>
            <a:xfrm flipH="1">
              <a:off x="947609" y="1651300"/>
              <a:ext cx="2395342" cy="1840885"/>
            </a:xfrm>
            <a:custGeom>
              <a:avLst/>
              <a:gdLst/>
              <a:ahLst/>
              <a:cxnLst/>
              <a:rect l="l" t="t" r="r" b="b"/>
              <a:pathLst>
                <a:path w="24046" h="18480" extrusionOk="0">
                  <a:moveTo>
                    <a:pt x="10154" y="0"/>
                  </a:moveTo>
                  <a:cubicBezTo>
                    <a:pt x="9234" y="0"/>
                    <a:pt x="8306" y="238"/>
                    <a:pt x="7464" y="731"/>
                  </a:cubicBezTo>
                  <a:cubicBezTo>
                    <a:pt x="5198" y="2045"/>
                    <a:pt x="4246" y="4805"/>
                    <a:pt x="5179" y="7242"/>
                  </a:cubicBezTo>
                  <a:cubicBezTo>
                    <a:pt x="2647" y="7775"/>
                    <a:pt x="629" y="9717"/>
                    <a:pt x="1" y="12230"/>
                  </a:cubicBezTo>
                  <a:cubicBezTo>
                    <a:pt x="732" y="11909"/>
                    <a:pt x="1456" y="11774"/>
                    <a:pt x="2158" y="11774"/>
                  </a:cubicBezTo>
                  <a:cubicBezTo>
                    <a:pt x="3119" y="11774"/>
                    <a:pt x="4038" y="12027"/>
                    <a:pt x="4875" y="12401"/>
                  </a:cubicBezTo>
                  <a:cubicBezTo>
                    <a:pt x="4856" y="12534"/>
                    <a:pt x="4837" y="12668"/>
                    <a:pt x="4837" y="12801"/>
                  </a:cubicBezTo>
                  <a:cubicBezTo>
                    <a:pt x="4770" y="16089"/>
                    <a:pt x="7446" y="18324"/>
                    <a:pt x="10266" y="18324"/>
                  </a:cubicBezTo>
                  <a:cubicBezTo>
                    <a:pt x="11496" y="18324"/>
                    <a:pt x="12753" y="17899"/>
                    <a:pt x="13822" y="16951"/>
                  </a:cubicBezTo>
                  <a:cubicBezTo>
                    <a:pt x="14926" y="17970"/>
                    <a:pt x="16328" y="18479"/>
                    <a:pt x="17729" y="18479"/>
                  </a:cubicBezTo>
                  <a:cubicBezTo>
                    <a:pt x="19156" y="18479"/>
                    <a:pt x="20580" y="17951"/>
                    <a:pt x="21685" y="16894"/>
                  </a:cubicBezTo>
                  <a:cubicBezTo>
                    <a:pt x="23874" y="14781"/>
                    <a:pt x="24046" y="11354"/>
                    <a:pt x="22104" y="9031"/>
                  </a:cubicBezTo>
                  <a:cubicBezTo>
                    <a:pt x="22599" y="8213"/>
                    <a:pt x="22865" y="7280"/>
                    <a:pt x="22884" y="6328"/>
                  </a:cubicBezTo>
                  <a:cubicBezTo>
                    <a:pt x="22953" y="3089"/>
                    <a:pt x="20301" y="810"/>
                    <a:pt x="17467" y="810"/>
                  </a:cubicBezTo>
                  <a:cubicBezTo>
                    <a:pt x="16370" y="810"/>
                    <a:pt x="15245" y="1151"/>
                    <a:pt x="14241" y="1911"/>
                  </a:cubicBezTo>
                  <a:cubicBezTo>
                    <a:pt x="13194" y="662"/>
                    <a:pt x="11686" y="0"/>
                    <a:pt x="10154" y="0"/>
                  </a:cubicBezTo>
                  <a:close/>
                </a:path>
              </a:pathLst>
            </a:custGeom>
            <a:solidFill>
              <a:schemeClr val="accent1"/>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842;p48">
              <a:extLst>
                <a:ext uri="{FF2B5EF4-FFF2-40B4-BE49-F238E27FC236}">
                  <a16:creationId xmlns:a16="http://schemas.microsoft.com/office/drawing/2014/main" id="{05E0DB07-2B60-E393-1E1A-4C8EAA3F82B8}"/>
                </a:ext>
              </a:extLst>
            </p:cNvPr>
            <p:cNvSpPr/>
            <p:nvPr/>
          </p:nvSpPr>
          <p:spPr>
            <a:xfrm flipH="1">
              <a:off x="947609" y="1651300"/>
              <a:ext cx="2395342" cy="1840885"/>
            </a:xfrm>
            <a:custGeom>
              <a:avLst/>
              <a:gdLst/>
              <a:ahLst/>
              <a:cxnLst/>
              <a:rect l="l" t="t" r="r" b="b"/>
              <a:pathLst>
                <a:path w="24046" h="18480" extrusionOk="0">
                  <a:moveTo>
                    <a:pt x="10154" y="0"/>
                  </a:moveTo>
                  <a:cubicBezTo>
                    <a:pt x="9234" y="0"/>
                    <a:pt x="8306" y="238"/>
                    <a:pt x="7464" y="731"/>
                  </a:cubicBezTo>
                  <a:cubicBezTo>
                    <a:pt x="5198" y="2045"/>
                    <a:pt x="4246" y="4805"/>
                    <a:pt x="5179" y="7242"/>
                  </a:cubicBezTo>
                  <a:cubicBezTo>
                    <a:pt x="2647" y="7775"/>
                    <a:pt x="629" y="9717"/>
                    <a:pt x="1" y="12230"/>
                  </a:cubicBezTo>
                  <a:cubicBezTo>
                    <a:pt x="732" y="11909"/>
                    <a:pt x="1456" y="11774"/>
                    <a:pt x="2158" y="11774"/>
                  </a:cubicBezTo>
                  <a:cubicBezTo>
                    <a:pt x="3119" y="11774"/>
                    <a:pt x="4038" y="12027"/>
                    <a:pt x="4875" y="12401"/>
                  </a:cubicBezTo>
                  <a:cubicBezTo>
                    <a:pt x="4856" y="12534"/>
                    <a:pt x="4837" y="12668"/>
                    <a:pt x="4837" y="12801"/>
                  </a:cubicBezTo>
                  <a:cubicBezTo>
                    <a:pt x="4770" y="16089"/>
                    <a:pt x="7446" y="18324"/>
                    <a:pt x="10266" y="18324"/>
                  </a:cubicBezTo>
                  <a:cubicBezTo>
                    <a:pt x="11496" y="18324"/>
                    <a:pt x="12753" y="17899"/>
                    <a:pt x="13822" y="16951"/>
                  </a:cubicBezTo>
                  <a:cubicBezTo>
                    <a:pt x="14926" y="17970"/>
                    <a:pt x="16328" y="18479"/>
                    <a:pt x="17729" y="18479"/>
                  </a:cubicBezTo>
                  <a:cubicBezTo>
                    <a:pt x="19156" y="18479"/>
                    <a:pt x="20580" y="17951"/>
                    <a:pt x="21685" y="16894"/>
                  </a:cubicBezTo>
                  <a:cubicBezTo>
                    <a:pt x="23874" y="14781"/>
                    <a:pt x="24046" y="11354"/>
                    <a:pt x="22104" y="9031"/>
                  </a:cubicBezTo>
                  <a:cubicBezTo>
                    <a:pt x="22599" y="8213"/>
                    <a:pt x="22865" y="7280"/>
                    <a:pt x="22884" y="6328"/>
                  </a:cubicBezTo>
                  <a:cubicBezTo>
                    <a:pt x="22953" y="3089"/>
                    <a:pt x="20301" y="810"/>
                    <a:pt x="17467" y="810"/>
                  </a:cubicBezTo>
                  <a:cubicBezTo>
                    <a:pt x="16370" y="810"/>
                    <a:pt x="15245" y="1151"/>
                    <a:pt x="14241" y="1911"/>
                  </a:cubicBezTo>
                  <a:cubicBezTo>
                    <a:pt x="13194" y="662"/>
                    <a:pt x="11686" y="0"/>
                    <a:pt x="10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3036;p55">
            <a:extLst>
              <a:ext uri="{FF2B5EF4-FFF2-40B4-BE49-F238E27FC236}">
                <a16:creationId xmlns:a16="http://schemas.microsoft.com/office/drawing/2014/main" id="{E236EF94-7DE7-8E62-95CF-7ABCBD14BC2D}"/>
              </a:ext>
            </a:extLst>
          </p:cNvPr>
          <p:cNvGrpSpPr/>
          <p:nvPr/>
        </p:nvGrpSpPr>
        <p:grpSpPr>
          <a:xfrm>
            <a:off x="176703" y="2264089"/>
            <a:ext cx="417609" cy="423508"/>
            <a:chOff x="8438852" y="1291368"/>
            <a:chExt cx="451176" cy="457599"/>
          </a:xfrm>
        </p:grpSpPr>
        <p:sp>
          <p:nvSpPr>
            <p:cNvPr id="9" name="Google Shape;3037;p55">
              <a:extLst>
                <a:ext uri="{FF2B5EF4-FFF2-40B4-BE49-F238E27FC236}">
                  <a16:creationId xmlns:a16="http://schemas.microsoft.com/office/drawing/2014/main" id="{E95527FD-320D-F639-CB20-644B58274A89}"/>
                </a:ext>
              </a:extLst>
            </p:cNvPr>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38;p55">
              <a:extLst>
                <a:ext uri="{FF2B5EF4-FFF2-40B4-BE49-F238E27FC236}">
                  <a16:creationId xmlns:a16="http://schemas.microsoft.com/office/drawing/2014/main" id="{5B9148F8-5E19-FEBF-0619-E9C001DF25CE}"/>
                </a:ext>
              </a:extLst>
            </p:cNvPr>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3040;p55">
            <a:extLst>
              <a:ext uri="{FF2B5EF4-FFF2-40B4-BE49-F238E27FC236}">
                <a16:creationId xmlns:a16="http://schemas.microsoft.com/office/drawing/2014/main" id="{1E5EC74F-C589-9165-FEF4-1D672328747C}"/>
              </a:ext>
            </a:extLst>
          </p:cNvPr>
          <p:cNvGrpSpPr/>
          <p:nvPr/>
        </p:nvGrpSpPr>
        <p:grpSpPr>
          <a:xfrm>
            <a:off x="7308585" y="4188033"/>
            <a:ext cx="1224057" cy="752227"/>
            <a:chOff x="1812113" y="3877250"/>
            <a:chExt cx="462900" cy="347850"/>
          </a:xfrm>
        </p:grpSpPr>
        <p:sp>
          <p:nvSpPr>
            <p:cNvPr id="30" name="Google Shape;3041;p55">
              <a:extLst>
                <a:ext uri="{FF2B5EF4-FFF2-40B4-BE49-F238E27FC236}">
                  <a16:creationId xmlns:a16="http://schemas.microsoft.com/office/drawing/2014/main" id="{C8688FEC-1B93-A664-D650-78BE14B83C2F}"/>
                </a:ext>
              </a:extLst>
            </p:cNvPr>
            <p:cNvSpPr/>
            <p:nvPr/>
          </p:nvSpPr>
          <p:spPr>
            <a:xfrm>
              <a:off x="1812113" y="3877250"/>
              <a:ext cx="462900" cy="347600"/>
            </a:xfrm>
            <a:custGeom>
              <a:avLst/>
              <a:gdLst/>
              <a:ahLst/>
              <a:cxnLst/>
              <a:rect l="l" t="t" r="r" b="b"/>
              <a:pathLst>
                <a:path w="18516" h="13904" extrusionOk="0">
                  <a:moveTo>
                    <a:pt x="2766" y="948"/>
                  </a:moveTo>
                  <a:cubicBezTo>
                    <a:pt x="2854" y="948"/>
                    <a:pt x="2932" y="968"/>
                    <a:pt x="3000" y="997"/>
                  </a:cubicBezTo>
                  <a:lnTo>
                    <a:pt x="2463" y="1026"/>
                  </a:lnTo>
                  <a:cubicBezTo>
                    <a:pt x="2551" y="968"/>
                    <a:pt x="2658" y="948"/>
                    <a:pt x="2766" y="948"/>
                  </a:cubicBezTo>
                  <a:close/>
                  <a:moveTo>
                    <a:pt x="2248" y="11734"/>
                  </a:moveTo>
                  <a:lnTo>
                    <a:pt x="2248" y="11734"/>
                  </a:lnTo>
                  <a:cubicBezTo>
                    <a:pt x="2307" y="11764"/>
                    <a:pt x="2375" y="11793"/>
                    <a:pt x="2424" y="11832"/>
                  </a:cubicBezTo>
                  <a:cubicBezTo>
                    <a:pt x="2355" y="11812"/>
                    <a:pt x="2297" y="11783"/>
                    <a:pt x="2248" y="11734"/>
                  </a:cubicBezTo>
                  <a:close/>
                  <a:moveTo>
                    <a:pt x="1681" y="12780"/>
                  </a:moveTo>
                  <a:lnTo>
                    <a:pt x="2424" y="12789"/>
                  </a:lnTo>
                  <a:cubicBezTo>
                    <a:pt x="2326" y="12858"/>
                    <a:pt x="2209" y="12907"/>
                    <a:pt x="2092" y="12907"/>
                  </a:cubicBezTo>
                  <a:lnTo>
                    <a:pt x="2092" y="12916"/>
                  </a:lnTo>
                  <a:cubicBezTo>
                    <a:pt x="2079" y="12917"/>
                    <a:pt x="2067" y="12918"/>
                    <a:pt x="2055" y="12918"/>
                  </a:cubicBezTo>
                  <a:cubicBezTo>
                    <a:pt x="1921" y="12918"/>
                    <a:pt x="1789" y="12869"/>
                    <a:pt x="1681" y="12780"/>
                  </a:cubicBezTo>
                  <a:close/>
                  <a:moveTo>
                    <a:pt x="1349" y="0"/>
                  </a:moveTo>
                  <a:lnTo>
                    <a:pt x="1330" y="1085"/>
                  </a:lnTo>
                  <a:lnTo>
                    <a:pt x="1" y="1163"/>
                  </a:lnTo>
                  <a:lnTo>
                    <a:pt x="69" y="2394"/>
                  </a:lnTo>
                  <a:lnTo>
                    <a:pt x="978" y="2345"/>
                  </a:lnTo>
                  <a:cubicBezTo>
                    <a:pt x="1046" y="2208"/>
                    <a:pt x="1173" y="2091"/>
                    <a:pt x="1320" y="2042"/>
                  </a:cubicBezTo>
                  <a:lnTo>
                    <a:pt x="1320" y="2042"/>
                  </a:lnTo>
                  <a:lnTo>
                    <a:pt x="1300" y="3166"/>
                  </a:lnTo>
                  <a:cubicBezTo>
                    <a:pt x="1183" y="3117"/>
                    <a:pt x="1076" y="3029"/>
                    <a:pt x="1007" y="2922"/>
                  </a:cubicBezTo>
                  <a:lnTo>
                    <a:pt x="99" y="2970"/>
                  </a:lnTo>
                  <a:lnTo>
                    <a:pt x="255" y="5628"/>
                  </a:lnTo>
                  <a:lnTo>
                    <a:pt x="1163" y="5579"/>
                  </a:lnTo>
                  <a:cubicBezTo>
                    <a:pt x="1183" y="5520"/>
                    <a:pt x="1222" y="5472"/>
                    <a:pt x="1261" y="5423"/>
                  </a:cubicBezTo>
                  <a:lnTo>
                    <a:pt x="1261" y="5423"/>
                  </a:lnTo>
                  <a:lnTo>
                    <a:pt x="1251" y="6234"/>
                  </a:lnTo>
                  <a:cubicBezTo>
                    <a:pt x="1232" y="6214"/>
                    <a:pt x="1212" y="6185"/>
                    <a:pt x="1193" y="6156"/>
                  </a:cubicBezTo>
                  <a:lnTo>
                    <a:pt x="284" y="6204"/>
                  </a:lnTo>
                  <a:lnTo>
                    <a:pt x="431" y="8862"/>
                  </a:lnTo>
                  <a:lnTo>
                    <a:pt x="1212" y="8823"/>
                  </a:lnTo>
                  <a:lnTo>
                    <a:pt x="1203" y="9399"/>
                  </a:lnTo>
                  <a:lnTo>
                    <a:pt x="460" y="9438"/>
                  </a:lnTo>
                  <a:lnTo>
                    <a:pt x="616" y="12096"/>
                  </a:lnTo>
                  <a:lnTo>
                    <a:pt x="1163" y="12066"/>
                  </a:lnTo>
                  <a:lnTo>
                    <a:pt x="1154" y="12643"/>
                  </a:lnTo>
                  <a:lnTo>
                    <a:pt x="646" y="12672"/>
                  </a:lnTo>
                  <a:lnTo>
                    <a:pt x="714" y="13903"/>
                  </a:lnTo>
                  <a:lnTo>
                    <a:pt x="16923" y="13004"/>
                  </a:lnTo>
                  <a:lnTo>
                    <a:pt x="18310" y="13034"/>
                  </a:lnTo>
                  <a:lnTo>
                    <a:pt x="18515" y="264"/>
                  </a:lnTo>
                  <a:lnTo>
                    <a:pt x="17138" y="245"/>
                  </a:lnTo>
                  <a:lnTo>
                    <a:pt x="17138" y="206"/>
                  </a:lnTo>
                  <a:lnTo>
                    <a:pt x="16669" y="235"/>
                  </a:lnTo>
                  <a:lnTo>
                    <a:pt x="1349"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042;p55">
              <a:extLst>
                <a:ext uri="{FF2B5EF4-FFF2-40B4-BE49-F238E27FC236}">
                  <a16:creationId xmlns:a16="http://schemas.microsoft.com/office/drawing/2014/main" id="{23876B20-9DCD-508E-8409-8ACAA1D0CD97}"/>
                </a:ext>
              </a:extLst>
            </p:cNvPr>
            <p:cNvGrpSpPr/>
            <p:nvPr/>
          </p:nvGrpSpPr>
          <p:grpSpPr>
            <a:xfrm>
              <a:off x="1812250" y="3877250"/>
              <a:ext cx="462625" cy="347850"/>
              <a:chOff x="1812250" y="3877250"/>
              <a:chExt cx="462625" cy="347850"/>
            </a:xfrm>
          </p:grpSpPr>
          <p:sp>
            <p:nvSpPr>
              <p:cNvPr id="32" name="Google Shape;3043;p55">
                <a:extLst>
                  <a:ext uri="{FF2B5EF4-FFF2-40B4-BE49-F238E27FC236}">
                    <a16:creationId xmlns:a16="http://schemas.microsoft.com/office/drawing/2014/main" id="{1FE0B460-50C5-814D-BD0F-3D643E284117}"/>
                  </a:ext>
                </a:extLst>
              </p:cNvPr>
              <p:cNvSpPr/>
              <p:nvPr/>
            </p:nvSpPr>
            <p:spPr>
              <a:xfrm>
                <a:off x="1841075" y="3877250"/>
                <a:ext cx="433800" cy="325850"/>
              </a:xfrm>
              <a:custGeom>
                <a:avLst/>
                <a:gdLst/>
                <a:ahLst/>
                <a:cxnLst/>
                <a:rect l="l" t="t" r="r" b="b"/>
                <a:pathLst>
                  <a:path w="17352" h="13034" extrusionOk="0">
                    <a:moveTo>
                      <a:pt x="195" y="0"/>
                    </a:moveTo>
                    <a:lnTo>
                      <a:pt x="176" y="1241"/>
                    </a:lnTo>
                    <a:lnTo>
                      <a:pt x="1085" y="1251"/>
                    </a:lnTo>
                    <a:cubicBezTo>
                      <a:pt x="1202" y="1038"/>
                      <a:pt x="1400" y="944"/>
                      <a:pt x="1597" y="944"/>
                    </a:cubicBezTo>
                    <a:cubicBezTo>
                      <a:pt x="1906" y="944"/>
                      <a:pt x="2214" y="1178"/>
                      <a:pt x="2208" y="1554"/>
                    </a:cubicBezTo>
                    <a:cubicBezTo>
                      <a:pt x="2202" y="1927"/>
                      <a:pt x="1900" y="2148"/>
                      <a:pt x="1597" y="2148"/>
                    </a:cubicBezTo>
                    <a:cubicBezTo>
                      <a:pt x="1393" y="2148"/>
                      <a:pt x="1189" y="2048"/>
                      <a:pt x="1075" y="1827"/>
                    </a:cubicBezTo>
                    <a:lnTo>
                      <a:pt x="166" y="1808"/>
                    </a:lnTo>
                    <a:lnTo>
                      <a:pt x="127" y="4475"/>
                    </a:lnTo>
                    <a:lnTo>
                      <a:pt x="1036" y="4485"/>
                    </a:lnTo>
                    <a:cubicBezTo>
                      <a:pt x="1153" y="4276"/>
                      <a:pt x="1350" y="4182"/>
                      <a:pt x="1547" y="4182"/>
                    </a:cubicBezTo>
                    <a:cubicBezTo>
                      <a:pt x="1857" y="4182"/>
                      <a:pt x="2165" y="4415"/>
                      <a:pt x="2159" y="4797"/>
                    </a:cubicBezTo>
                    <a:cubicBezTo>
                      <a:pt x="2153" y="5165"/>
                      <a:pt x="1851" y="5386"/>
                      <a:pt x="1549" y="5386"/>
                    </a:cubicBezTo>
                    <a:cubicBezTo>
                      <a:pt x="1345" y="5386"/>
                      <a:pt x="1140" y="5286"/>
                      <a:pt x="1026" y="5061"/>
                    </a:cubicBezTo>
                    <a:lnTo>
                      <a:pt x="117" y="5052"/>
                    </a:lnTo>
                    <a:lnTo>
                      <a:pt x="78" y="7719"/>
                    </a:lnTo>
                    <a:lnTo>
                      <a:pt x="987" y="7729"/>
                    </a:lnTo>
                    <a:cubicBezTo>
                      <a:pt x="1105" y="7514"/>
                      <a:pt x="1305" y="7419"/>
                      <a:pt x="1503" y="7419"/>
                    </a:cubicBezTo>
                    <a:cubicBezTo>
                      <a:pt x="1811" y="7419"/>
                      <a:pt x="2116" y="7651"/>
                      <a:pt x="2110" y="8031"/>
                    </a:cubicBezTo>
                    <a:cubicBezTo>
                      <a:pt x="2105" y="8406"/>
                      <a:pt x="1801" y="8629"/>
                      <a:pt x="1498" y="8629"/>
                    </a:cubicBezTo>
                    <a:cubicBezTo>
                      <a:pt x="1294" y="8629"/>
                      <a:pt x="1091" y="8529"/>
                      <a:pt x="977" y="8305"/>
                    </a:cubicBezTo>
                    <a:lnTo>
                      <a:pt x="68" y="8295"/>
                    </a:lnTo>
                    <a:lnTo>
                      <a:pt x="20" y="10953"/>
                    </a:lnTo>
                    <a:lnTo>
                      <a:pt x="928" y="10972"/>
                    </a:lnTo>
                    <a:cubicBezTo>
                      <a:pt x="1051" y="10758"/>
                      <a:pt x="1251" y="10662"/>
                      <a:pt x="1448" y="10662"/>
                    </a:cubicBezTo>
                    <a:cubicBezTo>
                      <a:pt x="1756" y="10662"/>
                      <a:pt x="2058" y="10894"/>
                      <a:pt x="2052" y="11275"/>
                    </a:cubicBezTo>
                    <a:cubicBezTo>
                      <a:pt x="2046" y="11643"/>
                      <a:pt x="1747" y="11864"/>
                      <a:pt x="1448" y="11864"/>
                    </a:cubicBezTo>
                    <a:cubicBezTo>
                      <a:pt x="1245" y="11864"/>
                      <a:pt x="1042" y="11763"/>
                      <a:pt x="928" y="11539"/>
                    </a:cubicBezTo>
                    <a:lnTo>
                      <a:pt x="20" y="11529"/>
                    </a:lnTo>
                    <a:lnTo>
                      <a:pt x="0" y="12770"/>
                    </a:lnTo>
                    <a:lnTo>
                      <a:pt x="17156" y="13034"/>
                    </a:lnTo>
                    <a:lnTo>
                      <a:pt x="17352" y="264"/>
                    </a:lnTo>
                    <a:lnTo>
                      <a:pt x="1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44;p55">
                <a:extLst>
                  <a:ext uri="{FF2B5EF4-FFF2-40B4-BE49-F238E27FC236}">
                    <a16:creationId xmlns:a16="http://schemas.microsoft.com/office/drawing/2014/main" id="{F1D721BD-87F7-E08C-3B78-D06A4929EC57}"/>
                  </a:ext>
                </a:extLst>
              </p:cNvPr>
              <p:cNvSpPr/>
              <p:nvPr/>
            </p:nvSpPr>
            <p:spPr>
              <a:xfrm>
                <a:off x="1812250" y="3882375"/>
                <a:ext cx="446275" cy="342725"/>
              </a:xfrm>
              <a:custGeom>
                <a:avLst/>
                <a:gdLst/>
                <a:ahLst/>
                <a:cxnLst/>
                <a:rect l="l" t="t" r="r" b="b"/>
                <a:pathLst>
                  <a:path w="17851" h="13709" extrusionOk="0">
                    <a:moveTo>
                      <a:pt x="17137" y="1"/>
                    </a:moveTo>
                    <a:lnTo>
                      <a:pt x="0" y="958"/>
                    </a:lnTo>
                    <a:lnTo>
                      <a:pt x="69" y="2189"/>
                    </a:lnTo>
                    <a:lnTo>
                      <a:pt x="977" y="2140"/>
                    </a:lnTo>
                    <a:cubicBezTo>
                      <a:pt x="1088" y="1907"/>
                      <a:pt x="1299" y="1801"/>
                      <a:pt x="1510" y="1801"/>
                    </a:cubicBezTo>
                    <a:cubicBezTo>
                      <a:pt x="1804" y="1801"/>
                      <a:pt x="2098" y="2007"/>
                      <a:pt x="2120" y="2365"/>
                    </a:cubicBezTo>
                    <a:cubicBezTo>
                      <a:pt x="2139" y="2756"/>
                      <a:pt x="1828" y="3002"/>
                      <a:pt x="1511" y="3002"/>
                    </a:cubicBezTo>
                    <a:cubicBezTo>
                      <a:pt x="1322" y="3002"/>
                      <a:pt x="1131" y="2914"/>
                      <a:pt x="1006" y="2717"/>
                    </a:cubicBezTo>
                    <a:lnTo>
                      <a:pt x="98" y="2765"/>
                    </a:lnTo>
                    <a:lnTo>
                      <a:pt x="244" y="5433"/>
                    </a:lnTo>
                    <a:lnTo>
                      <a:pt x="1153" y="5374"/>
                    </a:lnTo>
                    <a:cubicBezTo>
                      <a:pt x="1267" y="5141"/>
                      <a:pt x="1481" y="5035"/>
                      <a:pt x="1693" y="5035"/>
                    </a:cubicBezTo>
                    <a:cubicBezTo>
                      <a:pt x="1988" y="5035"/>
                      <a:pt x="2279" y="5241"/>
                      <a:pt x="2296" y="5599"/>
                    </a:cubicBezTo>
                    <a:cubicBezTo>
                      <a:pt x="2321" y="5990"/>
                      <a:pt x="2008" y="6236"/>
                      <a:pt x="1690" y="6236"/>
                    </a:cubicBezTo>
                    <a:cubicBezTo>
                      <a:pt x="1499" y="6236"/>
                      <a:pt x="1307" y="6148"/>
                      <a:pt x="1182" y="5951"/>
                    </a:cubicBezTo>
                    <a:lnTo>
                      <a:pt x="274" y="5999"/>
                    </a:lnTo>
                    <a:lnTo>
                      <a:pt x="430" y="8667"/>
                    </a:lnTo>
                    <a:lnTo>
                      <a:pt x="1339" y="8608"/>
                    </a:lnTo>
                    <a:cubicBezTo>
                      <a:pt x="1449" y="8375"/>
                      <a:pt x="1660" y="8269"/>
                      <a:pt x="1871" y="8269"/>
                    </a:cubicBezTo>
                    <a:cubicBezTo>
                      <a:pt x="2165" y="8269"/>
                      <a:pt x="2459" y="8475"/>
                      <a:pt x="2482" y="8833"/>
                    </a:cubicBezTo>
                    <a:cubicBezTo>
                      <a:pt x="2500" y="9224"/>
                      <a:pt x="2186" y="9470"/>
                      <a:pt x="1869" y="9470"/>
                    </a:cubicBezTo>
                    <a:cubicBezTo>
                      <a:pt x="1679" y="9470"/>
                      <a:pt x="1489" y="9382"/>
                      <a:pt x="1368" y="9184"/>
                    </a:cubicBezTo>
                    <a:lnTo>
                      <a:pt x="459" y="9233"/>
                    </a:lnTo>
                    <a:lnTo>
                      <a:pt x="606" y="11901"/>
                    </a:lnTo>
                    <a:lnTo>
                      <a:pt x="1515" y="11842"/>
                    </a:lnTo>
                    <a:cubicBezTo>
                      <a:pt x="1625" y="11609"/>
                      <a:pt x="1838" y="11503"/>
                      <a:pt x="2050" y="11503"/>
                    </a:cubicBezTo>
                    <a:cubicBezTo>
                      <a:pt x="2346" y="11503"/>
                      <a:pt x="2641" y="11709"/>
                      <a:pt x="2658" y="12067"/>
                    </a:cubicBezTo>
                    <a:cubicBezTo>
                      <a:pt x="2682" y="12458"/>
                      <a:pt x="2369" y="12708"/>
                      <a:pt x="2051" y="12708"/>
                    </a:cubicBezTo>
                    <a:cubicBezTo>
                      <a:pt x="1860" y="12708"/>
                      <a:pt x="1668" y="12619"/>
                      <a:pt x="1544" y="12418"/>
                    </a:cubicBezTo>
                    <a:lnTo>
                      <a:pt x="635" y="12467"/>
                    </a:lnTo>
                    <a:lnTo>
                      <a:pt x="704" y="13708"/>
                    </a:lnTo>
                    <a:lnTo>
                      <a:pt x="17850" y="12751"/>
                    </a:lnTo>
                    <a:lnTo>
                      <a:pt x="171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 name="Google Shape;3048;p55">
            <a:extLst>
              <a:ext uri="{FF2B5EF4-FFF2-40B4-BE49-F238E27FC236}">
                <a16:creationId xmlns:a16="http://schemas.microsoft.com/office/drawing/2014/main" id="{B25146F1-4E6D-F6E5-E8E9-17F92DD67D93}"/>
              </a:ext>
            </a:extLst>
          </p:cNvPr>
          <p:cNvGrpSpPr/>
          <p:nvPr/>
        </p:nvGrpSpPr>
        <p:grpSpPr>
          <a:xfrm>
            <a:off x="8410638" y="1063829"/>
            <a:ext cx="351885" cy="351885"/>
            <a:chOff x="-250650" y="2042750"/>
            <a:chExt cx="327000" cy="327000"/>
          </a:xfrm>
        </p:grpSpPr>
        <p:sp>
          <p:nvSpPr>
            <p:cNvPr id="38" name="Google Shape;3049;p55">
              <a:extLst>
                <a:ext uri="{FF2B5EF4-FFF2-40B4-BE49-F238E27FC236}">
                  <a16:creationId xmlns:a16="http://schemas.microsoft.com/office/drawing/2014/main" id="{C77DD317-2031-6015-F1B5-FC5E423F65B0}"/>
                </a:ext>
              </a:extLst>
            </p:cNvPr>
            <p:cNvSpPr/>
            <p:nvPr/>
          </p:nvSpPr>
          <p:spPr>
            <a:xfrm>
              <a:off x="-250650" y="2042750"/>
              <a:ext cx="327000" cy="327000"/>
            </a:xfrm>
            <a:prstGeom prst="ellipse">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50;p55">
              <a:extLst>
                <a:ext uri="{FF2B5EF4-FFF2-40B4-BE49-F238E27FC236}">
                  <a16:creationId xmlns:a16="http://schemas.microsoft.com/office/drawing/2014/main" id="{A053DA4D-A1A9-609C-F529-172A38A747C5}"/>
                </a:ext>
              </a:extLst>
            </p:cNvPr>
            <p:cNvSpPr/>
            <p:nvPr/>
          </p:nvSpPr>
          <p:spPr>
            <a:xfrm>
              <a:off x="-250650" y="2042750"/>
              <a:ext cx="327000" cy="327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3051;p55">
            <a:extLst>
              <a:ext uri="{FF2B5EF4-FFF2-40B4-BE49-F238E27FC236}">
                <a16:creationId xmlns:a16="http://schemas.microsoft.com/office/drawing/2014/main" id="{AF29A445-DBB9-ADEC-2D84-1D53E4EF8AD8}"/>
              </a:ext>
            </a:extLst>
          </p:cNvPr>
          <p:cNvGrpSpPr/>
          <p:nvPr/>
        </p:nvGrpSpPr>
        <p:grpSpPr>
          <a:xfrm rot="1410999">
            <a:off x="68489" y="4344529"/>
            <a:ext cx="1215862" cy="596369"/>
            <a:chOff x="4751750" y="465750"/>
            <a:chExt cx="992326" cy="486727"/>
          </a:xfrm>
        </p:grpSpPr>
        <p:sp>
          <p:nvSpPr>
            <p:cNvPr id="41" name="Google Shape;3052;p55">
              <a:extLst>
                <a:ext uri="{FF2B5EF4-FFF2-40B4-BE49-F238E27FC236}">
                  <a16:creationId xmlns:a16="http://schemas.microsoft.com/office/drawing/2014/main" id="{245DF6DB-AEC2-3E07-CE8B-AEEA9E8D8FCC}"/>
                </a:ext>
              </a:extLst>
            </p:cNvPr>
            <p:cNvSpPr/>
            <p:nvPr/>
          </p:nvSpPr>
          <p:spPr>
            <a:xfrm>
              <a:off x="4763410" y="465750"/>
              <a:ext cx="969026" cy="486285"/>
            </a:xfrm>
            <a:custGeom>
              <a:avLst/>
              <a:gdLst/>
              <a:ahLst/>
              <a:cxnLst/>
              <a:rect l="l" t="t" r="r" b="b"/>
              <a:pathLst>
                <a:path w="10934" h="5487" extrusionOk="0">
                  <a:moveTo>
                    <a:pt x="583" y="1"/>
                  </a:moveTo>
                  <a:cubicBezTo>
                    <a:pt x="451" y="1"/>
                    <a:pt x="343" y="17"/>
                    <a:pt x="265" y="52"/>
                  </a:cubicBezTo>
                  <a:lnTo>
                    <a:pt x="255" y="52"/>
                  </a:lnTo>
                  <a:lnTo>
                    <a:pt x="216" y="81"/>
                  </a:lnTo>
                  <a:lnTo>
                    <a:pt x="206" y="91"/>
                  </a:lnTo>
                  <a:cubicBezTo>
                    <a:pt x="196" y="100"/>
                    <a:pt x="187" y="100"/>
                    <a:pt x="177" y="120"/>
                  </a:cubicBezTo>
                  <a:lnTo>
                    <a:pt x="167" y="130"/>
                  </a:lnTo>
                  <a:cubicBezTo>
                    <a:pt x="157" y="140"/>
                    <a:pt x="147" y="149"/>
                    <a:pt x="138" y="169"/>
                  </a:cubicBezTo>
                  <a:cubicBezTo>
                    <a:pt x="1" y="482"/>
                    <a:pt x="695" y="1029"/>
                    <a:pt x="1711" y="1605"/>
                  </a:cubicBezTo>
                  <a:cubicBezTo>
                    <a:pt x="1799" y="1664"/>
                    <a:pt x="1896" y="1722"/>
                    <a:pt x="1994" y="1771"/>
                  </a:cubicBezTo>
                  <a:cubicBezTo>
                    <a:pt x="2189" y="1888"/>
                    <a:pt x="2395" y="1996"/>
                    <a:pt x="2610" y="2103"/>
                  </a:cubicBezTo>
                  <a:cubicBezTo>
                    <a:pt x="2717" y="2162"/>
                    <a:pt x="2824" y="2211"/>
                    <a:pt x="2932" y="2269"/>
                  </a:cubicBezTo>
                  <a:cubicBezTo>
                    <a:pt x="3196" y="2406"/>
                    <a:pt x="3479" y="2543"/>
                    <a:pt x="3753" y="2680"/>
                  </a:cubicBezTo>
                  <a:cubicBezTo>
                    <a:pt x="4261" y="2924"/>
                    <a:pt x="4759" y="3149"/>
                    <a:pt x="5238" y="3364"/>
                  </a:cubicBezTo>
                  <a:lnTo>
                    <a:pt x="5394" y="3442"/>
                  </a:lnTo>
                  <a:cubicBezTo>
                    <a:pt x="6391" y="3882"/>
                    <a:pt x="7231" y="4233"/>
                    <a:pt x="7592" y="4390"/>
                  </a:cubicBezTo>
                  <a:cubicBezTo>
                    <a:pt x="7607" y="4394"/>
                    <a:pt x="7624" y="4397"/>
                    <a:pt x="7642" y="4397"/>
                  </a:cubicBezTo>
                  <a:cubicBezTo>
                    <a:pt x="7661" y="4397"/>
                    <a:pt x="7680" y="4394"/>
                    <a:pt x="7700" y="4390"/>
                  </a:cubicBezTo>
                  <a:cubicBezTo>
                    <a:pt x="7700" y="4429"/>
                    <a:pt x="7729" y="4468"/>
                    <a:pt x="7768" y="4487"/>
                  </a:cubicBezTo>
                  <a:lnTo>
                    <a:pt x="8032" y="4605"/>
                  </a:lnTo>
                  <a:cubicBezTo>
                    <a:pt x="8047" y="4612"/>
                    <a:pt x="8064" y="4616"/>
                    <a:pt x="8081" y="4616"/>
                  </a:cubicBezTo>
                  <a:cubicBezTo>
                    <a:pt x="8128" y="4616"/>
                    <a:pt x="8176" y="4587"/>
                    <a:pt x="8198" y="4536"/>
                  </a:cubicBezTo>
                  <a:lnTo>
                    <a:pt x="8198" y="4517"/>
                  </a:lnTo>
                  <a:cubicBezTo>
                    <a:pt x="8442" y="4956"/>
                    <a:pt x="8843" y="5279"/>
                    <a:pt x="9322" y="5425"/>
                  </a:cubicBezTo>
                  <a:cubicBezTo>
                    <a:pt x="9479" y="5467"/>
                    <a:pt x="9640" y="5487"/>
                    <a:pt x="9800" y="5487"/>
                  </a:cubicBezTo>
                  <a:cubicBezTo>
                    <a:pt x="10208" y="5487"/>
                    <a:pt x="10611" y="5355"/>
                    <a:pt x="10934" y="5103"/>
                  </a:cubicBezTo>
                  <a:lnTo>
                    <a:pt x="10914" y="5083"/>
                  </a:lnTo>
                  <a:cubicBezTo>
                    <a:pt x="10660" y="4907"/>
                    <a:pt x="10514" y="4614"/>
                    <a:pt x="10396" y="4331"/>
                  </a:cubicBezTo>
                  <a:cubicBezTo>
                    <a:pt x="10279" y="4038"/>
                    <a:pt x="10172" y="3715"/>
                    <a:pt x="9947" y="3481"/>
                  </a:cubicBezTo>
                  <a:cubicBezTo>
                    <a:pt x="9781" y="3305"/>
                    <a:pt x="9566" y="3178"/>
                    <a:pt x="9322" y="3129"/>
                  </a:cubicBezTo>
                  <a:cubicBezTo>
                    <a:pt x="9245" y="3116"/>
                    <a:pt x="9168" y="3109"/>
                    <a:pt x="9092" y="3109"/>
                  </a:cubicBezTo>
                  <a:cubicBezTo>
                    <a:pt x="8994" y="3109"/>
                    <a:pt x="8897" y="3121"/>
                    <a:pt x="8804" y="3149"/>
                  </a:cubicBezTo>
                  <a:lnTo>
                    <a:pt x="8804" y="3139"/>
                  </a:lnTo>
                  <a:cubicBezTo>
                    <a:pt x="8833" y="3071"/>
                    <a:pt x="8804" y="3002"/>
                    <a:pt x="8745" y="2973"/>
                  </a:cubicBezTo>
                  <a:lnTo>
                    <a:pt x="8481" y="2856"/>
                  </a:lnTo>
                  <a:cubicBezTo>
                    <a:pt x="8466" y="2848"/>
                    <a:pt x="8452" y="2845"/>
                    <a:pt x="8437" y="2845"/>
                  </a:cubicBezTo>
                  <a:cubicBezTo>
                    <a:pt x="8412" y="2845"/>
                    <a:pt x="8388" y="2853"/>
                    <a:pt x="8364" y="2865"/>
                  </a:cubicBezTo>
                  <a:cubicBezTo>
                    <a:pt x="8354" y="2826"/>
                    <a:pt x="8325" y="2807"/>
                    <a:pt x="8296" y="2787"/>
                  </a:cubicBezTo>
                  <a:cubicBezTo>
                    <a:pt x="7232" y="2301"/>
                    <a:pt x="2160" y="1"/>
                    <a:pt x="58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3053;p55">
              <a:extLst>
                <a:ext uri="{FF2B5EF4-FFF2-40B4-BE49-F238E27FC236}">
                  <a16:creationId xmlns:a16="http://schemas.microsoft.com/office/drawing/2014/main" id="{E7F8F839-B05D-5865-B8E9-25D954C14A55}"/>
                </a:ext>
              </a:extLst>
            </p:cNvPr>
            <p:cNvGrpSpPr/>
            <p:nvPr/>
          </p:nvGrpSpPr>
          <p:grpSpPr>
            <a:xfrm>
              <a:off x="4751750" y="466016"/>
              <a:ext cx="992326" cy="486461"/>
              <a:chOff x="4751750" y="466016"/>
              <a:chExt cx="992326" cy="486461"/>
            </a:xfrm>
          </p:grpSpPr>
          <p:sp>
            <p:nvSpPr>
              <p:cNvPr id="43" name="Google Shape;3054;p55">
                <a:extLst>
                  <a:ext uri="{FF2B5EF4-FFF2-40B4-BE49-F238E27FC236}">
                    <a16:creationId xmlns:a16="http://schemas.microsoft.com/office/drawing/2014/main" id="{E2A7277A-4187-C610-FD11-24056E55BC78}"/>
                  </a:ext>
                </a:extLst>
              </p:cNvPr>
              <p:cNvSpPr/>
              <p:nvPr/>
            </p:nvSpPr>
            <p:spPr>
              <a:xfrm>
                <a:off x="5492912" y="741372"/>
                <a:ext cx="251163" cy="211105"/>
              </a:xfrm>
              <a:custGeom>
                <a:avLst/>
                <a:gdLst/>
                <a:ahLst/>
                <a:cxnLst/>
                <a:rect l="l" t="t" r="r" b="b"/>
                <a:pathLst>
                  <a:path w="2834" h="2382" extrusionOk="0">
                    <a:moveTo>
                      <a:pt x="999" y="1"/>
                    </a:moveTo>
                    <a:cubicBezTo>
                      <a:pt x="830" y="1"/>
                      <a:pt x="659" y="39"/>
                      <a:pt x="499" y="117"/>
                    </a:cubicBezTo>
                    <a:lnTo>
                      <a:pt x="362" y="410"/>
                    </a:lnTo>
                    <a:lnTo>
                      <a:pt x="1" y="1182"/>
                    </a:lnTo>
                    <a:cubicBezTo>
                      <a:pt x="206" y="1729"/>
                      <a:pt x="665" y="2149"/>
                      <a:pt x="1222" y="2315"/>
                    </a:cubicBezTo>
                    <a:cubicBezTo>
                      <a:pt x="1380" y="2360"/>
                      <a:pt x="1542" y="2381"/>
                      <a:pt x="1704" y="2381"/>
                    </a:cubicBezTo>
                    <a:cubicBezTo>
                      <a:pt x="2111" y="2381"/>
                      <a:pt x="2512" y="2245"/>
                      <a:pt x="2834" y="1993"/>
                    </a:cubicBezTo>
                    <a:lnTo>
                      <a:pt x="2814" y="1983"/>
                    </a:lnTo>
                    <a:cubicBezTo>
                      <a:pt x="2560" y="1797"/>
                      <a:pt x="2424" y="1514"/>
                      <a:pt x="2297" y="1221"/>
                    </a:cubicBezTo>
                    <a:cubicBezTo>
                      <a:pt x="2179" y="928"/>
                      <a:pt x="2072" y="615"/>
                      <a:pt x="1847" y="381"/>
                    </a:cubicBezTo>
                    <a:cubicBezTo>
                      <a:pt x="1625" y="133"/>
                      <a:pt x="1315"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55;p55">
                <a:extLst>
                  <a:ext uri="{FF2B5EF4-FFF2-40B4-BE49-F238E27FC236}">
                    <a16:creationId xmlns:a16="http://schemas.microsoft.com/office/drawing/2014/main" id="{0036DB03-9620-0A2D-E187-A0AE2D2C6F29}"/>
                  </a:ext>
                </a:extLst>
              </p:cNvPr>
              <p:cNvSpPr/>
              <p:nvPr/>
            </p:nvSpPr>
            <p:spPr>
              <a:xfrm>
                <a:off x="4751750" y="466016"/>
                <a:ext cx="770683" cy="389595"/>
              </a:xfrm>
              <a:custGeom>
                <a:avLst/>
                <a:gdLst/>
                <a:ahLst/>
                <a:cxnLst/>
                <a:rect l="l" t="t" r="r" b="b"/>
                <a:pathLst>
                  <a:path w="8696" h="4396" extrusionOk="0">
                    <a:moveTo>
                      <a:pt x="867" y="0"/>
                    </a:moveTo>
                    <a:cubicBezTo>
                      <a:pt x="625" y="0"/>
                      <a:pt x="464" y="54"/>
                      <a:pt x="411" y="176"/>
                    </a:cubicBezTo>
                    <a:cubicBezTo>
                      <a:pt x="0" y="1084"/>
                      <a:pt x="6615" y="3869"/>
                      <a:pt x="7856" y="4387"/>
                    </a:cubicBezTo>
                    <a:cubicBezTo>
                      <a:pt x="7871" y="4392"/>
                      <a:pt x="7888" y="4395"/>
                      <a:pt x="7906" y="4395"/>
                    </a:cubicBezTo>
                    <a:cubicBezTo>
                      <a:pt x="8007" y="4395"/>
                      <a:pt x="8131" y="4302"/>
                      <a:pt x="8198" y="4152"/>
                    </a:cubicBezTo>
                    <a:lnTo>
                      <a:pt x="8618" y="3195"/>
                    </a:lnTo>
                    <a:cubicBezTo>
                      <a:pt x="8696" y="3019"/>
                      <a:pt x="8667" y="2833"/>
                      <a:pt x="8559" y="2784"/>
                    </a:cubicBezTo>
                    <a:cubicBezTo>
                      <a:pt x="7500" y="2293"/>
                      <a:pt x="2449"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56;p55">
                <a:extLst>
                  <a:ext uri="{FF2B5EF4-FFF2-40B4-BE49-F238E27FC236}">
                    <a16:creationId xmlns:a16="http://schemas.microsoft.com/office/drawing/2014/main" id="{3FFA7F08-52EA-5375-96A4-0DA35B30F942}"/>
                  </a:ext>
                </a:extLst>
              </p:cNvPr>
              <p:cNvSpPr/>
              <p:nvPr/>
            </p:nvSpPr>
            <p:spPr>
              <a:xfrm>
                <a:off x="5454804" y="718595"/>
                <a:ext cx="103160" cy="156246"/>
              </a:xfrm>
              <a:custGeom>
                <a:avLst/>
                <a:gdLst/>
                <a:ahLst/>
                <a:cxnLst/>
                <a:rect l="l" t="t" r="r" b="b"/>
                <a:pathLst>
                  <a:path w="1164" h="1763" extrusionOk="0">
                    <a:moveTo>
                      <a:pt x="762" y="1"/>
                    </a:moveTo>
                    <a:cubicBezTo>
                      <a:pt x="715" y="1"/>
                      <a:pt x="667" y="28"/>
                      <a:pt x="646" y="71"/>
                    </a:cubicBezTo>
                    <a:lnTo>
                      <a:pt x="30" y="1468"/>
                    </a:lnTo>
                    <a:cubicBezTo>
                      <a:pt x="1" y="1537"/>
                      <a:pt x="30" y="1605"/>
                      <a:pt x="98" y="1634"/>
                    </a:cubicBezTo>
                    <a:lnTo>
                      <a:pt x="352" y="1752"/>
                    </a:lnTo>
                    <a:cubicBezTo>
                      <a:pt x="370" y="1759"/>
                      <a:pt x="389" y="1763"/>
                      <a:pt x="407" y="1763"/>
                    </a:cubicBezTo>
                    <a:cubicBezTo>
                      <a:pt x="458" y="1763"/>
                      <a:pt x="507" y="1734"/>
                      <a:pt x="528" y="1683"/>
                    </a:cubicBezTo>
                    <a:lnTo>
                      <a:pt x="1144" y="286"/>
                    </a:lnTo>
                    <a:cubicBezTo>
                      <a:pt x="1163" y="227"/>
                      <a:pt x="1144" y="149"/>
                      <a:pt x="1075" y="120"/>
                    </a:cubicBezTo>
                    <a:lnTo>
                      <a:pt x="812" y="12"/>
                    </a:lnTo>
                    <a:cubicBezTo>
                      <a:pt x="796" y="5"/>
                      <a:pt x="779"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 name="Google Shape;3057;p55">
            <a:extLst>
              <a:ext uri="{FF2B5EF4-FFF2-40B4-BE49-F238E27FC236}">
                <a16:creationId xmlns:a16="http://schemas.microsoft.com/office/drawing/2014/main" id="{54A1A83C-513A-149D-3ECD-0D0F7BA39E28}"/>
              </a:ext>
            </a:extLst>
          </p:cNvPr>
          <p:cNvGrpSpPr/>
          <p:nvPr/>
        </p:nvGrpSpPr>
        <p:grpSpPr>
          <a:xfrm>
            <a:off x="8536213" y="3003258"/>
            <a:ext cx="452620" cy="459063"/>
            <a:chOff x="8438852" y="1291368"/>
            <a:chExt cx="451176" cy="457599"/>
          </a:xfrm>
        </p:grpSpPr>
        <p:sp>
          <p:nvSpPr>
            <p:cNvPr id="47" name="Google Shape;3058;p55">
              <a:extLst>
                <a:ext uri="{FF2B5EF4-FFF2-40B4-BE49-F238E27FC236}">
                  <a16:creationId xmlns:a16="http://schemas.microsoft.com/office/drawing/2014/main" id="{EDAF3932-3C01-6519-0A91-291897EBC0C9}"/>
                </a:ext>
              </a:extLst>
            </p:cNvPr>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59;p55">
              <a:extLst>
                <a:ext uri="{FF2B5EF4-FFF2-40B4-BE49-F238E27FC236}">
                  <a16:creationId xmlns:a16="http://schemas.microsoft.com/office/drawing/2014/main" id="{E552AC86-8729-E860-C60A-9CF324AD4B65}"/>
                </a:ext>
              </a:extLst>
            </p:cNvPr>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3060;p55">
            <a:extLst>
              <a:ext uri="{FF2B5EF4-FFF2-40B4-BE49-F238E27FC236}">
                <a16:creationId xmlns:a16="http://schemas.microsoft.com/office/drawing/2014/main" id="{9DE6F60C-C696-3E02-C630-9E8DCF795E8D}"/>
              </a:ext>
            </a:extLst>
          </p:cNvPr>
          <p:cNvGrpSpPr/>
          <p:nvPr/>
        </p:nvGrpSpPr>
        <p:grpSpPr>
          <a:xfrm rot="-2241623">
            <a:off x="6209529" y="5266885"/>
            <a:ext cx="392383" cy="339285"/>
            <a:chOff x="114900" y="1099975"/>
            <a:chExt cx="392400" cy="339300"/>
          </a:xfrm>
        </p:grpSpPr>
        <p:sp>
          <p:nvSpPr>
            <p:cNvPr id="50" name="Google Shape;3061;p55">
              <a:extLst>
                <a:ext uri="{FF2B5EF4-FFF2-40B4-BE49-F238E27FC236}">
                  <a16:creationId xmlns:a16="http://schemas.microsoft.com/office/drawing/2014/main" id="{9F948456-59DC-18F7-C932-0CC0A3C95893}"/>
                </a:ext>
              </a:extLst>
            </p:cNvPr>
            <p:cNvSpPr/>
            <p:nvPr/>
          </p:nvSpPr>
          <p:spPr>
            <a:xfrm>
              <a:off x="114900" y="1099975"/>
              <a:ext cx="392400" cy="339300"/>
            </a:xfrm>
            <a:prstGeom prst="triangle">
              <a:avLst>
                <a:gd name="adj" fmla="val 50000"/>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62;p55">
              <a:extLst>
                <a:ext uri="{FF2B5EF4-FFF2-40B4-BE49-F238E27FC236}">
                  <a16:creationId xmlns:a16="http://schemas.microsoft.com/office/drawing/2014/main" id="{5C137E47-19DC-23A8-F1A8-E9EEAC1B481B}"/>
                </a:ext>
              </a:extLst>
            </p:cNvPr>
            <p:cNvSpPr/>
            <p:nvPr/>
          </p:nvSpPr>
          <p:spPr>
            <a:xfrm>
              <a:off x="114900" y="1099975"/>
              <a:ext cx="392400" cy="3393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3063;p55">
            <a:extLst>
              <a:ext uri="{FF2B5EF4-FFF2-40B4-BE49-F238E27FC236}">
                <a16:creationId xmlns:a16="http://schemas.microsoft.com/office/drawing/2014/main" id="{D68DB94C-F60F-F38F-3FE6-6CE1DB920F88}"/>
              </a:ext>
            </a:extLst>
          </p:cNvPr>
          <p:cNvGrpSpPr/>
          <p:nvPr/>
        </p:nvGrpSpPr>
        <p:grpSpPr>
          <a:xfrm>
            <a:off x="2343645" y="4390105"/>
            <a:ext cx="364441" cy="364409"/>
            <a:chOff x="-250650" y="2042750"/>
            <a:chExt cx="327000" cy="327000"/>
          </a:xfrm>
        </p:grpSpPr>
        <p:sp>
          <p:nvSpPr>
            <p:cNvPr id="53" name="Google Shape;3064;p55">
              <a:extLst>
                <a:ext uri="{FF2B5EF4-FFF2-40B4-BE49-F238E27FC236}">
                  <a16:creationId xmlns:a16="http://schemas.microsoft.com/office/drawing/2014/main" id="{142C50D8-8432-092E-3122-69AA5324339C}"/>
                </a:ext>
              </a:extLst>
            </p:cNvPr>
            <p:cNvSpPr/>
            <p:nvPr/>
          </p:nvSpPr>
          <p:spPr>
            <a:xfrm>
              <a:off x="-250650" y="2042750"/>
              <a:ext cx="327000" cy="327000"/>
            </a:xfrm>
            <a:prstGeom prst="ellipse">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65;p55">
              <a:extLst>
                <a:ext uri="{FF2B5EF4-FFF2-40B4-BE49-F238E27FC236}">
                  <a16:creationId xmlns:a16="http://schemas.microsoft.com/office/drawing/2014/main" id="{E2AF68E3-CE0A-2A8F-F691-7A56BE3EC72A}"/>
                </a:ext>
              </a:extLst>
            </p:cNvPr>
            <p:cNvSpPr/>
            <p:nvPr/>
          </p:nvSpPr>
          <p:spPr>
            <a:xfrm>
              <a:off x="-250650" y="2042750"/>
              <a:ext cx="327000" cy="32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220606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7"/>
        <p:cNvGrpSpPr/>
        <p:nvPr/>
      </p:nvGrpSpPr>
      <p:grpSpPr>
        <a:xfrm>
          <a:off x="0" y="0"/>
          <a:ext cx="0" cy="0"/>
          <a:chOff x="0" y="0"/>
          <a:chExt cx="0" cy="0"/>
        </a:xfrm>
      </p:grpSpPr>
      <p:grpSp>
        <p:nvGrpSpPr>
          <p:cNvPr id="58" name="Google Shape;2669;p41">
            <a:extLst>
              <a:ext uri="{FF2B5EF4-FFF2-40B4-BE49-F238E27FC236}">
                <a16:creationId xmlns:a16="http://schemas.microsoft.com/office/drawing/2014/main" id="{81479102-D958-9AC7-16F7-3C69D53EE8D0}"/>
              </a:ext>
            </a:extLst>
          </p:cNvPr>
          <p:cNvGrpSpPr/>
          <p:nvPr/>
        </p:nvGrpSpPr>
        <p:grpSpPr>
          <a:xfrm>
            <a:off x="6176682" y="4664314"/>
            <a:ext cx="510356" cy="403059"/>
            <a:chOff x="-250650" y="2042750"/>
            <a:chExt cx="327000" cy="327000"/>
          </a:xfrm>
        </p:grpSpPr>
        <p:sp>
          <p:nvSpPr>
            <p:cNvPr id="59" name="Google Shape;2670;p41">
              <a:extLst>
                <a:ext uri="{FF2B5EF4-FFF2-40B4-BE49-F238E27FC236}">
                  <a16:creationId xmlns:a16="http://schemas.microsoft.com/office/drawing/2014/main" id="{A80379E7-A889-EAE0-570C-A51A92A88F0F}"/>
                </a:ext>
              </a:extLst>
            </p:cNvPr>
            <p:cNvSpPr/>
            <p:nvPr/>
          </p:nvSpPr>
          <p:spPr>
            <a:xfrm>
              <a:off x="-250650" y="2042750"/>
              <a:ext cx="327000" cy="327000"/>
            </a:xfrm>
            <a:prstGeom prst="ellipse">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71;p41">
              <a:extLst>
                <a:ext uri="{FF2B5EF4-FFF2-40B4-BE49-F238E27FC236}">
                  <a16:creationId xmlns:a16="http://schemas.microsoft.com/office/drawing/2014/main" id="{AE3C83B3-9D75-ED39-B3CA-59062EE0C8DC}"/>
                </a:ext>
              </a:extLst>
            </p:cNvPr>
            <p:cNvSpPr/>
            <p:nvPr/>
          </p:nvSpPr>
          <p:spPr>
            <a:xfrm>
              <a:off x="-250650" y="2042750"/>
              <a:ext cx="327000" cy="3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045;p55">
            <a:extLst>
              <a:ext uri="{FF2B5EF4-FFF2-40B4-BE49-F238E27FC236}">
                <a16:creationId xmlns:a16="http://schemas.microsoft.com/office/drawing/2014/main" id="{D38A8797-DA91-4FC8-52EE-340D549DA7FC}"/>
              </a:ext>
            </a:extLst>
          </p:cNvPr>
          <p:cNvGrpSpPr/>
          <p:nvPr/>
        </p:nvGrpSpPr>
        <p:grpSpPr>
          <a:xfrm rot="-2241628">
            <a:off x="2047738" y="809110"/>
            <a:ext cx="554560" cy="479516"/>
            <a:chOff x="114900" y="1099975"/>
            <a:chExt cx="392400" cy="339300"/>
          </a:xfrm>
        </p:grpSpPr>
        <p:sp>
          <p:nvSpPr>
            <p:cNvPr id="35" name="Google Shape;3046;p55">
              <a:extLst>
                <a:ext uri="{FF2B5EF4-FFF2-40B4-BE49-F238E27FC236}">
                  <a16:creationId xmlns:a16="http://schemas.microsoft.com/office/drawing/2014/main" id="{7EF6119E-AC29-9449-A77F-56853563A094}"/>
                </a:ext>
              </a:extLst>
            </p:cNvPr>
            <p:cNvSpPr/>
            <p:nvPr/>
          </p:nvSpPr>
          <p:spPr>
            <a:xfrm>
              <a:off x="114900" y="1099975"/>
              <a:ext cx="392400" cy="339300"/>
            </a:xfrm>
            <a:prstGeom prst="triangle">
              <a:avLst>
                <a:gd name="adj" fmla="val 50000"/>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47;p55">
              <a:extLst>
                <a:ext uri="{FF2B5EF4-FFF2-40B4-BE49-F238E27FC236}">
                  <a16:creationId xmlns:a16="http://schemas.microsoft.com/office/drawing/2014/main" id="{22FD834C-D0F1-A4FC-CDAB-F80D05B2A3BE}"/>
                </a:ext>
              </a:extLst>
            </p:cNvPr>
            <p:cNvSpPr/>
            <p:nvPr/>
          </p:nvSpPr>
          <p:spPr>
            <a:xfrm>
              <a:off x="114900" y="1099975"/>
              <a:ext cx="392400" cy="339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grpSp>
      <p:sp>
        <p:nvSpPr>
          <p:cNvPr id="10" name="Rounded Rectangle 9">
            <a:extLst>
              <a:ext uri="{FF2B5EF4-FFF2-40B4-BE49-F238E27FC236}">
                <a16:creationId xmlns:a16="http://schemas.microsoft.com/office/drawing/2014/main" id="{520206B0-1E41-A721-9357-F32E9F1D7FBD}"/>
              </a:ext>
            </a:extLst>
          </p:cNvPr>
          <p:cNvSpPr/>
          <p:nvPr/>
        </p:nvSpPr>
        <p:spPr>
          <a:xfrm>
            <a:off x="528203" y="1188710"/>
            <a:ext cx="8109130" cy="3677210"/>
          </a:xfrm>
          <a:prstGeom prst="roundRect">
            <a:avLst>
              <a:gd name="adj" fmla="val 6637"/>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000" dirty="0" err="1">
                <a:solidFill>
                  <a:schemeClr val="bg2">
                    <a:lumMod val="50000"/>
                  </a:schemeClr>
                </a:solidFill>
                <a:effectLst/>
                <a:latin typeface="Calibri" panose="020F0502020204030204" pitchFamily="34" charset="0"/>
                <a:ea typeface="Calibri" panose="020F0502020204030204" pitchFamily="34" charset="0"/>
              </a:rPr>
              <a:t>Nói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cách</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khác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cười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là</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phản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ứng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cảm</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xúc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tcura</a:t>
            </a:r>
            <a:r>
              <a:rPr lang="en-US" sz="2000" dirty="0">
                <a:solidFill>
                  <a:schemeClr val="bg2">
                    <a:lumMod val="50000"/>
                  </a:schemeClr>
                </a:solidFill>
                <a:effectLst/>
                <a:latin typeface="Calibri" panose="020F0502020204030204" pitchFamily="34" charset="0"/>
                <a:ea typeface="Calibri" panose="020F0502020204030204" pitchFamily="34" charset="0"/>
              </a:rPr>
              <a:t> con </a:t>
            </a:r>
            <a:r>
              <a:rPr lang="en-US" sz="2000" dirty="0" err="1">
                <a:solidFill>
                  <a:schemeClr val="bg2">
                    <a:lumMod val="50000"/>
                  </a:schemeClr>
                </a:solidFill>
                <a:effectLst/>
                <a:latin typeface="Calibri" panose="020F0502020204030204" pitchFamily="34" charset="0"/>
                <a:ea typeface="Calibri" panose="020F0502020204030204" pitchFamily="34" charset="0"/>
              </a:rPr>
              <a:t>người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trong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ý</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thức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thẩm</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mĩ</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của</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nó</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khi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nhận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hiện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tượng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thực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mang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xung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đột</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hài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kịch</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Như</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vậy</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cười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trong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hài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là</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cười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đặc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biệt</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nhằm</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vào</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đối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tượng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cụ</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thể</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là</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cười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có</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mục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đích</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và</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ý</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nghĩa</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xã</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hội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sâu</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sắc.Còn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hài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là</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giá</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trị</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khách</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quan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của</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một</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hiện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tượng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xã</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hội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là</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cười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cao</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cười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có</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ý</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nghĩa</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và</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giá</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trị</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xã</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hội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Phù</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hợp</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với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những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phẩm</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chất</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đa</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dạng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của</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hiện</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thực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là</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các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sắc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thái</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khác</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nhau</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của</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tiếng</a:t>
            </a:r>
            <a:r>
              <a:rPr lang="en-US" sz="2000" dirty="0">
                <a:solidFill>
                  <a:schemeClr val="bg2">
                    <a:lumMod val="50000"/>
                  </a:schemeClr>
                </a:solidFill>
                <a:effectLst/>
                <a:latin typeface="Calibri" panose="020F0502020204030204" pitchFamily="34" charset="0"/>
                <a:ea typeface="Calibri" panose="020F0502020204030204" pitchFamily="34" charset="0"/>
              </a:rPr>
              <a:t> </a:t>
            </a:r>
            <a:r>
              <a:rPr lang="en-US" sz="2000" dirty="0" err="1">
                <a:solidFill>
                  <a:schemeClr val="bg2">
                    <a:lumMod val="50000"/>
                  </a:schemeClr>
                </a:solidFill>
                <a:effectLst/>
                <a:latin typeface="Calibri" panose="020F0502020204030204" pitchFamily="34" charset="0"/>
                <a:ea typeface="Calibri" panose="020F0502020204030204" pitchFamily="34" charset="0"/>
              </a:rPr>
              <a:t>cười</a:t>
            </a:r>
            <a:r>
              <a:rPr lang="en-US" sz="2000" dirty="0">
                <a:solidFill>
                  <a:schemeClr val="bg2">
                    <a:lumMod val="50000"/>
                  </a:schemeClr>
                </a:solidFill>
                <a:effectLst/>
                <a:latin typeface="Calibri" panose="020F0502020204030204" pitchFamily="34" charset="0"/>
                <a:ea typeface="Calibri" panose="020F0502020204030204" pitchFamily="34" charset="0"/>
              </a:rPr>
              <a:t>.</a:t>
            </a:r>
            <a:endParaRPr lang="en-VN" sz="2000" dirty="0">
              <a:solidFill>
                <a:schemeClr val="bg2">
                  <a:lumMod val="50000"/>
                </a:schemeClr>
              </a:solidFill>
              <a:effectLst/>
              <a:latin typeface="Times New Roman" panose="02020603050405020304" pitchFamily="18" charset="0"/>
              <a:ea typeface="Times New Roman" panose="02020603050405020304" pitchFamily="18" charset="0"/>
            </a:endParaRPr>
          </a:p>
        </p:txBody>
      </p:sp>
      <p:sp>
        <p:nvSpPr>
          <p:cNvPr id="2795" name="Google Shape;2795;p46"/>
          <p:cNvSpPr/>
          <p:nvPr/>
        </p:nvSpPr>
        <p:spPr>
          <a:xfrm>
            <a:off x="507150" y="199862"/>
            <a:ext cx="8129700" cy="852884"/>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algn="just">
              <a:lnSpc>
                <a:spcPct val="106000"/>
              </a:lnSpc>
            </a:pPr>
            <a:r>
              <a:rPr lang="en-US" sz="2000" b="1" dirty="0" err="1">
                <a:solidFill>
                  <a:schemeClr val="accent6"/>
                </a:solidFill>
                <a:effectLst/>
                <a:latin typeface="Calibri" panose="020F0502020204030204" pitchFamily="34" charset="0"/>
                <a:ea typeface="Calibri" panose="020F0502020204030204" pitchFamily="34" charset="0"/>
              </a:rPr>
              <a:t>Câu</a:t>
            </a:r>
            <a:r>
              <a:rPr lang="en-US" sz="2000" b="1" dirty="0">
                <a:solidFill>
                  <a:schemeClr val="accent6"/>
                </a:solidFill>
                <a:effectLst/>
                <a:latin typeface="Calibri" panose="020F0502020204030204" pitchFamily="34" charset="0"/>
                <a:ea typeface="Calibri" panose="020F0502020204030204" pitchFamily="34" charset="0"/>
              </a:rPr>
              <a:t> 6:</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Tiếng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cười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trong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hài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kịch</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có</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ý</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nghĩa</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như</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thế</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nào</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đối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với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đời</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sống</a:t>
            </a:r>
            <a:r>
              <a:rPr lang="en-US" sz="2000" dirty="0">
                <a:solidFill>
                  <a:schemeClr val="accent6"/>
                </a:solidFill>
                <a:effectLst/>
                <a:latin typeface="Calibri" panose="020F0502020204030204" pitchFamily="34" charset="0"/>
                <a:ea typeface="Calibri" panose="020F0502020204030204" pitchFamily="34" charset="0"/>
              </a:rPr>
              <a:t> </a:t>
            </a:r>
            <a:r>
              <a:rPr lang="en-US" sz="2000" dirty="0" err="1">
                <a:solidFill>
                  <a:schemeClr val="accent6"/>
                </a:solidFill>
                <a:effectLst/>
                <a:latin typeface="Calibri" panose="020F0502020204030204" pitchFamily="34" charset="0"/>
                <a:ea typeface="Calibri" panose="020F0502020204030204" pitchFamily="34" charset="0"/>
              </a:rPr>
              <a:t>của</a:t>
            </a:r>
            <a:r>
              <a:rPr lang="en-US" sz="2000" dirty="0">
                <a:solidFill>
                  <a:schemeClr val="accent6"/>
                </a:solidFill>
                <a:effectLst/>
                <a:latin typeface="Calibri" panose="020F0502020204030204" pitchFamily="34" charset="0"/>
                <a:ea typeface="Calibri" panose="020F0502020204030204" pitchFamily="34" charset="0"/>
              </a:rPr>
              <a:t> con </a:t>
            </a:r>
            <a:r>
              <a:rPr lang="en-US" sz="2000" dirty="0" err="1">
                <a:solidFill>
                  <a:schemeClr val="accent6"/>
                </a:solidFill>
                <a:effectLst/>
                <a:latin typeface="Calibri" panose="020F0502020204030204" pitchFamily="34" charset="0"/>
                <a:ea typeface="Calibri" panose="020F0502020204030204" pitchFamily="34" charset="0"/>
              </a:rPr>
              <a:t>người</a:t>
            </a:r>
            <a:r>
              <a:rPr lang="en-US" sz="2000" dirty="0">
                <a:solidFill>
                  <a:schemeClr val="accent6"/>
                </a:solidFill>
                <a:effectLst/>
                <a:latin typeface="Calibri" panose="020F0502020204030204" pitchFamily="34" charset="0"/>
                <a:ea typeface="Calibri" panose="020F0502020204030204" pitchFamily="34" charset="0"/>
              </a:rPr>
              <a:t>?</a:t>
            </a:r>
            <a:endParaRPr lang="en-VN" sz="2000" dirty="0">
              <a:solidFill>
                <a:schemeClr val="accent6"/>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35199A03-F189-6ADF-9A8B-EF87098B05D7}"/>
              </a:ext>
            </a:extLst>
          </p:cNvPr>
          <p:cNvSpPr txBox="1"/>
          <p:nvPr/>
        </p:nvSpPr>
        <p:spPr>
          <a:xfrm>
            <a:off x="858764" y="1274025"/>
            <a:ext cx="7426472" cy="403059"/>
          </a:xfrm>
          <a:prstGeom prst="rect">
            <a:avLst/>
          </a:prstGeom>
          <a:noFill/>
        </p:spPr>
        <p:txBody>
          <a:bodyPr wrap="square">
            <a:spAutoFit/>
          </a:bodyPr>
          <a:lstStyle/>
          <a:p>
            <a:pPr algn="ctr">
              <a:lnSpc>
                <a:spcPct val="106000"/>
              </a:lnSpc>
            </a:pPr>
            <a:r>
              <a:rPr lang="en-US" sz="2000" b="1" u="sng" dirty="0" err="1">
                <a:solidFill>
                  <a:schemeClr val="accent5">
                    <a:lumMod val="50000"/>
                  </a:schemeClr>
                </a:solidFill>
                <a:effectLst/>
                <a:latin typeface="Calibri" panose="020F0502020204030204" pitchFamily="34" charset="0"/>
                <a:ea typeface="Calibri" panose="020F0502020204030204" pitchFamily="34" charset="0"/>
              </a:rPr>
              <a:t>Trả</a:t>
            </a:r>
            <a:r>
              <a:rPr lang="en-US" sz="2000" b="1" u="sng" dirty="0">
                <a:solidFill>
                  <a:schemeClr val="accent5">
                    <a:lumMod val="50000"/>
                  </a:schemeClr>
                </a:solidFill>
                <a:effectLst/>
                <a:latin typeface="Calibri" panose="020F0502020204030204" pitchFamily="34" charset="0"/>
                <a:ea typeface="Calibri" panose="020F0502020204030204" pitchFamily="34" charset="0"/>
              </a:rPr>
              <a:t> </a:t>
            </a:r>
            <a:r>
              <a:rPr lang="en-US" sz="2000" b="1" u="sng" dirty="0" err="1">
                <a:solidFill>
                  <a:schemeClr val="accent5">
                    <a:lumMod val="50000"/>
                  </a:schemeClr>
                </a:solidFill>
                <a:effectLst/>
                <a:latin typeface="Calibri" panose="020F0502020204030204" pitchFamily="34" charset="0"/>
                <a:ea typeface="Calibri" panose="020F0502020204030204" pitchFamily="34" charset="0"/>
              </a:rPr>
              <a:t>lời</a:t>
            </a:r>
            <a:r>
              <a:rPr lang="en-US" sz="2000" b="1" u="sng" dirty="0">
                <a:solidFill>
                  <a:schemeClr val="accent5">
                    <a:lumMod val="50000"/>
                  </a:schemeClr>
                </a:solidFill>
                <a:effectLst/>
                <a:latin typeface="Calibri" panose="020F0502020204030204" pitchFamily="34" charset="0"/>
                <a:ea typeface="Calibri" panose="020F0502020204030204" pitchFamily="34" charset="0"/>
              </a:rPr>
              <a:t>:</a:t>
            </a:r>
            <a:endParaRPr lang="en-VN" sz="1800" b="1" u="sng" dirty="0">
              <a:solidFill>
                <a:schemeClr val="accent5">
                  <a:lumMod val="50000"/>
                </a:schemeClr>
              </a:solidFill>
              <a:effectLst/>
              <a:latin typeface="Times New Roman" panose="02020603050405020304" pitchFamily="18" charset="0"/>
              <a:ea typeface="Times New Roman" panose="02020603050405020304" pitchFamily="18" charset="0"/>
            </a:endParaRPr>
          </a:p>
        </p:txBody>
      </p:sp>
      <p:grpSp>
        <p:nvGrpSpPr>
          <p:cNvPr id="8" name="Google Shape;3036;p55">
            <a:extLst>
              <a:ext uri="{FF2B5EF4-FFF2-40B4-BE49-F238E27FC236}">
                <a16:creationId xmlns:a16="http://schemas.microsoft.com/office/drawing/2014/main" id="{E236EF94-7DE7-8E62-95CF-7ABCBD14BC2D}"/>
              </a:ext>
            </a:extLst>
          </p:cNvPr>
          <p:cNvGrpSpPr/>
          <p:nvPr/>
        </p:nvGrpSpPr>
        <p:grpSpPr>
          <a:xfrm>
            <a:off x="176703" y="2264089"/>
            <a:ext cx="417609" cy="423508"/>
            <a:chOff x="8438852" y="1291368"/>
            <a:chExt cx="451176" cy="457599"/>
          </a:xfrm>
        </p:grpSpPr>
        <p:sp>
          <p:nvSpPr>
            <p:cNvPr id="9" name="Google Shape;3037;p55">
              <a:extLst>
                <a:ext uri="{FF2B5EF4-FFF2-40B4-BE49-F238E27FC236}">
                  <a16:creationId xmlns:a16="http://schemas.microsoft.com/office/drawing/2014/main" id="{E95527FD-320D-F639-CB20-644B58274A89}"/>
                </a:ext>
              </a:extLst>
            </p:cNvPr>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38;p55">
              <a:extLst>
                <a:ext uri="{FF2B5EF4-FFF2-40B4-BE49-F238E27FC236}">
                  <a16:creationId xmlns:a16="http://schemas.microsoft.com/office/drawing/2014/main" id="{5B9148F8-5E19-FEBF-0619-E9C001DF25CE}"/>
                </a:ext>
              </a:extLst>
            </p:cNvPr>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2646;p41">
            <a:extLst>
              <a:ext uri="{FF2B5EF4-FFF2-40B4-BE49-F238E27FC236}">
                <a16:creationId xmlns:a16="http://schemas.microsoft.com/office/drawing/2014/main" id="{F278F934-8C0A-1E86-B314-386A83668523}"/>
              </a:ext>
            </a:extLst>
          </p:cNvPr>
          <p:cNvGrpSpPr/>
          <p:nvPr/>
        </p:nvGrpSpPr>
        <p:grpSpPr>
          <a:xfrm>
            <a:off x="8390294" y="994332"/>
            <a:ext cx="643480" cy="527910"/>
            <a:chOff x="8438852" y="1291368"/>
            <a:chExt cx="451176" cy="457599"/>
          </a:xfrm>
        </p:grpSpPr>
        <p:sp>
          <p:nvSpPr>
            <p:cNvPr id="6" name="Google Shape;2647;p41">
              <a:extLst>
                <a:ext uri="{FF2B5EF4-FFF2-40B4-BE49-F238E27FC236}">
                  <a16:creationId xmlns:a16="http://schemas.microsoft.com/office/drawing/2014/main" id="{E27F42A3-243B-1738-F7A1-A775CE02603A}"/>
                </a:ext>
              </a:extLst>
            </p:cNvPr>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48;p41">
              <a:extLst>
                <a:ext uri="{FF2B5EF4-FFF2-40B4-BE49-F238E27FC236}">
                  <a16:creationId xmlns:a16="http://schemas.microsoft.com/office/drawing/2014/main" id="{41C44A2B-64CD-2EE1-E808-AEC3FEEFB2F7}"/>
                </a:ext>
              </a:extLst>
            </p:cNvPr>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651;p41">
            <a:extLst>
              <a:ext uri="{FF2B5EF4-FFF2-40B4-BE49-F238E27FC236}">
                <a16:creationId xmlns:a16="http://schemas.microsoft.com/office/drawing/2014/main" id="{895EC9A4-48F9-8375-1287-7FB4752F9949}"/>
              </a:ext>
            </a:extLst>
          </p:cNvPr>
          <p:cNvGrpSpPr/>
          <p:nvPr/>
        </p:nvGrpSpPr>
        <p:grpSpPr>
          <a:xfrm>
            <a:off x="41162" y="4310184"/>
            <a:ext cx="931010" cy="750115"/>
            <a:chOff x="2319925" y="171850"/>
            <a:chExt cx="960288" cy="908865"/>
          </a:xfrm>
        </p:grpSpPr>
        <p:sp>
          <p:nvSpPr>
            <p:cNvPr id="13" name="Google Shape;2652;p41">
              <a:extLst>
                <a:ext uri="{FF2B5EF4-FFF2-40B4-BE49-F238E27FC236}">
                  <a16:creationId xmlns:a16="http://schemas.microsoft.com/office/drawing/2014/main" id="{550B0CD5-DC4E-481B-D7F2-5310F64B72EB}"/>
                </a:ext>
              </a:extLst>
            </p:cNvPr>
            <p:cNvSpPr/>
            <p:nvPr/>
          </p:nvSpPr>
          <p:spPr>
            <a:xfrm>
              <a:off x="2324433" y="172037"/>
              <a:ext cx="951301" cy="908677"/>
            </a:xfrm>
            <a:custGeom>
              <a:avLst/>
              <a:gdLst/>
              <a:ahLst/>
              <a:cxnLst/>
              <a:rect l="l" t="t" r="r" b="b"/>
              <a:pathLst>
                <a:path w="15266" h="14582" extrusionOk="0">
                  <a:moveTo>
                    <a:pt x="9895" y="257"/>
                  </a:moveTo>
                  <a:cubicBezTo>
                    <a:pt x="9958" y="257"/>
                    <a:pt x="10021" y="262"/>
                    <a:pt x="10084" y="273"/>
                  </a:cubicBezTo>
                  <a:cubicBezTo>
                    <a:pt x="10621" y="370"/>
                    <a:pt x="11012" y="849"/>
                    <a:pt x="11002" y="1396"/>
                  </a:cubicBezTo>
                  <a:cubicBezTo>
                    <a:pt x="10289" y="1211"/>
                    <a:pt x="9576" y="1064"/>
                    <a:pt x="8853" y="957"/>
                  </a:cubicBezTo>
                  <a:cubicBezTo>
                    <a:pt x="9024" y="528"/>
                    <a:pt x="9445" y="257"/>
                    <a:pt x="9895" y="257"/>
                  </a:cubicBezTo>
                  <a:close/>
                  <a:moveTo>
                    <a:pt x="9892" y="0"/>
                  </a:moveTo>
                  <a:cubicBezTo>
                    <a:pt x="9319" y="0"/>
                    <a:pt x="8792" y="354"/>
                    <a:pt x="8599" y="918"/>
                  </a:cubicBezTo>
                  <a:cubicBezTo>
                    <a:pt x="7925" y="820"/>
                    <a:pt x="7260" y="752"/>
                    <a:pt x="6586" y="722"/>
                  </a:cubicBezTo>
                  <a:lnTo>
                    <a:pt x="6518" y="1045"/>
                  </a:lnTo>
                  <a:lnTo>
                    <a:pt x="6185" y="1025"/>
                  </a:lnTo>
                  <a:cubicBezTo>
                    <a:pt x="6151" y="1022"/>
                    <a:pt x="6117" y="1021"/>
                    <a:pt x="6083" y="1021"/>
                  </a:cubicBezTo>
                  <a:cubicBezTo>
                    <a:pt x="5526" y="1021"/>
                    <a:pt x="5022" y="1391"/>
                    <a:pt x="4857" y="1934"/>
                  </a:cubicBezTo>
                  <a:lnTo>
                    <a:pt x="3039" y="7747"/>
                  </a:lnTo>
                  <a:cubicBezTo>
                    <a:pt x="2893" y="7664"/>
                    <a:pt x="2707" y="7591"/>
                    <a:pt x="2513" y="7591"/>
                  </a:cubicBezTo>
                  <a:cubicBezTo>
                    <a:pt x="2319" y="7591"/>
                    <a:pt x="2116" y="7664"/>
                    <a:pt x="1935" y="7874"/>
                  </a:cubicBezTo>
                  <a:cubicBezTo>
                    <a:pt x="1369" y="8529"/>
                    <a:pt x="1" y="10717"/>
                    <a:pt x="1965" y="11284"/>
                  </a:cubicBezTo>
                  <a:cubicBezTo>
                    <a:pt x="1916" y="11577"/>
                    <a:pt x="1975" y="11860"/>
                    <a:pt x="2131" y="12114"/>
                  </a:cubicBezTo>
                  <a:cubicBezTo>
                    <a:pt x="2258" y="12349"/>
                    <a:pt x="2463" y="12525"/>
                    <a:pt x="2707" y="12642"/>
                  </a:cubicBezTo>
                  <a:cubicBezTo>
                    <a:pt x="5490" y="13926"/>
                    <a:pt x="8530" y="14581"/>
                    <a:pt x="11600" y="14581"/>
                  </a:cubicBezTo>
                  <a:cubicBezTo>
                    <a:pt x="11752" y="14581"/>
                    <a:pt x="11905" y="14580"/>
                    <a:pt x="12057" y="14576"/>
                  </a:cubicBezTo>
                  <a:cubicBezTo>
                    <a:pt x="12624" y="14567"/>
                    <a:pt x="13122" y="14176"/>
                    <a:pt x="13279" y="13629"/>
                  </a:cubicBezTo>
                  <a:cubicBezTo>
                    <a:pt x="13371" y="13640"/>
                    <a:pt x="13458" y="13645"/>
                    <a:pt x="13540" y="13645"/>
                  </a:cubicBezTo>
                  <a:cubicBezTo>
                    <a:pt x="15266" y="13645"/>
                    <a:pt x="14899" y="11295"/>
                    <a:pt x="14656" y="10512"/>
                  </a:cubicBezTo>
                  <a:cubicBezTo>
                    <a:pt x="14512" y="10044"/>
                    <a:pt x="14137" y="9939"/>
                    <a:pt x="13824" y="9939"/>
                  </a:cubicBezTo>
                  <a:cubicBezTo>
                    <a:pt x="13777" y="9939"/>
                    <a:pt x="13732" y="9941"/>
                    <a:pt x="13689" y="9945"/>
                  </a:cubicBezTo>
                  <a:lnTo>
                    <a:pt x="14334" y="3898"/>
                  </a:lnTo>
                  <a:cubicBezTo>
                    <a:pt x="14363" y="3575"/>
                    <a:pt x="14275" y="3243"/>
                    <a:pt x="14089" y="2989"/>
                  </a:cubicBezTo>
                  <a:cubicBezTo>
                    <a:pt x="13933" y="2774"/>
                    <a:pt x="13718" y="2618"/>
                    <a:pt x="13464" y="2530"/>
                  </a:cubicBezTo>
                  <a:cubicBezTo>
                    <a:pt x="13366" y="2491"/>
                    <a:pt x="13269" y="2461"/>
                    <a:pt x="13161" y="2422"/>
                  </a:cubicBezTo>
                  <a:lnTo>
                    <a:pt x="13230" y="2100"/>
                  </a:lnTo>
                  <a:cubicBezTo>
                    <a:pt x="12585" y="1856"/>
                    <a:pt x="11921" y="1641"/>
                    <a:pt x="11266" y="1465"/>
                  </a:cubicBezTo>
                  <a:cubicBezTo>
                    <a:pt x="11305" y="781"/>
                    <a:pt x="10836" y="165"/>
                    <a:pt x="10172" y="29"/>
                  </a:cubicBezTo>
                  <a:cubicBezTo>
                    <a:pt x="10078" y="10"/>
                    <a:pt x="9984" y="0"/>
                    <a:pt x="9892"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653;p41">
              <a:extLst>
                <a:ext uri="{FF2B5EF4-FFF2-40B4-BE49-F238E27FC236}">
                  <a16:creationId xmlns:a16="http://schemas.microsoft.com/office/drawing/2014/main" id="{B621EC3A-2A4A-433A-C822-FED9FFDEB48E}"/>
                </a:ext>
              </a:extLst>
            </p:cNvPr>
            <p:cNvGrpSpPr/>
            <p:nvPr/>
          </p:nvGrpSpPr>
          <p:grpSpPr>
            <a:xfrm>
              <a:off x="2319925" y="171850"/>
              <a:ext cx="960288" cy="908865"/>
              <a:chOff x="2319925" y="171850"/>
              <a:chExt cx="960288" cy="908865"/>
            </a:xfrm>
          </p:grpSpPr>
          <p:sp>
            <p:nvSpPr>
              <p:cNvPr id="15" name="Google Shape;2654;p41">
                <a:extLst>
                  <a:ext uri="{FF2B5EF4-FFF2-40B4-BE49-F238E27FC236}">
                    <a16:creationId xmlns:a16="http://schemas.microsoft.com/office/drawing/2014/main" id="{9C06BBDD-EB00-574F-97BE-049B2D5D2FD4}"/>
                  </a:ext>
                </a:extLst>
              </p:cNvPr>
              <p:cNvSpPr/>
              <p:nvPr/>
            </p:nvSpPr>
            <p:spPr>
              <a:xfrm>
                <a:off x="2319925" y="644951"/>
                <a:ext cx="216794" cy="235114"/>
              </a:xfrm>
              <a:custGeom>
                <a:avLst/>
                <a:gdLst/>
                <a:ahLst/>
                <a:cxnLst/>
                <a:rect l="l" t="t" r="r" b="b"/>
                <a:pathLst>
                  <a:path w="3479" h="3773" extrusionOk="0">
                    <a:moveTo>
                      <a:pt x="2660" y="0"/>
                    </a:moveTo>
                    <a:cubicBezTo>
                      <a:pt x="2466" y="0"/>
                      <a:pt x="2263" y="73"/>
                      <a:pt x="2082" y="285"/>
                    </a:cubicBezTo>
                    <a:cubicBezTo>
                      <a:pt x="1486" y="969"/>
                      <a:pt x="1" y="3353"/>
                      <a:pt x="2424" y="3773"/>
                    </a:cubicBezTo>
                    <a:lnTo>
                      <a:pt x="3479" y="363"/>
                    </a:lnTo>
                    <a:cubicBezTo>
                      <a:pt x="3479" y="363"/>
                      <a:pt x="3092"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55;p41">
                <a:extLst>
                  <a:ext uri="{FF2B5EF4-FFF2-40B4-BE49-F238E27FC236}">
                    <a16:creationId xmlns:a16="http://schemas.microsoft.com/office/drawing/2014/main" id="{1283E2E1-715C-B1E6-95E9-40472AE07A56}"/>
                  </a:ext>
                </a:extLst>
              </p:cNvPr>
              <p:cNvSpPr/>
              <p:nvPr/>
            </p:nvSpPr>
            <p:spPr>
              <a:xfrm>
                <a:off x="3135767" y="791455"/>
                <a:ext cx="144446" cy="231126"/>
              </a:xfrm>
              <a:custGeom>
                <a:avLst/>
                <a:gdLst/>
                <a:ahLst/>
                <a:cxnLst/>
                <a:rect l="l" t="t" r="r" b="b"/>
                <a:pathLst>
                  <a:path w="2318" h="3709" extrusionOk="0">
                    <a:moveTo>
                      <a:pt x="884" y="0"/>
                    </a:moveTo>
                    <a:cubicBezTo>
                      <a:pt x="612" y="0"/>
                      <a:pt x="382" y="83"/>
                      <a:pt x="382" y="83"/>
                    </a:cubicBezTo>
                    <a:lnTo>
                      <a:pt x="1" y="3630"/>
                    </a:lnTo>
                    <a:cubicBezTo>
                      <a:pt x="223" y="3684"/>
                      <a:pt x="422" y="3708"/>
                      <a:pt x="598" y="3708"/>
                    </a:cubicBezTo>
                    <a:cubicBezTo>
                      <a:pt x="2317" y="3708"/>
                      <a:pt x="1949" y="1361"/>
                      <a:pt x="1701" y="572"/>
                    </a:cubicBezTo>
                    <a:cubicBezTo>
                      <a:pt x="1560" y="108"/>
                      <a:pt x="1195" y="0"/>
                      <a:pt x="8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56;p41">
                <a:extLst>
                  <a:ext uri="{FF2B5EF4-FFF2-40B4-BE49-F238E27FC236}">
                    <a16:creationId xmlns:a16="http://schemas.microsoft.com/office/drawing/2014/main" id="{CCC70418-CB4F-D5F5-0A63-E8C5134AAD07}"/>
                  </a:ext>
                </a:extLst>
              </p:cNvPr>
              <p:cNvSpPr/>
              <p:nvPr/>
            </p:nvSpPr>
            <p:spPr>
              <a:xfrm>
                <a:off x="2447174" y="235599"/>
                <a:ext cx="776320" cy="845116"/>
              </a:xfrm>
              <a:custGeom>
                <a:avLst/>
                <a:gdLst/>
                <a:ahLst/>
                <a:cxnLst/>
                <a:rect l="l" t="t" r="r" b="b"/>
                <a:pathLst>
                  <a:path w="12458" h="13562" extrusionOk="0">
                    <a:moveTo>
                      <a:pt x="4185" y="1"/>
                    </a:moveTo>
                    <a:cubicBezTo>
                      <a:pt x="3622" y="1"/>
                      <a:pt x="3127" y="371"/>
                      <a:pt x="2961" y="914"/>
                    </a:cubicBezTo>
                    <a:lnTo>
                      <a:pt x="108" y="10049"/>
                    </a:lnTo>
                    <a:cubicBezTo>
                      <a:pt x="1" y="10401"/>
                      <a:pt x="40" y="10782"/>
                      <a:pt x="225" y="11094"/>
                    </a:cubicBezTo>
                    <a:cubicBezTo>
                      <a:pt x="362" y="11329"/>
                      <a:pt x="567" y="11505"/>
                      <a:pt x="802" y="11622"/>
                    </a:cubicBezTo>
                    <a:cubicBezTo>
                      <a:pt x="3594" y="12906"/>
                      <a:pt x="6635" y="13561"/>
                      <a:pt x="9704" y="13561"/>
                    </a:cubicBezTo>
                    <a:cubicBezTo>
                      <a:pt x="9856" y="13561"/>
                      <a:pt x="10009" y="13560"/>
                      <a:pt x="10162" y="13556"/>
                    </a:cubicBezTo>
                    <a:cubicBezTo>
                      <a:pt x="10806" y="13537"/>
                      <a:pt x="11344" y="13038"/>
                      <a:pt x="11412" y="12394"/>
                    </a:cubicBezTo>
                    <a:lnTo>
                      <a:pt x="12428" y="2878"/>
                    </a:lnTo>
                    <a:cubicBezTo>
                      <a:pt x="12458" y="2555"/>
                      <a:pt x="12370" y="2233"/>
                      <a:pt x="12184" y="1969"/>
                    </a:cubicBezTo>
                    <a:cubicBezTo>
                      <a:pt x="12028" y="1754"/>
                      <a:pt x="11813" y="1598"/>
                      <a:pt x="11568" y="1510"/>
                    </a:cubicBezTo>
                    <a:cubicBezTo>
                      <a:pt x="9224" y="669"/>
                      <a:pt x="6771" y="161"/>
                      <a:pt x="4290" y="5"/>
                    </a:cubicBezTo>
                    <a:cubicBezTo>
                      <a:pt x="4255" y="2"/>
                      <a:pt x="4220" y="1"/>
                      <a:pt x="41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57;p41">
                <a:extLst>
                  <a:ext uri="{FF2B5EF4-FFF2-40B4-BE49-F238E27FC236}">
                    <a16:creationId xmlns:a16="http://schemas.microsoft.com/office/drawing/2014/main" id="{DABD76F4-3FAF-5DAF-311E-943B01FAB6CC}"/>
                  </a:ext>
                </a:extLst>
              </p:cNvPr>
              <p:cNvSpPr/>
              <p:nvPr/>
            </p:nvSpPr>
            <p:spPr>
              <a:xfrm>
                <a:off x="2859270" y="171850"/>
                <a:ext cx="181586" cy="115033"/>
              </a:xfrm>
              <a:custGeom>
                <a:avLst/>
                <a:gdLst/>
                <a:ahLst/>
                <a:cxnLst/>
                <a:rect l="l" t="t" r="r" b="b"/>
                <a:pathLst>
                  <a:path w="2914" h="1846" extrusionOk="0">
                    <a:moveTo>
                      <a:pt x="1383" y="1"/>
                    </a:moveTo>
                    <a:cubicBezTo>
                      <a:pt x="697" y="1"/>
                      <a:pt x="99" y="513"/>
                      <a:pt x="12" y="1214"/>
                    </a:cubicBezTo>
                    <a:cubicBezTo>
                      <a:pt x="0" y="1311"/>
                      <a:pt x="83" y="1371"/>
                      <a:pt x="157" y="1371"/>
                    </a:cubicBezTo>
                    <a:cubicBezTo>
                      <a:pt x="209" y="1371"/>
                      <a:pt x="258" y="1341"/>
                      <a:pt x="266" y="1272"/>
                    </a:cubicBezTo>
                    <a:cubicBezTo>
                      <a:pt x="318" y="683"/>
                      <a:pt x="809" y="255"/>
                      <a:pt x="1369" y="255"/>
                    </a:cubicBezTo>
                    <a:cubicBezTo>
                      <a:pt x="1440" y="255"/>
                      <a:pt x="1512" y="262"/>
                      <a:pt x="1585" y="276"/>
                    </a:cubicBezTo>
                    <a:cubicBezTo>
                      <a:pt x="2239" y="403"/>
                      <a:pt x="2640" y="1057"/>
                      <a:pt x="2454" y="1692"/>
                    </a:cubicBezTo>
                    <a:cubicBezTo>
                      <a:pt x="2426" y="1789"/>
                      <a:pt x="2500" y="1846"/>
                      <a:pt x="2575" y="1846"/>
                    </a:cubicBezTo>
                    <a:cubicBezTo>
                      <a:pt x="2628" y="1846"/>
                      <a:pt x="2682" y="1817"/>
                      <a:pt x="2699" y="1751"/>
                    </a:cubicBezTo>
                    <a:cubicBezTo>
                      <a:pt x="2914" y="969"/>
                      <a:pt x="2415" y="178"/>
                      <a:pt x="1624" y="22"/>
                    </a:cubicBezTo>
                    <a:cubicBezTo>
                      <a:pt x="1543" y="8"/>
                      <a:pt x="1463" y="1"/>
                      <a:pt x="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58;p41">
                <a:extLst>
                  <a:ext uri="{FF2B5EF4-FFF2-40B4-BE49-F238E27FC236}">
                    <a16:creationId xmlns:a16="http://schemas.microsoft.com/office/drawing/2014/main" id="{7F2D61A0-8C19-ACDE-E12E-33B4156786B9}"/>
                  </a:ext>
                </a:extLst>
              </p:cNvPr>
              <p:cNvSpPr/>
              <p:nvPr/>
            </p:nvSpPr>
            <p:spPr>
              <a:xfrm>
                <a:off x="2539091" y="694928"/>
                <a:ext cx="576663" cy="352703"/>
              </a:xfrm>
              <a:custGeom>
                <a:avLst/>
                <a:gdLst/>
                <a:ahLst/>
                <a:cxnLst/>
                <a:rect l="l" t="t" r="r" b="b"/>
                <a:pathLst>
                  <a:path w="9254" h="5660" extrusionOk="0">
                    <a:moveTo>
                      <a:pt x="1642" y="1"/>
                    </a:moveTo>
                    <a:cubicBezTo>
                      <a:pt x="1339" y="1"/>
                      <a:pt x="1066" y="186"/>
                      <a:pt x="978" y="480"/>
                    </a:cubicBezTo>
                    <a:lnTo>
                      <a:pt x="108" y="3225"/>
                    </a:lnTo>
                    <a:cubicBezTo>
                      <a:pt x="1" y="3577"/>
                      <a:pt x="187" y="3958"/>
                      <a:pt x="548" y="4075"/>
                    </a:cubicBezTo>
                    <a:cubicBezTo>
                      <a:pt x="3020" y="4896"/>
                      <a:pt x="5589" y="5433"/>
                      <a:pt x="8198" y="5658"/>
                    </a:cubicBezTo>
                    <a:cubicBezTo>
                      <a:pt x="8217" y="5659"/>
                      <a:pt x="8236" y="5660"/>
                      <a:pt x="8254" y="5660"/>
                    </a:cubicBezTo>
                    <a:cubicBezTo>
                      <a:pt x="8602" y="5660"/>
                      <a:pt x="8903" y="5404"/>
                      <a:pt x="8931" y="5052"/>
                    </a:cubicBezTo>
                    <a:lnTo>
                      <a:pt x="9224" y="2189"/>
                    </a:lnTo>
                    <a:cubicBezTo>
                      <a:pt x="9253" y="1886"/>
                      <a:pt x="9087" y="1603"/>
                      <a:pt x="8804" y="1486"/>
                    </a:cubicBezTo>
                    <a:cubicBezTo>
                      <a:pt x="6527" y="567"/>
                      <a:pt x="4104" y="59"/>
                      <a:pt x="1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59;p41">
                <a:extLst>
                  <a:ext uri="{FF2B5EF4-FFF2-40B4-BE49-F238E27FC236}">
                    <a16:creationId xmlns:a16="http://schemas.microsoft.com/office/drawing/2014/main" id="{67109E12-7693-76B3-D04B-0EFBC3444DF8}"/>
                  </a:ext>
                </a:extLst>
              </p:cNvPr>
              <p:cNvSpPr/>
              <p:nvPr/>
            </p:nvSpPr>
            <p:spPr>
              <a:xfrm>
                <a:off x="2526316" y="668756"/>
                <a:ext cx="577224" cy="352703"/>
              </a:xfrm>
              <a:custGeom>
                <a:avLst/>
                <a:gdLst/>
                <a:ahLst/>
                <a:cxnLst/>
                <a:rect l="l" t="t" r="r" b="b"/>
                <a:pathLst>
                  <a:path w="9263" h="5660" extrusionOk="0">
                    <a:moveTo>
                      <a:pt x="1620" y="0"/>
                    </a:moveTo>
                    <a:cubicBezTo>
                      <a:pt x="1327" y="0"/>
                      <a:pt x="1073" y="193"/>
                      <a:pt x="978" y="470"/>
                    </a:cubicBezTo>
                    <a:lnTo>
                      <a:pt x="626" y="1593"/>
                    </a:lnTo>
                    <a:lnTo>
                      <a:pt x="108" y="3215"/>
                    </a:lnTo>
                    <a:cubicBezTo>
                      <a:pt x="1" y="3567"/>
                      <a:pt x="196" y="3948"/>
                      <a:pt x="548" y="4065"/>
                    </a:cubicBezTo>
                    <a:cubicBezTo>
                      <a:pt x="3030" y="4896"/>
                      <a:pt x="5599" y="5423"/>
                      <a:pt x="8198" y="5658"/>
                    </a:cubicBezTo>
                    <a:cubicBezTo>
                      <a:pt x="8216" y="5659"/>
                      <a:pt x="8234" y="5660"/>
                      <a:pt x="8252" y="5660"/>
                    </a:cubicBezTo>
                    <a:cubicBezTo>
                      <a:pt x="8601" y="5660"/>
                      <a:pt x="8903" y="5395"/>
                      <a:pt x="8940" y="5042"/>
                    </a:cubicBezTo>
                    <a:lnTo>
                      <a:pt x="9097" y="3440"/>
                    </a:lnTo>
                    <a:lnTo>
                      <a:pt x="9234" y="2179"/>
                    </a:lnTo>
                    <a:cubicBezTo>
                      <a:pt x="9263" y="1877"/>
                      <a:pt x="9087" y="1593"/>
                      <a:pt x="8804" y="1486"/>
                    </a:cubicBezTo>
                    <a:cubicBezTo>
                      <a:pt x="6527" y="558"/>
                      <a:pt x="4104" y="59"/>
                      <a:pt x="1642" y="1"/>
                    </a:cubicBezTo>
                    <a:cubicBezTo>
                      <a:pt x="1635" y="0"/>
                      <a:pt x="1628" y="0"/>
                      <a:pt x="16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60;p41">
                <a:extLst>
                  <a:ext uri="{FF2B5EF4-FFF2-40B4-BE49-F238E27FC236}">
                    <a16:creationId xmlns:a16="http://schemas.microsoft.com/office/drawing/2014/main" id="{70A7F5F3-B87C-2218-C178-36BFB0B5E800}"/>
                  </a:ext>
                </a:extLst>
              </p:cNvPr>
              <p:cNvSpPr/>
              <p:nvPr/>
            </p:nvSpPr>
            <p:spPr>
              <a:xfrm>
                <a:off x="2565326" y="668756"/>
                <a:ext cx="538215" cy="214364"/>
              </a:xfrm>
              <a:custGeom>
                <a:avLst/>
                <a:gdLst/>
                <a:ahLst/>
                <a:cxnLst/>
                <a:rect l="l" t="t" r="r" b="b"/>
                <a:pathLst>
                  <a:path w="8637" h="3440" extrusionOk="0">
                    <a:moveTo>
                      <a:pt x="994" y="0"/>
                    </a:moveTo>
                    <a:cubicBezTo>
                      <a:pt x="701" y="0"/>
                      <a:pt x="447" y="193"/>
                      <a:pt x="352" y="470"/>
                    </a:cubicBezTo>
                    <a:lnTo>
                      <a:pt x="0" y="1593"/>
                    </a:lnTo>
                    <a:cubicBezTo>
                      <a:pt x="124" y="1591"/>
                      <a:pt x="248" y="1589"/>
                      <a:pt x="372" y="1589"/>
                    </a:cubicBezTo>
                    <a:cubicBezTo>
                      <a:pt x="3176" y="1589"/>
                      <a:pt x="5944" y="2223"/>
                      <a:pt x="8471" y="3440"/>
                    </a:cubicBezTo>
                    <a:lnTo>
                      <a:pt x="8608" y="2179"/>
                    </a:lnTo>
                    <a:cubicBezTo>
                      <a:pt x="8637" y="1877"/>
                      <a:pt x="8461" y="1593"/>
                      <a:pt x="8178" y="1476"/>
                    </a:cubicBezTo>
                    <a:cubicBezTo>
                      <a:pt x="5901" y="558"/>
                      <a:pt x="3478" y="59"/>
                      <a:pt x="1016" y="1"/>
                    </a:cubicBezTo>
                    <a:cubicBezTo>
                      <a:pt x="1009" y="0"/>
                      <a:pt x="1002"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61;p41">
                <a:extLst>
                  <a:ext uri="{FF2B5EF4-FFF2-40B4-BE49-F238E27FC236}">
                    <a16:creationId xmlns:a16="http://schemas.microsoft.com/office/drawing/2014/main" id="{E3478FAA-0741-424B-CBCC-F846D482F47C}"/>
                  </a:ext>
                </a:extLst>
              </p:cNvPr>
              <p:cNvSpPr/>
              <p:nvPr/>
            </p:nvSpPr>
            <p:spPr>
              <a:xfrm>
                <a:off x="2621909" y="707516"/>
                <a:ext cx="437202" cy="95840"/>
              </a:xfrm>
              <a:custGeom>
                <a:avLst/>
                <a:gdLst/>
                <a:ahLst/>
                <a:cxnLst/>
                <a:rect l="l" t="t" r="r" b="b"/>
                <a:pathLst>
                  <a:path w="7016" h="1538" extrusionOk="0">
                    <a:moveTo>
                      <a:pt x="336" y="1"/>
                    </a:moveTo>
                    <a:cubicBezTo>
                      <a:pt x="224" y="1"/>
                      <a:pt x="112" y="2"/>
                      <a:pt x="1" y="4"/>
                    </a:cubicBezTo>
                    <a:lnTo>
                      <a:pt x="1" y="131"/>
                    </a:lnTo>
                    <a:cubicBezTo>
                      <a:pt x="129" y="128"/>
                      <a:pt x="258" y="126"/>
                      <a:pt x="386" y="126"/>
                    </a:cubicBezTo>
                    <a:cubicBezTo>
                      <a:pt x="2649" y="126"/>
                      <a:pt x="4886" y="613"/>
                      <a:pt x="6957" y="1538"/>
                    </a:cubicBezTo>
                    <a:lnTo>
                      <a:pt x="7016" y="1430"/>
                    </a:lnTo>
                    <a:cubicBezTo>
                      <a:pt x="4910" y="480"/>
                      <a:pt x="2635" y="1"/>
                      <a:pt x="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62;p41">
                <a:extLst>
                  <a:ext uri="{FF2B5EF4-FFF2-40B4-BE49-F238E27FC236}">
                    <a16:creationId xmlns:a16="http://schemas.microsoft.com/office/drawing/2014/main" id="{78E82BDF-7907-F2B6-DBC8-E5AD729EDF59}"/>
                  </a:ext>
                </a:extLst>
              </p:cNvPr>
              <p:cNvSpPr/>
              <p:nvPr/>
            </p:nvSpPr>
            <p:spPr>
              <a:xfrm>
                <a:off x="2701050" y="243202"/>
                <a:ext cx="464621" cy="355943"/>
              </a:xfrm>
              <a:custGeom>
                <a:avLst/>
                <a:gdLst/>
                <a:ahLst/>
                <a:cxnLst/>
                <a:rect l="l" t="t" r="r" b="b"/>
                <a:pathLst>
                  <a:path w="7456" h="5712" extrusionOk="0">
                    <a:moveTo>
                      <a:pt x="812" y="0"/>
                    </a:moveTo>
                    <a:lnTo>
                      <a:pt x="99" y="3420"/>
                    </a:lnTo>
                    <a:cubicBezTo>
                      <a:pt x="1" y="3899"/>
                      <a:pt x="226" y="4387"/>
                      <a:pt x="655" y="4622"/>
                    </a:cubicBezTo>
                    <a:cubicBezTo>
                      <a:pt x="1985" y="5336"/>
                      <a:pt x="3470" y="5712"/>
                      <a:pt x="4979" y="5712"/>
                    </a:cubicBezTo>
                    <a:cubicBezTo>
                      <a:pt x="5244" y="5712"/>
                      <a:pt x="5509" y="5700"/>
                      <a:pt x="5775" y="5677"/>
                    </a:cubicBezTo>
                    <a:cubicBezTo>
                      <a:pt x="6254" y="5628"/>
                      <a:pt x="6654" y="5276"/>
                      <a:pt x="6752" y="4797"/>
                    </a:cubicBezTo>
                    <a:lnTo>
                      <a:pt x="7455" y="1378"/>
                    </a:lnTo>
                    <a:cubicBezTo>
                      <a:pt x="5326" y="587"/>
                      <a:pt x="3078" y="118"/>
                      <a:pt x="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3;p41">
                <a:extLst>
                  <a:ext uri="{FF2B5EF4-FFF2-40B4-BE49-F238E27FC236}">
                    <a16:creationId xmlns:a16="http://schemas.microsoft.com/office/drawing/2014/main" id="{18F3289F-3BC8-2A8D-1622-A9A46CE7914C}"/>
                  </a:ext>
                </a:extLst>
              </p:cNvPr>
              <p:cNvSpPr/>
              <p:nvPr/>
            </p:nvSpPr>
            <p:spPr>
              <a:xfrm>
                <a:off x="2688898" y="216406"/>
                <a:ext cx="464558" cy="355943"/>
              </a:xfrm>
              <a:custGeom>
                <a:avLst/>
                <a:gdLst/>
                <a:ahLst/>
                <a:cxnLst/>
                <a:rect l="l" t="t" r="r" b="b"/>
                <a:pathLst>
                  <a:path w="7455" h="5712" extrusionOk="0">
                    <a:moveTo>
                      <a:pt x="802" y="0"/>
                    </a:moveTo>
                    <a:lnTo>
                      <a:pt x="98" y="3420"/>
                    </a:lnTo>
                    <a:cubicBezTo>
                      <a:pt x="0" y="3899"/>
                      <a:pt x="225" y="4387"/>
                      <a:pt x="655" y="4622"/>
                    </a:cubicBezTo>
                    <a:cubicBezTo>
                      <a:pt x="1985" y="5336"/>
                      <a:pt x="3470" y="5712"/>
                      <a:pt x="4972" y="5712"/>
                    </a:cubicBezTo>
                    <a:cubicBezTo>
                      <a:pt x="5236" y="5712"/>
                      <a:pt x="5501" y="5700"/>
                      <a:pt x="5765" y="5677"/>
                    </a:cubicBezTo>
                    <a:cubicBezTo>
                      <a:pt x="6244" y="5638"/>
                      <a:pt x="6644" y="5276"/>
                      <a:pt x="6742" y="4807"/>
                    </a:cubicBezTo>
                    <a:lnTo>
                      <a:pt x="7455" y="1388"/>
                    </a:lnTo>
                    <a:cubicBezTo>
                      <a:pt x="5315" y="587"/>
                      <a:pt x="3078" y="118"/>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64;p41">
                <a:extLst>
                  <a:ext uri="{FF2B5EF4-FFF2-40B4-BE49-F238E27FC236}">
                    <a16:creationId xmlns:a16="http://schemas.microsoft.com/office/drawing/2014/main" id="{6DB7C558-D121-38B1-1DFD-E6E0AF4EA412}"/>
                  </a:ext>
                </a:extLst>
              </p:cNvPr>
              <p:cNvSpPr/>
              <p:nvPr/>
            </p:nvSpPr>
            <p:spPr>
              <a:xfrm>
                <a:off x="2869802" y="500379"/>
                <a:ext cx="42000" cy="35582"/>
              </a:xfrm>
              <a:custGeom>
                <a:avLst/>
                <a:gdLst/>
                <a:ahLst/>
                <a:cxnLst/>
                <a:rect l="l" t="t" r="r" b="b"/>
                <a:pathLst>
                  <a:path w="674" h="571" extrusionOk="0">
                    <a:moveTo>
                      <a:pt x="370" y="0"/>
                    </a:moveTo>
                    <a:cubicBezTo>
                      <a:pt x="148" y="0"/>
                      <a:pt x="0" y="248"/>
                      <a:pt x="126" y="446"/>
                    </a:cubicBezTo>
                    <a:cubicBezTo>
                      <a:pt x="183" y="531"/>
                      <a:pt x="273" y="570"/>
                      <a:pt x="363" y="570"/>
                    </a:cubicBezTo>
                    <a:cubicBezTo>
                      <a:pt x="490" y="570"/>
                      <a:pt x="615" y="491"/>
                      <a:pt x="644" y="348"/>
                    </a:cubicBezTo>
                    <a:cubicBezTo>
                      <a:pt x="673" y="192"/>
                      <a:pt x="576" y="45"/>
                      <a:pt x="429" y="6"/>
                    </a:cubicBezTo>
                    <a:cubicBezTo>
                      <a:pt x="409" y="2"/>
                      <a:pt x="389"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65;p41">
                <a:extLst>
                  <a:ext uri="{FF2B5EF4-FFF2-40B4-BE49-F238E27FC236}">
                    <a16:creationId xmlns:a16="http://schemas.microsoft.com/office/drawing/2014/main" id="{F8426353-120D-F07E-A858-267D204CB811}"/>
                  </a:ext>
                </a:extLst>
              </p:cNvPr>
              <p:cNvSpPr/>
              <p:nvPr/>
            </p:nvSpPr>
            <p:spPr>
              <a:xfrm>
                <a:off x="2773524" y="315986"/>
                <a:ext cx="293504" cy="137592"/>
              </a:xfrm>
              <a:custGeom>
                <a:avLst/>
                <a:gdLst/>
                <a:ahLst/>
                <a:cxnLst/>
                <a:rect l="l" t="t" r="r" b="b"/>
                <a:pathLst>
                  <a:path w="4710" h="2208" extrusionOk="0">
                    <a:moveTo>
                      <a:pt x="1599" y="0"/>
                    </a:moveTo>
                    <a:cubicBezTo>
                      <a:pt x="801" y="0"/>
                      <a:pt x="193" y="235"/>
                      <a:pt x="108" y="640"/>
                    </a:cubicBezTo>
                    <a:cubicBezTo>
                      <a:pt x="0" y="1197"/>
                      <a:pt x="909" y="1851"/>
                      <a:pt x="2150" y="2105"/>
                    </a:cubicBezTo>
                    <a:cubicBezTo>
                      <a:pt x="2488" y="2175"/>
                      <a:pt x="2816" y="2208"/>
                      <a:pt x="3115" y="2208"/>
                    </a:cubicBezTo>
                    <a:cubicBezTo>
                      <a:pt x="3915" y="2208"/>
                      <a:pt x="4517" y="1973"/>
                      <a:pt x="4602" y="1568"/>
                    </a:cubicBezTo>
                    <a:cubicBezTo>
                      <a:pt x="4710" y="1011"/>
                      <a:pt x="3801" y="356"/>
                      <a:pt x="2560" y="102"/>
                    </a:cubicBezTo>
                    <a:cubicBezTo>
                      <a:pt x="2225" y="33"/>
                      <a:pt x="1898" y="0"/>
                      <a:pt x="1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 name="Google Shape;2666;p41">
            <a:extLst>
              <a:ext uri="{FF2B5EF4-FFF2-40B4-BE49-F238E27FC236}">
                <a16:creationId xmlns:a16="http://schemas.microsoft.com/office/drawing/2014/main" id="{B87B19C7-3BF2-ACC2-499B-D207BEAC6F7A}"/>
              </a:ext>
            </a:extLst>
          </p:cNvPr>
          <p:cNvGrpSpPr/>
          <p:nvPr/>
        </p:nvGrpSpPr>
        <p:grpSpPr>
          <a:xfrm rot="-2241369">
            <a:off x="7860992" y="3996906"/>
            <a:ext cx="802258" cy="681416"/>
            <a:chOff x="114900" y="1099975"/>
            <a:chExt cx="392400" cy="339300"/>
          </a:xfrm>
        </p:grpSpPr>
        <p:sp>
          <p:nvSpPr>
            <p:cNvPr id="56" name="Google Shape;2667;p41">
              <a:extLst>
                <a:ext uri="{FF2B5EF4-FFF2-40B4-BE49-F238E27FC236}">
                  <a16:creationId xmlns:a16="http://schemas.microsoft.com/office/drawing/2014/main" id="{A0A28CD7-2582-F1AF-B98F-8D028B170E00}"/>
                </a:ext>
              </a:extLst>
            </p:cNvPr>
            <p:cNvSpPr/>
            <p:nvPr/>
          </p:nvSpPr>
          <p:spPr>
            <a:xfrm>
              <a:off x="114900" y="1099975"/>
              <a:ext cx="392400" cy="339300"/>
            </a:xfrm>
            <a:prstGeom prst="triangle">
              <a:avLst>
                <a:gd name="adj" fmla="val 50000"/>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68;p41">
              <a:extLst>
                <a:ext uri="{FF2B5EF4-FFF2-40B4-BE49-F238E27FC236}">
                  <a16:creationId xmlns:a16="http://schemas.microsoft.com/office/drawing/2014/main" id="{72E25AED-7352-B551-CD41-D96B9C271B27}"/>
                </a:ext>
              </a:extLst>
            </p:cNvPr>
            <p:cNvSpPr/>
            <p:nvPr/>
          </p:nvSpPr>
          <p:spPr>
            <a:xfrm>
              <a:off x="114900" y="1099975"/>
              <a:ext cx="392400" cy="339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875284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7208-1948-013D-66F6-07D2838EC683}"/>
              </a:ext>
            </a:extLst>
          </p:cNvPr>
          <p:cNvSpPr>
            <a:spLocks noGrp="1"/>
          </p:cNvSpPr>
          <p:nvPr>
            <p:ph type="title"/>
          </p:nvPr>
        </p:nvSpPr>
        <p:spPr>
          <a:xfrm>
            <a:off x="3324404" y="2029078"/>
            <a:ext cx="5700325" cy="1266410"/>
          </a:xfrm>
        </p:spPr>
        <p:txBody>
          <a:bodyPr/>
          <a:lstStyle/>
          <a:p>
            <a:r>
              <a:rPr lang="en-US" sz="7200">
                <a:latin typeface="#9Slide03 Maven Pro Bold" panose="00000800000000000000" pitchFamily="2" charset="0"/>
              </a:rPr>
              <a:t>LUYỆN TẬP</a:t>
            </a:r>
            <a:br>
              <a:rPr lang="en-US" sz="7200">
                <a:latin typeface="#9Slide03 Maven Pro Bold" panose="00000800000000000000" pitchFamily="2" charset="0"/>
              </a:rPr>
            </a:br>
            <a:r>
              <a:rPr lang="en-US" sz="7200">
                <a:latin typeface="#9Slide03 Maven Pro Bold" panose="00000800000000000000" pitchFamily="2" charset="0"/>
              </a:rPr>
              <a:t>VẬN DỤNG</a:t>
            </a:r>
          </a:p>
        </p:txBody>
      </p:sp>
      <p:sp>
        <p:nvSpPr>
          <p:cNvPr id="3" name="Title 2">
            <a:extLst>
              <a:ext uri="{FF2B5EF4-FFF2-40B4-BE49-F238E27FC236}">
                <a16:creationId xmlns:a16="http://schemas.microsoft.com/office/drawing/2014/main" id="{F819A5D1-5194-A8BF-6D1C-372CBA50C799}"/>
              </a:ext>
            </a:extLst>
          </p:cNvPr>
          <p:cNvSpPr>
            <a:spLocks noGrp="1"/>
          </p:cNvSpPr>
          <p:nvPr>
            <p:ph type="title" idx="2"/>
          </p:nvPr>
        </p:nvSpPr>
        <p:spPr/>
        <p:txBody>
          <a:bodyPr/>
          <a:lstStyle/>
          <a:p>
            <a:r>
              <a:rPr lang="en-US">
                <a:solidFill>
                  <a:schemeClr val="tx1"/>
                </a:solidFill>
                <a:latin typeface="#9Slide03 AllRoundGothic" panose="020B0703020202020104" pitchFamily="34" charset="0"/>
              </a:rPr>
              <a:t>03</a:t>
            </a:r>
          </a:p>
        </p:txBody>
      </p:sp>
    </p:spTree>
    <p:extLst>
      <p:ext uri="{BB962C8B-B14F-4D97-AF65-F5344CB8AC3E}">
        <p14:creationId xmlns:p14="http://schemas.microsoft.com/office/powerpoint/2010/main" val="3752008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7208-1948-013D-66F6-07D2838EC683}"/>
              </a:ext>
            </a:extLst>
          </p:cNvPr>
          <p:cNvSpPr>
            <a:spLocks noGrp="1"/>
          </p:cNvSpPr>
          <p:nvPr>
            <p:ph type="title"/>
          </p:nvPr>
        </p:nvSpPr>
        <p:spPr>
          <a:xfrm>
            <a:off x="3443674" y="1765190"/>
            <a:ext cx="5700325" cy="1266410"/>
          </a:xfrm>
        </p:spPr>
        <p:txBody>
          <a:bodyPr/>
          <a:lstStyle/>
          <a:p>
            <a:r>
              <a:rPr lang="en-US" sz="8000"/>
              <a:t>KHỞI ĐỘNG</a:t>
            </a:r>
          </a:p>
        </p:txBody>
      </p:sp>
      <p:sp>
        <p:nvSpPr>
          <p:cNvPr id="3" name="Title 2">
            <a:extLst>
              <a:ext uri="{FF2B5EF4-FFF2-40B4-BE49-F238E27FC236}">
                <a16:creationId xmlns:a16="http://schemas.microsoft.com/office/drawing/2014/main" id="{F819A5D1-5194-A8BF-6D1C-372CBA50C799}"/>
              </a:ext>
            </a:extLst>
          </p:cNvPr>
          <p:cNvSpPr>
            <a:spLocks noGrp="1"/>
          </p:cNvSpPr>
          <p:nvPr>
            <p:ph type="title" idx="2"/>
          </p:nvPr>
        </p:nvSpPr>
        <p:spPr/>
        <p:txBody>
          <a:bodyPr/>
          <a:lstStyle/>
          <a:p>
            <a:r>
              <a:rPr lang="en-US">
                <a:solidFill>
                  <a:schemeClr val="tx1"/>
                </a:solidFill>
                <a:latin typeface="#9Slide03 AllRoundGothic" panose="020B0703020202020104" pitchFamily="34" charset="0"/>
              </a:rPr>
              <a:t>01</a:t>
            </a:r>
          </a:p>
        </p:txBody>
      </p:sp>
      <p:sp>
        <p:nvSpPr>
          <p:cNvPr id="6" name="TextBox 5">
            <a:extLst>
              <a:ext uri="{FF2B5EF4-FFF2-40B4-BE49-F238E27FC236}">
                <a16:creationId xmlns:a16="http://schemas.microsoft.com/office/drawing/2014/main" id="{FD43D547-DAB6-0283-91F2-BE72843A2C97}"/>
              </a:ext>
            </a:extLst>
          </p:cNvPr>
          <p:cNvSpPr txBox="1"/>
          <p:nvPr/>
        </p:nvSpPr>
        <p:spPr>
          <a:xfrm>
            <a:off x="559808" y="3322897"/>
            <a:ext cx="8162774" cy="1015663"/>
          </a:xfrm>
          <a:prstGeom prst="rect">
            <a:avLst/>
          </a:prstGeom>
          <a:noFill/>
        </p:spPr>
        <p:txBody>
          <a:bodyPr wrap="square">
            <a:spAutoFit/>
          </a:bodyPr>
          <a:lstStyle/>
          <a:p>
            <a:r>
              <a:rPr lang="en-US" sz="6000" kern="0">
                <a:solidFill>
                  <a:srgbClr val="FFC000"/>
                </a:solidFill>
                <a:effectLst/>
                <a:latin typeface="#9Slide03 Montserrat ExtraBold" panose="00000900000000000000" pitchFamily="2" charset="0"/>
                <a:ea typeface="Times New Roman" panose="02020603050405020304" pitchFamily="18" charset="0"/>
              </a:rPr>
              <a:t>“Rung chuông vàng” </a:t>
            </a:r>
            <a:endParaRPr lang="en-US" sz="6000">
              <a:solidFill>
                <a:srgbClr val="FFC000"/>
              </a:solidFill>
              <a:latin typeface="#9Slide03 Montserrat ExtraBold" panose="00000900000000000000" pitchFamily="2" charset="0"/>
            </a:endParaRPr>
          </a:p>
        </p:txBody>
      </p:sp>
    </p:spTree>
    <p:extLst>
      <p:ext uri="{BB962C8B-B14F-4D97-AF65-F5344CB8AC3E}">
        <p14:creationId xmlns:p14="http://schemas.microsoft.com/office/powerpoint/2010/main" val="9726011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4"/>
        <p:cNvGrpSpPr/>
        <p:nvPr/>
      </p:nvGrpSpPr>
      <p:grpSpPr>
        <a:xfrm>
          <a:off x="0" y="0"/>
          <a:ext cx="0" cy="0"/>
          <a:chOff x="0" y="0"/>
          <a:chExt cx="0" cy="0"/>
        </a:xfrm>
      </p:grpSpPr>
      <p:grpSp>
        <p:nvGrpSpPr>
          <p:cNvPr id="2447" name="Google Shape;2447;p38"/>
          <p:cNvGrpSpPr/>
          <p:nvPr/>
        </p:nvGrpSpPr>
        <p:grpSpPr>
          <a:xfrm>
            <a:off x="7349095" y="3966717"/>
            <a:ext cx="1411095" cy="1506231"/>
            <a:chOff x="6046800" y="239000"/>
            <a:chExt cx="962745" cy="1027723"/>
          </a:xfrm>
        </p:grpSpPr>
        <p:sp>
          <p:nvSpPr>
            <p:cNvPr id="2448" name="Google Shape;2448;p38"/>
            <p:cNvSpPr/>
            <p:nvPr/>
          </p:nvSpPr>
          <p:spPr>
            <a:xfrm>
              <a:off x="6052371" y="239000"/>
              <a:ext cx="951626" cy="1027714"/>
            </a:xfrm>
            <a:custGeom>
              <a:avLst/>
              <a:gdLst/>
              <a:ahLst/>
              <a:cxnLst/>
              <a:rect l="l" t="t" r="r" b="b"/>
              <a:pathLst>
                <a:path w="12507" h="13507" extrusionOk="0">
                  <a:moveTo>
                    <a:pt x="9565" y="128"/>
                  </a:moveTo>
                  <a:lnTo>
                    <a:pt x="10435" y="1222"/>
                  </a:lnTo>
                  <a:lnTo>
                    <a:pt x="10445" y="1232"/>
                  </a:lnTo>
                  <a:lnTo>
                    <a:pt x="10816" y="1515"/>
                  </a:lnTo>
                  <a:lnTo>
                    <a:pt x="10767" y="1584"/>
                  </a:lnTo>
                  <a:cubicBezTo>
                    <a:pt x="10398" y="1328"/>
                    <a:pt x="9965" y="1183"/>
                    <a:pt x="9521" y="1183"/>
                  </a:cubicBezTo>
                  <a:cubicBezTo>
                    <a:pt x="9506" y="1183"/>
                    <a:pt x="9492" y="1183"/>
                    <a:pt x="9477" y="1183"/>
                  </a:cubicBezTo>
                  <a:cubicBezTo>
                    <a:pt x="8549" y="1212"/>
                    <a:pt x="7914" y="1916"/>
                    <a:pt x="7914" y="1916"/>
                  </a:cubicBezTo>
                  <a:lnTo>
                    <a:pt x="9546" y="3166"/>
                  </a:lnTo>
                  <a:lnTo>
                    <a:pt x="9360" y="3401"/>
                  </a:lnTo>
                  <a:cubicBezTo>
                    <a:pt x="8510" y="2756"/>
                    <a:pt x="7494" y="2395"/>
                    <a:pt x="6439" y="2365"/>
                  </a:cubicBezTo>
                  <a:lnTo>
                    <a:pt x="6439" y="1789"/>
                  </a:lnTo>
                  <a:lnTo>
                    <a:pt x="6869" y="1789"/>
                  </a:lnTo>
                  <a:cubicBezTo>
                    <a:pt x="7113" y="1789"/>
                    <a:pt x="7113" y="1427"/>
                    <a:pt x="6869" y="1427"/>
                  </a:cubicBezTo>
                  <a:lnTo>
                    <a:pt x="5638" y="1427"/>
                  </a:lnTo>
                  <a:cubicBezTo>
                    <a:pt x="5394" y="1427"/>
                    <a:pt x="5394" y="1789"/>
                    <a:pt x="5638" y="1789"/>
                  </a:cubicBezTo>
                  <a:lnTo>
                    <a:pt x="6077" y="1789"/>
                  </a:lnTo>
                  <a:lnTo>
                    <a:pt x="6077" y="2365"/>
                  </a:lnTo>
                  <a:cubicBezTo>
                    <a:pt x="5012" y="2395"/>
                    <a:pt x="3996" y="2766"/>
                    <a:pt x="3156" y="3401"/>
                  </a:cubicBezTo>
                  <a:lnTo>
                    <a:pt x="2980" y="3166"/>
                  </a:lnTo>
                  <a:lnTo>
                    <a:pt x="4612" y="1916"/>
                  </a:lnTo>
                  <a:cubicBezTo>
                    <a:pt x="4612" y="1916"/>
                    <a:pt x="3977" y="1212"/>
                    <a:pt x="3049" y="1183"/>
                  </a:cubicBezTo>
                  <a:cubicBezTo>
                    <a:pt x="3034" y="1183"/>
                    <a:pt x="3020" y="1183"/>
                    <a:pt x="3006" y="1183"/>
                  </a:cubicBezTo>
                  <a:cubicBezTo>
                    <a:pt x="2561" y="1183"/>
                    <a:pt x="2128" y="1328"/>
                    <a:pt x="1759" y="1584"/>
                  </a:cubicBezTo>
                  <a:lnTo>
                    <a:pt x="1710" y="1515"/>
                  </a:lnTo>
                  <a:lnTo>
                    <a:pt x="2081" y="1232"/>
                  </a:lnTo>
                  <a:lnTo>
                    <a:pt x="2081" y="1222"/>
                  </a:lnTo>
                  <a:lnTo>
                    <a:pt x="2951" y="128"/>
                  </a:lnTo>
                  <a:close/>
                  <a:moveTo>
                    <a:pt x="2922" y="1"/>
                  </a:moveTo>
                  <a:cubicBezTo>
                    <a:pt x="2902" y="1"/>
                    <a:pt x="2883" y="11"/>
                    <a:pt x="2873" y="30"/>
                  </a:cubicBezTo>
                  <a:lnTo>
                    <a:pt x="1984" y="1134"/>
                  </a:lnTo>
                  <a:lnTo>
                    <a:pt x="1632" y="1418"/>
                  </a:lnTo>
                  <a:lnTo>
                    <a:pt x="1515" y="1261"/>
                  </a:lnTo>
                  <a:lnTo>
                    <a:pt x="1192" y="1505"/>
                  </a:lnTo>
                  <a:lnTo>
                    <a:pt x="1319" y="1672"/>
                  </a:lnTo>
                  <a:lnTo>
                    <a:pt x="1163" y="1799"/>
                  </a:lnTo>
                  <a:cubicBezTo>
                    <a:pt x="1134" y="1818"/>
                    <a:pt x="1134" y="1857"/>
                    <a:pt x="1153" y="1886"/>
                  </a:cubicBezTo>
                  <a:cubicBezTo>
                    <a:pt x="1164" y="1903"/>
                    <a:pt x="1181" y="1910"/>
                    <a:pt x="1198" y="1910"/>
                  </a:cubicBezTo>
                  <a:cubicBezTo>
                    <a:pt x="1213" y="1910"/>
                    <a:pt x="1228" y="1905"/>
                    <a:pt x="1241" y="1896"/>
                  </a:cubicBezTo>
                  <a:lnTo>
                    <a:pt x="1398" y="1769"/>
                  </a:lnTo>
                  <a:lnTo>
                    <a:pt x="1437" y="1828"/>
                  </a:lnTo>
                  <a:cubicBezTo>
                    <a:pt x="0" y="3098"/>
                    <a:pt x="1036" y="4671"/>
                    <a:pt x="1036" y="4671"/>
                  </a:cubicBezTo>
                  <a:lnTo>
                    <a:pt x="1554" y="4270"/>
                  </a:lnTo>
                  <a:lnTo>
                    <a:pt x="2658" y="3411"/>
                  </a:lnTo>
                  <a:lnTo>
                    <a:pt x="2844" y="3655"/>
                  </a:lnTo>
                  <a:cubicBezTo>
                    <a:pt x="303" y="5902"/>
                    <a:pt x="596" y="9957"/>
                    <a:pt x="3439" y="11803"/>
                  </a:cubicBezTo>
                  <a:lnTo>
                    <a:pt x="2922" y="13425"/>
                  </a:lnTo>
                  <a:cubicBezTo>
                    <a:pt x="2912" y="13454"/>
                    <a:pt x="2922" y="13474"/>
                    <a:pt x="2941" y="13493"/>
                  </a:cubicBezTo>
                  <a:cubicBezTo>
                    <a:pt x="2952" y="13500"/>
                    <a:pt x="2963" y="13504"/>
                    <a:pt x="2975" y="13504"/>
                  </a:cubicBezTo>
                  <a:cubicBezTo>
                    <a:pt x="2996" y="13504"/>
                    <a:pt x="3017" y="13493"/>
                    <a:pt x="3029" y="13474"/>
                  </a:cubicBezTo>
                  <a:lnTo>
                    <a:pt x="3987" y="12116"/>
                  </a:lnTo>
                  <a:cubicBezTo>
                    <a:pt x="4700" y="12468"/>
                    <a:pt x="5477" y="12643"/>
                    <a:pt x="6255" y="12643"/>
                  </a:cubicBezTo>
                  <a:cubicBezTo>
                    <a:pt x="7032" y="12643"/>
                    <a:pt x="7812" y="12468"/>
                    <a:pt x="8530" y="12116"/>
                  </a:cubicBezTo>
                  <a:lnTo>
                    <a:pt x="9487" y="13474"/>
                  </a:lnTo>
                  <a:cubicBezTo>
                    <a:pt x="9500" y="13497"/>
                    <a:pt x="9521" y="13507"/>
                    <a:pt x="9540" y="13507"/>
                  </a:cubicBezTo>
                  <a:cubicBezTo>
                    <a:pt x="9578" y="13507"/>
                    <a:pt x="9614" y="13470"/>
                    <a:pt x="9595" y="13425"/>
                  </a:cubicBezTo>
                  <a:lnTo>
                    <a:pt x="9067" y="11803"/>
                  </a:lnTo>
                  <a:cubicBezTo>
                    <a:pt x="11910" y="9957"/>
                    <a:pt x="12213" y="5902"/>
                    <a:pt x="9663" y="3655"/>
                  </a:cubicBezTo>
                  <a:lnTo>
                    <a:pt x="9849" y="3411"/>
                  </a:lnTo>
                  <a:lnTo>
                    <a:pt x="11480" y="4671"/>
                  </a:lnTo>
                  <a:cubicBezTo>
                    <a:pt x="11480" y="4671"/>
                    <a:pt x="12506" y="3098"/>
                    <a:pt x="11070" y="1828"/>
                  </a:cubicBezTo>
                  <a:lnTo>
                    <a:pt x="11109" y="1769"/>
                  </a:lnTo>
                  <a:lnTo>
                    <a:pt x="11265" y="1896"/>
                  </a:lnTo>
                  <a:cubicBezTo>
                    <a:pt x="11277" y="1906"/>
                    <a:pt x="11288" y="1910"/>
                    <a:pt x="11300" y="1910"/>
                  </a:cubicBezTo>
                  <a:cubicBezTo>
                    <a:pt x="11349" y="1910"/>
                    <a:pt x="11391" y="1838"/>
                    <a:pt x="11344" y="1799"/>
                  </a:cubicBezTo>
                  <a:lnTo>
                    <a:pt x="11187" y="1672"/>
                  </a:lnTo>
                  <a:lnTo>
                    <a:pt x="11314" y="1505"/>
                  </a:lnTo>
                  <a:lnTo>
                    <a:pt x="10992" y="1261"/>
                  </a:lnTo>
                  <a:lnTo>
                    <a:pt x="10875" y="1418"/>
                  </a:lnTo>
                  <a:lnTo>
                    <a:pt x="10523" y="1134"/>
                  </a:lnTo>
                  <a:lnTo>
                    <a:pt x="9634" y="30"/>
                  </a:lnTo>
                  <a:cubicBezTo>
                    <a:pt x="9624" y="11"/>
                    <a:pt x="9604" y="1"/>
                    <a:pt x="9585"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9" name="Google Shape;2449;p38"/>
            <p:cNvGrpSpPr/>
            <p:nvPr/>
          </p:nvGrpSpPr>
          <p:grpSpPr>
            <a:xfrm>
              <a:off x="6046800" y="239761"/>
              <a:ext cx="962745" cy="1026962"/>
              <a:chOff x="6046800" y="239761"/>
              <a:chExt cx="962745" cy="1026962"/>
            </a:xfrm>
          </p:grpSpPr>
          <p:sp>
            <p:nvSpPr>
              <p:cNvPr id="2450" name="Google Shape;2450;p38"/>
              <p:cNvSpPr/>
              <p:nvPr/>
            </p:nvSpPr>
            <p:spPr>
              <a:xfrm>
                <a:off x="6142672" y="335632"/>
                <a:ext cx="162142" cy="197143"/>
              </a:xfrm>
              <a:custGeom>
                <a:avLst/>
                <a:gdLst/>
                <a:ahLst/>
                <a:cxnLst/>
                <a:rect l="l" t="t" r="r" b="b"/>
                <a:pathLst>
                  <a:path w="2131" h="2591" extrusionOk="0">
                    <a:moveTo>
                      <a:pt x="323" y="1"/>
                    </a:moveTo>
                    <a:lnTo>
                      <a:pt x="1" y="245"/>
                    </a:lnTo>
                    <a:lnTo>
                      <a:pt x="1808" y="2590"/>
                    </a:lnTo>
                    <a:lnTo>
                      <a:pt x="2131" y="2346"/>
                    </a:lnTo>
                    <a:lnTo>
                      <a:pt x="3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6046800" y="328936"/>
                <a:ext cx="356166" cy="265469"/>
              </a:xfrm>
              <a:custGeom>
                <a:avLst/>
                <a:gdLst/>
                <a:ahLst/>
                <a:cxnLst/>
                <a:rect l="l" t="t" r="r" b="b"/>
                <a:pathLst>
                  <a:path w="4681" h="3489" extrusionOk="0">
                    <a:moveTo>
                      <a:pt x="3072" y="1"/>
                    </a:moveTo>
                    <a:cubicBezTo>
                      <a:pt x="2653" y="1"/>
                      <a:pt x="2180" y="132"/>
                      <a:pt x="1671" y="519"/>
                    </a:cubicBezTo>
                    <a:cubicBezTo>
                      <a:pt x="1" y="1809"/>
                      <a:pt x="1105" y="3489"/>
                      <a:pt x="1105" y="3489"/>
                    </a:cubicBezTo>
                    <a:lnTo>
                      <a:pt x="4680" y="734"/>
                    </a:lnTo>
                    <a:cubicBezTo>
                      <a:pt x="4680" y="734"/>
                      <a:pt x="4055" y="30"/>
                      <a:pt x="3117" y="1"/>
                    </a:cubicBezTo>
                    <a:cubicBezTo>
                      <a:pt x="3102" y="1"/>
                      <a:pt x="3087" y="1"/>
                      <a:pt x="3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6751534" y="334947"/>
                <a:ext cx="161382" cy="197828"/>
              </a:xfrm>
              <a:custGeom>
                <a:avLst/>
                <a:gdLst/>
                <a:ahLst/>
                <a:cxnLst/>
                <a:rect l="l" t="t" r="r" b="b"/>
                <a:pathLst>
                  <a:path w="2121" h="2600" extrusionOk="0">
                    <a:moveTo>
                      <a:pt x="1798" y="0"/>
                    </a:moveTo>
                    <a:lnTo>
                      <a:pt x="1" y="2355"/>
                    </a:lnTo>
                    <a:lnTo>
                      <a:pt x="313" y="2599"/>
                    </a:lnTo>
                    <a:lnTo>
                      <a:pt x="2121" y="254"/>
                    </a:lnTo>
                    <a:lnTo>
                      <a:pt x="17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6653379" y="328936"/>
                <a:ext cx="356166" cy="265469"/>
              </a:xfrm>
              <a:custGeom>
                <a:avLst/>
                <a:gdLst/>
                <a:ahLst/>
                <a:cxnLst/>
                <a:rect l="l" t="t" r="r" b="b"/>
                <a:pathLst>
                  <a:path w="4681" h="3489" extrusionOk="0">
                    <a:moveTo>
                      <a:pt x="1610" y="1"/>
                    </a:moveTo>
                    <a:cubicBezTo>
                      <a:pt x="1594" y="1"/>
                      <a:pt x="1579" y="1"/>
                      <a:pt x="1564" y="1"/>
                    </a:cubicBezTo>
                    <a:cubicBezTo>
                      <a:pt x="636" y="30"/>
                      <a:pt x="1" y="734"/>
                      <a:pt x="1" y="734"/>
                    </a:cubicBezTo>
                    <a:lnTo>
                      <a:pt x="3577" y="3489"/>
                    </a:lnTo>
                    <a:cubicBezTo>
                      <a:pt x="3577" y="3489"/>
                      <a:pt x="4681" y="1809"/>
                      <a:pt x="3010" y="519"/>
                    </a:cubicBezTo>
                    <a:cubicBezTo>
                      <a:pt x="2511" y="132"/>
                      <a:pt x="2029" y="1"/>
                      <a:pt x="16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6138259" y="239761"/>
                <a:ext cx="782256" cy="145023"/>
              </a:xfrm>
              <a:custGeom>
                <a:avLst/>
                <a:gdLst/>
                <a:ahLst/>
                <a:cxnLst/>
                <a:rect l="l" t="t" r="r" b="b"/>
                <a:pathLst>
                  <a:path w="10281" h="1906" extrusionOk="0">
                    <a:moveTo>
                      <a:pt x="1788" y="1"/>
                    </a:moveTo>
                    <a:cubicBezTo>
                      <a:pt x="1769" y="1"/>
                      <a:pt x="1749" y="1"/>
                      <a:pt x="1739" y="20"/>
                    </a:cubicBezTo>
                    <a:lnTo>
                      <a:pt x="860" y="1134"/>
                    </a:lnTo>
                    <a:lnTo>
                      <a:pt x="30" y="1798"/>
                    </a:lnTo>
                    <a:cubicBezTo>
                      <a:pt x="10" y="1818"/>
                      <a:pt x="0" y="1857"/>
                      <a:pt x="20" y="1876"/>
                    </a:cubicBezTo>
                    <a:cubicBezTo>
                      <a:pt x="39" y="1896"/>
                      <a:pt x="49" y="1906"/>
                      <a:pt x="69" y="1906"/>
                    </a:cubicBezTo>
                    <a:cubicBezTo>
                      <a:pt x="88" y="1906"/>
                      <a:pt x="98" y="1896"/>
                      <a:pt x="108" y="1886"/>
                    </a:cubicBezTo>
                    <a:lnTo>
                      <a:pt x="938" y="1222"/>
                    </a:lnTo>
                    <a:lnTo>
                      <a:pt x="948" y="1212"/>
                    </a:lnTo>
                    <a:lnTo>
                      <a:pt x="1818" y="118"/>
                    </a:lnTo>
                    <a:lnTo>
                      <a:pt x="8432" y="118"/>
                    </a:lnTo>
                    <a:lnTo>
                      <a:pt x="9311" y="1212"/>
                    </a:lnTo>
                    <a:lnTo>
                      <a:pt x="9321" y="1222"/>
                    </a:lnTo>
                    <a:lnTo>
                      <a:pt x="10151" y="1886"/>
                    </a:lnTo>
                    <a:cubicBezTo>
                      <a:pt x="10164" y="1899"/>
                      <a:pt x="10179" y="1904"/>
                      <a:pt x="10192" y="1904"/>
                    </a:cubicBezTo>
                    <a:cubicBezTo>
                      <a:pt x="10241" y="1904"/>
                      <a:pt x="10281" y="1836"/>
                      <a:pt x="10220" y="1798"/>
                    </a:cubicBezTo>
                    <a:lnTo>
                      <a:pt x="9399" y="1134"/>
                    </a:lnTo>
                    <a:lnTo>
                      <a:pt x="8510" y="20"/>
                    </a:lnTo>
                    <a:cubicBezTo>
                      <a:pt x="8500" y="1"/>
                      <a:pt x="8481" y="1"/>
                      <a:pt x="8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6514365" y="357393"/>
                <a:ext cx="27620" cy="106979"/>
              </a:xfrm>
              <a:custGeom>
                <a:avLst/>
                <a:gdLst/>
                <a:ahLst/>
                <a:cxnLst/>
                <a:rect l="l" t="t" r="r" b="b"/>
                <a:pathLst>
                  <a:path w="363" h="1406" extrusionOk="0">
                    <a:moveTo>
                      <a:pt x="182" y="1"/>
                    </a:moveTo>
                    <a:cubicBezTo>
                      <a:pt x="91" y="1"/>
                      <a:pt x="1" y="62"/>
                      <a:pt x="1" y="184"/>
                    </a:cubicBezTo>
                    <a:lnTo>
                      <a:pt x="1" y="1220"/>
                    </a:lnTo>
                    <a:cubicBezTo>
                      <a:pt x="1" y="1317"/>
                      <a:pt x="79" y="1405"/>
                      <a:pt x="187" y="1405"/>
                    </a:cubicBezTo>
                    <a:cubicBezTo>
                      <a:pt x="284" y="1405"/>
                      <a:pt x="362" y="1317"/>
                      <a:pt x="362" y="1220"/>
                    </a:cubicBezTo>
                    <a:lnTo>
                      <a:pt x="362" y="184"/>
                    </a:lnTo>
                    <a:cubicBezTo>
                      <a:pt x="362" y="62"/>
                      <a:pt x="272" y="1"/>
                      <a:pt x="182" y="1"/>
                    </a:cubicBezTo>
                    <a:close/>
                  </a:path>
                </a:pathLst>
              </a:custGeom>
              <a:solidFill>
                <a:srgbClr val="E26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6463081" y="347578"/>
                <a:ext cx="130947" cy="27544"/>
              </a:xfrm>
              <a:custGeom>
                <a:avLst/>
                <a:gdLst/>
                <a:ahLst/>
                <a:cxnLst/>
                <a:rect l="l" t="t" r="r" b="b"/>
                <a:pathLst>
                  <a:path w="1721" h="362" extrusionOk="0">
                    <a:moveTo>
                      <a:pt x="245" y="0"/>
                    </a:moveTo>
                    <a:cubicBezTo>
                      <a:pt x="1" y="0"/>
                      <a:pt x="1" y="362"/>
                      <a:pt x="245" y="362"/>
                    </a:cubicBezTo>
                    <a:lnTo>
                      <a:pt x="1476" y="362"/>
                    </a:lnTo>
                    <a:cubicBezTo>
                      <a:pt x="1720" y="362"/>
                      <a:pt x="1720" y="0"/>
                      <a:pt x="1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6273544" y="1069428"/>
                <a:ext cx="123642" cy="197067"/>
              </a:xfrm>
              <a:custGeom>
                <a:avLst/>
                <a:gdLst/>
                <a:ahLst/>
                <a:cxnLst/>
                <a:rect l="l" t="t" r="r" b="b"/>
                <a:pathLst>
                  <a:path w="1625" h="2590" extrusionOk="0">
                    <a:moveTo>
                      <a:pt x="1106" y="1"/>
                    </a:moveTo>
                    <a:cubicBezTo>
                      <a:pt x="944" y="1"/>
                      <a:pt x="784" y="91"/>
                      <a:pt x="723" y="303"/>
                    </a:cubicBezTo>
                    <a:lnTo>
                      <a:pt x="10" y="2511"/>
                    </a:lnTo>
                    <a:cubicBezTo>
                      <a:pt x="0" y="2531"/>
                      <a:pt x="10" y="2560"/>
                      <a:pt x="30" y="2579"/>
                    </a:cubicBezTo>
                    <a:cubicBezTo>
                      <a:pt x="40" y="2586"/>
                      <a:pt x="52" y="2590"/>
                      <a:pt x="63" y="2590"/>
                    </a:cubicBezTo>
                    <a:cubicBezTo>
                      <a:pt x="84" y="2590"/>
                      <a:pt x="105" y="2579"/>
                      <a:pt x="118" y="2560"/>
                    </a:cubicBezTo>
                    <a:lnTo>
                      <a:pt x="1456" y="664"/>
                    </a:lnTo>
                    <a:cubicBezTo>
                      <a:pt x="1476" y="625"/>
                      <a:pt x="1495" y="596"/>
                      <a:pt x="1505" y="557"/>
                    </a:cubicBezTo>
                    <a:cubicBezTo>
                      <a:pt x="1625" y="228"/>
                      <a:pt x="1363" y="1"/>
                      <a:pt x="1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6658249" y="1077113"/>
                <a:ext cx="125544" cy="189610"/>
              </a:xfrm>
              <a:custGeom>
                <a:avLst/>
                <a:gdLst/>
                <a:ahLst/>
                <a:cxnLst/>
                <a:rect l="l" t="t" r="r" b="b"/>
                <a:pathLst>
                  <a:path w="1650" h="2492" extrusionOk="0">
                    <a:moveTo>
                      <a:pt x="640" y="0"/>
                    </a:moveTo>
                    <a:cubicBezTo>
                      <a:pt x="355" y="0"/>
                      <a:pt x="1" y="291"/>
                      <a:pt x="191" y="563"/>
                    </a:cubicBezTo>
                    <a:lnTo>
                      <a:pt x="1520" y="2459"/>
                    </a:lnTo>
                    <a:cubicBezTo>
                      <a:pt x="1533" y="2482"/>
                      <a:pt x="1553" y="2492"/>
                      <a:pt x="1573" y="2492"/>
                    </a:cubicBezTo>
                    <a:cubicBezTo>
                      <a:pt x="1612" y="2492"/>
                      <a:pt x="1650" y="2455"/>
                      <a:pt x="1637" y="2410"/>
                    </a:cubicBezTo>
                    <a:lnTo>
                      <a:pt x="914" y="202"/>
                    </a:lnTo>
                    <a:lnTo>
                      <a:pt x="924" y="192"/>
                    </a:lnTo>
                    <a:cubicBezTo>
                      <a:pt x="876" y="56"/>
                      <a:pt x="765" y="0"/>
                      <a:pt x="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6185053" y="467265"/>
                <a:ext cx="685472" cy="685472"/>
              </a:xfrm>
              <a:custGeom>
                <a:avLst/>
                <a:gdLst/>
                <a:ahLst/>
                <a:cxnLst/>
                <a:rect l="l" t="t" r="r" b="b"/>
                <a:pathLst>
                  <a:path w="9009" h="9009" extrusionOk="0">
                    <a:moveTo>
                      <a:pt x="4515" y="0"/>
                    </a:moveTo>
                    <a:cubicBezTo>
                      <a:pt x="2023" y="0"/>
                      <a:pt x="11" y="2013"/>
                      <a:pt x="11" y="4504"/>
                    </a:cubicBezTo>
                    <a:cubicBezTo>
                      <a:pt x="1" y="5198"/>
                      <a:pt x="157" y="5872"/>
                      <a:pt x="470" y="6497"/>
                    </a:cubicBezTo>
                    <a:cubicBezTo>
                      <a:pt x="1046" y="7680"/>
                      <a:pt x="2121" y="8549"/>
                      <a:pt x="3411" y="8872"/>
                    </a:cubicBezTo>
                    <a:cubicBezTo>
                      <a:pt x="3772" y="8959"/>
                      <a:pt x="4143" y="9008"/>
                      <a:pt x="4515" y="9008"/>
                    </a:cubicBezTo>
                    <a:cubicBezTo>
                      <a:pt x="6996" y="9008"/>
                      <a:pt x="9009" y="6996"/>
                      <a:pt x="9009" y="4504"/>
                    </a:cubicBezTo>
                    <a:cubicBezTo>
                      <a:pt x="9009" y="2785"/>
                      <a:pt x="8042" y="1222"/>
                      <a:pt x="6498" y="469"/>
                    </a:cubicBezTo>
                    <a:cubicBezTo>
                      <a:pt x="5882" y="157"/>
                      <a:pt x="5199" y="0"/>
                      <a:pt x="45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6499528" y="534147"/>
                <a:ext cx="49913" cy="43446"/>
              </a:xfrm>
              <a:custGeom>
                <a:avLst/>
                <a:gdLst/>
                <a:ahLst/>
                <a:cxnLst/>
                <a:rect l="l" t="t" r="r" b="b"/>
                <a:pathLst>
                  <a:path w="656" h="571" extrusionOk="0">
                    <a:moveTo>
                      <a:pt x="382" y="1"/>
                    </a:moveTo>
                    <a:cubicBezTo>
                      <a:pt x="128" y="10"/>
                      <a:pt x="1" y="313"/>
                      <a:pt x="176" y="489"/>
                    </a:cubicBezTo>
                    <a:cubicBezTo>
                      <a:pt x="233" y="545"/>
                      <a:pt x="302" y="571"/>
                      <a:pt x="370" y="571"/>
                    </a:cubicBezTo>
                    <a:cubicBezTo>
                      <a:pt x="515" y="571"/>
                      <a:pt x="655" y="457"/>
                      <a:pt x="655" y="284"/>
                    </a:cubicBezTo>
                    <a:cubicBezTo>
                      <a:pt x="655" y="128"/>
                      <a:pt x="528"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6252696" y="788358"/>
                <a:ext cx="49913" cy="42761"/>
              </a:xfrm>
              <a:custGeom>
                <a:avLst/>
                <a:gdLst/>
                <a:ahLst/>
                <a:cxnLst/>
                <a:rect l="l" t="t" r="r" b="b"/>
                <a:pathLst>
                  <a:path w="656" h="562" extrusionOk="0">
                    <a:moveTo>
                      <a:pt x="284" y="1"/>
                    </a:moveTo>
                    <a:cubicBezTo>
                      <a:pt x="128" y="1"/>
                      <a:pt x="1" y="128"/>
                      <a:pt x="1" y="284"/>
                    </a:cubicBezTo>
                    <a:cubicBezTo>
                      <a:pt x="1" y="450"/>
                      <a:pt x="140" y="562"/>
                      <a:pt x="285" y="562"/>
                    </a:cubicBezTo>
                    <a:cubicBezTo>
                      <a:pt x="353" y="562"/>
                      <a:pt x="423" y="536"/>
                      <a:pt x="480" y="480"/>
                    </a:cubicBezTo>
                    <a:cubicBezTo>
                      <a:pt x="655" y="304"/>
                      <a:pt x="538"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6506985" y="1041884"/>
                <a:ext cx="49837" cy="43218"/>
              </a:xfrm>
              <a:custGeom>
                <a:avLst/>
                <a:gdLst/>
                <a:ahLst/>
                <a:cxnLst/>
                <a:rect l="l" t="t" r="r" b="b"/>
                <a:pathLst>
                  <a:path w="655" h="568" extrusionOk="0">
                    <a:moveTo>
                      <a:pt x="279" y="0"/>
                    </a:moveTo>
                    <a:cubicBezTo>
                      <a:pt x="137" y="0"/>
                      <a:pt x="0" y="113"/>
                      <a:pt x="0" y="284"/>
                    </a:cubicBezTo>
                    <a:cubicBezTo>
                      <a:pt x="0" y="440"/>
                      <a:pt x="127" y="567"/>
                      <a:pt x="284" y="567"/>
                    </a:cubicBezTo>
                    <a:cubicBezTo>
                      <a:pt x="528" y="567"/>
                      <a:pt x="655" y="264"/>
                      <a:pt x="479" y="89"/>
                    </a:cubicBezTo>
                    <a:cubicBezTo>
                      <a:pt x="421" y="27"/>
                      <a:pt x="350" y="0"/>
                      <a:pt x="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6753740" y="788129"/>
                <a:ext cx="49913" cy="42685"/>
              </a:xfrm>
              <a:custGeom>
                <a:avLst/>
                <a:gdLst/>
                <a:ahLst/>
                <a:cxnLst/>
                <a:rect l="l" t="t" r="r" b="b"/>
                <a:pathLst>
                  <a:path w="656" h="561" extrusionOk="0">
                    <a:moveTo>
                      <a:pt x="372" y="0"/>
                    </a:moveTo>
                    <a:cubicBezTo>
                      <a:pt x="303" y="0"/>
                      <a:pt x="233" y="25"/>
                      <a:pt x="177" y="82"/>
                    </a:cubicBezTo>
                    <a:cubicBezTo>
                      <a:pt x="1" y="258"/>
                      <a:pt x="128" y="561"/>
                      <a:pt x="382" y="561"/>
                    </a:cubicBezTo>
                    <a:cubicBezTo>
                      <a:pt x="529" y="561"/>
                      <a:pt x="656" y="434"/>
                      <a:pt x="656" y="278"/>
                    </a:cubicBezTo>
                    <a:cubicBezTo>
                      <a:pt x="656" y="112"/>
                      <a:pt x="516" y="0"/>
                      <a:pt x="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6359525" y="605061"/>
                <a:ext cx="305567" cy="251850"/>
              </a:xfrm>
              <a:custGeom>
                <a:avLst/>
                <a:gdLst/>
                <a:ahLst/>
                <a:cxnLst/>
                <a:rect l="l" t="t" r="r" b="b"/>
                <a:pathLst>
                  <a:path w="4016" h="3310" extrusionOk="0">
                    <a:moveTo>
                      <a:pt x="3858" y="1"/>
                    </a:moveTo>
                    <a:cubicBezTo>
                      <a:pt x="3823" y="1"/>
                      <a:pt x="3785" y="17"/>
                      <a:pt x="3756" y="55"/>
                    </a:cubicBezTo>
                    <a:lnTo>
                      <a:pt x="2134" y="2576"/>
                    </a:lnTo>
                    <a:lnTo>
                      <a:pt x="160" y="3065"/>
                    </a:lnTo>
                    <a:cubicBezTo>
                      <a:pt x="0" y="3083"/>
                      <a:pt x="21" y="3310"/>
                      <a:pt x="171" y="3310"/>
                    </a:cubicBezTo>
                    <a:cubicBezTo>
                      <a:pt x="177" y="3310"/>
                      <a:pt x="183" y="3310"/>
                      <a:pt x="189" y="3309"/>
                    </a:cubicBezTo>
                    <a:lnTo>
                      <a:pt x="219" y="3309"/>
                    </a:lnTo>
                    <a:lnTo>
                      <a:pt x="2241" y="2801"/>
                    </a:lnTo>
                    <a:cubicBezTo>
                      <a:pt x="2270" y="2791"/>
                      <a:pt x="2300" y="2771"/>
                      <a:pt x="2319" y="2752"/>
                    </a:cubicBezTo>
                    <a:lnTo>
                      <a:pt x="3961" y="182"/>
                    </a:lnTo>
                    <a:cubicBezTo>
                      <a:pt x="4015" y="87"/>
                      <a:pt x="3941" y="1"/>
                      <a:pt x="3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6106301" y="418340"/>
                <a:ext cx="813299" cy="782712"/>
              </a:xfrm>
              <a:custGeom>
                <a:avLst/>
                <a:gdLst/>
                <a:ahLst/>
                <a:cxnLst/>
                <a:rect l="l" t="t" r="r" b="b"/>
                <a:pathLst>
                  <a:path w="10689" h="10287" extrusionOk="0">
                    <a:moveTo>
                      <a:pt x="5550" y="487"/>
                    </a:moveTo>
                    <a:cubicBezTo>
                      <a:pt x="8119" y="487"/>
                      <a:pt x="10200" y="2578"/>
                      <a:pt x="10200" y="5147"/>
                    </a:cubicBezTo>
                    <a:cubicBezTo>
                      <a:pt x="10200" y="7033"/>
                      <a:pt x="9057" y="8723"/>
                      <a:pt x="7318" y="9446"/>
                    </a:cubicBezTo>
                    <a:cubicBezTo>
                      <a:pt x="6745" y="9681"/>
                      <a:pt x="6145" y="9795"/>
                      <a:pt x="5550" y="9795"/>
                    </a:cubicBezTo>
                    <a:cubicBezTo>
                      <a:pt x="4338" y="9795"/>
                      <a:pt x="3145" y="9321"/>
                      <a:pt x="2247" y="8430"/>
                    </a:cubicBezTo>
                    <a:cubicBezTo>
                      <a:pt x="919" y="7101"/>
                      <a:pt x="528" y="5098"/>
                      <a:pt x="1241" y="3359"/>
                    </a:cubicBezTo>
                    <a:cubicBezTo>
                      <a:pt x="1964" y="1620"/>
                      <a:pt x="3664" y="487"/>
                      <a:pt x="5550" y="487"/>
                    </a:cubicBezTo>
                    <a:close/>
                    <a:moveTo>
                      <a:pt x="5553" y="1"/>
                    </a:moveTo>
                    <a:cubicBezTo>
                      <a:pt x="4213" y="1"/>
                      <a:pt x="2893" y="522"/>
                      <a:pt x="1905" y="1503"/>
                    </a:cubicBezTo>
                    <a:cubicBezTo>
                      <a:pt x="440" y="2978"/>
                      <a:pt x="0" y="5186"/>
                      <a:pt x="792" y="7111"/>
                    </a:cubicBezTo>
                    <a:cubicBezTo>
                      <a:pt x="1593" y="9036"/>
                      <a:pt x="3469" y="10286"/>
                      <a:pt x="5550" y="10286"/>
                    </a:cubicBezTo>
                    <a:cubicBezTo>
                      <a:pt x="8383" y="10286"/>
                      <a:pt x="10679" y="7981"/>
                      <a:pt x="10689" y="5147"/>
                    </a:cubicBezTo>
                    <a:cubicBezTo>
                      <a:pt x="10689" y="3066"/>
                      <a:pt x="9438" y="1190"/>
                      <a:pt x="7513" y="389"/>
                    </a:cubicBezTo>
                    <a:cubicBezTo>
                      <a:pt x="6880" y="128"/>
                      <a:pt x="6214" y="1"/>
                      <a:pt x="5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6133769" y="443906"/>
                <a:ext cx="760571" cy="731886"/>
              </a:xfrm>
              <a:custGeom>
                <a:avLst/>
                <a:gdLst/>
                <a:ahLst/>
                <a:cxnLst/>
                <a:rect l="l" t="t" r="r" b="b"/>
                <a:pathLst>
                  <a:path w="9996" h="9619" extrusionOk="0">
                    <a:moveTo>
                      <a:pt x="5189" y="610"/>
                    </a:moveTo>
                    <a:cubicBezTo>
                      <a:pt x="7504" y="610"/>
                      <a:pt x="9380" y="2496"/>
                      <a:pt x="9380" y="4811"/>
                    </a:cubicBezTo>
                    <a:cubicBezTo>
                      <a:pt x="9380" y="6511"/>
                      <a:pt x="8354" y="8035"/>
                      <a:pt x="6781" y="8690"/>
                    </a:cubicBezTo>
                    <a:cubicBezTo>
                      <a:pt x="6266" y="8902"/>
                      <a:pt x="5725" y="9006"/>
                      <a:pt x="5188" y="9006"/>
                    </a:cubicBezTo>
                    <a:cubicBezTo>
                      <a:pt x="4093" y="9006"/>
                      <a:pt x="3015" y="8578"/>
                      <a:pt x="2209" y="7772"/>
                    </a:cubicBezTo>
                    <a:cubicBezTo>
                      <a:pt x="1017" y="6570"/>
                      <a:pt x="655" y="4762"/>
                      <a:pt x="1310" y="3199"/>
                    </a:cubicBezTo>
                    <a:cubicBezTo>
                      <a:pt x="1955" y="1626"/>
                      <a:pt x="3489" y="610"/>
                      <a:pt x="5189" y="610"/>
                    </a:cubicBezTo>
                    <a:close/>
                    <a:moveTo>
                      <a:pt x="5184" y="0"/>
                    </a:moveTo>
                    <a:cubicBezTo>
                      <a:pt x="3932" y="0"/>
                      <a:pt x="2703" y="487"/>
                      <a:pt x="1789" y="1402"/>
                    </a:cubicBezTo>
                    <a:cubicBezTo>
                      <a:pt x="411" y="2779"/>
                      <a:pt x="1" y="4850"/>
                      <a:pt x="743" y="6648"/>
                    </a:cubicBezTo>
                    <a:cubicBezTo>
                      <a:pt x="1486" y="8446"/>
                      <a:pt x="3235" y="9618"/>
                      <a:pt x="5189" y="9618"/>
                    </a:cubicBezTo>
                    <a:cubicBezTo>
                      <a:pt x="7836" y="9608"/>
                      <a:pt x="9986" y="7459"/>
                      <a:pt x="9996" y="4811"/>
                    </a:cubicBezTo>
                    <a:cubicBezTo>
                      <a:pt x="9996" y="2867"/>
                      <a:pt x="8823" y="1108"/>
                      <a:pt x="7025" y="366"/>
                    </a:cubicBezTo>
                    <a:cubicBezTo>
                      <a:pt x="6430" y="120"/>
                      <a:pt x="5804" y="0"/>
                      <a:pt x="5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7" name="Google Shape;2467;p38"/>
          <p:cNvGrpSpPr/>
          <p:nvPr/>
        </p:nvGrpSpPr>
        <p:grpSpPr>
          <a:xfrm>
            <a:off x="1384519" y="443959"/>
            <a:ext cx="688676" cy="698479"/>
            <a:chOff x="8438852" y="1291368"/>
            <a:chExt cx="451176" cy="457599"/>
          </a:xfrm>
        </p:grpSpPr>
        <p:sp>
          <p:nvSpPr>
            <p:cNvPr id="2468" name="Google Shape;2468;p38"/>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3" name="Google Shape;2473;p38"/>
          <p:cNvGrpSpPr/>
          <p:nvPr/>
        </p:nvGrpSpPr>
        <p:grpSpPr>
          <a:xfrm rot="-2241623">
            <a:off x="353201" y="1888782"/>
            <a:ext cx="392383" cy="339285"/>
            <a:chOff x="114900" y="1099975"/>
            <a:chExt cx="392400" cy="339300"/>
          </a:xfrm>
        </p:grpSpPr>
        <p:sp>
          <p:nvSpPr>
            <p:cNvPr id="2474" name="Google Shape;2474;p38"/>
            <p:cNvSpPr/>
            <p:nvPr/>
          </p:nvSpPr>
          <p:spPr>
            <a:xfrm>
              <a:off x="114900" y="1099975"/>
              <a:ext cx="392400" cy="339300"/>
            </a:xfrm>
            <a:prstGeom prst="triangle">
              <a:avLst>
                <a:gd name="adj" fmla="val 50000"/>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114900" y="1099975"/>
              <a:ext cx="392400" cy="339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6" name="Google Shape;2476;p38"/>
          <p:cNvGrpSpPr/>
          <p:nvPr/>
        </p:nvGrpSpPr>
        <p:grpSpPr>
          <a:xfrm>
            <a:off x="808282" y="3966717"/>
            <a:ext cx="262941" cy="262941"/>
            <a:chOff x="-250650" y="2042750"/>
            <a:chExt cx="327000" cy="327000"/>
          </a:xfrm>
        </p:grpSpPr>
        <p:sp>
          <p:nvSpPr>
            <p:cNvPr id="2477" name="Google Shape;2477;p38"/>
            <p:cNvSpPr/>
            <p:nvPr/>
          </p:nvSpPr>
          <p:spPr>
            <a:xfrm>
              <a:off x="-250650" y="2042750"/>
              <a:ext cx="327000" cy="327000"/>
            </a:xfrm>
            <a:prstGeom prst="ellipse">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8"/>
            <p:cNvSpPr/>
            <p:nvPr/>
          </p:nvSpPr>
          <p:spPr>
            <a:xfrm>
              <a:off x="-250650" y="2042750"/>
              <a:ext cx="327000" cy="327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Subtitle 4">
            <a:extLst>
              <a:ext uri="{FF2B5EF4-FFF2-40B4-BE49-F238E27FC236}">
                <a16:creationId xmlns:a16="http://schemas.microsoft.com/office/drawing/2014/main" id="{5DE5221E-ED31-64D1-CAAA-FFD3A00D92EB}"/>
              </a:ext>
            </a:extLst>
          </p:cNvPr>
          <p:cNvSpPr>
            <a:spLocks noGrp="1"/>
          </p:cNvSpPr>
          <p:nvPr>
            <p:ph type="subTitle" idx="1"/>
          </p:nvPr>
        </p:nvSpPr>
        <p:spPr>
          <a:xfrm>
            <a:off x="1501843" y="1709418"/>
            <a:ext cx="5934463" cy="2136147"/>
          </a:xfrm>
        </p:spPr>
        <p:txBody>
          <a:bodyPr/>
          <a:lstStyle/>
          <a:p>
            <a:pPr marL="127000" indent="0">
              <a:lnSpc>
                <a:spcPct val="150000"/>
              </a:lnSpc>
            </a:pPr>
            <a:r>
              <a:rPr lang="vi-VN" sz="3200">
                <a:latin typeface="#9Slide03 Montserrat ExtraBold" panose="00000900000000000000" pitchFamily="2" charset="0"/>
              </a:rPr>
              <a:t>HS thảo luận theo cặp, nhắc lại những kiến thức đã học được ở Bài 5</a:t>
            </a:r>
            <a:endParaRPr lang="en-US" sz="3200">
              <a:latin typeface="#9Slide03 Montserrat ExtraBold" panose="00000900000000000000" pitchFamily="2"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50E92-ECBD-A9D4-71EF-9C6130692A61}"/>
              </a:ext>
            </a:extLst>
          </p:cNvPr>
          <p:cNvSpPr>
            <a:spLocks noGrp="1"/>
          </p:cNvSpPr>
          <p:nvPr>
            <p:ph type="title"/>
          </p:nvPr>
        </p:nvSpPr>
        <p:spPr>
          <a:xfrm>
            <a:off x="1849846" y="2571750"/>
            <a:ext cx="5094600" cy="601200"/>
          </a:xfrm>
        </p:spPr>
        <p:txBody>
          <a:bodyPr/>
          <a:lstStyle/>
          <a:p>
            <a:r>
              <a:rPr lang="en-US"/>
              <a:t>CHÚC EM HỌC TỐT!</a:t>
            </a:r>
          </a:p>
        </p:txBody>
      </p:sp>
    </p:spTree>
    <p:extLst>
      <p:ext uri="{BB962C8B-B14F-4D97-AF65-F5344CB8AC3E}">
        <p14:creationId xmlns:p14="http://schemas.microsoft.com/office/powerpoint/2010/main" val="421878451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8C28A2-D1B2-3729-BCE4-EA58839F0753}"/>
              </a:ext>
            </a:extLst>
          </p:cNvPr>
          <p:cNvSpPr txBox="1"/>
          <p:nvPr/>
        </p:nvSpPr>
        <p:spPr>
          <a:xfrm>
            <a:off x="765313" y="1332626"/>
            <a:ext cx="7496092" cy="1300741"/>
          </a:xfrm>
          <a:prstGeom prst="rect">
            <a:avLst/>
          </a:prstGeom>
          <a:noFill/>
        </p:spPr>
        <p:txBody>
          <a:bodyPr wrap="square">
            <a:spAutoFit/>
          </a:bodyPr>
          <a:lstStyle/>
          <a:p>
            <a:pPr>
              <a:lnSpc>
                <a:spcPct val="150000"/>
              </a:lnSpc>
            </a:pPr>
            <a:r>
              <a:rPr lang="en-US" sz="2800" kern="0">
                <a:solidFill>
                  <a:schemeClr val="accent1">
                    <a:lumMod val="75000"/>
                  </a:schemeClr>
                </a:solidFill>
                <a:effectLst/>
                <a:latin typeface="#9Slide03 Maven Pro Bold" panose="00000800000000000000" pitchFamily="2" charset="0"/>
                <a:ea typeface="Times New Roman" panose="02020603050405020304" pitchFamily="18" charset="0"/>
              </a:rPr>
              <a:t>Câu 1: Thói xấu nào được nhắc đến trong vở kịch “Thuyền trưởng tàu viễn dương”</a:t>
            </a:r>
            <a:endParaRPr lang="en-US" sz="2800">
              <a:solidFill>
                <a:schemeClr val="accent1">
                  <a:lumMod val="75000"/>
                </a:schemeClr>
              </a:solidFill>
              <a:latin typeface="#9Slide03 Maven Pro Bold" panose="00000800000000000000" pitchFamily="2" charset="0"/>
            </a:endParaRPr>
          </a:p>
        </p:txBody>
      </p:sp>
      <p:sp>
        <p:nvSpPr>
          <p:cNvPr id="7" name="Rectangle: Rounded Corners 6">
            <a:extLst>
              <a:ext uri="{FF2B5EF4-FFF2-40B4-BE49-F238E27FC236}">
                <a16:creationId xmlns:a16="http://schemas.microsoft.com/office/drawing/2014/main" id="{24EA901C-25DF-AE97-25EA-9EC0269A1803}"/>
              </a:ext>
            </a:extLst>
          </p:cNvPr>
          <p:cNvSpPr/>
          <p:nvPr/>
        </p:nvSpPr>
        <p:spPr>
          <a:xfrm>
            <a:off x="1789386" y="2869324"/>
            <a:ext cx="5399690" cy="9222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bg1"/>
                </a:solidFill>
              </a:rPr>
              <a:t>Sĩ diện</a:t>
            </a:r>
          </a:p>
        </p:txBody>
      </p:sp>
    </p:spTree>
    <p:extLst>
      <p:ext uri="{BB962C8B-B14F-4D97-AF65-F5344CB8AC3E}">
        <p14:creationId xmlns:p14="http://schemas.microsoft.com/office/powerpoint/2010/main" val="4103157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8C28A2-D1B2-3729-BCE4-EA58839F0753}"/>
              </a:ext>
            </a:extLst>
          </p:cNvPr>
          <p:cNvSpPr txBox="1"/>
          <p:nvPr/>
        </p:nvSpPr>
        <p:spPr>
          <a:xfrm>
            <a:off x="765313" y="1332626"/>
            <a:ext cx="7496092" cy="1300741"/>
          </a:xfrm>
          <a:prstGeom prst="rect">
            <a:avLst/>
          </a:prstGeom>
          <a:noFill/>
        </p:spPr>
        <p:txBody>
          <a:bodyPr wrap="square">
            <a:spAutoFit/>
          </a:bodyPr>
          <a:lstStyle/>
          <a:p>
            <a:pPr>
              <a:lnSpc>
                <a:spcPct val="150000"/>
              </a:lnSpc>
            </a:pPr>
            <a:r>
              <a:rPr lang="vi-VN" sz="2800">
                <a:solidFill>
                  <a:schemeClr val="accent1">
                    <a:lumMod val="75000"/>
                  </a:schemeClr>
                </a:solidFill>
                <a:latin typeface="#9Slide03 Maven Pro Bold" panose="00000800000000000000" pitchFamily="2" charset="0"/>
              </a:rPr>
              <a:t>Câu 2: Thông điệp từ văn bản “Cái chúc thư” là gì? </a:t>
            </a:r>
            <a:endParaRPr lang="en-US" sz="2800">
              <a:solidFill>
                <a:schemeClr val="accent1">
                  <a:lumMod val="75000"/>
                </a:schemeClr>
              </a:solidFill>
              <a:latin typeface="#9Slide03 Maven Pro Bold" panose="00000800000000000000" pitchFamily="2" charset="0"/>
            </a:endParaRPr>
          </a:p>
        </p:txBody>
      </p:sp>
      <p:sp>
        <p:nvSpPr>
          <p:cNvPr id="7" name="Rectangle: Rounded Corners 6">
            <a:extLst>
              <a:ext uri="{FF2B5EF4-FFF2-40B4-BE49-F238E27FC236}">
                <a16:creationId xmlns:a16="http://schemas.microsoft.com/office/drawing/2014/main" id="{24EA901C-25DF-AE97-25EA-9EC0269A1803}"/>
              </a:ext>
            </a:extLst>
          </p:cNvPr>
          <p:cNvSpPr/>
          <p:nvPr/>
        </p:nvSpPr>
        <p:spPr>
          <a:xfrm>
            <a:off x="1789385" y="2869324"/>
            <a:ext cx="5875671" cy="10824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chemeClr val="bg1"/>
                </a:solidFill>
              </a:rPr>
              <a:t>Phê phán, lên án mãnh liệt với các hành vi giả dối để chuộc lợi cho bản thân</a:t>
            </a:r>
          </a:p>
        </p:txBody>
      </p:sp>
    </p:spTree>
    <p:extLst>
      <p:ext uri="{BB962C8B-B14F-4D97-AF65-F5344CB8AC3E}">
        <p14:creationId xmlns:p14="http://schemas.microsoft.com/office/powerpoint/2010/main" val="4096174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8C28A2-D1B2-3729-BCE4-EA58839F0753}"/>
              </a:ext>
            </a:extLst>
          </p:cNvPr>
          <p:cNvSpPr txBox="1"/>
          <p:nvPr/>
        </p:nvSpPr>
        <p:spPr>
          <a:xfrm>
            <a:off x="765313" y="1332626"/>
            <a:ext cx="7496092" cy="1300741"/>
          </a:xfrm>
          <a:prstGeom prst="rect">
            <a:avLst/>
          </a:prstGeom>
          <a:noFill/>
        </p:spPr>
        <p:txBody>
          <a:bodyPr wrap="square">
            <a:spAutoFit/>
          </a:bodyPr>
          <a:lstStyle/>
          <a:p>
            <a:pPr>
              <a:lnSpc>
                <a:spcPct val="150000"/>
              </a:lnSpc>
            </a:pPr>
            <a:r>
              <a:rPr lang="en-US" sz="2800">
                <a:solidFill>
                  <a:schemeClr val="accent1">
                    <a:lumMod val="75000"/>
                  </a:schemeClr>
                </a:solidFill>
                <a:latin typeface="#9Slide03 Maven Pro Bold" panose="00000800000000000000" pitchFamily="2" charset="0"/>
              </a:rPr>
              <a:t>Câu 3: Đặt câu có sử dụng trợ từ và cho biết chức năng của nó?</a:t>
            </a:r>
          </a:p>
        </p:txBody>
      </p:sp>
    </p:spTree>
    <p:extLst>
      <p:ext uri="{BB962C8B-B14F-4D97-AF65-F5344CB8AC3E}">
        <p14:creationId xmlns:p14="http://schemas.microsoft.com/office/powerpoint/2010/main" val="34326091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7208-1948-013D-66F6-07D2838EC683}"/>
              </a:ext>
            </a:extLst>
          </p:cNvPr>
          <p:cNvSpPr>
            <a:spLocks noGrp="1"/>
          </p:cNvSpPr>
          <p:nvPr>
            <p:ph type="title"/>
          </p:nvPr>
        </p:nvSpPr>
        <p:spPr>
          <a:xfrm>
            <a:off x="3324404" y="2029078"/>
            <a:ext cx="5700325" cy="1266410"/>
          </a:xfrm>
        </p:spPr>
        <p:txBody>
          <a:bodyPr/>
          <a:lstStyle/>
          <a:p>
            <a:r>
              <a:rPr lang="en-US" sz="9600">
                <a:latin typeface="#9Slide03 Maven Pro Bold" panose="00000800000000000000" pitchFamily="2" charset="0"/>
              </a:rPr>
              <a:t>ÔN TẬP</a:t>
            </a:r>
          </a:p>
        </p:txBody>
      </p:sp>
      <p:sp>
        <p:nvSpPr>
          <p:cNvPr id="3" name="Title 2">
            <a:extLst>
              <a:ext uri="{FF2B5EF4-FFF2-40B4-BE49-F238E27FC236}">
                <a16:creationId xmlns:a16="http://schemas.microsoft.com/office/drawing/2014/main" id="{F819A5D1-5194-A8BF-6D1C-372CBA50C799}"/>
              </a:ext>
            </a:extLst>
          </p:cNvPr>
          <p:cNvSpPr>
            <a:spLocks noGrp="1"/>
          </p:cNvSpPr>
          <p:nvPr>
            <p:ph type="title" idx="2"/>
          </p:nvPr>
        </p:nvSpPr>
        <p:spPr/>
        <p:txBody>
          <a:bodyPr/>
          <a:lstStyle/>
          <a:p>
            <a:r>
              <a:rPr lang="en-US">
                <a:solidFill>
                  <a:schemeClr val="tx1"/>
                </a:solidFill>
                <a:latin typeface="#9Slide03 AllRoundGothic" panose="020B0703020202020104" pitchFamily="34" charset="0"/>
              </a:rPr>
              <a:t>02</a:t>
            </a:r>
          </a:p>
        </p:txBody>
      </p:sp>
    </p:spTree>
    <p:extLst>
      <p:ext uri="{BB962C8B-B14F-4D97-AF65-F5344CB8AC3E}">
        <p14:creationId xmlns:p14="http://schemas.microsoft.com/office/powerpoint/2010/main" val="23357640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8"/>
        <p:cNvGrpSpPr/>
        <p:nvPr/>
      </p:nvGrpSpPr>
      <p:grpSpPr>
        <a:xfrm>
          <a:off x="0" y="0"/>
          <a:ext cx="0" cy="0"/>
          <a:chOff x="0" y="0"/>
          <a:chExt cx="0" cy="0"/>
        </a:xfrm>
      </p:grpSpPr>
      <p:grpSp>
        <p:nvGrpSpPr>
          <p:cNvPr id="2579" name="Google Shape;2579;p40"/>
          <p:cNvGrpSpPr/>
          <p:nvPr/>
        </p:nvGrpSpPr>
        <p:grpSpPr>
          <a:xfrm>
            <a:off x="8556505" y="3063030"/>
            <a:ext cx="360625" cy="365759"/>
            <a:chOff x="8438852" y="1291368"/>
            <a:chExt cx="451176" cy="457599"/>
          </a:xfrm>
        </p:grpSpPr>
        <p:sp>
          <p:nvSpPr>
            <p:cNvPr id="2580" name="Google Shape;2580;p40"/>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0"/>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2" name="Google Shape;2582;p40"/>
          <p:cNvGrpSpPr/>
          <p:nvPr/>
        </p:nvGrpSpPr>
        <p:grpSpPr>
          <a:xfrm>
            <a:off x="3055614" y="1200593"/>
            <a:ext cx="451176" cy="457599"/>
            <a:chOff x="8438852" y="1291368"/>
            <a:chExt cx="451176" cy="457599"/>
          </a:xfrm>
        </p:grpSpPr>
        <p:sp>
          <p:nvSpPr>
            <p:cNvPr id="2583" name="Google Shape;2583;p40"/>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0"/>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5" name="Google Shape;2585;p40"/>
          <p:cNvGrpSpPr/>
          <p:nvPr/>
        </p:nvGrpSpPr>
        <p:grpSpPr>
          <a:xfrm>
            <a:off x="6728461" y="3355103"/>
            <a:ext cx="2061429" cy="2069231"/>
            <a:chOff x="6642034" y="3499252"/>
            <a:chExt cx="1600612" cy="1606671"/>
          </a:xfrm>
        </p:grpSpPr>
        <p:sp>
          <p:nvSpPr>
            <p:cNvPr id="2586" name="Google Shape;2586;p40"/>
            <p:cNvSpPr/>
            <p:nvPr/>
          </p:nvSpPr>
          <p:spPr>
            <a:xfrm rot="-1306645">
              <a:off x="6828096" y="3682913"/>
              <a:ext cx="1228488" cy="1239344"/>
            </a:xfrm>
            <a:custGeom>
              <a:avLst/>
              <a:gdLst/>
              <a:ahLst/>
              <a:cxnLst/>
              <a:rect l="l" t="t" r="r" b="b"/>
              <a:pathLst>
                <a:path w="13353" h="13471" extrusionOk="0">
                  <a:moveTo>
                    <a:pt x="10457" y="1"/>
                  </a:moveTo>
                  <a:cubicBezTo>
                    <a:pt x="9332" y="1"/>
                    <a:pt x="8022" y="739"/>
                    <a:pt x="6841" y="2428"/>
                  </a:cubicBezTo>
                  <a:cubicBezTo>
                    <a:pt x="5627" y="922"/>
                    <a:pt x="4301" y="261"/>
                    <a:pt x="3164" y="261"/>
                  </a:cubicBezTo>
                  <a:cubicBezTo>
                    <a:pt x="1339" y="261"/>
                    <a:pt x="0" y="1960"/>
                    <a:pt x="387" y="4599"/>
                  </a:cubicBezTo>
                  <a:cubicBezTo>
                    <a:pt x="444" y="4903"/>
                    <a:pt x="502" y="5227"/>
                    <a:pt x="597" y="5550"/>
                  </a:cubicBezTo>
                  <a:cubicBezTo>
                    <a:pt x="806" y="6236"/>
                    <a:pt x="1092" y="6902"/>
                    <a:pt x="1434" y="7549"/>
                  </a:cubicBezTo>
                  <a:cubicBezTo>
                    <a:pt x="2348" y="9206"/>
                    <a:pt x="3605" y="10653"/>
                    <a:pt x="5090" y="11833"/>
                  </a:cubicBezTo>
                  <a:cubicBezTo>
                    <a:pt x="5318" y="12023"/>
                    <a:pt x="5528" y="12195"/>
                    <a:pt x="5737" y="12347"/>
                  </a:cubicBezTo>
                  <a:cubicBezTo>
                    <a:pt x="6251" y="12728"/>
                    <a:pt x="6708" y="13013"/>
                    <a:pt x="7013" y="13204"/>
                  </a:cubicBezTo>
                  <a:cubicBezTo>
                    <a:pt x="7317" y="13375"/>
                    <a:pt x="7489" y="13470"/>
                    <a:pt x="7489" y="13470"/>
                  </a:cubicBezTo>
                  <a:cubicBezTo>
                    <a:pt x="7489" y="13470"/>
                    <a:pt x="7622" y="13337"/>
                    <a:pt x="7869" y="13128"/>
                  </a:cubicBezTo>
                  <a:cubicBezTo>
                    <a:pt x="8859" y="12214"/>
                    <a:pt x="9773" y="11243"/>
                    <a:pt x="10630" y="10196"/>
                  </a:cubicBezTo>
                  <a:cubicBezTo>
                    <a:pt x="10839" y="9929"/>
                    <a:pt x="11049" y="9644"/>
                    <a:pt x="11239" y="9358"/>
                  </a:cubicBezTo>
                  <a:cubicBezTo>
                    <a:pt x="11582" y="8882"/>
                    <a:pt x="11886" y="8368"/>
                    <a:pt x="12153" y="7816"/>
                  </a:cubicBezTo>
                  <a:cubicBezTo>
                    <a:pt x="12229" y="7702"/>
                    <a:pt x="12286" y="7568"/>
                    <a:pt x="12324" y="7435"/>
                  </a:cubicBezTo>
                  <a:cubicBezTo>
                    <a:pt x="12343" y="7416"/>
                    <a:pt x="12343" y="7416"/>
                    <a:pt x="12362" y="7397"/>
                  </a:cubicBezTo>
                  <a:cubicBezTo>
                    <a:pt x="12705" y="6598"/>
                    <a:pt x="12971" y="5760"/>
                    <a:pt x="13124" y="4903"/>
                  </a:cubicBezTo>
                  <a:cubicBezTo>
                    <a:pt x="13162" y="4675"/>
                    <a:pt x="13200" y="4446"/>
                    <a:pt x="13219" y="4237"/>
                  </a:cubicBezTo>
                  <a:cubicBezTo>
                    <a:pt x="13352" y="2561"/>
                    <a:pt x="12895" y="1305"/>
                    <a:pt x="12096" y="620"/>
                  </a:cubicBezTo>
                  <a:cubicBezTo>
                    <a:pt x="11867" y="410"/>
                    <a:pt x="11620" y="258"/>
                    <a:pt x="11334" y="163"/>
                  </a:cubicBezTo>
                  <a:cubicBezTo>
                    <a:pt x="11060" y="56"/>
                    <a:pt x="10766" y="1"/>
                    <a:pt x="10457"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7" name="Google Shape;2587;p40"/>
            <p:cNvGrpSpPr/>
            <p:nvPr/>
          </p:nvGrpSpPr>
          <p:grpSpPr>
            <a:xfrm>
              <a:off x="6642034" y="3499261"/>
              <a:ext cx="1600608" cy="1606661"/>
              <a:chOff x="6961630" y="3265454"/>
              <a:chExt cx="1249011" cy="1253735"/>
            </a:xfrm>
          </p:grpSpPr>
          <p:sp>
            <p:nvSpPr>
              <p:cNvPr id="2588" name="Google Shape;2588;p40"/>
              <p:cNvSpPr/>
              <p:nvPr/>
            </p:nvSpPr>
            <p:spPr>
              <a:xfrm rot="-1306662">
                <a:off x="7106822" y="3408772"/>
                <a:ext cx="958628" cy="967099"/>
              </a:xfrm>
              <a:custGeom>
                <a:avLst/>
                <a:gdLst/>
                <a:ahLst/>
                <a:cxnLst/>
                <a:rect l="l" t="t" r="r" b="b"/>
                <a:pathLst>
                  <a:path w="13353" h="13471" extrusionOk="0">
                    <a:moveTo>
                      <a:pt x="10457" y="1"/>
                    </a:moveTo>
                    <a:cubicBezTo>
                      <a:pt x="9332" y="1"/>
                      <a:pt x="8022" y="739"/>
                      <a:pt x="6841" y="2428"/>
                    </a:cubicBezTo>
                    <a:cubicBezTo>
                      <a:pt x="5627" y="922"/>
                      <a:pt x="4301" y="261"/>
                      <a:pt x="3164" y="261"/>
                    </a:cubicBezTo>
                    <a:cubicBezTo>
                      <a:pt x="1339" y="261"/>
                      <a:pt x="0" y="1960"/>
                      <a:pt x="387" y="4599"/>
                    </a:cubicBezTo>
                    <a:cubicBezTo>
                      <a:pt x="444" y="4903"/>
                      <a:pt x="502" y="5227"/>
                      <a:pt x="597" y="5550"/>
                    </a:cubicBezTo>
                    <a:cubicBezTo>
                      <a:pt x="806" y="6236"/>
                      <a:pt x="1092" y="6902"/>
                      <a:pt x="1434" y="7549"/>
                    </a:cubicBezTo>
                    <a:cubicBezTo>
                      <a:pt x="2348" y="9206"/>
                      <a:pt x="3605" y="10653"/>
                      <a:pt x="5090" y="11833"/>
                    </a:cubicBezTo>
                    <a:cubicBezTo>
                      <a:pt x="5318" y="12023"/>
                      <a:pt x="5528" y="12195"/>
                      <a:pt x="5737" y="12347"/>
                    </a:cubicBezTo>
                    <a:cubicBezTo>
                      <a:pt x="6251" y="12728"/>
                      <a:pt x="6708" y="13013"/>
                      <a:pt x="7013" y="13204"/>
                    </a:cubicBezTo>
                    <a:cubicBezTo>
                      <a:pt x="7317" y="13375"/>
                      <a:pt x="7489" y="13470"/>
                      <a:pt x="7489" y="13470"/>
                    </a:cubicBezTo>
                    <a:cubicBezTo>
                      <a:pt x="7489" y="13470"/>
                      <a:pt x="7622" y="13337"/>
                      <a:pt x="7869" y="13128"/>
                    </a:cubicBezTo>
                    <a:cubicBezTo>
                      <a:pt x="8859" y="12214"/>
                      <a:pt x="9773" y="11243"/>
                      <a:pt x="10630" y="10196"/>
                    </a:cubicBezTo>
                    <a:cubicBezTo>
                      <a:pt x="10839" y="9929"/>
                      <a:pt x="11049" y="9644"/>
                      <a:pt x="11239" y="9358"/>
                    </a:cubicBezTo>
                    <a:cubicBezTo>
                      <a:pt x="11582" y="8882"/>
                      <a:pt x="11886" y="8368"/>
                      <a:pt x="12153" y="7816"/>
                    </a:cubicBezTo>
                    <a:cubicBezTo>
                      <a:pt x="12229" y="7702"/>
                      <a:pt x="12286" y="7568"/>
                      <a:pt x="12324" y="7435"/>
                    </a:cubicBezTo>
                    <a:cubicBezTo>
                      <a:pt x="12343" y="7416"/>
                      <a:pt x="12343" y="7416"/>
                      <a:pt x="12362" y="7397"/>
                    </a:cubicBezTo>
                    <a:cubicBezTo>
                      <a:pt x="12705" y="6598"/>
                      <a:pt x="12971" y="5760"/>
                      <a:pt x="13124" y="4903"/>
                    </a:cubicBezTo>
                    <a:cubicBezTo>
                      <a:pt x="13162" y="4675"/>
                      <a:pt x="13200" y="4446"/>
                      <a:pt x="13219" y="4237"/>
                    </a:cubicBezTo>
                    <a:cubicBezTo>
                      <a:pt x="13352" y="2561"/>
                      <a:pt x="12895" y="1305"/>
                      <a:pt x="12096" y="620"/>
                    </a:cubicBezTo>
                    <a:cubicBezTo>
                      <a:pt x="11867" y="410"/>
                      <a:pt x="11620" y="258"/>
                      <a:pt x="11334" y="163"/>
                    </a:cubicBezTo>
                    <a:cubicBezTo>
                      <a:pt x="11060" y="56"/>
                      <a:pt x="10766" y="1"/>
                      <a:pt x="104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0"/>
              <p:cNvSpPr/>
              <p:nvPr/>
            </p:nvSpPr>
            <p:spPr>
              <a:xfrm rot="-1306662">
                <a:off x="7909803" y="3950657"/>
                <a:ext cx="62889" cy="64827"/>
              </a:xfrm>
              <a:custGeom>
                <a:avLst/>
                <a:gdLst/>
                <a:ahLst/>
                <a:cxnLst/>
                <a:rect l="l" t="t" r="r" b="b"/>
                <a:pathLst>
                  <a:path w="876" h="903" extrusionOk="0">
                    <a:moveTo>
                      <a:pt x="655" y="1"/>
                    </a:moveTo>
                    <a:cubicBezTo>
                      <a:pt x="587" y="1"/>
                      <a:pt x="520" y="20"/>
                      <a:pt x="457" y="65"/>
                    </a:cubicBezTo>
                    <a:cubicBezTo>
                      <a:pt x="305" y="103"/>
                      <a:pt x="191" y="198"/>
                      <a:pt x="95" y="332"/>
                    </a:cubicBezTo>
                    <a:cubicBezTo>
                      <a:pt x="0" y="541"/>
                      <a:pt x="76" y="769"/>
                      <a:pt x="267" y="903"/>
                    </a:cubicBezTo>
                    <a:cubicBezTo>
                      <a:pt x="476" y="636"/>
                      <a:pt x="686" y="351"/>
                      <a:pt x="876" y="65"/>
                    </a:cubicBezTo>
                    <a:cubicBezTo>
                      <a:pt x="806" y="25"/>
                      <a:pt x="730" y="1"/>
                      <a:pt x="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0"/>
              <p:cNvSpPr/>
              <p:nvPr/>
            </p:nvSpPr>
            <p:spPr>
              <a:xfrm rot="-1306662">
                <a:off x="7398888" y="4085198"/>
                <a:ext cx="112138" cy="87442"/>
              </a:xfrm>
              <a:custGeom>
                <a:avLst/>
                <a:gdLst/>
                <a:ahLst/>
                <a:cxnLst/>
                <a:rect l="l" t="t" r="r" b="b"/>
                <a:pathLst>
                  <a:path w="1562" h="1218" extrusionOk="0">
                    <a:moveTo>
                      <a:pt x="823" y="0"/>
                    </a:moveTo>
                    <a:cubicBezTo>
                      <a:pt x="784" y="0"/>
                      <a:pt x="745" y="4"/>
                      <a:pt x="705" y="11"/>
                    </a:cubicBezTo>
                    <a:cubicBezTo>
                      <a:pt x="419" y="68"/>
                      <a:pt x="172" y="259"/>
                      <a:pt x="77" y="525"/>
                    </a:cubicBezTo>
                    <a:cubicBezTo>
                      <a:pt x="1" y="773"/>
                      <a:pt x="305" y="982"/>
                      <a:pt x="496" y="1096"/>
                    </a:cubicBezTo>
                    <a:cubicBezTo>
                      <a:pt x="613" y="1178"/>
                      <a:pt x="751" y="1217"/>
                      <a:pt x="894" y="1217"/>
                    </a:cubicBezTo>
                    <a:cubicBezTo>
                      <a:pt x="983" y="1217"/>
                      <a:pt x="1074" y="1202"/>
                      <a:pt x="1162" y="1173"/>
                    </a:cubicBezTo>
                    <a:cubicBezTo>
                      <a:pt x="1447" y="1039"/>
                      <a:pt x="1562" y="697"/>
                      <a:pt x="1447" y="392"/>
                    </a:cubicBezTo>
                    <a:cubicBezTo>
                      <a:pt x="1331" y="160"/>
                      <a:pt x="1086"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0"/>
              <p:cNvSpPr/>
              <p:nvPr/>
            </p:nvSpPr>
            <p:spPr>
              <a:xfrm rot="-1306662">
                <a:off x="7245790" y="3948380"/>
                <a:ext cx="116086" cy="71863"/>
              </a:xfrm>
              <a:custGeom>
                <a:avLst/>
                <a:gdLst/>
                <a:ahLst/>
                <a:cxnLst/>
                <a:rect l="l" t="t" r="r" b="b"/>
                <a:pathLst>
                  <a:path w="1617" h="1001" extrusionOk="0">
                    <a:moveTo>
                      <a:pt x="878" y="1"/>
                    </a:moveTo>
                    <a:cubicBezTo>
                      <a:pt x="411" y="1"/>
                      <a:pt x="0" y="348"/>
                      <a:pt x="417" y="765"/>
                    </a:cubicBezTo>
                    <a:cubicBezTo>
                      <a:pt x="564" y="903"/>
                      <a:pt x="831" y="1001"/>
                      <a:pt x="1075" y="1001"/>
                    </a:cubicBezTo>
                    <a:cubicBezTo>
                      <a:pt x="1335" y="1001"/>
                      <a:pt x="1568" y="889"/>
                      <a:pt x="1597" y="593"/>
                    </a:cubicBezTo>
                    <a:cubicBezTo>
                      <a:pt x="1616" y="422"/>
                      <a:pt x="1540" y="251"/>
                      <a:pt x="1407" y="156"/>
                    </a:cubicBezTo>
                    <a:cubicBezTo>
                      <a:pt x="1274" y="60"/>
                      <a:pt x="1102" y="3"/>
                      <a:pt x="950" y="3"/>
                    </a:cubicBezTo>
                    <a:cubicBezTo>
                      <a:pt x="926" y="1"/>
                      <a:pt x="902" y="1"/>
                      <a:pt x="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0"/>
              <p:cNvSpPr/>
              <p:nvPr/>
            </p:nvSpPr>
            <p:spPr>
              <a:xfrm rot="-1306662">
                <a:off x="7713753" y="3972276"/>
                <a:ext cx="109123" cy="90888"/>
              </a:xfrm>
              <a:custGeom>
                <a:avLst/>
                <a:gdLst/>
                <a:ahLst/>
                <a:cxnLst/>
                <a:rect l="l" t="t" r="r" b="b"/>
                <a:pathLst>
                  <a:path w="1520" h="1266" extrusionOk="0">
                    <a:moveTo>
                      <a:pt x="415" y="0"/>
                    </a:moveTo>
                    <a:cubicBezTo>
                      <a:pt x="97" y="0"/>
                      <a:pt x="1" y="379"/>
                      <a:pt x="435" y="825"/>
                    </a:cubicBezTo>
                    <a:cubicBezTo>
                      <a:pt x="561" y="934"/>
                      <a:pt x="877" y="1266"/>
                      <a:pt x="1072" y="1266"/>
                    </a:cubicBezTo>
                    <a:cubicBezTo>
                      <a:pt x="1082" y="1266"/>
                      <a:pt x="1092" y="1265"/>
                      <a:pt x="1101" y="1263"/>
                    </a:cubicBezTo>
                    <a:cubicBezTo>
                      <a:pt x="1520" y="1168"/>
                      <a:pt x="1196" y="502"/>
                      <a:pt x="1006" y="311"/>
                    </a:cubicBezTo>
                    <a:cubicBezTo>
                      <a:pt x="780" y="92"/>
                      <a:pt x="571" y="0"/>
                      <a:pt x="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0"/>
              <p:cNvSpPr/>
              <p:nvPr/>
            </p:nvSpPr>
            <p:spPr>
              <a:xfrm rot="-1306662">
                <a:off x="7618942" y="4252467"/>
                <a:ext cx="56141" cy="47526"/>
              </a:xfrm>
              <a:custGeom>
                <a:avLst/>
                <a:gdLst/>
                <a:ahLst/>
                <a:cxnLst/>
                <a:rect l="l" t="t" r="r" b="b"/>
                <a:pathLst>
                  <a:path w="782" h="662" extrusionOk="0">
                    <a:moveTo>
                      <a:pt x="339" y="1"/>
                    </a:moveTo>
                    <a:cubicBezTo>
                      <a:pt x="217" y="1"/>
                      <a:pt x="97" y="51"/>
                      <a:pt x="1" y="148"/>
                    </a:cubicBezTo>
                    <a:cubicBezTo>
                      <a:pt x="229" y="319"/>
                      <a:pt x="458" y="491"/>
                      <a:pt x="667" y="662"/>
                    </a:cubicBezTo>
                    <a:cubicBezTo>
                      <a:pt x="686" y="624"/>
                      <a:pt x="705" y="586"/>
                      <a:pt x="724" y="548"/>
                    </a:cubicBezTo>
                    <a:cubicBezTo>
                      <a:pt x="781" y="357"/>
                      <a:pt x="724" y="148"/>
                      <a:pt x="553" y="53"/>
                    </a:cubicBezTo>
                    <a:cubicBezTo>
                      <a:pt x="483" y="18"/>
                      <a:pt x="411" y="1"/>
                      <a:pt x="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0"/>
              <p:cNvSpPr/>
              <p:nvPr/>
            </p:nvSpPr>
            <p:spPr>
              <a:xfrm rot="-1306662">
                <a:off x="7779123" y="4286801"/>
                <a:ext cx="61597" cy="35465"/>
              </a:xfrm>
              <a:custGeom>
                <a:avLst/>
                <a:gdLst/>
                <a:ahLst/>
                <a:cxnLst/>
                <a:rect l="l" t="t" r="r" b="b"/>
                <a:pathLst>
                  <a:path w="858" h="494" extrusionOk="0">
                    <a:moveTo>
                      <a:pt x="387" y="1"/>
                    </a:moveTo>
                    <a:cubicBezTo>
                      <a:pt x="212" y="1"/>
                      <a:pt x="49" y="62"/>
                      <a:pt x="1" y="227"/>
                    </a:cubicBezTo>
                    <a:cubicBezTo>
                      <a:pt x="305" y="398"/>
                      <a:pt x="477" y="493"/>
                      <a:pt x="477" y="493"/>
                    </a:cubicBezTo>
                    <a:cubicBezTo>
                      <a:pt x="477" y="493"/>
                      <a:pt x="610" y="360"/>
                      <a:pt x="857" y="151"/>
                    </a:cubicBezTo>
                    <a:lnTo>
                      <a:pt x="838" y="131"/>
                    </a:lnTo>
                    <a:cubicBezTo>
                      <a:pt x="736" y="57"/>
                      <a:pt x="555" y="1"/>
                      <a:pt x="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0"/>
              <p:cNvSpPr/>
              <p:nvPr/>
            </p:nvSpPr>
            <p:spPr>
              <a:xfrm rot="-1306662">
                <a:off x="7565967" y="4133706"/>
                <a:ext cx="79329" cy="59515"/>
              </a:xfrm>
              <a:custGeom>
                <a:avLst/>
                <a:gdLst/>
                <a:ahLst/>
                <a:cxnLst/>
                <a:rect l="l" t="t" r="r" b="b"/>
                <a:pathLst>
                  <a:path w="1105" h="829" extrusionOk="0">
                    <a:moveTo>
                      <a:pt x="612" y="1"/>
                    </a:moveTo>
                    <a:cubicBezTo>
                      <a:pt x="568" y="1"/>
                      <a:pt x="522" y="7"/>
                      <a:pt x="476" y="19"/>
                    </a:cubicBezTo>
                    <a:cubicBezTo>
                      <a:pt x="267" y="57"/>
                      <a:pt x="1" y="343"/>
                      <a:pt x="134" y="552"/>
                    </a:cubicBezTo>
                    <a:cubicBezTo>
                      <a:pt x="257" y="730"/>
                      <a:pt x="448" y="829"/>
                      <a:pt x="644" y="829"/>
                    </a:cubicBezTo>
                    <a:cubicBezTo>
                      <a:pt x="722" y="829"/>
                      <a:pt x="801" y="813"/>
                      <a:pt x="876" y="781"/>
                    </a:cubicBezTo>
                    <a:cubicBezTo>
                      <a:pt x="1048" y="647"/>
                      <a:pt x="1105" y="419"/>
                      <a:pt x="1010" y="229"/>
                    </a:cubicBezTo>
                    <a:cubicBezTo>
                      <a:pt x="920" y="80"/>
                      <a:pt x="773" y="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0"/>
              <p:cNvSpPr/>
              <p:nvPr/>
            </p:nvSpPr>
            <p:spPr>
              <a:xfrm rot="-1306662">
                <a:off x="7767510" y="4118500"/>
                <a:ext cx="65689" cy="62746"/>
              </a:xfrm>
              <a:custGeom>
                <a:avLst/>
                <a:gdLst/>
                <a:ahLst/>
                <a:cxnLst/>
                <a:rect l="l" t="t" r="r" b="b"/>
                <a:pathLst>
                  <a:path w="915" h="874" extrusionOk="0">
                    <a:moveTo>
                      <a:pt x="497" y="0"/>
                    </a:moveTo>
                    <a:cubicBezTo>
                      <a:pt x="261" y="0"/>
                      <a:pt x="12" y="172"/>
                      <a:pt x="1" y="449"/>
                    </a:cubicBezTo>
                    <a:cubicBezTo>
                      <a:pt x="1" y="711"/>
                      <a:pt x="259" y="873"/>
                      <a:pt x="499" y="873"/>
                    </a:cubicBezTo>
                    <a:cubicBezTo>
                      <a:pt x="678" y="873"/>
                      <a:pt x="847" y="784"/>
                      <a:pt x="896" y="582"/>
                    </a:cubicBezTo>
                    <a:cubicBezTo>
                      <a:pt x="915" y="468"/>
                      <a:pt x="915" y="353"/>
                      <a:pt x="877" y="239"/>
                    </a:cubicBezTo>
                    <a:cubicBezTo>
                      <a:pt x="801" y="74"/>
                      <a:pt x="652" y="0"/>
                      <a:pt x="4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0"/>
              <p:cNvSpPr/>
              <p:nvPr/>
            </p:nvSpPr>
            <p:spPr>
              <a:xfrm rot="-1306662">
                <a:off x="7697171" y="3809320"/>
                <a:ext cx="90457" cy="89308"/>
              </a:xfrm>
              <a:custGeom>
                <a:avLst/>
                <a:gdLst/>
                <a:ahLst/>
                <a:cxnLst/>
                <a:rect l="l" t="t" r="r" b="b"/>
                <a:pathLst>
                  <a:path w="1260" h="1244" extrusionOk="0">
                    <a:moveTo>
                      <a:pt x="705" y="1"/>
                    </a:moveTo>
                    <a:cubicBezTo>
                      <a:pt x="330" y="1"/>
                      <a:pt x="1" y="484"/>
                      <a:pt x="117" y="877"/>
                    </a:cubicBezTo>
                    <a:cubicBezTo>
                      <a:pt x="200" y="1134"/>
                      <a:pt x="388" y="1243"/>
                      <a:pt x="586" y="1243"/>
                    </a:cubicBezTo>
                    <a:cubicBezTo>
                      <a:pt x="843" y="1243"/>
                      <a:pt x="1117" y="1061"/>
                      <a:pt x="1202" y="782"/>
                    </a:cubicBezTo>
                    <a:cubicBezTo>
                      <a:pt x="1260" y="553"/>
                      <a:pt x="1202" y="325"/>
                      <a:pt x="1050" y="153"/>
                    </a:cubicBezTo>
                    <a:cubicBezTo>
                      <a:pt x="938" y="46"/>
                      <a:pt x="819" y="1"/>
                      <a:pt x="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0"/>
              <p:cNvSpPr/>
              <p:nvPr/>
            </p:nvSpPr>
            <p:spPr>
              <a:xfrm rot="-1306662">
                <a:off x="7699048" y="3321110"/>
                <a:ext cx="88088" cy="68202"/>
              </a:xfrm>
              <a:custGeom>
                <a:avLst/>
                <a:gdLst/>
                <a:ahLst/>
                <a:cxnLst/>
                <a:rect l="l" t="t" r="r" b="b"/>
                <a:pathLst>
                  <a:path w="1227" h="950" extrusionOk="0">
                    <a:moveTo>
                      <a:pt x="465" y="1"/>
                    </a:moveTo>
                    <a:cubicBezTo>
                      <a:pt x="0" y="311"/>
                      <a:pt x="305" y="949"/>
                      <a:pt x="733" y="949"/>
                    </a:cubicBezTo>
                    <a:cubicBezTo>
                      <a:pt x="830" y="949"/>
                      <a:pt x="934" y="916"/>
                      <a:pt x="1036" y="838"/>
                    </a:cubicBezTo>
                    <a:cubicBezTo>
                      <a:pt x="1151" y="743"/>
                      <a:pt x="1208" y="610"/>
                      <a:pt x="1227" y="477"/>
                    </a:cubicBezTo>
                    <a:cubicBezTo>
                      <a:pt x="998" y="267"/>
                      <a:pt x="751" y="115"/>
                      <a:pt x="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0"/>
              <p:cNvSpPr/>
              <p:nvPr/>
            </p:nvSpPr>
            <p:spPr>
              <a:xfrm rot="-1306662">
                <a:off x="7425865" y="3907680"/>
                <a:ext cx="95698" cy="86867"/>
              </a:xfrm>
              <a:custGeom>
                <a:avLst/>
                <a:gdLst/>
                <a:ahLst/>
                <a:cxnLst/>
                <a:rect l="l" t="t" r="r" b="b"/>
                <a:pathLst>
                  <a:path w="1333" h="1210" extrusionOk="0">
                    <a:moveTo>
                      <a:pt x="486" y="1"/>
                    </a:moveTo>
                    <a:cubicBezTo>
                      <a:pt x="329" y="1"/>
                      <a:pt x="186" y="56"/>
                      <a:pt x="114" y="192"/>
                    </a:cubicBezTo>
                    <a:cubicBezTo>
                      <a:pt x="0" y="402"/>
                      <a:pt x="190" y="706"/>
                      <a:pt x="324" y="859"/>
                    </a:cubicBezTo>
                    <a:cubicBezTo>
                      <a:pt x="444" y="996"/>
                      <a:pt x="671" y="1210"/>
                      <a:pt x="882" y="1210"/>
                    </a:cubicBezTo>
                    <a:cubicBezTo>
                      <a:pt x="906" y="1210"/>
                      <a:pt x="929" y="1207"/>
                      <a:pt x="952" y="1201"/>
                    </a:cubicBezTo>
                    <a:cubicBezTo>
                      <a:pt x="1333" y="1106"/>
                      <a:pt x="1257" y="478"/>
                      <a:pt x="1066" y="249"/>
                    </a:cubicBezTo>
                    <a:cubicBezTo>
                      <a:pt x="945" y="106"/>
                      <a:pt x="702" y="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0"/>
              <p:cNvSpPr/>
              <p:nvPr/>
            </p:nvSpPr>
            <p:spPr>
              <a:xfrm rot="-1306662">
                <a:off x="7889311" y="3742232"/>
                <a:ext cx="108118" cy="82847"/>
              </a:xfrm>
              <a:custGeom>
                <a:avLst/>
                <a:gdLst/>
                <a:ahLst/>
                <a:cxnLst/>
                <a:rect l="l" t="t" r="r" b="b"/>
                <a:pathLst>
                  <a:path w="1506" h="1154" extrusionOk="0">
                    <a:moveTo>
                      <a:pt x="750" y="0"/>
                    </a:moveTo>
                    <a:cubicBezTo>
                      <a:pt x="341" y="0"/>
                      <a:pt x="0" y="551"/>
                      <a:pt x="361" y="969"/>
                    </a:cubicBezTo>
                    <a:cubicBezTo>
                      <a:pt x="478" y="1099"/>
                      <a:pt x="609" y="1153"/>
                      <a:pt x="735" y="1153"/>
                    </a:cubicBezTo>
                    <a:cubicBezTo>
                      <a:pt x="1146" y="1153"/>
                      <a:pt x="1506" y="582"/>
                      <a:pt x="1142" y="189"/>
                    </a:cubicBezTo>
                    <a:cubicBezTo>
                      <a:pt x="1018" y="56"/>
                      <a:pt x="881"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0"/>
              <p:cNvSpPr/>
              <p:nvPr/>
            </p:nvSpPr>
            <p:spPr>
              <a:xfrm rot="-1306662">
                <a:off x="7156828" y="3551529"/>
                <a:ext cx="85001" cy="67053"/>
              </a:xfrm>
              <a:custGeom>
                <a:avLst/>
                <a:gdLst/>
                <a:ahLst/>
                <a:cxnLst/>
                <a:rect l="l" t="t" r="r" b="b"/>
                <a:pathLst>
                  <a:path w="1184" h="934" extrusionOk="0">
                    <a:moveTo>
                      <a:pt x="660" y="1"/>
                    </a:moveTo>
                    <a:cubicBezTo>
                      <a:pt x="550" y="1"/>
                      <a:pt x="441" y="39"/>
                      <a:pt x="346" y="115"/>
                    </a:cubicBezTo>
                    <a:cubicBezTo>
                      <a:pt x="1" y="391"/>
                      <a:pt x="78" y="933"/>
                      <a:pt x="506" y="933"/>
                    </a:cubicBezTo>
                    <a:cubicBezTo>
                      <a:pt x="550" y="933"/>
                      <a:pt x="598" y="927"/>
                      <a:pt x="650" y="915"/>
                    </a:cubicBezTo>
                    <a:cubicBezTo>
                      <a:pt x="803" y="896"/>
                      <a:pt x="936" y="820"/>
                      <a:pt x="1050" y="705"/>
                    </a:cubicBezTo>
                    <a:cubicBezTo>
                      <a:pt x="1183" y="515"/>
                      <a:pt x="1145" y="268"/>
                      <a:pt x="974" y="115"/>
                    </a:cubicBezTo>
                    <a:cubicBezTo>
                      <a:pt x="879" y="39"/>
                      <a:pt x="769" y="1"/>
                      <a:pt x="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0"/>
              <p:cNvSpPr/>
              <p:nvPr/>
            </p:nvSpPr>
            <p:spPr>
              <a:xfrm rot="-1306662">
                <a:off x="7358522" y="3573178"/>
                <a:ext cx="104959" cy="93041"/>
              </a:xfrm>
              <a:custGeom>
                <a:avLst/>
                <a:gdLst/>
                <a:ahLst/>
                <a:cxnLst/>
                <a:rect l="l" t="t" r="r" b="b"/>
                <a:pathLst>
                  <a:path w="1462" h="1296" extrusionOk="0">
                    <a:moveTo>
                      <a:pt x="816" y="0"/>
                    </a:moveTo>
                    <a:cubicBezTo>
                      <a:pt x="524" y="0"/>
                      <a:pt x="209" y="188"/>
                      <a:pt x="96" y="487"/>
                    </a:cubicBezTo>
                    <a:cubicBezTo>
                      <a:pt x="1" y="734"/>
                      <a:pt x="77" y="1020"/>
                      <a:pt x="267" y="1191"/>
                    </a:cubicBezTo>
                    <a:cubicBezTo>
                      <a:pt x="360" y="1263"/>
                      <a:pt x="468" y="1295"/>
                      <a:pt x="579" y="1295"/>
                    </a:cubicBezTo>
                    <a:cubicBezTo>
                      <a:pt x="995" y="1295"/>
                      <a:pt x="1462" y="854"/>
                      <a:pt x="1371" y="449"/>
                    </a:cubicBezTo>
                    <a:cubicBezTo>
                      <a:pt x="1293" y="134"/>
                      <a:pt x="1062" y="0"/>
                      <a:pt x="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0"/>
              <p:cNvSpPr/>
              <p:nvPr/>
            </p:nvSpPr>
            <p:spPr>
              <a:xfrm rot="-1306662">
                <a:off x="7514589" y="3463925"/>
                <a:ext cx="110774" cy="89739"/>
              </a:xfrm>
              <a:custGeom>
                <a:avLst/>
                <a:gdLst/>
                <a:ahLst/>
                <a:cxnLst/>
                <a:rect l="l" t="t" r="r" b="b"/>
                <a:pathLst>
                  <a:path w="1543" h="1250" extrusionOk="0">
                    <a:moveTo>
                      <a:pt x="611" y="1"/>
                    </a:moveTo>
                    <a:cubicBezTo>
                      <a:pt x="573" y="1"/>
                      <a:pt x="534" y="4"/>
                      <a:pt x="496" y="11"/>
                    </a:cubicBezTo>
                    <a:cubicBezTo>
                      <a:pt x="172" y="106"/>
                      <a:pt x="1" y="410"/>
                      <a:pt x="58" y="734"/>
                    </a:cubicBezTo>
                    <a:cubicBezTo>
                      <a:pt x="134" y="1039"/>
                      <a:pt x="420" y="1248"/>
                      <a:pt x="724" y="1248"/>
                    </a:cubicBezTo>
                    <a:cubicBezTo>
                      <a:pt x="740" y="1249"/>
                      <a:pt x="756" y="1250"/>
                      <a:pt x="772" y="1250"/>
                    </a:cubicBezTo>
                    <a:cubicBezTo>
                      <a:pt x="1040" y="1250"/>
                      <a:pt x="1286" y="1101"/>
                      <a:pt x="1448" y="867"/>
                    </a:cubicBezTo>
                    <a:cubicBezTo>
                      <a:pt x="1543" y="620"/>
                      <a:pt x="1295" y="353"/>
                      <a:pt x="1124" y="220"/>
                    </a:cubicBezTo>
                    <a:cubicBezTo>
                      <a:pt x="982" y="78"/>
                      <a:pt x="800"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0"/>
              <p:cNvSpPr/>
              <p:nvPr/>
            </p:nvSpPr>
            <p:spPr>
              <a:xfrm rot="-1306662">
                <a:off x="7639921" y="3637528"/>
                <a:ext cx="110558" cy="75094"/>
              </a:xfrm>
              <a:custGeom>
                <a:avLst/>
                <a:gdLst/>
                <a:ahLst/>
                <a:cxnLst/>
                <a:rect l="l" t="t" r="r" b="b"/>
                <a:pathLst>
                  <a:path w="1540" h="1046" extrusionOk="0">
                    <a:moveTo>
                      <a:pt x="486" y="1"/>
                    </a:moveTo>
                    <a:cubicBezTo>
                      <a:pt x="286" y="1"/>
                      <a:pt x="110" y="90"/>
                      <a:pt x="38" y="328"/>
                    </a:cubicBezTo>
                    <a:cubicBezTo>
                      <a:pt x="0" y="480"/>
                      <a:pt x="38" y="652"/>
                      <a:pt x="153" y="785"/>
                    </a:cubicBezTo>
                    <a:cubicBezTo>
                      <a:pt x="267" y="899"/>
                      <a:pt x="419" y="975"/>
                      <a:pt x="572" y="1013"/>
                    </a:cubicBezTo>
                    <a:cubicBezTo>
                      <a:pt x="651" y="1035"/>
                      <a:pt x="732" y="1046"/>
                      <a:pt x="810" y="1046"/>
                    </a:cubicBezTo>
                    <a:cubicBezTo>
                      <a:pt x="1206" y="1046"/>
                      <a:pt x="1540" y="779"/>
                      <a:pt x="1238" y="366"/>
                    </a:cubicBezTo>
                    <a:cubicBezTo>
                      <a:pt x="1093" y="177"/>
                      <a:pt x="767" y="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0"/>
              <p:cNvSpPr/>
              <p:nvPr/>
            </p:nvSpPr>
            <p:spPr>
              <a:xfrm rot="-1306662">
                <a:off x="7905298" y="3555029"/>
                <a:ext cx="61525" cy="60161"/>
              </a:xfrm>
              <a:custGeom>
                <a:avLst/>
                <a:gdLst/>
                <a:ahLst/>
                <a:cxnLst/>
                <a:rect l="l" t="t" r="r" b="b"/>
                <a:pathLst>
                  <a:path w="857" h="838" extrusionOk="0">
                    <a:moveTo>
                      <a:pt x="551" y="1"/>
                    </a:moveTo>
                    <a:cubicBezTo>
                      <a:pt x="376" y="1"/>
                      <a:pt x="202" y="77"/>
                      <a:pt x="95" y="219"/>
                    </a:cubicBezTo>
                    <a:cubicBezTo>
                      <a:pt x="0" y="390"/>
                      <a:pt x="19" y="600"/>
                      <a:pt x="172" y="752"/>
                    </a:cubicBezTo>
                    <a:cubicBezTo>
                      <a:pt x="257" y="809"/>
                      <a:pt x="362" y="838"/>
                      <a:pt x="467" y="838"/>
                    </a:cubicBezTo>
                    <a:cubicBezTo>
                      <a:pt x="571" y="838"/>
                      <a:pt x="676" y="809"/>
                      <a:pt x="762" y="752"/>
                    </a:cubicBezTo>
                    <a:cubicBezTo>
                      <a:pt x="800" y="524"/>
                      <a:pt x="838" y="295"/>
                      <a:pt x="857" y="86"/>
                    </a:cubicBezTo>
                    <a:cubicBezTo>
                      <a:pt x="764" y="28"/>
                      <a:pt x="657" y="1"/>
                      <a:pt x="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0"/>
              <p:cNvSpPr/>
              <p:nvPr/>
            </p:nvSpPr>
            <p:spPr>
              <a:xfrm rot="-1306662">
                <a:off x="7309327" y="3726981"/>
                <a:ext cx="89093" cy="87513"/>
              </a:xfrm>
              <a:custGeom>
                <a:avLst/>
                <a:gdLst/>
                <a:ahLst/>
                <a:cxnLst/>
                <a:rect l="l" t="t" r="r" b="b"/>
                <a:pathLst>
                  <a:path w="1241" h="1219" extrusionOk="0">
                    <a:moveTo>
                      <a:pt x="716" y="1"/>
                    </a:moveTo>
                    <a:cubicBezTo>
                      <a:pt x="487" y="1"/>
                      <a:pt x="238" y="134"/>
                      <a:pt x="115" y="370"/>
                    </a:cubicBezTo>
                    <a:cubicBezTo>
                      <a:pt x="1" y="560"/>
                      <a:pt x="20" y="808"/>
                      <a:pt x="134" y="998"/>
                    </a:cubicBezTo>
                    <a:cubicBezTo>
                      <a:pt x="251" y="1154"/>
                      <a:pt x="395" y="1218"/>
                      <a:pt x="539" y="1218"/>
                    </a:cubicBezTo>
                    <a:cubicBezTo>
                      <a:pt x="890" y="1218"/>
                      <a:pt x="1241" y="837"/>
                      <a:pt x="1200" y="446"/>
                    </a:cubicBezTo>
                    <a:cubicBezTo>
                      <a:pt x="1162" y="139"/>
                      <a:pt x="949"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0"/>
              <p:cNvSpPr/>
              <p:nvPr/>
            </p:nvSpPr>
            <p:spPr>
              <a:xfrm rot="-1306662">
                <a:off x="7119280" y="3899059"/>
                <a:ext cx="61023" cy="71791"/>
              </a:xfrm>
              <a:custGeom>
                <a:avLst/>
                <a:gdLst/>
                <a:ahLst/>
                <a:cxnLst/>
                <a:rect l="l" t="t" r="r" b="b"/>
                <a:pathLst>
                  <a:path w="850" h="1000" extrusionOk="0">
                    <a:moveTo>
                      <a:pt x="170" y="0"/>
                    </a:moveTo>
                    <a:cubicBezTo>
                      <a:pt x="116" y="0"/>
                      <a:pt x="59" y="15"/>
                      <a:pt x="0" y="47"/>
                    </a:cubicBezTo>
                    <a:cubicBezTo>
                      <a:pt x="57" y="371"/>
                      <a:pt x="134" y="695"/>
                      <a:pt x="210" y="999"/>
                    </a:cubicBezTo>
                    <a:cubicBezTo>
                      <a:pt x="267" y="999"/>
                      <a:pt x="305" y="980"/>
                      <a:pt x="343" y="980"/>
                    </a:cubicBezTo>
                    <a:cubicBezTo>
                      <a:pt x="849" y="879"/>
                      <a:pt x="593" y="0"/>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0"/>
              <p:cNvSpPr/>
              <p:nvPr/>
            </p:nvSpPr>
            <p:spPr>
              <a:xfrm rot="-1306662">
                <a:off x="7506148" y="3731521"/>
                <a:ext cx="87585" cy="91462"/>
              </a:xfrm>
              <a:custGeom>
                <a:avLst/>
                <a:gdLst/>
                <a:ahLst/>
                <a:cxnLst/>
                <a:rect l="l" t="t" r="r" b="b"/>
                <a:pathLst>
                  <a:path w="1220" h="1274" extrusionOk="0">
                    <a:moveTo>
                      <a:pt x="481" y="1"/>
                    </a:moveTo>
                    <a:cubicBezTo>
                      <a:pt x="467" y="1"/>
                      <a:pt x="453" y="2"/>
                      <a:pt x="439" y="4"/>
                    </a:cubicBezTo>
                    <a:cubicBezTo>
                      <a:pt x="39" y="23"/>
                      <a:pt x="1" y="651"/>
                      <a:pt x="134" y="918"/>
                    </a:cubicBezTo>
                    <a:cubicBezTo>
                      <a:pt x="238" y="1100"/>
                      <a:pt x="530" y="1274"/>
                      <a:pt x="782" y="1274"/>
                    </a:cubicBezTo>
                    <a:cubicBezTo>
                      <a:pt x="899" y="1274"/>
                      <a:pt x="1008" y="1237"/>
                      <a:pt x="1086" y="1146"/>
                    </a:cubicBezTo>
                    <a:cubicBezTo>
                      <a:pt x="1219" y="956"/>
                      <a:pt x="1086" y="632"/>
                      <a:pt x="991" y="442"/>
                    </a:cubicBezTo>
                    <a:cubicBezTo>
                      <a:pt x="901" y="281"/>
                      <a:pt x="710"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0"/>
              <p:cNvSpPr/>
              <p:nvPr/>
            </p:nvSpPr>
            <p:spPr>
              <a:xfrm rot="-1306662">
                <a:off x="7719310" y="3463763"/>
                <a:ext cx="122907" cy="88160"/>
              </a:xfrm>
              <a:custGeom>
                <a:avLst/>
                <a:gdLst/>
                <a:ahLst/>
                <a:cxnLst/>
                <a:rect l="l" t="t" r="r" b="b"/>
                <a:pathLst>
                  <a:path w="1712" h="1228" extrusionOk="0">
                    <a:moveTo>
                      <a:pt x="650" y="1"/>
                    </a:moveTo>
                    <a:cubicBezTo>
                      <a:pt x="493" y="1"/>
                      <a:pt x="327" y="84"/>
                      <a:pt x="171" y="293"/>
                    </a:cubicBezTo>
                    <a:cubicBezTo>
                      <a:pt x="38" y="446"/>
                      <a:pt x="0" y="674"/>
                      <a:pt x="76" y="883"/>
                    </a:cubicBezTo>
                    <a:cubicBezTo>
                      <a:pt x="95" y="902"/>
                      <a:pt x="114" y="941"/>
                      <a:pt x="133" y="979"/>
                    </a:cubicBezTo>
                    <a:cubicBezTo>
                      <a:pt x="286" y="1150"/>
                      <a:pt x="514" y="1226"/>
                      <a:pt x="743" y="1226"/>
                    </a:cubicBezTo>
                    <a:cubicBezTo>
                      <a:pt x="760" y="1227"/>
                      <a:pt x="777" y="1227"/>
                      <a:pt x="793" y="1227"/>
                    </a:cubicBezTo>
                    <a:cubicBezTo>
                      <a:pt x="1712" y="1227"/>
                      <a:pt x="1254" y="1"/>
                      <a:pt x="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0"/>
              <p:cNvSpPr/>
              <p:nvPr/>
            </p:nvSpPr>
            <p:spPr>
              <a:xfrm rot="-1306662">
                <a:off x="7089899" y="3721989"/>
                <a:ext cx="103595" cy="83350"/>
              </a:xfrm>
              <a:custGeom>
                <a:avLst/>
                <a:gdLst/>
                <a:ahLst/>
                <a:cxnLst/>
                <a:rect l="l" t="t" r="r" b="b"/>
                <a:pathLst>
                  <a:path w="1443" h="1161" extrusionOk="0">
                    <a:moveTo>
                      <a:pt x="763" y="0"/>
                    </a:moveTo>
                    <a:cubicBezTo>
                      <a:pt x="384" y="0"/>
                      <a:pt x="0" y="465"/>
                      <a:pt x="259" y="901"/>
                    </a:cubicBezTo>
                    <a:cubicBezTo>
                      <a:pt x="381" y="1084"/>
                      <a:pt x="542" y="1160"/>
                      <a:pt x="700" y="1160"/>
                    </a:cubicBezTo>
                    <a:cubicBezTo>
                      <a:pt x="1082" y="1160"/>
                      <a:pt x="1442" y="712"/>
                      <a:pt x="1173" y="253"/>
                    </a:cubicBezTo>
                    <a:cubicBezTo>
                      <a:pt x="1064" y="74"/>
                      <a:pt x="914" y="0"/>
                      <a:pt x="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1" name="Google Shape;2611;p40"/>
          <p:cNvSpPr txBox="1">
            <a:spLocks noGrp="1"/>
          </p:cNvSpPr>
          <p:nvPr>
            <p:ph type="title"/>
          </p:nvPr>
        </p:nvSpPr>
        <p:spPr>
          <a:xfrm>
            <a:off x="3723801" y="2210377"/>
            <a:ext cx="4547336" cy="928449"/>
          </a:xfrm>
          <a:prstGeom prst="rect">
            <a:avLst/>
          </a:prstGeom>
        </p:spPr>
        <p:txBody>
          <a:bodyPr spcFirstLastPara="1" wrap="square" lIns="91425" tIns="91425" rIns="91425" bIns="91425" anchor="ctr" anchorCtr="0">
            <a:noAutofit/>
          </a:bodyPr>
          <a:lstStyle/>
          <a:p>
            <a:pPr>
              <a:lnSpc>
                <a:spcPct val="106000"/>
              </a:lnSpc>
            </a:pPr>
            <a:r>
              <a:rPr lang="en-US" sz="5400" b="1" dirty="0" err="1">
                <a:effectLst/>
                <a:latin typeface="Calibri" panose="020F0502020204030204" pitchFamily="34" charset="0"/>
                <a:ea typeface="Calibri" panose="020F0502020204030204" pitchFamily="34" charset="0"/>
              </a:rPr>
              <a:t>Đáp</a:t>
            </a:r>
            <a:r>
              <a:rPr lang="en-US" sz="5400" b="1" dirty="0">
                <a:effectLst/>
                <a:latin typeface="Calibri" panose="020F0502020204030204" pitchFamily="34" charset="0"/>
                <a:ea typeface="Calibri" panose="020F0502020204030204" pitchFamily="34" charset="0"/>
              </a:rPr>
              <a:t> </a:t>
            </a:r>
            <a:r>
              <a:rPr lang="en-US" sz="5400" b="1" dirty="0" err="1">
                <a:effectLst/>
                <a:latin typeface="Calibri" panose="020F0502020204030204" pitchFamily="34" charset="0"/>
                <a:ea typeface="Calibri" panose="020F0502020204030204" pitchFamily="34" charset="0"/>
              </a:rPr>
              <a:t>án</a:t>
            </a:r>
            <a:r>
              <a:rPr lang="en-US" sz="5400" b="1" dirty="0">
                <a:effectLst/>
                <a:latin typeface="Calibri" panose="020F0502020204030204" pitchFamily="34" charset="0"/>
                <a:ea typeface="Calibri" panose="020F0502020204030204" pitchFamily="34" charset="0"/>
              </a:rPr>
              <a:t> </a:t>
            </a:r>
            <a:r>
              <a:rPr lang="en-US" sz="5400" b="1" dirty="0" err="1">
                <a:effectLst/>
                <a:latin typeface="Calibri" panose="020F0502020204030204" pitchFamily="34" charset="0"/>
                <a:ea typeface="Calibri" panose="020F0502020204030204" pitchFamily="34" charset="0"/>
              </a:rPr>
              <a:t>bài</a:t>
            </a:r>
            <a:r>
              <a:rPr lang="en-US" sz="5400" b="1" dirty="0">
                <a:effectLst/>
                <a:latin typeface="Calibri" panose="020F0502020204030204" pitchFamily="34" charset="0"/>
                <a:ea typeface="Calibri" panose="020F0502020204030204" pitchFamily="34" charset="0"/>
              </a:rPr>
              <a:t> </a:t>
            </a:r>
            <a:r>
              <a:rPr lang="en-US" sz="5400" b="1" dirty="0" err="1">
                <a:effectLst/>
                <a:latin typeface="Calibri" panose="020F0502020204030204" pitchFamily="34" charset="0"/>
                <a:ea typeface="Calibri" panose="020F0502020204030204" pitchFamily="34" charset="0"/>
              </a:rPr>
              <a:t>tập</a:t>
            </a:r>
            <a:endParaRPr lang="en-VN" sz="5400" dirty="0">
              <a:effectLst/>
              <a:latin typeface="Times New Roman" panose="02020603050405020304" pitchFamily="18" charset="0"/>
              <a:ea typeface="Times New Roman" panose="02020603050405020304" pitchFamily="18" charset="0"/>
            </a:endParaRPr>
          </a:p>
        </p:txBody>
      </p:sp>
      <p:grpSp>
        <p:nvGrpSpPr>
          <p:cNvPr id="2613" name="Google Shape;2613;p40"/>
          <p:cNvGrpSpPr/>
          <p:nvPr/>
        </p:nvGrpSpPr>
        <p:grpSpPr>
          <a:xfrm>
            <a:off x="697822" y="1818675"/>
            <a:ext cx="2395342" cy="1840885"/>
            <a:chOff x="947609" y="1651300"/>
            <a:chExt cx="2395342" cy="1840885"/>
          </a:xfrm>
        </p:grpSpPr>
        <p:sp>
          <p:nvSpPr>
            <p:cNvPr id="2614" name="Google Shape;2614;p40"/>
            <p:cNvSpPr/>
            <p:nvPr/>
          </p:nvSpPr>
          <p:spPr>
            <a:xfrm flipH="1">
              <a:off x="947609" y="1651300"/>
              <a:ext cx="2395342" cy="1840885"/>
            </a:xfrm>
            <a:custGeom>
              <a:avLst/>
              <a:gdLst/>
              <a:ahLst/>
              <a:cxnLst/>
              <a:rect l="l" t="t" r="r" b="b"/>
              <a:pathLst>
                <a:path w="24046" h="18480" extrusionOk="0">
                  <a:moveTo>
                    <a:pt x="10154" y="0"/>
                  </a:moveTo>
                  <a:cubicBezTo>
                    <a:pt x="9234" y="0"/>
                    <a:pt x="8306" y="238"/>
                    <a:pt x="7464" y="731"/>
                  </a:cubicBezTo>
                  <a:cubicBezTo>
                    <a:pt x="5198" y="2045"/>
                    <a:pt x="4246" y="4805"/>
                    <a:pt x="5179" y="7242"/>
                  </a:cubicBezTo>
                  <a:cubicBezTo>
                    <a:pt x="2647" y="7775"/>
                    <a:pt x="629" y="9717"/>
                    <a:pt x="1" y="12230"/>
                  </a:cubicBezTo>
                  <a:cubicBezTo>
                    <a:pt x="732" y="11909"/>
                    <a:pt x="1456" y="11774"/>
                    <a:pt x="2158" y="11774"/>
                  </a:cubicBezTo>
                  <a:cubicBezTo>
                    <a:pt x="3119" y="11774"/>
                    <a:pt x="4038" y="12027"/>
                    <a:pt x="4875" y="12401"/>
                  </a:cubicBezTo>
                  <a:cubicBezTo>
                    <a:pt x="4856" y="12534"/>
                    <a:pt x="4837" y="12668"/>
                    <a:pt x="4837" y="12801"/>
                  </a:cubicBezTo>
                  <a:cubicBezTo>
                    <a:pt x="4770" y="16089"/>
                    <a:pt x="7446" y="18324"/>
                    <a:pt x="10266" y="18324"/>
                  </a:cubicBezTo>
                  <a:cubicBezTo>
                    <a:pt x="11496" y="18324"/>
                    <a:pt x="12753" y="17899"/>
                    <a:pt x="13822" y="16951"/>
                  </a:cubicBezTo>
                  <a:cubicBezTo>
                    <a:pt x="14926" y="17970"/>
                    <a:pt x="16328" y="18479"/>
                    <a:pt x="17729" y="18479"/>
                  </a:cubicBezTo>
                  <a:cubicBezTo>
                    <a:pt x="19156" y="18479"/>
                    <a:pt x="20580" y="17951"/>
                    <a:pt x="21685" y="16894"/>
                  </a:cubicBezTo>
                  <a:cubicBezTo>
                    <a:pt x="23874" y="14781"/>
                    <a:pt x="24046" y="11354"/>
                    <a:pt x="22104" y="9031"/>
                  </a:cubicBezTo>
                  <a:cubicBezTo>
                    <a:pt x="22599" y="8213"/>
                    <a:pt x="22865" y="7280"/>
                    <a:pt x="22884" y="6328"/>
                  </a:cubicBezTo>
                  <a:cubicBezTo>
                    <a:pt x="22953" y="3089"/>
                    <a:pt x="20301" y="810"/>
                    <a:pt x="17467" y="810"/>
                  </a:cubicBezTo>
                  <a:cubicBezTo>
                    <a:pt x="16370" y="810"/>
                    <a:pt x="15245" y="1151"/>
                    <a:pt x="14241" y="1911"/>
                  </a:cubicBezTo>
                  <a:cubicBezTo>
                    <a:pt x="13194" y="662"/>
                    <a:pt x="11686" y="0"/>
                    <a:pt x="10154" y="0"/>
                  </a:cubicBezTo>
                  <a:close/>
                </a:path>
              </a:pathLst>
            </a:custGeom>
            <a:solidFill>
              <a:schemeClr val="accent1"/>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0"/>
            <p:cNvSpPr/>
            <p:nvPr/>
          </p:nvSpPr>
          <p:spPr>
            <a:xfrm flipH="1">
              <a:off x="947609" y="1651300"/>
              <a:ext cx="2395342" cy="1840885"/>
            </a:xfrm>
            <a:custGeom>
              <a:avLst/>
              <a:gdLst/>
              <a:ahLst/>
              <a:cxnLst/>
              <a:rect l="l" t="t" r="r" b="b"/>
              <a:pathLst>
                <a:path w="24046" h="18480" extrusionOk="0">
                  <a:moveTo>
                    <a:pt x="10154" y="0"/>
                  </a:moveTo>
                  <a:cubicBezTo>
                    <a:pt x="9234" y="0"/>
                    <a:pt x="8306" y="238"/>
                    <a:pt x="7464" y="731"/>
                  </a:cubicBezTo>
                  <a:cubicBezTo>
                    <a:pt x="5198" y="2045"/>
                    <a:pt x="4246" y="4805"/>
                    <a:pt x="5179" y="7242"/>
                  </a:cubicBezTo>
                  <a:cubicBezTo>
                    <a:pt x="2647" y="7775"/>
                    <a:pt x="629" y="9717"/>
                    <a:pt x="1" y="12230"/>
                  </a:cubicBezTo>
                  <a:cubicBezTo>
                    <a:pt x="732" y="11909"/>
                    <a:pt x="1456" y="11774"/>
                    <a:pt x="2158" y="11774"/>
                  </a:cubicBezTo>
                  <a:cubicBezTo>
                    <a:pt x="3119" y="11774"/>
                    <a:pt x="4038" y="12027"/>
                    <a:pt x="4875" y="12401"/>
                  </a:cubicBezTo>
                  <a:cubicBezTo>
                    <a:pt x="4856" y="12534"/>
                    <a:pt x="4837" y="12668"/>
                    <a:pt x="4837" y="12801"/>
                  </a:cubicBezTo>
                  <a:cubicBezTo>
                    <a:pt x="4770" y="16089"/>
                    <a:pt x="7446" y="18324"/>
                    <a:pt x="10266" y="18324"/>
                  </a:cubicBezTo>
                  <a:cubicBezTo>
                    <a:pt x="11496" y="18324"/>
                    <a:pt x="12753" y="17899"/>
                    <a:pt x="13822" y="16951"/>
                  </a:cubicBezTo>
                  <a:cubicBezTo>
                    <a:pt x="14926" y="17970"/>
                    <a:pt x="16328" y="18479"/>
                    <a:pt x="17729" y="18479"/>
                  </a:cubicBezTo>
                  <a:cubicBezTo>
                    <a:pt x="19156" y="18479"/>
                    <a:pt x="20580" y="17951"/>
                    <a:pt x="21685" y="16894"/>
                  </a:cubicBezTo>
                  <a:cubicBezTo>
                    <a:pt x="23874" y="14781"/>
                    <a:pt x="24046" y="11354"/>
                    <a:pt x="22104" y="9031"/>
                  </a:cubicBezTo>
                  <a:cubicBezTo>
                    <a:pt x="22599" y="8213"/>
                    <a:pt x="22865" y="7280"/>
                    <a:pt x="22884" y="6328"/>
                  </a:cubicBezTo>
                  <a:cubicBezTo>
                    <a:pt x="22953" y="3089"/>
                    <a:pt x="20301" y="810"/>
                    <a:pt x="17467" y="810"/>
                  </a:cubicBezTo>
                  <a:cubicBezTo>
                    <a:pt x="16370" y="810"/>
                    <a:pt x="15245" y="1151"/>
                    <a:pt x="14241" y="1911"/>
                  </a:cubicBezTo>
                  <a:cubicBezTo>
                    <a:pt x="13194" y="662"/>
                    <a:pt x="11686" y="0"/>
                    <a:pt x="10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7" name="Google Shape;2617;p40"/>
          <p:cNvGrpSpPr/>
          <p:nvPr/>
        </p:nvGrpSpPr>
        <p:grpSpPr>
          <a:xfrm rot="-2241530">
            <a:off x="4815549" y="153085"/>
            <a:ext cx="629982" cy="544732"/>
            <a:chOff x="114900" y="1099975"/>
            <a:chExt cx="392400" cy="339300"/>
          </a:xfrm>
        </p:grpSpPr>
        <p:sp>
          <p:nvSpPr>
            <p:cNvPr id="2618" name="Google Shape;2618;p40"/>
            <p:cNvSpPr/>
            <p:nvPr/>
          </p:nvSpPr>
          <p:spPr>
            <a:xfrm>
              <a:off x="114900" y="1099975"/>
              <a:ext cx="392400" cy="339300"/>
            </a:xfrm>
            <a:prstGeom prst="triangle">
              <a:avLst>
                <a:gd name="adj" fmla="val 50000"/>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0"/>
            <p:cNvSpPr/>
            <p:nvPr/>
          </p:nvSpPr>
          <p:spPr>
            <a:xfrm>
              <a:off x="114900" y="1099975"/>
              <a:ext cx="392400" cy="339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0" name="Google Shape;2620;p40"/>
          <p:cNvGrpSpPr/>
          <p:nvPr/>
        </p:nvGrpSpPr>
        <p:grpSpPr>
          <a:xfrm>
            <a:off x="6212736" y="4471181"/>
            <a:ext cx="430234" cy="430234"/>
            <a:chOff x="-250650" y="2042750"/>
            <a:chExt cx="327000" cy="327000"/>
          </a:xfrm>
        </p:grpSpPr>
        <p:sp>
          <p:nvSpPr>
            <p:cNvPr id="2621" name="Google Shape;2621;p40"/>
            <p:cNvSpPr/>
            <p:nvPr/>
          </p:nvSpPr>
          <p:spPr>
            <a:xfrm>
              <a:off x="-250650" y="2042750"/>
              <a:ext cx="327000" cy="327000"/>
            </a:xfrm>
            <a:prstGeom prst="ellipse">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0"/>
            <p:cNvSpPr/>
            <p:nvPr/>
          </p:nvSpPr>
          <p:spPr>
            <a:xfrm>
              <a:off x="-250650" y="2042750"/>
              <a:ext cx="327000" cy="3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3" name="Google Shape;2623;p40"/>
          <p:cNvGrpSpPr/>
          <p:nvPr/>
        </p:nvGrpSpPr>
        <p:grpSpPr>
          <a:xfrm>
            <a:off x="3303087" y="-3"/>
            <a:ext cx="1411803" cy="1769353"/>
            <a:chOff x="4210787" y="1293672"/>
            <a:chExt cx="1411803" cy="1769353"/>
          </a:xfrm>
        </p:grpSpPr>
        <p:sp>
          <p:nvSpPr>
            <p:cNvPr id="2624" name="Google Shape;2624;p40"/>
            <p:cNvSpPr/>
            <p:nvPr/>
          </p:nvSpPr>
          <p:spPr>
            <a:xfrm>
              <a:off x="4214485" y="1294247"/>
              <a:ext cx="1404388" cy="1768215"/>
            </a:xfrm>
            <a:custGeom>
              <a:avLst/>
              <a:gdLst/>
              <a:ahLst/>
              <a:cxnLst/>
              <a:rect l="l" t="t" r="r" b="b"/>
              <a:pathLst>
                <a:path w="11012" h="13864" extrusionOk="0">
                  <a:moveTo>
                    <a:pt x="4553" y="1"/>
                  </a:moveTo>
                  <a:lnTo>
                    <a:pt x="4514" y="519"/>
                  </a:lnTo>
                  <a:lnTo>
                    <a:pt x="4387" y="2502"/>
                  </a:lnTo>
                  <a:cubicBezTo>
                    <a:pt x="4387" y="2512"/>
                    <a:pt x="4387" y="2512"/>
                    <a:pt x="4387" y="2522"/>
                  </a:cubicBezTo>
                  <a:lnTo>
                    <a:pt x="6634" y="8003"/>
                  </a:lnTo>
                  <a:lnTo>
                    <a:pt x="2521" y="2580"/>
                  </a:lnTo>
                  <a:lnTo>
                    <a:pt x="2541" y="2571"/>
                  </a:lnTo>
                  <a:cubicBezTo>
                    <a:pt x="2738" y="2499"/>
                    <a:pt x="2664" y="2221"/>
                    <a:pt x="2484" y="2221"/>
                  </a:cubicBezTo>
                  <a:cubicBezTo>
                    <a:pt x="2468" y="2221"/>
                    <a:pt x="2451" y="2224"/>
                    <a:pt x="2433" y="2229"/>
                  </a:cubicBezTo>
                  <a:cubicBezTo>
                    <a:pt x="2463" y="2180"/>
                    <a:pt x="2463" y="2121"/>
                    <a:pt x="2443" y="2072"/>
                  </a:cubicBezTo>
                  <a:cubicBezTo>
                    <a:pt x="2413" y="2005"/>
                    <a:pt x="2344" y="1961"/>
                    <a:pt x="2274" y="1961"/>
                  </a:cubicBezTo>
                  <a:cubicBezTo>
                    <a:pt x="2252" y="1961"/>
                    <a:pt x="2230" y="1965"/>
                    <a:pt x="2209" y="1975"/>
                  </a:cubicBezTo>
                  <a:lnTo>
                    <a:pt x="2101" y="2023"/>
                  </a:lnTo>
                  <a:lnTo>
                    <a:pt x="1808" y="1642"/>
                  </a:lnTo>
                  <a:cubicBezTo>
                    <a:pt x="1797" y="1629"/>
                    <a:pt x="1780" y="1623"/>
                    <a:pt x="1757" y="1623"/>
                  </a:cubicBezTo>
                  <a:cubicBezTo>
                    <a:pt x="1695" y="1623"/>
                    <a:pt x="1591" y="1666"/>
                    <a:pt x="1456" y="1730"/>
                  </a:cubicBezTo>
                  <a:cubicBezTo>
                    <a:pt x="1353" y="1623"/>
                    <a:pt x="1205" y="1569"/>
                    <a:pt x="1043" y="1569"/>
                  </a:cubicBezTo>
                  <a:cubicBezTo>
                    <a:pt x="866" y="1569"/>
                    <a:pt x="672" y="1632"/>
                    <a:pt x="499" y="1760"/>
                  </a:cubicBezTo>
                  <a:cubicBezTo>
                    <a:pt x="167" y="2014"/>
                    <a:pt x="49" y="2414"/>
                    <a:pt x="206" y="2678"/>
                  </a:cubicBezTo>
                  <a:cubicBezTo>
                    <a:pt x="69" y="2825"/>
                    <a:pt x="1" y="2942"/>
                    <a:pt x="30" y="2981"/>
                  </a:cubicBezTo>
                  <a:lnTo>
                    <a:pt x="323" y="3381"/>
                  </a:lnTo>
                  <a:cubicBezTo>
                    <a:pt x="294" y="3421"/>
                    <a:pt x="255" y="3460"/>
                    <a:pt x="216" y="3499"/>
                  </a:cubicBezTo>
                  <a:cubicBezTo>
                    <a:pt x="157" y="3577"/>
                    <a:pt x="167" y="3694"/>
                    <a:pt x="245" y="3753"/>
                  </a:cubicBezTo>
                  <a:cubicBezTo>
                    <a:pt x="277" y="3779"/>
                    <a:pt x="310" y="3792"/>
                    <a:pt x="345" y="3792"/>
                  </a:cubicBezTo>
                  <a:cubicBezTo>
                    <a:pt x="363" y="3792"/>
                    <a:pt x="382" y="3789"/>
                    <a:pt x="401" y="3782"/>
                  </a:cubicBezTo>
                  <a:lnTo>
                    <a:pt x="401" y="3782"/>
                  </a:lnTo>
                  <a:cubicBezTo>
                    <a:pt x="362" y="3860"/>
                    <a:pt x="382" y="3958"/>
                    <a:pt x="450" y="4016"/>
                  </a:cubicBezTo>
                  <a:cubicBezTo>
                    <a:pt x="481" y="4040"/>
                    <a:pt x="518" y="4051"/>
                    <a:pt x="555" y="4051"/>
                  </a:cubicBezTo>
                  <a:cubicBezTo>
                    <a:pt x="612" y="4051"/>
                    <a:pt x="669" y="4025"/>
                    <a:pt x="704" y="3977"/>
                  </a:cubicBezTo>
                  <a:lnTo>
                    <a:pt x="743" y="3929"/>
                  </a:lnTo>
                  <a:lnTo>
                    <a:pt x="7250" y="12507"/>
                  </a:lnTo>
                  <a:cubicBezTo>
                    <a:pt x="7260" y="12517"/>
                    <a:pt x="7270" y="12517"/>
                    <a:pt x="7270" y="12517"/>
                  </a:cubicBezTo>
                  <a:lnTo>
                    <a:pt x="8491" y="13122"/>
                  </a:lnTo>
                  <a:cubicBezTo>
                    <a:pt x="8510" y="13132"/>
                    <a:pt x="8520" y="13142"/>
                    <a:pt x="8530" y="13142"/>
                  </a:cubicBezTo>
                  <a:lnTo>
                    <a:pt x="8784" y="13279"/>
                  </a:lnTo>
                  <a:lnTo>
                    <a:pt x="8911" y="13581"/>
                  </a:lnTo>
                  <a:cubicBezTo>
                    <a:pt x="8921" y="13606"/>
                    <a:pt x="8960" y="13618"/>
                    <a:pt x="9021" y="13618"/>
                  </a:cubicBezTo>
                  <a:cubicBezTo>
                    <a:pt x="9082" y="13618"/>
                    <a:pt x="9165" y="13606"/>
                    <a:pt x="9263" y="13581"/>
                  </a:cubicBezTo>
                  <a:cubicBezTo>
                    <a:pt x="9360" y="13764"/>
                    <a:pt x="9571" y="13864"/>
                    <a:pt x="9816" y="13864"/>
                  </a:cubicBezTo>
                  <a:cubicBezTo>
                    <a:pt x="9939" y="13864"/>
                    <a:pt x="10070" y="13839"/>
                    <a:pt x="10201" y="13787"/>
                  </a:cubicBezTo>
                  <a:cubicBezTo>
                    <a:pt x="10582" y="13630"/>
                    <a:pt x="10806" y="13279"/>
                    <a:pt x="10718" y="12985"/>
                  </a:cubicBezTo>
                  <a:cubicBezTo>
                    <a:pt x="10894" y="12878"/>
                    <a:pt x="10992" y="12780"/>
                    <a:pt x="10972" y="12731"/>
                  </a:cubicBezTo>
                  <a:lnTo>
                    <a:pt x="10777" y="12272"/>
                  </a:lnTo>
                  <a:cubicBezTo>
                    <a:pt x="10826" y="12243"/>
                    <a:pt x="10875" y="12214"/>
                    <a:pt x="10924" y="12184"/>
                  </a:cubicBezTo>
                  <a:cubicBezTo>
                    <a:pt x="11002" y="12126"/>
                    <a:pt x="11011" y="12008"/>
                    <a:pt x="10953" y="11930"/>
                  </a:cubicBezTo>
                  <a:cubicBezTo>
                    <a:pt x="10924" y="11891"/>
                    <a:pt x="10865" y="11862"/>
                    <a:pt x="10816" y="11862"/>
                  </a:cubicBezTo>
                  <a:cubicBezTo>
                    <a:pt x="10875" y="11803"/>
                    <a:pt x="10884" y="11706"/>
                    <a:pt x="10836" y="11637"/>
                  </a:cubicBezTo>
                  <a:cubicBezTo>
                    <a:pt x="10796" y="11592"/>
                    <a:pt x="10743" y="11566"/>
                    <a:pt x="10690" y="11566"/>
                  </a:cubicBezTo>
                  <a:cubicBezTo>
                    <a:pt x="10652" y="11566"/>
                    <a:pt x="10614" y="11579"/>
                    <a:pt x="10582" y="11608"/>
                  </a:cubicBezTo>
                  <a:lnTo>
                    <a:pt x="10523" y="11637"/>
                  </a:lnTo>
                  <a:lnTo>
                    <a:pt x="6439" y="1681"/>
                  </a:lnTo>
                  <a:cubicBezTo>
                    <a:pt x="6439" y="1672"/>
                    <a:pt x="6429" y="1662"/>
                    <a:pt x="6429" y="1662"/>
                  </a:cubicBezTo>
                  <a:lnTo>
                    <a:pt x="5003" y="402"/>
                  </a:lnTo>
                  <a:lnTo>
                    <a:pt x="4553" y="1"/>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5" name="Google Shape;2625;p40"/>
            <p:cNvGrpSpPr/>
            <p:nvPr/>
          </p:nvGrpSpPr>
          <p:grpSpPr>
            <a:xfrm>
              <a:off x="4210787" y="1293672"/>
              <a:ext cx="1411803" cy="1769353"/>
              <a:chOff x="1632700" y="139000"/>
              <a:chExt cx="694511" cy="870359"/>
            </a:xfrm>
          </p:grpSpPr>
          <p:sp>
            <p:nvSpPr>
              <p:cNvPr id="2626" name="Google Shape;2626;p40"/>
              <p:cNvSpPr/>
              <p:nvPr/>
            </p:nvSpPr>
            <p:spPr>
              <a:xfrm>
                <a:off x="2207634" y="930686"/>
                <a:ext cx="107344" cy="78673"/>
              </a:xfrm>
              <a:custGeom>
                <a:avLst/>
                <a:gdLst/>
                <a:ahLst/>
                <a:cxnLst/>
                <a:rect l="l" t="t" r="r" b="b"/>
                <a:pathLst>
                  <a:path w="1711" h="1254" extrusionOk="0">
                    <a:moveTo>
                      <a:pt x="1017" y="1"/>
                    </a:moveTo>
                    <a:cubicBezTo>
                      <a:pt x="894" y="1"/>
                      <a:pt x="763" y="27"/>
                      <a:pt x="635" y="83"/>
                    </a:cubicBezTo>
                    <a:cubicBezTo>
                      <a:pt x="235" y="249"/>
                      <a:pt x="0" y="640"/>
                      <a:pt x="127" y="933"/>
                    </a:cubicBezTo>
                    <a:cubicBezTo>
                      <a:pt x="215" y="1135"/>
                      <a:pt x="446" y="1253"/>
                      <a:pt x="712" y="1253"/>
                    </a:cubicBezTo>
                    <a:cubicBezTo>
                      <a:pt x="832" y="1253"/>
                      <a:pt x="960" y="1229"/>
                      <a:pt x="1085" y="1177"/>
                    </a:cubicBezTo>
                    <a:cubicBezTo>
                      <a:pt x="1485" y="1011"/>
                      <a:pt x="1710" y="630"/>
                      <a:pt x="1593" y="327"/>
                    </a:cubicBezTo>
                    <a:cubicBezTo>
                      <a:pt x="1506" y="121"/>
                      <a:pt x="1279" y="1"/>
                      <a:pt x="10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0"/>
              <p:cNvSpPr/>
              <p:nvPr/>
            </p:nvSpPr>
            <p:spPr>
              <a:xfrm>
                <a:off x="1910317" y="244462"/>
                <a:ext cx="416263" cy="749023"/>
              </a:xfrm>
              <a:custGeom>
                <a:avLst/>
                <a:gdLst/>
                <a:ahLst/>
                <a:cxnLst/>
                <a:rect l="l" t="t" r="r" b="b"/>
                <a:pathLst>
                  <a:path w="6635" h="11939" extrusionOk="0">
                    <a:moveTo>
                      <a:pt x="2062" y="0"/>
                    </a:moveTo>
                    <a:lnTo>
                      <a:pt x="1" y="850"/>
                    </a:lnTo>
                    <a:lnTo>
                      <a:pt x="4534" y="11900"/>
                    </a:lnTo>
                    <a:cubicBezTo>
                      <a:pt x="4546" y="11926"/>
                      <a:pt x="4587" y="11939"/>
                      <a:pt x="4651" y="11939"/>
                    </a:cubicBezTo>
                    <a:cubicBezTo>
                      <a:pt x="4806" y="11939"/>
                      <a:pt x="5093" y="11868"/>
                      <a:pt x="5423" y="11744"/>
                    </a:cubicBezTo>
                    <a:cubicBezTo>
                      <a:pt x="5492" y="11715"/>
                      <a:pt x="5570" y="11686"/>
                      <a:pt x="5638" y="11656"/>
                    </a:cubicBezTo>
                    <a:cubicBezTo>
                      <a:pt x="6205" y="11422"/>
                      <a:pt x="6635" y="11158"/>
                      <a:pt x="6596" y="11060"/>
                    </a:cubicBezTo>
                    <a:lnTo>
                      <a:pt x="2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0"/>
              <p:cNvSpPr/>
              <p:nvPr/>
            </p:nvSpPr>
            <p:spPr>
              <a:xfrm>
                <a:off x="1938549" y="273886"/>
                <a:ext cx="268517" cy="623423"/>
              </a:xfrm>
              <a:custGeom>
                <a:avLst/>
                <a:gdLst/>
                <a:ahLst/>
                <a:cxnLst/>
                <a:rect l="l" t="t" r="r" b="b"/>
                <a:pathLst>
                  <a:path w="4280" h="9937" extrusionOk="0">
                    <a:moveTo>
                      <a:pt x="161" y="0"/>
                    </a:moveTo>
                    <a:cubicBezTo>
                      <a:pt x="143" y="0"/>
                      <a:pt x="125" y="4"/>
                      <a:pt x="108" y="10"/>
                    </a:cubicBezTo>
                    <a:cubicBezTo>
                      <a:pt x="30" y="39"/>
                      <a:pt x="0" y="127"/>
                      <a:pt x="30" y="206"/>
                    </a:cubicBezTo>
                    <a:lnTo>
                      <a:pt x="3977" y="9839"/>
                    </a:lnTo>
                    <a:cubicBezTo>
                      <a:pt x="3999" y="9899"/>
                      <a:pt x="4057" y="9937"/>
                      <a:pt x="4119" y="9937"/>
                    </a:cubicBezTo>
                    <a:cubicBezTo>
                      <a:pt x="4136" y="9937"/>
                      <a:pt x="4155" y="9933"/>
                      <a:pt x="4172" y="9927"/>
                    </a:cubicBezTo>
                    <a:cubicBezTo>
                      <a:pt x="4250" y="9888"/>
                      <a:pt x="4280" y="9810"/>
                      <a:pt x="4250" y="9731"/>
                    </a:cubicBezTo>
                    <a:lnTo>
                      <a:pt x="303" y="98"/>
                    </a:lnTo>
                    <a:cubicBezTo>
                      <a:pt x="280" y="38"/>
                      <a:pt x="223"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0"/>
              <p:cNvSpPr/>
              <p:nvPr/>
            </p:nvSpPr>
            <p:spPr>
              <a:xfrm>
                <a:off x="1993069" y="251740"/>
                <a:ext cx="269144" cy="622983"/>
              </a:xfrm>
              <a:custGeom>
                <a:avLst/>
                <a:gdLst/>
                <a:ahLst/>
                <a:cxnLst/>
                <a:rect l="l" t="t" r="r" b="b"/>
                <a:pathLst>
                  <a:path w="4290" h="9930" extrusionOk="0">
                    <a:moveTo>
                      <a:pt x="169" y="0"/>
                    </a:moveTo>
                    <a:cubicBezTo>
                      <a:pt x="149" y="0"/>
                      <a:pt x="128" y="4"/>
                      <a:pt x="108" y="11"/>
                    </a:cubicBezTo>
                    <a:cubicBezTo>
                      <a:pt x="40" y="41"/>
                      <a:pt x="1" y="129"/>
                      <a:pt x="30" y="207"/>
                    </a:cubicBezTo>
                    <a:lnTo>
                      <a:pt x="3977" y="9840"/>
                    </a:lnTo>
                    <a:cubicBezTo>
                      <a:pt x="3999" y="9898"/>
                      <a:pt x="4053" y="9930"/>
                      <a:pt x="4112" y="9930"/>
                    </a:cubicBezTo>
                    <a:cubicBezTo>
                      <a:pt x="4132" y="9930"/>
                      <a:pt x="4153" y="9926"/>
                      <a:pt x="4173" y="9918"/>
                    </a:cubicBezTo>
                    <a:cubicBezTo>
                      <a:pt x="4251" y="9889"/>
                      <a:pt x="4290" y="9801"/>
                      <a:pt x="4251" y="9723"/>
                    </a:cubicBezTo>
                    <a:lnTo>
                      <a:pt x="304" y="90"/>
                    </a:lnTo>
                    <a:cubicBezTo>
                      <a:pt x="282" y="31"/>
                      <a:pt x="228" y="0"/>
                      <a:pt x="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0"/>
              <p:cNvSpPr/>
              <p:nvPr/>
            </p:nvSpPr>
            <p:spPr>
              <a:xfrm>
                <a:off x="1910317" y="139000"/>
                <a:ext cx="131874" cy="159667"/>
              </a:xfrm>
              <a:custGeom>
                <a:avLst/>
                <a:gdLst/>
                <a:ahLst/>
                <a:cxnLst/>
                <a:rect l="l" t="t" r="r" b="b"/>
                <a:pathLst>
                  <a:path w="2102" h="2545" extrusionOk="0">
                    <a:moveTo>
                      <a:pt x="167" y="1"/>
                    </a:moveTo>
                    <a:lnTo>
                      <a:pt x="138" y="519"/>
                    </a:lnTo>
                    <a:lnTo>
                      <a:pt x="1" y="2502"/>
                    </a:lnTo>
                    <a:cubicBezTo>
                      <a:pt x="1" y="2512"/>
                      <a:pt x="1" y="2512"/>
                      <a:pt x="1" y="2522"/>
                    </a:cubicBezTo>
                    <a:cubicBezTo>
                      <a:pt x="7" y="2537"/>
                      <a:pt x="31" y="2545"/>
                      <a:pt x="70" y="2545"/>
                    </a:cubicBezTo>
                    <a:cubicBezTo>
                      <a:pt x="227" y="2545"/>
                      <a:pt x="625" y="2428"/>
                      <a:pt x="1085" y="2248"/>
                    </a:cubicBezTo>
                    <a:cubicBezTo>
                      <a:pt x="1662" y="2014"/>
                      <a:pt x="2101" y="1760"/>
                      <a:pt x="2062" y="1681"/>
                    </a:cubicBezTo>
                    <a:cubicBezTo>
                      <a:pt x="2062" y="1672"/>
                      <a:pt x="2053" y="1662"/>
                      <a:pt x="2043" y="1662"/>
                    </a:cubicBezTo>
                    <a:lnTo>
                      <a:pt x="616" y="402"/>
                    </a:lnTo>
                    <a:lnTo>
                      <a:pt x="1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0"/>
              <p:cNvSpPr/>
              <p:nvPr/>
            </p:nvSpPr>
            <p:spPr>
              <a:xfrm>
                <a:off x="1918912" y="139627"/>
                <a:ext cx="30741" cy="32561"/>
              </a:xfrm>
              <a:custGeom>
                <a:avLst/>
                <a:gdLst/>
                <a:ahLst/>
                <a:cxnLst/>
                <a:rect l="l" t="t" r="r" b="b"/>
                <a:pathLst>
                  <a:path w="490" h="519" extrusionOk="0">
                    <a:moveTo>
                      <a:pt x="40" y="1"/>
                    </a:moveTo>
                    <a:lnTo>
                      <a:pt x="1" y="519"/>
                    </a:lnTo>
                    <a:cubicBezTo>
                      <a:pt x="167" y="519"/>
                      <a:pt x="333" y="470"/>
                      <a:pt x="489" y="392"/>
                    </a:cubicBezTo>
                    <a:lnTo>
                      <a:pt x="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0"/>
              <p:cNvSpPr/>
              <p:nvPr/>
            </p:nvSpPr>
            <p:spPr>
              <a:xfrm>
                <a:off x="2162274" y="883570"/>
                <a:ext cx="164937" cy="80743"/>
              </a:xfrm>
              <a:custGeom>
                <a:avLst/>
                <a:gdLst/>
                <a:ahLst/>
                <a:cxnLst/>
                <a:rect l="l" t="t" r="r" b="b"/>
                <a:pathLst>
                  <a:path w="2629" h="1287" extrusionOk="0">
                    <a:moveTo>
                      <a:pt x="2422" y="1"/>
                    </a:moveTo>
                    <a:cubicBezTo>
                      <a:pt x="2383" y="1"/>
                      <a:pt x="2343" y="14"/>
                      <a:pt x="2306" y="43"/>
                    </a:cubicBezTo>
                    <a:cubicBezTo>
                      <a:pt x="1661" y="473"/>
                      <a:pt x="938" y="776"/>
                      <a:pt x="167" y="932"/>
                    </a:cubicBezTo>
                    <a:cubicBezTo>
                      <a:pt x="69" y="942"/>
                      <a:pt x="0" y="1030"/>
                      <a:pt x="10" y="1127"/>
                    </a:cubicBezTo>
                    <a:cubicBezTo>
                      <a:pt x="19" y="1215"/>
                      <a:pt x="98" y="1287"/>
                      <a:pt x="185" y="1287"/>
                    </a:cubicBezTo>
                    <a:cubicBezTo>
                      <a:pt x="195" y="1287"/>
                      <a:pt x="205" y="1286"/>
                      <a:pt x="215" y="1284"/>
                    </a:cubicBezTo>
                    <a:cubicBezTo>
                      <a:pt x="1046" y="1127"/>
                      <a:pt x="1837" y="795"/>
                      <a:pt x="2531" y="326"/>
                    </a:cubicBezTo>
                    <a:cubicBezTo>
                      <a:pt x="2609" y="267"/>
                      <a:pt x="2629" y="150"/>
                      <a:pt x="2570" y="72"/>
                    </a:cubicBezTo>
                    <a:cubicBezTo>
                      <a:pt x="2530" y="27"/>
                      <a:pt x="2477" y="1"/>
                      <a:pt x="2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0"/>
              <p:cNvSpPr/>
              <p:nvPr/>
            </p:nvSpPr>
            <p:spPr>
              <a:xfrm>
                <a:off x="2154934" y="864623"/>
                <a:ext cx="164310" cy="80555"/>
              </a:xfrm>
              <a:custGeom>
                <a:avLst/>
                <a:gdLst/>
                <a:ahLst/>
                <a:cxnLst/>
                <a:rect l="l" t="t" r="r" b="b"/>
                <a:pathLst>
                  <a:path w="2619" h="1284" extrusionOk="0">
                    <a:moveTo>
                      <a:pt x="2417" y="0"/>
                    </a:moveTo>
                    <a:cubicBezTo>
                      <a:pt x="2378" y="0"/>
                      <a:pt x="2339" y="13"/>
                      <a:pt x="2306" y="42"/>
                    </a:cubicBezTo>
                    <a:cubicBezTo>
                      <a:pt x="1651" y="472"/>
                      <a:pt x="928" y="775"/>
                      <a:pt x="166" y="921"/>
                    </a:cubicBezTo>
                    <a:cubicBezTo>
                      <a:pt x="69" y="941"/>
                      <a:pt x="0" y="1029"/>
                      <a:pt x="10" y="1126"/>
                    </a:cubicBezTo>
                    <a:cubicBezTo>
                      <a:pt x="19" y="1218"/>
                      <a:pt x="97" y="1284"/>
                      <a:pt x="187" y="1284"/>
                    </a:cubicBezTo>
                    <a:cubicBezTo>
                      <a:pt x="193" y="1284"/>
                      <a:pt x="199" y="1283"/>
                      <a:pt x="205" y="1283"/>
                    </a:cubicBezTo>
                    <a:cubicBezTo>
                      <a:pt x="1036" y="1126"/>
                      <a:pt x="1827" y="794"/>
                      <a:pt x="2531" y="325"/>
                    </a:cubicBezTo>
                    <a:cubicBezTo>
                      <a:pt x="2609" y="267"/>
                      <a:pt x="2619" y="149"/>
                      <a:pt x="2560" y="71"/>
                    </a:cubicBezTo>
                    <a:cubicBezTo>
                      <a:pt x="2526" y="26"/>
                      <a:pt x="2472" y="0"/>
                      <a:pt x="2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0"/>
              <p:cNvSpPr/>
              <p:nvPr/>
            </p:nvSpPr>
            <p:spPr>
              <a:xfrm>
                <a:off x="1637594" y="237561"/>
                <a:ext cx="103642" cy="84319"/>
              </a:xfrm>
              <a:custGeom>
                <a:avLst/>
                <a:gdLst/>
                <a:ahLst/>
                <a:cxnLst/>
                <a:rect l="l" t="t" r="r" b="b"/>
                <a:pathLst>
                  <a:path w="1652" h="1344" extrusionOk="0">
                    <a:moveTo>
                      <a:pt x="1014" y="1"/>
                    </a:moveTo>
                    <a:cubicBezTo>
                      <a:pt x="836" y="1"/>
                      <a:pt x="640" y="66"/>
                      <a:pt x="469" y="198"/>
                    </a:cubicBezTo>
                    <a:cubicBezTo>
                      <a:pt x="117" y="462"/>
                      <a:pt x="0" y="882"/>
                      <a:pt x="196" y="1146"/>
                    </a:cubicBezTo>
                    <a:cubicBezTo>
                      <a:pt x="293" y="1278"/>
                      <a:pt x="454" y="1344"/>
                      <a:pt x="634" y="1344"/>
                    </a:cubicBezTo>
                    <a:cubicBezTo>
                      <a:pt x="814" y="1344"/>
                      <a:pt x="1011" y="1278"/>
                      <a:pt x="1182" y="1146"/>
                    </a:cubicBezTo>
                    <a:cubicBezTo>
                      <a:pt x="1534" y="882"/>
                      <a:pt x="1651" y="462"/>
                      <a:pt x="1456" y="198"/>
                    </a:cubicBezTo>
                    <a:cubicBezTo>
                      <a:pt x="1353" y="66"/>
                      <a:pt x="1192"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0"/>
              <p:cNvSpPr/>
              <p:nvPr/>
            </p:nvSpPr>
            <p:spPr>
              <a:xfrm>
                <a:off x="1632700" y="240196"/>
                <a:ext cx="568841" cy="683462"/>
              </a:xfrm>
              <a:custGeom>
                <a:avLst/>
                <a:gdLst/>
                <a:ahLst/>
                <a:cxnLst/>
                <a:rect l="l" t="t" r="r" b="b"/>
                <a:pathLst>
                  <a:path w="9067" h="10894" extrusionOk="0">
                    <a:moveTo>
                      <a:pt x="1788" y="0"/>
                    </a:moveTo>
                    <a:cubicBezTo>
                      <a:pt x="1669" y="0"/>
                      <a:pt x="1366" y="156"/>
                      <a:pt x="1016" y="401"/>
                    </a:cubicBezTo>
                    <a:cubicBezTo>
                      <a:pt x="957" y="449"/>
                      <a:pt x="899" y="489"/>
                      <a:pt x="840" y="537"/>
                    </a:cubicBezTo>
                    <a:cubicBezTo>
                      <a:pt x="342" y="909"/>
                      <a:pt x="0" y="1280"/>
                      <a:pt x="68" y="1368"/>
                    </a:cubicBezTo>
                    <a:lnTo>
                      <a:pt x="7289" y="10894"/>
                    </a:lnTo>
                    <a:lnTo>
                      <a:pt x="9067" y="9545"/>
                    </a:lnTo>
                    <a:lnTo>
                      <a:pt x="1837" y="20"/>
                    </a:lnTo>
                    <a:cubicBezTo>
                      <a:pt x="1829" y="7"/>
                      <a:pt x="1812" y="0"/>
                      <a:pt x="17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0"/>
              <p:cNvSpPr/>
              <p:nvPr/>
            </p:nvSpPr>
            <p:spPr>
              <a:xfrm>
                <a:off x="1762631" y="332797"/>
                <a:ext cx="416263" cy="538915"/>
              </a:xfrm>
              <a:custGeom>
                <a:avLst/>
                <a:gdLst/>
                <a:ahLst/>
                <a:cxnLst/>
                <a:rect l="l" t="t" r="r" b="b"/>
                <a:pathLst>
                  <a:path w="6635" h="8590" extrusionOk="0">
                    <a:moveTo>
                      <a:pt x="164" y="1"/>
                    </a:moveTo>
                    <a:cubicBezTo>
                      <a:pt x="135" y="1"/>
                      <a:pt x="105" y="10"/>
                      <a:pt x="78" y="29"/>
                    </a:cubicBezTo>
                    <a:cubicBezTo>
                      <a:pt x="10" y="77"/>
                      <a:pt x="0" y="175"/>
                      <a:pt x="49" y="244"/>
                    </a:cubicBezTo>
                    <a:lnTo>
                      <a:pt x="6341" y="8538"/>
                    </a:lnTo>
                    <a:cubicBezTo>
                      <a:pt x="6369" y="8572"/>
                      <a:pt x="6412" y="8589"/>
                      <a:pt x="6457" y="8589"/>
                    </a:cubicBezTo>
                    <a:cubicBezTo>
                      <a:pt x="6491" y="8589"/>
                      <a:pt x="6526" y="8579"/>
                      <a:pt x="6556" y="8558"/>
                    </a:cubicBezTo>
                    <a:cubicBezTo>
                      <a:pt x="6615" y="8509"/>
                      <a:pt x="6634" y="8421"/>
                      <a:pt x="6585" y="8353"/>
                    </a:cubicBezTo>
                    <a:lnTo>
                      <a:pt x="284" y="58"/>
                    </a:lnTo>
                    <a:cubicBezTo>
                      <a:pt x="254" y="22"/>
                      <a:pt x="20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0"/>
              <p:cNvSpPr/>
              <p:nvPr/>
            </p:nvSpPr>
            <p:spPr>
              <a:xfrm>
                <a:off x="1715389" y="368808"/>
                <a:ext cx="416263" cy="538978"/>
              </a:xfrm>
              <a:custGeom>
                <a:avLst/>
                <a:gdLst/>
                <a:ahLst/>
                <a:cxnLst/>
                <a:rect l="l" t="t" r="r" b="b"/>
                <a:pathLst>
                  <a:path w="6635" h="8591" extrusionOk="0">
                    <a:moveTo>
                      <a:pt x="176" y="1"/>
                    </a:moveTo>
                    <a:cubicBezTo>
                      <a:pt x="145" y="1"/>
                      <a:pt x="113" y="11"/>
                      <a:pt x="89" y="31"/>
                    </a:cubicBezTo>
                    <a:cubicBezTo>
                      <a:pt x="21" y="80"/>
                      <a:pt x="1" y="168"/>
                      <a:pt x="60" y="236"/>
                    </a:cubicBezTo>
                    <a:lnTo>
                      <a:pt x="6352" y="8531"/>
                    </a:lnTo>
                    <a:cubicBezTo>
                      <a:pt x="6380" y="8571"/>
                      <a:pt x="6422" y="8591"/>
                      <a:pt x="6465" y="8591"/>
                    </a:cubicBezTo>
                    <a:cubicBezTo>
                      <a:pt x="6496" y="8591"/>
                      <a:pt x="6528" y="8581"/>
                      <a:pt x="6557" y="8560"/>
                    </a:cubicBezTo>
                    <a:cubicBezTo>
                      <a:pt x="6625" y="8512"/>
                      <a:pt x="6635" y="8414"/>
                      <a:pt x="6586" y="8345"/>
                    </a:cubicBezTo>
                    <a:lnTo>
                      <a:pt x="294" y="60"/>
                    </a:lnTo>
                    <a:cubicBezTo>
                      <a:pt x="266" y="20"/>
                      <a:pt x="220" y="1"/>
                      <a:pt x="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0"/>
              <p:cNvSpPr/>
              <p:nvPr/>
            </p:nvSpPr>
            <p:spPr>
              <a:xfrm>
                <a:off x="2087490" y="838336"/>
                <a:ext cx="144735" cy="156467"/>
              </a:xfrm>
              <a:custGeom>
                <a:avLst/>
                <a:gdLst/>
                <a:ahLst/>
                <a:cxnLst/>
                <a:rect l="l" t="t" r="r" b="b"/>
                <a:pathLst>
                  <a:path w="2307" h="2494" extrusionOk="0">
                    <a:moveTo>
                      <a:pt x="1787" y="0"/>
                    </a:moveTo>
                    <a:cubicBezTo>
                      <a:pt x="1669" y="0"/>
                      <a:pt x="1274" y="230"/>
                      <a:pt x="841" y="568"/>
                    </a:cubicBezTo>
                    <a:cubicBezTo>
                      <a:pt x="352" y="940"/>
                      <a:pt x="0" y="1291"/>
                      <a:pt x="49" y="1360"/>
                    </a:cubicBezTo>
                    <a:cubicBezTo>
                      <a:pt x="49" y="1370"/>
                      <a:pt x="59" y="1370"/>
                      <a:pt x="69" y="1370"/>
                    </a:cubicBezTo>
                    <a:lnTo>
                      <a:pt x="1769" y="2220"/>
                    </a:lnTo>
                    <a:lnTo>
                      <a:pt x="2306" y="2493"/>
                    </a:lnTo>
                    <a:lnTo>
                      <a:pt x="2199" y="1985"/>
                    </a:lnTo>
                    <a:lnTo>
                      <a:pt x="1818" y="31"/>
                    </a:lnTo>
                    <a:cubicBezTo>
                      <a:pt x="1818" y="31"/>
                      <a:pt x="1818" y="21"/>
                      <a:pt x="1818" y="11"/>
                    </a:cubicBezTo>
                    <a:cubicBezTo>
                      <a:pt x="1812" y="4"/>
                      <a:pt x="1802" y="0"/>
                      <a:pt x="1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0"/>
              <p:cNvSpPr/>
              <p:nvPr/>
            </p:nvSpPr>
            <p:spPr>
              <a:xfrm>
                <a:off x="2198412" y="962871"/>
                <a:ext cx="33816" cy="31933"/>
              </a:xfrm>
              <a:custGeom>
                <a:avLst/>
                <a:gdLst/>
                <a:ahLst/>
                <a:cxnLst/>
                <a:rect l="l" t="t" r="r" b="b"/>
                <a:pathLst>
                  <a:path w="539" h="509" extrusionOk="0">
                    <a:moveTo>
                      <a:pt x="441" y="0"/>
                    </a:moveTo>
                    <a:cubicBezTo>
                      <a:pt x="274" y="39"/>
                      <a:pt x="118" y="127"/>
                      <a:pt x="1" y="235"/>
                    </a:cubicBezTo>
                    <a:lnTo>
                      <a:pt x="538" y="508"/>
                    </a:lnTo>
                    <a:lnTo>
                      <a:pt x="538" y="508"/>
                    </a:lnTo>
                    <a:lnTo>
                      <a:pt x="4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0"/>
              <p:cNvSpPr/>
              <p:nvPr/>
            </p:nvSpPr>
            <p:spPr>
              <a:xfrm>
                <a:off x="1641107" y="261966"/>
                <a:ext cx="149127" cy="115939"/>
              </a:xfrm>
              <a:custGeom>
                <a:avLst/>
                <a:gdLst/>
                <a:ahLst/>
                <a:cxnLst/>
                <a:rect l="l" t="t" r="r" b="b"/>
                <a:pathLst>
                  <a:path w="2377" h="1848" extrusionOk="0">
                    <a:moveTo>
                      <a:pt x="2174" y="1"/>
                    </a:moveTo>
                    <a:cubicBezTo>
                      <a:pt x="2150" y="1"/>
                      <a:pt x="2127" y="5"/>
                      <a:pt x="2103" y="15"/>
                    </a:cubicBezTo>
                    <a:cubicBezTo>
                      <a:pt x="1351" y="386"/>
                      <a:pt x="677" y="904"/>
                      <a:pt x="120" y="1548"/>
                    </a:cubicBezTo>
                    <a:cubicBezTo>
                      <a:pt x="0" y="1683"/>
                      <a:pt x="130" y="1847"/>
                      <a:pt x="267" y="1847"/>
                    </a:cubicBezTo>
                    <a:cubicBezTo>
                      <a:pt x="319" y="1847"/>
                      <a:pt x="372" y="1823"/>
                      <a:pt x="413" y="1763"/>
                    </a:cubicBezTo>
                    <a:cubicBezTo>
                      <a:pt x="921" y="1177"/>
                      <a:pt x="1546" y="698"/>
                      <a:pt x="2240" y="356"/>
                    </a:cubicBezTo>
                    <a:cubicBezTo>
                      <a:pt x="2338" y="308"/>
                      <a:pt x="2377" y="210"/>
                      <a:pt x="2348" y="112"/>
                    </a:cubicBezTo>
                    <a:cubicBezTo>
                      <a:pt x="2318" y="45"/>
                      <a:pt x="2248" y="1"/>
                      <a:pt x="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0"/>
              <p:cNvSpPr/>
              <p:nvPr/>
            </p:nvSpPr>
            <p:spPr>
              <a:xfrm>
                <a:off x="1657168" y="278529"/>
                <a:ext cx="145363" cy="114872"/>
              </a:xfrm>
              <a:custGeom>
                <a:avLst/>
                <a:gdLst/>
                <a:ahLst/>
                <a:cxnLst/>
                <a:rect l="l" t="t" r="r" b="b"/>
                <a:pathLst>
                  <a:path w="2317" h="1831" extrusionOk="0">
                    <a:moveTo>
                      <a:pt x="2117" y="1"/>
                    </a:moveTo>
                    <a:cubicBezTo>
                      <a:pt x="2096" y="1"/>
                      <a:pt x="2073" y="5"/>
                      <a:pt x="2053" y="14"/>
                    </a:cubicBezTo>
                    <a:cubicBezTo>
                      <a:pt x="1290" y="386"/>
                      <a:pt x="616" y="903"/>
                      <a:pt x="59" y="1538"/>
                    </a:cubicBezTo>
                    <a:cubicBezTo>
                      <a:pt x="1" y="1617"/>
                      <a:pt x="11" y="1734"/>
                      <a:pt x="99" y="1792"/>
                    </a:cubicBezTo>
                    <a:cubicBezTo>
                      <a:pt x="132" y="1818"/>
                      <a:pt x="173" y="1830"/>
                      <a:pt x="213" y="1830"/>
                    </a:cubicBezTo>
                    <a:cubicBezTo>
                      <a:pt x="266" y="1830"/>
                      <a:pt x="319" y="1808"/>
                      <a:pt x="353" y="1763"/>
                    </a:cubicBezTo>
                    <a:cubicBezTo>
                      <a:pt x="870" y="1177"/>
                      <a:pt x="1486" y="698"/>
                      <a:pt x="2189" y="347"/>
                    </a:cubicBezTo>
                    <a:cubicBezTo>
                      <a:pt x="2277" y="307"/>
                      <a:pt x="2316" y="210"/>
                      <a:pt x="2287" y="112"/>
                    </a:cubicBezTo>
                    <a:cubicBezTo>
                      <a:pt x="2257" y="45"/>
                      <a:pt x="2188" y="1"/>
                      <a:pt x="2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tle 2">
            <a:extLst>
              <a:ext uri="{FF2B5EF4-FFF2-40B4-BE49-F238E27FC236}">
                <a16:creationId xmlns:a16="http://schemas.microsoft.com/office/drawing/2014/main" id="{85062687-38D9-58AC-AD4E-6433C2890C49}"/>
              </a:ext>
            </a:extLst>
          </p:cNvPr>
          <p:cNvSpPr>
            <a:spLocks noGrp="1"/>
          </p:cNvSpPr>
          <p:nvPr>
            <p:ph type="title" idx="2"/>
          </p:nvPr>
        </p:nvSpPr>
        <p:spPr>
          <a:xfrm>
            <a:off x="775854" y="1965400"/>
            <a:ext cx="1879500" cy="1066200"/>
          </a:xfrm>
        </p:spPr>
        <p:txBody>
          <a:bodyPr/>
          <a:lstStyle/>
          <a:p>
            <a:r>
              <a:rPr lang="en-VN" dirty="0"/>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11"/>
                                        </p:tgtEl>
                                        <p:attrNameLst>
                                          <p:attrName>style.visibility</p:attrName>
                                        </p:attrNameLst>
                                      </p:cBhvr>
                                      <p:to>
                                        <p:strVal val="visible"/>
                                      </p:to>
                                    </p:set>
                                    <p:animEffect transition="in" filter="barn(inVertical)">
                                      <p:cBhvr>
                                        <p:cTn id="7" dur="500"/>
                                        <p:tgtEl>
                                          <p:spTgt spid="2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DC"/>
        </a:solidFill>
        <a:effectLst/>
      </p:bgPr>
    </p:bg>
    <p:spTree>
      <p:nvGrpSpPr>
        <p:cNvPr id="1" name="Shape 2482"/>
        <p:cNvGrpSpPr/>
        <p:nvPr/>
      </p:nvGrpSpPr>
      <p:grpSpPr>
        <a:xfrm>
          <a:off x="0" y="0"/>
          <a:ext cx="0" cy="0"/>
          <a:chOff x="0" y="0"/>
          <a:chExt cx="0" cy="0"/>
        </a:xfrm>
      </p:grpSpPr>
      <p:sp>
        <p:nvSpPr>
          <p:cNvPr id="27" name="Rounded Rectangle 26">
            <a:extLst>
              <a:ext uri="{FF2B5EF4-FFF2-40B4-BE49-F238E27FC236}">
                <a16:creationId xmlns:a16="http://schemas.microsoft.com/office/drawing/2014/main" id="{281116E4-5405-57E3-2CFD-9248977C645E}"/>
              </a:ext>
            </a:extLst>
          </p:cNvPr>
          <p:cNvSpPr/>
          <p:nvPr/>
        </p:nvSpPr>
        <p:spPr>
          <a:xfrm>
            <a:off x="517435" y="1272807"/>
            <a:ext cx="8109130" cy="3677210"/>
          </a:xfrm>
          <a:prstGeom prst="roundRect">
            <a:avLst>
              <a:gd name="adj" fmla="val 6637"/>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2483" name="Google Shape;2483;p39"/>
          <p:cNvGrpSpPr/>
          <p:nvPr/>
        </p:nvGrpSpPr>
        <p:grpSpPr>
          <a:xfrm>
            <a:off x="5551484" y="4811283"/>
            <a:ext cx="451176" cy="457599"/>
            <a:chOff x="8438852" y="1291368"/>
            <a:chExt cx="451176" cy="457599"/>
          </a:xfrm>
        </p:grpSpPr>
        <p:sp>
          <p:nvSpPr>
            <p:cNvPr id="2484" name="Google Shape;2484;p39"/>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9"/>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0" name="Google Shape;2490;p39"/>
          <p:cNvSpPr txBox="1">
            <a:spLocks noGrp="1"/>
          </p:cNvSpPr>
          <p:nvPr>
            <p:ph type="title"/>
          </p:nvPr>
        </p:nvSpPr>
        <p:spPr>
          <a:xfrm>
            <a:off x="588687" y="367058"/>
            <a:ext cx="7901700" cy="572700"/>
          </a:xfrm>
          <a:prstGeom prst="rect">
            <a:avLst/>
          </a:prstGeom>
          <a:noFill/>
          <a:ln>
            <a:noFill/>
          </a:ln>
        </p:spPr>
        <p:txBody>
          <a:bodyPr spcFirstLastPara="1" wrap="square" lIns="91425" tIns="91425" rIns="91425" bIns="91425" anchor="ctr" anchorCtr="0">
            <a:noAutofit/>
          </a:bodyPr>
          <a:lstStyle/>
          <a:p>
            <a:pPr algn="just">
              <a:lnSpc>
                <a:spcPct val="106000"/>
              </a:lnSpc>
            </a:pPr>
            <a:r>
              <a:rPr lang="en-US" sz="2000" b="1" dirty="0" err="1">
                <a:effectLst/>
                <a:latin typeface="Calibri" panose="020F0502020204030204" pitchFamily="34" charset="0"/>
                <a:ea typeface="Calibri" panose="020F0502020204030204" pitchFamily="34" charset="0"/>
              </a:rPr>
              <a:t>Câu</a:t>
            </a:r>
            <a:r>
              <a:rPr lang="en-US" sz="2000" b="1" dirty="0">
                <a:effectLst/>
                <a:latin typeface="Calibri" panose="020F0502020204030204" pitchFamily="34" charset="0"/>
                <a:ea typeface="Calibri" panose="020F0502020204030204" pitchFamily="34" charset="0"/>
              </a:rPr>
              <a:t> 1:</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Nêu</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và</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giải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thích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đặc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điểm</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của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hài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kịch</a:t>
            </a:r>
            <a:r>
              <a:rPr lang="en-US" sz="2000" dirty="0">
                <a:effectLst/>
                <a:latin typeface="Calibri" panose="020F0502020204030204" pitchFamily="34" charset="0"/>
                <a:ea typeface="Calibri" panose="020F0502020204030204" pitchFamily="34" charset="0"/>
              </a:rPr>
              <a:t>. Minh </a:t>
            </a:r>
            <a:r>
              <a:rPr lang="en-US" sz="2000" dirty="0" err="1">
                <a:effectLst/>
                <a:latin typeface="Calibri" panose="020F0502020204030204" pitchFamily="34" charset="0"/>
                <a:ea typeface="Calibri" panose="020F0502020204030204" pitchFamily="34" charset="0"/>
              </a:rPr>
              <a:t>hoạt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một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trong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những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đặc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điểm</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ấy</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bằng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các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dẫn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chứng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rút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ra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từ</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một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trong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văn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bản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hài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kịch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đã</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đọc</a:t>
            </a:r>
            <a:r>
              <a:rPr lang="en-US" sz="2000" dirty="0">
                <a:effectLst/>
                <a:latin typeface="Calibri" panose="020F0502020204030204" pitchFamily="34" charset="0"/>
                <a:ea typeface="Calibri" panose="020F0502020204030204" pitchFamily="34" charset="0"/>
              </a:rPr>
              <a:t>.</a:t>
            </a:r>
            <a:endParaRPr lang="en-VN" sz="2000" dirty="0">
              <a:effectLst/>
              <a:latin typeface="Times New Roman" panose="02020603050405020304" pitchFamily="18" charset="0"/>
              <a:ea typeface="Times New Roman" panose="02020603050405020304" pitchFamily="18" charset="0"/>
            </a:endParaRPr>
          </a:p>
        </p:txBody>
      </p:sp>
      <p:grpSp>
        <p:nvGrpSpPr>
          <p:cNvPr id="2503" name="Google Shape;2503;p39"/>
          <p:cNvGrpSpPr/>
          <p:nvPr/>
        </p:nvGrpSpPr>
        <p:grpSpPr>
          <a:xfrm>
            <a:off x="8294931" y="1255485"/>
            <a:ext cx="632416" cy="1053990"/>
            <a:chOff x="7708681" y="1469885"/>
            <a:chExt cx="632416" cy="1053990"/>
          </a:xfrm>
        </p:grpSpPr>
        <p:grpSp>
          <p:nvGrpSpPr>
            <p:cNvPr id="2504" name="Google Shape;2504;p39"/>
            <p:cNvGrpSpPr/>
            <p:nvPr/>
          </p:nvGrpSpPr>
          <p:grpSpPr>
            <a:xfrm>
              <a:off x="7708681" y="1469885"/>
              <a:ext cx="632416" cy="1053227"/>
              <a:chOff x="3698375" y="1662400"/>
              <a:chExt cx="178025" cy="296475"/>
            </a:xfrm>
          </p:grpSpPr>
          <p:sp>
            <p:nvSpPr>
              <p:cNvPr id="2505" name="Google Shape;2505;p39"/>
              <p:cNvSpPr/>
              <p:nvPr/>
            </p:nvSpPr>
            <p:spPr>
              <a:xfrm>
                <a:off x="3698375" y="1662400"/>
                <a:ext cx="178025" cy="227100"/>
              </a:xfrm>
              <a:custGeom>
                <a:avLst/>
                <a:gdLst/>
                <a:ahLst/>
                <a:cxnLst/>
                <a:rect l="l" t="t" r="r" b="b"/>
                <a:pathLst>
                  <a:path w="7121" h="9084" extrusionOk="0">
                    <a:moveTo>
                      <a:pt x="3564" y="1"/>
                    </a:moveTo>
                    <a:cubicBezTo>
                      <a:pt x="3079" y="1"/>
                      <a:pt x="2589" y="110"/>
                      <a:pt x="2133" y="339"/>
                    </a:cubicBezTo>
                    <a:cubicBezTo>
                      <a:pt x="1048" y="853"/>
                      <a:pt x="1" y="2090"/>
                      <a:pt x="20" y="3518"/>
                    </a:cubicBezTo>
                    <a:cubicBezTo>
                      <a:pt x="39" y="4260"/>
                      <a:pt x="343" y="4984"/>
                      <a:pt x="876" y="5517"/>
                    </a:cubicBezTo>
                    <a:cubicBezTo>
                      <a:pt x="1086" y="5726"/>
                      <a:pt x="1352" y="5879"/>
                      <a:pt x="1638" y="5993"/>
                    </a:cubicBezTo>
                    <a:cubicBezTo>
                      <a:pt x="1771" y="6031"/>
                      <a:pt x="1904" y="6069"/>
                      <a:pt x="2057" y="6069"/>
                    </a:cubicBezTo>
                    <a:cubicBezTo>
                      <a:pt x="2209" y="6050"/>
                      <a:pt x="2342" y="6012"/>
                      <a:pt x="2476" y="5955"/>
                    </a:cubicBezTo>
                    <a:cubicBezTo>
                      <a:pt x="2723" y="5840"/>
                      <a:pt x="2685" y="5479"/>
                      <a:pt x="2418" y="5422"/>
                    </a:cubicBezTo>
                    <a:cubicBezTo>
                      <a:pt x="2247" y="5346"/>
                      <a:pt x="2076" y="5250"/>
                      <a:pt x="1942" y="5136"/>
                    </a:cubicBezTo>
                    <a:cubicBezTo>
                      <a:pt x="1790" y="5003"/>
                      <a:pt x="1657" y="4831"/>
                      <a:pt x="1581" y="4641"/>
                    </a:cubicBezTo>
                    <a:cubicBezTo>
                      <a:pt x="1409" y="4298"/>
                      <a:pt x="1333" y="3918"/>
                      <a:pt x="1409" y="3537"/>
                    </a:cubicBezTo>
                    <a:cubicBezTo>
                      <a:pt x="1600" y="2699"/>
                      <a:pt x="2266" y="2033"/>
                      <a:pt x="3104" y="1862"/>
                    </a:cubicBezTo>
                    <a:cubicBezTo>
                      <a:pt x="3256" y="1817"/>
                      <a:pt x="3411" y="1796"/>
                      <a:pt x="3564" y="1796"/>
                    </a:cubicBezTo>
                    <a:cubicBezTo>
                      <a:pt x="3870" y="1796"/>
                      <a:pt x="4170" y="1881"/>
                      <a:pt x="4436" y="2033"/>
                    </a:cubicBezTo>
                    <a:cubicBezTo>
                      <a:pt x="4551" y="2109"/>
                      <a:pt x="4684" y="2204"/>
                      <a:pt x="4779" y="2318"/>
                    </a:cubicBezTo>
                    <a:cubicBezTo>
                      <a:pt x="4836" y="2376"/>
                      <a:pt x="4931" y="2509"/>
                      <a:pt x="4950" y="2547"/>
                    </a:cubicBezTo>
                    <a:cubicBezTo>
                      <a:pt x="4989" y="2585"/>
                      <a:pt x="5027" y="2680"/>
                      <a:pt x="5027" y="2680"/>
                    </a:cubicBezTo>
                    <a:cubicBezTo>
                      <a:pt x="5046" y="2699"/>
                      <a:pt x="5084" y="2794"/>
                      <a:pt x="5084" y="2813"/>
                    </a:cubicBezTo>
                    <a:cubicBezTo>
                      <a:pt x="5198" y="3137"/>
                      <a:pt x="5160" y="3480"/>
                      <a:pt x="5008" y="3765"/>
                    </a:cubicBezTo>
                    <a:lnTo>
                      <a:pt x="4989" y="3784"/>
                    </a:lnTo>
                    <a:lnTo>
                      <a:pt x="4970" y="3822"/>
                    </a:lnTo>
                    <a:lnTo>
                      <a:pt x="4855" y="3937"/>
                    </a:lnTo>
                    <a:cubicBezTo>
                      <a:pt x="4760" y="4032"/>
                      <a:pt x="4646" y="4108"/>
                      <a:pt x="4551" y="4203"/>
                    </a:cubicBezTo>
                    <a:cubicBezTo>
                      <a:pt x="4303" y="4394"/>
                      <a:pt x="4094" y="4622"/>
                      <a:pt x="3922" y="4889"/>
                    </a:cubicBezTo>
                    <a:cubicBezTo>
                      <a:pt x="3275" y="5898"/>
                      <a:pt x="3256" y="7440"/>
                      <a:pt x="3884" y="8544"/>
                    </a:cubicBezTo>
                    <a:cubicBezTo>
                      <a:pt x="4062" y="8873"/>
                      <a:pt x="4369" y="9083"/>
                      <a:pt x="4675" y="9083"/>
                    </a:cubicBezTo>
                    <a:cubicBezTo>
                      <a:pt x="4795" y="9083"/>
                      <a:pt x="4914" y="9051"/>
                      <a:pt x="5027" y="8982"/>
                    </a:cubicBezTo>
                    <a:cubicBezTo>
                      <a:pt x="5445" y="8696"/>
                      <a:pt x="5598" y="8144"/>
                      <a:pt x="5350" y="7687"/>
                    </a:cubicBezTo>
                    <a:cubicBezTo>
                      <a:pt x="5312" y="7630"/>
                      <a:pt x="5293" y="7554"/>
                      <a:pt x="5255" y="7478"/>
                    </a:cubicBezTo>
                    <a:lnTo>
                      <a:pt x="5236" y="7459"/>
                    </a:lnTo>
                    <a:cubicBezTo>
                      <a:pt x="5198" y="7325"/>
                      <a:pt x="5179" y="7192"/>
                      <a:pt x="5160" y="7078"/>
                    </a:cubicBezTo>
                    <a:lnTo>
                      <a:pt x="5160" y="6811"/>
                    </a:lnTo>
                    <a:lnTo>
                      <a:pt x="5160" y="6659"/>
                    </a:lnTo>
                    <a:cubicBezTo>
                      <a:pt x="5160" y="6621"/>
                      <a:pt x="5179" y="6507"/>
                      <a:pt x="5198" y="6488"/>
                    </a:cubicBezTo>
                    <a:cubicBezTo>
                      <a:pt x="5236" y="6316"/>
                      <a:pt x="5312" y="6145"/>
                      <a:pt x="5407" y="6012"/>
                    </a:cubicBezTo>
                    <a:cubicBezTo>
                      <a:pt x="5636" y="5764"/>
                      <a:pt x="5902" y="5574"/>
                      <a:pt x="6131" y="5326"/>
                    </a:cubicBezTo>
                    <a:cubicBezTo>
                      <a:pt x="7121" y="4241"/>
                      <a:pt x="7026" y="2357"/>
                      <a:pt x="6036" y="1157"/>
                    </a:cubicBezTo>
                    <a:cubicBezTo>
                      <a:pt x="5410" y="406"/>
                      <a:pt x="4495" y="1"/>
                      <a:pt x="3564" y="1"/>
                    </a:cubicBezTo>
                    <a:close/>
                  </a:path>
                </a:pathLst>
              </a:custGeom>
              <a:solidFill>
                <a:schemeClr val="accent2"/>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9"/>
              <p:cNvSpPr/>
              <p:nvPr/>
            </p:nvSpPr>
            <p:spPr>
              <a:xfrm>
                <a:off x="3807850" y="1906725"/>
                <a:ext cx="52850" cy="52150"/>
              </a:xfrm>
              <a:custGeom>
                <a:avLst/>
                <a:gdLst/>
                <a:ahLst/>
                <a:cxnLst/>
                <a:rect l="l" t="t" r="r" b="b"/>
                <a:pathLst>
                  <a:path w="2114" h="2086" extrusionOk="0">
                    <a:moveTo>
                      <a:pt x="1077" y="1"/>
                    </a:moveTo>
                    <a:cubicBezTo>
                      <a:pt x="996" y="1"/>
                      <a:pt x="915" y="10"/>
                      <a:pt x="838" y="27"/>
                    </a:cubicBezTo>
                    <a:cubicBezTo>
                      <a:pt x="705" y="46"/>
                      <a:pt x="571" y="104"/>
                      <a:pt x="457" y="199"/>
                    </a:cubicBezTo>
                    <a:cubicBezTo>
                      <a:pt x="343" y="275"/>
                      <a:pt x="248" y="370"/>
                      <a:pt x="172" y="484"/>
                    </a:cubicBezTo>
                    <a:cubicBezTo>
                      <a:pt x="96" y="599"/>
                      <a:pt x="57" y="713"/>
                      <a:pt x="38" y="865"/>
                    </a:cubicBezTo>
                    <a:cubicBezTo>
                      <a:pt x="0" y="998"/>
                      <a:pt x="0" y="1132"/>
                      <a:pt x="38" y="1265"/>
                    </a:cubicBezTo>
                    <a:lnTo>
                      <a:pt x="134" y="1531"/>
                    </a:lnTo>
                    <a:cubicBezTo>
                      <a:pt x="229" y="1684"/>
                      <a:pt x="343" y="1817"/>
                      <a:pt x="495" y="1931"/>
                    </a:cubicBezTo>
                    <a:lnTo>
                      <a:pt x="743" y="2045"/>
                    </a:lnTo>
                    <a:cubicBezTo>
                      <a:pt x="849" y="2069"/>
                      <a:pt x="962" y="2085"/>
                      <a:pt x="1073" y="2085"/>
                    </a:cubicBezTo>
                    <a:cubicBezTo>
                      <a:pt x="1142" y="2085"/>
                      <a:pt x="1210" y="2079"/>
                      <a:pt x="1276" y="2064"/>
                    </a:cubicBezTo>
                    <a:cubicBezTo>
                      <a:pt x="1695" y="1969"/>
                      <a:pt x="1999" y="1646"/>
                      <a:pt x="2075" y="1227"/>
                    </a:cubicBezTo>
                    <a:cubicBezTo>
                      <a:pt x="2114" y="1093"/>
                      <a:pt x="2114" y="960"/>
                      <a:pt x="2075" y="827"/>
                    </a:cubicBezTo>
                    <a:cubicBezTo>
                      <a:pt x="2037" y="732"/>
                      <a:pt x="2018" y="637"/>
                      <a:pt x="1980" y="560"/>
                    </a:cubicBezTo>
                    <a:cubicBezTo>
                      <a:pt x="1885" y="389"/>
                      <a:pt x="1771" y="256"/>
                      <a:pt x="1619" y="161"/>
                    </a:cubicBezTo>
                    <a:lnTo>
                      <a:pt x="1371" y="46"/>
                    </a:lnTo>
                    <a:cubicBezTo>
                      <a:pt x="1277" y="15"/>
                      <a:pt x="1177" y="1"/>
                      <a:pt x="1077" y="1"/>
                    </a:cubicBezTo>
                    <a:close/>
                  </a:path>
                </a:pathLst>
              </a:custGeom>
              <a:solidFill>
                <a:schemeClr val="accent2"/>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7" name="Google Shape;2507;p39"/>
            <p:cNvGrpSpPr/>
            <p:nvPr/>
          </p:nvGrpSpPr>
          <p:grpSpPr>
            <a:xfrm>
              <a:off x="7708681" y="1470648"/>
              <a:ext cx="632416" cy="1053227"/>
              <a:chOff x="3698375" y="1662400"/>
              <a:chExt cx="178025" cy="296475"/>
            </a:xfrm>
          </p:grpSpPr>
          <p:sp>
            <p:nvSpPr>
              <p:cNvPr id="2508" name="Google Shape;2508;p39"/>
              <p:cNvSpPr/>
              <p:nvPr/>
            </p:nvSpPr>
            <p:spPr>
              <a:xfrm>
                <a:off x="3698375" y="1662400"/>
                <a:ext cx="178025" cy="227100"/>
              </a:xfrm>
              <a:custGeom>
                <a:avLst/>
                <a:gdLst/>
                <a:ahLst/>
                <a:cxnLst/>
                <a:rect l="l" t="t" r="r" b="b"/>
                <a:pathLst>
                  <a:path w="7121" h="9084" extrusionOk="0">
                    <a:moveTo>
                      <a:pt x="3564" y="1"/>
                    </a:moveTo>
                    <a:cubicBezTo>
                      <a:pt x="3079" y="1"/>
                      <a:pt x="2589" y="110"/>
                      <a:pt x="2133" y="339"/>
                    </a:cubicBezTo>
                    <a:cubicBezTo>
                      <a:pt x="1048" y="853"/>
                      <a:pt x="1" y="2090"/>
                      <a:pt x="20" y="3518"/>
                    </a:cubicBezTo>
                    <a:cubicBezTo>
                      <a:pt x="39" y="4260"/>
                      <a:pt x="343" y="4984"/>
                      <a:pt x="876" y="5517"/>
                    </a:cubicBezTo>
                    <a:cubicBezTo>
                      <a:pt x="1086" y="5726"/>
                      <a:pt x="1352" y="5879"/>
                      <a:pt x="1638" y="5993"/>
                    </a:cubicBezTo>
                    <a:cubicBezTo>
                      <a:pt x="1771" y="6031"/>
                      <a:pt x="1904" y="6069"/>
                      <a:pt x="2057" y="6069"/>
                    </a:cubicBezTo>
                    <a:cubicBezTo>
                      <a:pt x="2209" y="6050"/>
                      <a:pt x="2342" y="6012"/>
                      <a:pt x="2476" y="5955"/>
                    </a:cubicBezTo>
                    <a:cubicBezTo>
                      <a:pt x="2723" y="5840"/>
                      <a:pt x="2685" y="5479"/>
                      <a:pt x="2418" y="5422"/>
                    </a:cubicBezTo>
                    <a:cubicBezTo>
                      <a:pt x="2247" y="5346"/>
                      <a:pt x="2076" y="5250"/>
                      <a:pt x="1942" y="5136"/>
                    </a:cubicBezTo>
                    <a:cubicBezTo>
                      <a:pt x="1790" y="5003"/>
                      <a:pt x="1657" y="4831"/>
                      <a:pt x="1581" y="4641"/>
                    </a:cubicBezTo>
                    <a:cubicBezTo>
                      <a:pt x="1409" y="4298"/>
                      <a:pt x="1333" y="3918"/>
                      <a:pt x="1409" y="3537"/>
                    </a:cubicBezTo>
                    <a:cubicBezTo>
                      <a:pt x="1600" y="2699"/>
                      <a:pt x="2266" y="2033"/>
                      <a:pt x="3104" y="1862"/>
                    </a:cubicBezTo>
                    <a:cubicBezTo>
                      <a:pt x="3256" y="1817"/>
                      <a:pt x="3411" y="1796"/>
                      <a:pt x="3564" y="1796"/>
                    </a:cubicBezTo>
                    <a:cubicBezTo>
                      <a:pt x="3870" y="1796"/>
                      <a:pt x="4170" y="1881"/>
                      <a:pt x="4436" y="2033"/>
                    </a:cubicBezTo>
                    <a:cubicBezTo>
                      <a:pt x="4551" y="2109"/>
                      <a:pt x="4684" y="2204"/>
                      <a:pt x="4779" y="2318"/>
                    </a:cubicBezTo>
                    <a:cubicBezTo>
                      <a:pt x="4836" y="2376"/>
                      <a:pt x="4931" y="2509"/>
                      <a:pt x="4950" y="2547"/>
                    </a:cubicBezTo>
                    <a:cubicBezTo>
                      <a:pt x="4989" y="2585"/>
                      <a:pt x="5027" y="2680"/>
                      <a:pt x="5027" y="2680"/>
                    </a:cubicBezTo>
                    <a:cubicBezTo>
                      <a:pt x="5046" y="2699"/>
                      <a:pt x="5084" y="2794"/>
                      <a:pt x="5084" y="2813"/>
                    </a:cubicBezTo>
                    <a:cubicBezTo>
                      <a:pt x="5198" y="3137"/>
                      <a:pt x="5160" y="3480"/>
                      <a:pt x="5008" y="3765"/>
                    </a:cubicBezTo>
                    <a:lnTo>
                      <a:pt x="4989" y="3784"/>
                    </a:lnTo>
                    <a:lnTo>
                      <a:pt x="4970" y="3822"/>
                    </a:lnTo>
                    <a:lnTo>
                      <a:pt x="4855" y="3937"/>
                    </a:lnTo>
                    <a:cubicBezTo>
                      <a:pt x="4760" y="4032"/>
                      <a:pt x="4646" y="4108"/>
                      <a:pt x="4551" y="4203"/>
                    </a:cubicBezTo>
                    <a:cubicBezTo>
                      <a:pt x="4303" y="4394"/>
                      <a:pt x="4094" y="4622"/>
                      <a:pt x="3922" y="4889"/>
                    </a:cubicBezTo>
                    <a:cubicBezTo>
                      <a:pt x="3275" y="5898"/>
                      <a:pt x="3256" y="7440"/>
                      <a:pt x="3884" y="8544"/>
                    </a:cubicBezTo>
                    <a:cubicBezTo>
                      <a:pt x="4062" y="8873"/>
                      <a:pt x="4369" y="9083"/>
                      <a:pt x="4675" y="9083"/>
                    </a:cubicBezTo>
                    <a:cubicBezTo>
                      <a:pt x="4795" y="9083"/>
                      <a:pt x="4914" y="9051"/>
                      <a:pt x="5027" y="8982"/>
                    </a:cubicBezTo>
                    <a:cubicBezTo>
                      <a:pt x="5445" y="8696"/>
                      <a:pt x="5598" y="8144"/>
                      <a:pt x="5350" y="7687"/>
                    </a:cubicBezTo>
                    <a:cubicBezTo>
                      <a:pt x="5312" y="7630"/>
                      <a:pt x="5293" y="7554"/>
                      <a:pt x="5255" y="7478"/>
                    </a:cubicBezTo>
                    <a:lnTo>
                      <a:pt x="5236" y="7459"/>
                    </a:lnTo>
                    <a:cubicBezTo>
                      <a:pt x="5198" y="7325"/>
                      <a:pt x="5179" y="7192"/>
                      <a:pt x="5160" y="7078"/>
                    </a:cubicBezTo>
                    <a:lnTo>
                      <a:pt x="5160" y="6811"/>
                    </a:lnTo>
                    <a:lnTo>
                      <a:pt x="5160" y="6659"/>
                    </a:lnTo>
                    <a:cubicBezTo>
                      <a:pt x="5160" y="6621"/>
                      <a:pt x="5179" y="6507"/>
                      <a:pt x="5198" y="6488"/>
                    </a:cubicBezTo>
                    <a:cubicBezTo>
                      <a:pt x="5236" y="6316"/>
                      <a:pt x="5312" y="6145"/>
                      <a:pt x="5407" y="6012"/>
                    </a:cubicBezTo>
                    <a:cubicBezTo>
                      <a:pt x="5636" y="5764"/>
                      <a:pt x="5902" y="5574"/>
                      <a:pt x="6131" y="5326"/>
                    </a:cubicBezTo>
                    <a:cubicBezTo>
                      <a:pt x="7121" y="4241"/>
                      <a:pt x="7026" y="2357"/>
                      <a:pt x="6036" y="1157"/>
                    </a:cubicBezTo>
                    <a:cubicBezTo>
                      <a:pt x="5410" y="406"/>
                      <a:pt x="4495" y="1"/>
                      <a:pt x="3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9"/>
              <p:cNvSpPr/>
              <p:nvPr/>
            </p:nvSpPr>
            <p:spPr>
              <a:xfrm>
                <a:off x="3807850" y="1906725"/>
                <a:ext cx="52850" cy="52150"/>
              </a:xfrm>
              <a:custGeom>
                <a:avLst/>
                <a:gdLst/>
                <a:ahLst/>
                <a:cxnLst/>
                <a:rect l="l" t="t" r="r" b="b"/>
                <a:pathLst>
                  <a:path w="2114" h="2086" extrusionOk="0">
                    <a:moveTo>
                      <a:pt x="1077" y="1"/>
                    </a:moveTo>
                    <a:cubicBezTo>
                      <a:pt x="996" y="1"/>
                      <a:pt x="915" y="10"/>
                      <a:pt x="838" y="27"/>
                    </a:cubicBezTo>
                    <a:cubicBezTo>
                      <a:pt x="705" y="46"/>
                      <a:pt x="571" y="104"/>
                      <a:pt x="457" y="199"/>
                    </a:cubicBezTo>
                    <a:cubicBezTo>
                      <a:pt x="343" y="275"/>
                      <a:pt x="248" y="370"/>
                      <a:pt x="172" y="484"/>
                    </a:cubicBezTo>
                    <a:cubicBezTo>
                      <a:pt x="96" y="599"/>
                      <a:pt x="57" y="713"/>
                      <a:pt x="38" y="865"/>
                    </a:cubicBezTo>
                    <a:cubicBezTo>
                      <a:pt x="0" y="998"/>
                      <a:pt x="0" y="1132"/>
                      <a:pt x="38" y="1265"/>
                    </a:cubicBezTo>
                    <a:lnTo>
                      <a:pt x="134" y="1531"/>
                    </a:lnTo>
                    <a:cubicBezTo>
                      <a:pt x="229" y="1684"/>
                      <a:pt x="343" y="1817"/>
                      <a:pt x="495" y="1931"/>
                    </a:cubicBezTo>
                    <a:lnTo>
                      <a:pt x="743" y="2045"/>
                    </a:lnTo>
                    <a:cubicBezTo>
                      <a:pt x="849" y="2069"/>
                      <a:pt x="962" y="2085"/>
                      <a:pt x="1073" y="2085"/>
                    </a:cubicBezTo>
                    <a:cubicBezTo>
                      <a:pt x="1142" y="2085"/>
                      <a:pt x="1210" y="2079"/>
                      <a:pt x="1276" y="2064"/>
                    </a:cubicBezTo>
                    <a:cubicBezTo>
                      <a:pt x="1695" y="1969"/>
                      <a:pt x="1999" y="1646"/>
                      <a:pt x="2075" y="1227"/>
                    </a:cubicBezTo>
                    <a:cubicBezTo>
                      <a:pt x="2114" y="1093"/>
                      <a:pt x="2114" y="960"/>
                      <a:pt x="2075" y="827"/>
                    </a:cubicBezTo>
                    <a:cubicBezTo>
                      <a:pt x="2037" y="732"/>
                      <a:pt x="2018" y="637"/>
                      <a:pt x="1980" y="560"/>
                    </a:cubicBezTo>
                    <a:cubicBezTo>
                      <a:pt x="1885" y="389"/>
                      <a:pt x="1771" y="256"/>
                      <a:pt x="1619" y="161"/>
                    </a:cubicBezTo>
                    <a:lnTo>
                      <a:pt x="1371" y="46"/>
                    </a:lnTo>
                    <a:cubicBezTo>
                      <a:pt x="1277" y="15"/>
                      <a:pt x="1177" y="1"/>
                      <a:pt x="10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10" name="Google Shape;2510;p39"/>
          <p:cNvGrpSpPr/>
          <p:nvPr/>
        </p:nvGrpSpPr>
        <p:grpSpPr>
          <a:xfrm>
            <a:off x="139104" y="3774737"/>
            <a:ext cx="566075" cy="1047632"/>
            <a:chOff x="209504" y="3932262"/>
            <a:chExt cx="566075" cy="1047632"/>
          </a:xfrm>
        </p:grpSpPr>
        <p:grpSp>
          <p:nvGrpSpPr>
            <p:cNvPr id="2511" name="Google Shape;2511;p39"/>
            <p:cNvGrpSpPr/>
            <p:nvPr/>
          </p:nvGrpSpPr>
          <p:grpSpPr>
            <a:xfrm>
              <a:off x="209504" y="3932262"/>
              <a:ext cx="566075" cy="1047632"/>
              <a:chOff x="3592538" y="1943038"/>
              <a:chExt cx="159350" cy="294900"/>
            </a:xfrm>
          </p:grpSpPr>
          <p:sp>
            <p:nvSpPr>
              <p:cNvPr id="2512" name="Google Shape;2512;p39"/>
              <p:cNvSpPr/>
              <p:nvPr/>
            </p:nvSpPr>
            <p:spPr>
              <a:xfrm>
                <a:off x="3699038" y="2185688"/>
                <a:ext cx="52850" cy="52250"/>
              </a:xfrm>
              <a:custGeom>
                <a:avLst/>
                <a:gdLst/>
                <a:ahLst/>
                <a:cxnLst/>
                <a:rect l="l" t="t" r="r" b="b"/>
                <a:pathLst>
                  <a:path w="2114" h="2090" extrusionOk="0">
                    <a:moveTo>
                      <a:pt x="1047" y="0"/>
                    </a:moveTo>
                    <a:cubicBezTo>
                      <a:pt x="957" y="0"/>
                      <a:pt x="866" y="15"/>
                      <a:pt x="781" y="43"/>
                    </a:cubicBezTo>
                    <a:cubicBezTo>
                      <a:pt x="648" y="62"/>
                      <a:pt x="514" y="138"/>
                      <a:pt x="419" y="234"/>
                    </a:cubicBezTo>
                    <a:cubicBezTo>
                      <a:pt x="191" y="405"/>
                      <a:pt x="57" y="652"/>
                      <a:pt x="38" y="919"/>
                    </a:cubicBezTo>
                    <a:cubicBezTo>
                      <a:pt x="0" y="1052"/>
                      <a:pt x="19" y="1185"/>
                      <a:pt x="57" y="1319"/>
                    </a:cubicBezTo>
                    <a:lnTo>
                      <a:pt x="172" y="1585"/>
                    </a:lnTo>
                    <a:cubicBezTo>
                      <a:pt x="267" y="1738"/>
                      <a:pt x="400" y="1871"/>
                      <a:pt x="552" y="1947"/>
                    </a:cubicBezTo>
                    <a:lnTo>
                      <a:pt x="781" y="2061"/>
                    </a:lnTo>
                    <a:cubicBezTo>
                      <a:pt x="876" y="2080"/>
                      <a:pt x="971" y="2090"/>
                      <a:pt x="1064" y="2090"/>
                    </a:cubicBezTo>
                    <a:cubicBezTo>
                      <a:pt x="1157" y="2090"/>
                      <a:pt x="1247" y="2080"/>
                      <a:pt x="1333" y="2061"/>
                    </a:cubicBezTo>
                    <a:cubicBezTo>
                      <a:pt x="1466" y="2023"/>
                      <a:pt x="1599" y="1947"/>
                      <a:pt x="1695" y="1852"/>
                    </a:cubicBezTo>
                    <a:cubicBezTo>
                      <a:pt x="1923" y="1699"/>
                      <a:pt x="2056" y="1452"/>
                      <a:pt x="2075" y="1185"/>
                    </a:cubicBezTo>
                    <a:cubicBezTo>
                      <a:pt x="2113" y="1033"/>
                      <a:pt x="2094" y="900"/>
                      <a:pt x="2056" y="767"/>
                    </a:cubicBezTo>
                    <a:cubicBezTo>
                      <a:pt x="2018" y="671"/>
                      <a:pt x="1980" y="595"/>
                      <a:pt x="1942" y="519"/>
                    </a:cubicBezTo>
                    <a:cubicBezTo>
                      <a:pt x="1847" y="348"/>
                      <a:pt x="1714" y="234"/>
                      <a:pt x="1561" y="138"/>
                    </a:cubicBezTo>
                    <a:lnTo>
                      <a:pt x="1314" y="43"/>
                    </a:lnTo>
                    <a:cubicBezTo>
                      <a:pt x="1228" y="15"/>
                      <a:pt x="1138" y="0"/>
                      <a:pt x="1047" y="0"/>
                    </a:cubicBezTo>
                    <a:close/>
                  </a:path>
                </a:pathLst>
              </a:custGeom>
              <a:no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9"/>
              <p:cNvSpPr/>
              <p:nvPr/>
            </p:nvSpPr>
            <p:spPr>
              <a:xfrm>
                <a:off x="3592538" y="1943038"/>
                <a:ext cx="133725" cy="229200"/>
              </a:xfrm>
              <a:custGeom>
                <a:avLst/>
                <a:gdLst/>
                <a:ahLst/>
                <a:cxnLst/>
                <a:rect l="l" t="t" r="r" b="b"/>
                <a:pathLst>
                  <a:path w="5349" h="9168" extrusionOk="0">
                    <a:moveTo>
                      <a:pt x="2562" y="1"/>
                    </a:moveTo>
                    <a:cubicBezTo>
                      <a:pt x="2477" y="1"/>
                      <a:pt x="2389" y="13"/>
                      <a:pt x="2299" y="40"/>
                    </a:cubicBezTo>
                    <a:cubicBezTo>
                      <a:pt x="0" y="713"/>
                      <a:pt x="4363" y="9168"/>
                      <a:pt x="4901" y="9168"/>
                    </a:cubicBezTo>
                    <a:cubicBezTo>
                      <a:pt x="4911" y="9168"/>
                      <a:pt x="4919" y="9165"/>
                      <a:pt x="4927" y="9159"/>
                    </a:cubicBezTo>
                    <a:cubicBezTo>
                      <a:pt x="5348" y="8829"/>
                      <a:pt x="4799" y="1"/>
                      <a:pt x="2562" y="1"/>
                    </a:cubicBezTo>
                    <a:close/>
                  </a:path>
                </a:pathLst>
              </a:custGeom>
              <a:no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4" name="Google Shape;2514;p39"/>
            <p:cNvGrpSpPr/>
            <p:nvPr/>
          </p:nvGrpSpPr>
          <p:grpSpPr>
            <a:xfrm>
              <a:off x="209504" y="3932262"/>
              <a:ext cx="566075" cy="1047632"/>
              <a:chOff x="3592538" y="1943038"/>
              <a:chExt cx="159350" cy="294900"/>
            </a:xfrm>
          </p:grpSpPr>
          <p:sp>
            <p:nvSpPr>
              <p:cNvPr id="2515" name="Google Shape;2515;p39"/>
              <p:cNvSpPr/>
              <p:nvPr/>
            </p:nvSpPr>
            <p:spPr>
              <a:xfrm>
                <a:off x="3699038" y="2185688"/>
                <a:ext cx="52850" cy="52250"/>
              </a:xfrm>
              <a:custGeom>
                <a:avLst/>
                <a:gdLst/>
                <a:ahLst/>
                <a:cxnLst/>
                <a:rect l="l" t="t" r="r" b="b"/>
                <a:pathLst>
                  <a:path w="2114" h="2090" extrusionOk="0">
                    <a:moveTo>
                      <a:pt x="1047" y="0"/>
                    </a:moveTo>
                    <a:cubicBezTo>
                      <a:pt x="957" y="0"/>
                      <a:pt x="866" y="15"/>
                      <a:pt x="781" y="43"/>
                    </a:cubicBezTo>
                    <a:cubicBezTo>
                      <a:pt x="648" y="62"/>
                      <a:pt x="514" y="138"/>
                      <a:pt x="419" y="234"/>
                    </a:cubicBezTo>
                    <a:cubicBezTo>
                      <a:pt x="191" y="405"/>
                      <a:pt x="57" y="652"/>
                      <a:pt x="38" y="919"/>
                    </a:cubicBezTo>
                    <a:cubicBezTo>
                      <a:pt x="0" y="1052"/>
                      <a:pt x="19" y="1185"/>
                      <a:pt x="57" y="1319"/>
                    </a:cubicBezTo>
                    <a:lnTo>
                      <a:pt x="172" y="1585"/>
                    </a:lnTo>
                    <a:cubicBezTo>
                      <a:pt x="267" y="1738"/>
                      <a:pt x="400" y="1871"/>
                      <a:pt x="552" y="1947"/>
                    </a:cubicBezTo>
                    <a:lnTo>
                      <a:pt x="781" y="2061"/>
                    </a:lnTo>
                    <a:cubicBezTo>
                      <a:pt x="876" y="2080"/>
                      <a:pt x="971" y="2090"/>
                      <a:pt x="1064" y="2090"/>
                    </a:cubicBezTo>
                    <a:cubicBezTo>
                      <a:pt x="1157" y="2090"/>
                      <a:pt x="1247" y="2080"/>
                      <a:pt x="1333" y="2061"/>
                    </a:cubicBezTo>
                    <a:cubicBezTo>
                      <a:pt x="1466" y="2023"/>
                      <a:pt x="1599" y="1947"/>
                      <a:pt x="1695" y="1852"/>
                    </a:cubicBezTo>
                    <a:cubicBezTo>
                      <a:pt x="1923" y="1699"/>
                      <a:pt x="2056" y="1452"/>
                      <a:pt x="2075" y="1185"/>
                    </a:cubicBezTo>
                    <a:cubicBezTo>
                      <a:pt x="2113" y="1033"/>
                      <a:pt x="2094" y="900"/>
                      <a:pt x="2056" y="767"/>
                    </a:cubicBezTo>
                    <a:cubicBezTo>
                      <a:pt x="2018" y="671"/>
                      <a:pt x="1980" y="595"/>
                      <a:pt x="1942" y="519"/>
                    </a:cubicBezTo>
                    <a:cubicBezTo>
                      <a:pt x="1847" y="348"/>
                      <a:pt x="1714" y="234"/>
                      <a:pt x="1561" y="138"/>
                    </a:cubicBezTo>
                    <a:lnTo>
                      <a:pt x="1314" y="43"/>
                    </a:lnTo>
                    <a:cubicBezTo>
                      <a:pt x="1228" y="15"/>
                      <a:pt x="1138" y="0"/>
                      <a:pt x="1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9"/>
              <p:cNvSpPr/>
              <p:nvPr/>
            </p:nvSpPr>
            <p:spPr>
              <a:xfrm>
                <a:off x="3592538" y="1943038"/>
                <a:ext cx="133725" cy="229200"/>
              </a:xfrm>
              <a:custGeom>
                <a:avLst/>
                <a:gdLst/>
                <a:ahLst/>
                <a:cxnLst/>
                <a:rect l="l" t="t" r="r" b="b"/>
                <a:pathLst>
                  <a:path w="5349" h="9168" extrusionOk="0">
                    <a:moveTo>
                      <a:pt x="2562" y="1"/>
                    </a:moveTo>
                    <a:cubicBezTo>
                      <a:pt x="2477" y="1"/>
                      <a:pt x="2389" y="13"/>
                      <a:pt x="2299" y="40"/>
                    </a:cubicBezTo>
                    <a:cubicBezTo>
                      <a:pt x="0" y="713"/>
                      <a:pt x="4363" y="9168"/>
                      <a:pt x="4901" y="9168"/>
                    </a:cubicBezTo>
                    <a:cubicBezTo>
                      <a:pt x="4911" y="9168"/>
                      <a:pt x="4919" y="9165"/>
                      <a:pt x="4927" y="9159"/>
                    </a:cubicBezTo>
                    <a:cubicBezTo>
                      <a:pt x="5348" y="8829"/>
                      <a:pt x="4799" y="1"/>
                      <a:pt x="25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17" name="Google Shape;2517;p39"/>
          <p:cNvSpPr/>
          <p:nvPr/>
        </p:nvSpPr>
        <p:spPr>
          <a:xfrm>
            <a:off x="11146622" y="3364850"/>
            <a:ext cx="263454" cy="265822"/>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9"/>
          <p:cNvSpPr/>
          <p:nvPr/>
        </p:nvSpPr>
        <p:spPr>
          <a:xfrm>
            <a:off x="10695452" y="4770056"/>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9"/>
          <p:cNvSpPr/>
          <p:nvPr/>
        </p:nvSpPr>
        <p:spPr>
          <a:xfrm>
            <a:off x="-1982778" y="3099025"/>
            <a:ext cx="263454" cy="265822"/>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9"/>
          <p:cNvSpPr/>
          <p:nvPr/>
        </p:nvSpPr>
        <p:spPr>
          <a:xfrm>
            <a:off x="7585785" y="5644286"/>
            <a:ext cx="7458" cy="5211"/>
          </a:xfrm>
          <a:custGeom>
            <a:avLst/>
            <a:gdLst/>
            <a:ahLst/>
            <a:cxnLst/>
            <a:rect l="l" t="t" r="r" b="b"/>
            <a:pathLst>
              <a:path w="229" h="160" extrusionOk="0">
                <a:moveTo>
                  <a:pt x="229" y="0"/>
                </a:moveTo>
                <a:lnTo>
                  <a:pt x="229" y="0"/>
                </a:lnTo>
                <a:cubicBezTo>
                  <a:pt x="182" y="31"/>
                  <a:pt x="110" y="63"/>
                  <a:pt x="44" y="63"/>
                </a:cubicBezTo>
                <a:cubicBezTo>
                  <a:pt x="29" y="63"/>
                  <a:pt x="14" y="61"/>
                  <a:pt x="0" y="57"/>
                </a:cubicBezTo>
                <a:lnTo>
                  <a:pt x="0" y="57"/>
                </a:lnTo>
                <a:cubicBezTo>
                  <a:pt x="0" y="96"/>
                  <a:pt x="19" y="134"/>
                  <a:pt x="38" y="153"/>
                </a:cubicBezTo>
                <a:cubicBezTo>
                  <a:pt x="50" y="157"/>
                  <a:pt x="61" y="159"/>
                  <a:pt x="71" y="159"/>
                </a:cubicBezTo>
                <a:cubicBezTo>
                  <a:pt x="147" y="159"/>
                  <a:pt x="195" y="51"/>
                  <a:pt x="229" y="0"/>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9"/>
          <p:cNvSpPr/>
          <p:nvPr/>
        </p:nvSpPr>
        <p:spPr>
          <a:xfrm>
            <a:off x="8541183" y="5641192"/>
            <a:ext cx="8728" cy="33"/>
          </a:xfrm>
          <a:custGeom>
            <a:avLst/>
            <a:gdLst/>
            <a:ahLst/>
            <a:cxnLst/>
            <a:rect l="l" t="t" r="r" b="b"/>
            <a:pathLst>
              <a:path w="268" h="1" extrusionOk="0">
                <a:moveTo>
                  <a:pt x="267" y="0"/>
                </a:moveTo>
                <a:lnTo>
                  <a:pt x="1" y="0"/>
                </a:lnTo>
                <a:cubicBezTo>
                  <a:pt x="96" y="0"/>
                  <a:pt x="172" y="0"/>
                  <a:pt x="267" y="0"/>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9"/>
          <p:cNvSpPr/>
          <p:nvPr/>
        </p:nvSpPr>
        <p:spPr>
          <a:xfrm>
            <a:off x="7557224" y="5644026"/>
            <a:ext cx="17424" cy="3387"/>
          </a:xfrm>
          <a:custGeom>
            <a:avLst/>
            <a:gdLst/>
            <a:ahLst/>
            <a:cxnLst/>
            <a:rect l="l" t="t" r="r" b="b"/>
            <a:pathLst>
              <a:path w="535" h="104" extrusionOk="0">
                <a:moveTo>
                  <a:pt x="155" y="1"/>
                </a:moveTo>
                <a:cubicBezTo>
                  <a:pt x="1" y="1"/>
                  <a:pt x="265" y="87"/>
                  <a:pt x="249" y="104"/>
                </a:cubicBezTo>
                <a:cubicBezTo>
                  <a:pt x="477" y="85"/>
                  <a:pt x="534" y="85"/>
                  <a:pt x="268" y="8"/>
                </a:cubicBezTo>
                <a:cubicBezTo>
                  <a:pt x="217" y="3"/>
                  <a:pt x="180" y="1"/>
                  <a:pt x="155" y="1"/>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9"/>
          <p:cNvSpPr/>
          <p:nvPr/>
        </p:nvSpPr>
        <p:spPr>
          <a:xfrm>
            <a:off x="6772884" y="6870627"/>
            <a:ext cx="4983" cy="2508"/>
          </a:xfrm>
          <a:custGeom>
            <a:avLst/>
            <a:gdLst/>
            <a:ahLst/>
            <a:cxnLst/>
            <a:rect l="l" t="t" r="r" b="b"/>
            <a:pathLst>
              <a:path w="153" h="77" extrusionOk="0">
                <a:moveTo>
                  <a:pt x="114" y="1"/>
                </a:moveTo>
                <a:cubicBezTo>
                  <a:pt x="19" y="20"/>
                  <a:pt x="0" y="58"/>
                  <a:pt x="0" y="77"/>
                </a:cubicBezTo>
                <a:cubicBezTo>
                  <a:pt x="76" y="39"/>
                  <a:pt x="152" y="1"/>
                  <a:pt x="114" y="1"/>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9"/>
          <p:cNvSpPr/>
          <p:nvPr/>
        </p:nvSpPr>
        <p:spPr>
          <a:xfrm>
            <a:off x="6843553" y="6860108"/>
            <a:ext cx="3745" cy="651"/>
          </a:xfrm>
          <a:custGeom>
            <a:avLst/>
            <a:gdLst/>
            <a:ahLst/>
            <a:cxnLst/>
            <a:rect l="l" t="t" r="r" b="b"/>
            <a:pathLst>
              <a:path w="115" h="20" extrusionOk="0">
                <a:moveTo>
                  <a:pt x="115" y="0"/>
                </a:moveTo>
                <a:lnTo>
                  <a:pt x="0" y="19"/>
                </a:lnTo>
                <a:cubicBezTo>
                  <a:pt x="38" y="19"/>
                  <a:pt x="77" y="19"/>
                  <a:pt x="115" y="0"/>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9"/>
          <p:cNvSpPr/>
          <p:nvPr/>
        </p:nvSpPr>
        <p:spPr>
          <a:xfrm>
            <a:off x="6990492" y="6830342"/>
            <a:ext cx="2280" cy="4299"/>
          </a:xfrm>
          <a:custGeom>
            <a:avLst/>
            <a:gdLst/>
            <a:ahLst/>
            <a:cxnLst/>
            <a:rect l="l" t="t" r="r" b="b"/>
            <a:pathLst>
              <a:path w="70" h="132" extrusionOk="0">
                <a:moveTo>
                  <a:pt x="0" y="0"/>
                </a:moveTo>
                <a:lnTo>
                  <a:pt x="0" y="38"/>
                </a:lnTo>
                <a:cubicBezTo>
                  <a:pt x="45" y="106"/>
                  <a:pt x="64" y="132"/>
                  <a:pt x="66" y="132"/>
                </a:cubicBezTo>
                <a:cubicBezTo>
                  <a:pt x="70" y="132"/>
                  <a:pt x="35" y="70"/>
                  <a:pt x="0" y="0"/>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9"/>
          <p:cNvSpPr/>
          <p:nvPr/>
        </p:nvSpPr>
        <p:spPr>
          <a:xfrm>
            <a:off x="6629039" y="5686452"/>
            <a:ext cx="39700" cy="9347"/>
          </a:xfrm>
          <a:custGeom>
            <a:avLst/>
            <a:gdLst/>
            <a:ahLst/>
            <a:cxnLst/>
            <a:rect l="l" t="t" r="r" b="b"/>
            <a:pathLst>
              <a:path w="1219" h="287" extrusionOk="0">
                <a:moveTo>
                  <a:pt x="705" y="0"/>
                </a:moveTo>
                <a:lnTo>
                  <a:pt x="705" y="0"/>
                </a:lnTo>
                <a:cubicBezTo>
                  <a:pt x="1123" y="96"/>
                  <a:pt x="0" y="172"/>
                  <a:pt x="648" y="286"/>
                </a:cubicBezTo>
                <a:cubicBezTo>
                  <a:pt x="590" y="229"/>
                  <a:pt x="1219" y="58"/>
                  <a:pt x="705" y="0"/>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9"/>
          <p:cNvSpPr/>
          <p:nvPr/>
        </p:nvSpPr>
        <p:spPr>
          <a:xfrm>
            <a:off x="6929105" y="6516631"/>
            <a:ext cx="1270" cy="3745"/>
          </a:xfrm>
          <a:custGeom>
            <a:avLst/>
            <a:gdLst/>
            <a:ahLst/>
            <a:cxnLst/>
            <a:rect l="l" t="t" r="r" b="b"/>
            <a:pathLst>
              <a:path w="39" h="115" extrusionOk="0">
                <a:moveTo>
                  <a:pt x="39" y="0"/>
                </a:moveTo>
                <a:lnTo>
                  <a:pt x="39" y="0"/>
                </a:lnTo>
                <a:cubicBezTo>
                  <a:pt x="20" y="38"/>
                  <a:pt x="1" y="76"/>
                  <a:pt x="1" y="114"/>
                </a:cubicBezTo>
                <a:cubicBezTo>
                  <a:pt x="1" y="114"/>
                  <a:pt x="20" y="76"/>
                  <a:pt x="39" y="0"/>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9"/>
          <p:cNvSpPr/>
          <p:nvPr/>
        </p:nvSpPr>
        <p:spPr>
          <a:xfrm>
            <a:off x="6957014" y="6735477"/>
            <a:ext cx="33" cy="5602"/>
          </a:xfrm>
          <a:custGeom>
            <a:avLst/>
            <a:gdLst/>
            <a:ahLst/>
            <a:cxnLst/>
            <a:rect l="l" t="t" r="r" b="b"/>
            <a:pathLst>
              <a:path w="1" h="172" extrusionOk="0">
                <a:moveTo>
                  <a:pt x="0" y="172"/>
                </a:moveTo>
                <a:lnTo>
                  <a:pt x="0" y="1"/>
                </a:lnTo>
                <a:cubicBezTo>
                  <a:pt x="0" y="58"/>
                  <a:pt x="0" y="115"/>
                  <a:pt x="0" y="172"/>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9"/>
          <p:cNvSpPr/>
          <p:nvPr/>
        </p:nvSpPr>
        <p:spPr>
          <a:xfrm>
            <a:off x="6896864" y="6401314"/>
            <a:ext cx="651" cy="2508"/>
          </a:xfrm>
          <a:custGeom>
            <a:avLst/>
            <a:gdLst/>
            <a:ahLst/>
            <a:cxnLst/>
            <a:rect l="l" t="t" r="r" b="b"/>
            <a:pathLst>
              <a:path w="20" h="77" extrusionOk="0">
                <a:moveTo>
                  <a:pt x="20" y="0"/>
                </a:moveTo>
                <a:cubicBezTo>
                  <a:pt x="1" y="19"/>
                  <a:pt x="1" y="57"/>
                  <a:pt x="20" y="76"/>
                </a:cubicBezTo>
                <a:cubicBezTo>
                  <a:pt x="20" y="57"/>
                  <a:pt x="20" y="19"/>
                  <a:pt x="20" y="0"/>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9"/>
          <p:cNvSpPr/>
          <p:nvPr/>
        </p:nvSpPr>
        <p:spPr>
          <a:xfrm>
            <a:off x="6895627" y="6395713"/>
            <a:ext cx="1889" cy="5634"/>
          </a:xfrm>
          <a:custGeom>
            <a:avLst/>
            <a:gdLst/>
            <a:ahLst/>
            <a:cxnLst/>
            <a:rect l="l" t="t" r="r" b="b"/>
            <a:pathLst>
              <a:path w="58" h="173" extrusionOk="0">
                <a:moveTo>
                  <a:pt x="1" y="1"/>
                </a:moveTo>
                <a:lnTo>
                  <a:pt x="1" y="39"/>
                </a:lnTo>
                <a:cubicBezTo>
                  <a:pt x="39" y="77"/>
                  <a:pt x="58" y="134"/>
                  <a:pt x="58" y="172"/>
                </a:cubicBezTo>
                <a:cubicBezTo>
                  <a:pt x="58" y="115"/>
                  <a:pt x="39" y="58"/>
                  <a:pt x="1" y="1"/>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9"/>
          <p:cNvSpPr/>
          <p:nvPr/>
        </p:nvSpPr>
        <p:spPr>
          <a:xfrm>
            <a:off x="6868955" y="6285997"/>
            <a:ext cx="1270" cy="5602"/>
          </a:xfrm>
          <a:custGeom>
            <a:avLst/>
            <a:gdLst/>
            <a:ahLst/>
            <a:cxnLst/>
            <a:rect l="l" t="t" r="r" b="b"/>
            <a:pathLst>
              <a:path w="39" h="172" extrusionOk="0">
                <a:moveTo>
                  <a:pt x="20" y="0"/>
                </a:moveTo>
                <a:cubicBezTo>
                  <a:pt x="1" y="19"/>
                  <a:pt x="1" y="38"/>
                  <a:pt x="20" y="57"/>
                </a:cubicBezTo>
                <a:cubicBezTo>
                  <a:pt x="20" y="89"/>
                  <a:pt x="33" y="134"/>
                  <a:pt x="38" y="159"/>
                </a:cubicBezTo>
                <a:lnTo>
                  <a:pt x="38" y="159"/>
                </a:lnTo>
                <a:lnTo>
                  <a:pt x="20" y="0"/>
                </a:lnTo>
                <a:close/>
                <a:moveTo>
                  <a:pt x="38" y="159"/>
                </a:moveTo>
                <a:lnTo>
                  <a:pt x="39" y="171"/>
                </a:lnTo>
                <a:cubicBezTo>
                  <a:pt x="39" y="168"/>
                  <a:pt x="38" y="164"/>
                  <a:pt x="38" y="159"/>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9"/>
          <p:cNvSpPr/>
          <p:nvPr/>
        </p:nvSpPr>
        <p:spPr>
          <a:xfrm>
            <a:off x="5539695" y="6126650"/>
            <a:ext cx="33" cy="33"/>
          </a:xfrm>
          <a:custGeom>
            <a:avLst/>
            <a:gdLst/>
            <a:ahLst/>
            <a:cxnLst/>
            <a:rect l="l" t="t" r="r" b="b"/>
            <a:pathLst>
              <a:path w="1" h="1" extrusionOk="0">
                <a:moveTo>
                  <a:pt x="1" y="0"/>
                </a:move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9"/>
          <p:cNvSpPr/>
          <p:nvPr/>
        </p:nvSpPr>
        <p:spPr>
          <a:xfrm>
            <a:off x="6983653" y="6840894"/>
            <a:ext cx="8728" cy="1889"/>
          </a:xfrm>
          <a:custGeom>
            <a:avLst/>
            <a:gdLst/>
            <a:ahLst/>
            <a:cxnLst/>
            <a:rect l="l" t="t" r="r" b="b"/>
            <a:pathLst>
              <a:path w="268" h="58" extrusionOk="0">
                <a:moveTo>
                  <a:pt x="267" y="0"/>
                </a:moveTo>
                <a:cubicBezTo>
                  <a:pt x="172" y="19"/>
                  <a:pt x="77" y="38"/>
                  <a:pt x="1" y="57"/>
                </a:cubicBezTo>
                <a:cubicBezTo>
                  <a:pt x="77" y="38"/>
                  <a:pt x="172" y="19"/>
                  <a:pt x="267" y="0"/>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9"/>
          <p:cNvSpPr/>
          <p:nvPr/>
        </p:nvSpPr>
        <p:spPr>
          <a:xfrm>
            <a:off x="5513675" y="5682120"/>
            <a:ext cx="1479379" cy="1346080"/>
          </a:xfrm>
          <a:custGeom>
            <a:avLst/>
            <a:gdLst/>
            <a:ahLst/>
            <a:cxnLst/>
            <a:rect l="l" t="t" r="r" b="b"/>
            <a:pathLst>
              <a:path w="45425" h="41332" extrusionOk="0">
                <a:moveTo>
                  <a:pt x="419" y="9919"/>
                </a:moveTo>
                <a:cubicBezTo>
                  <a:pt x="416" y="9949"/>
                  <a:pt x="416" y="9975"/>
                  <a:pt x="418" y="9997"/>
                </a:cubicBezTo>
                <a:lnTo>
                  <a:pt x="418" y="9997"/>
                </a:lnTo>
                <a:cubicBezTo>
                  <a:pt x="417" y="9973"/>
                  <a:pt x="418" y="9947"/>
                  <a:pt x="419" y="9919"/>
                </a:cubicBezTo>
                <a:close/>
                <a:moveTo>
                  <a:pt x="952" y="16259"/>
                </a:moveTo>
                <a:cubicBezTo>
                  <a:pt x="971" y="16354"/>
                  <a:pt x="990" y="16449"/>
                  <a:pt x="1009" y="16563"/>
                </a:cubicBezTo>
                <a:cubicBezTo>
                  <a:pt x="1009" y="16582"/>
                  <a:pt x="1028" y="16582"/>
                  <a:pt x="1028" y="16582"/>
                </a:cubicBezTo>
                <a:cubicBezTo>
                  <a:pt x="1009" y="16582"/>
                  <a:pt x="971" y="16563"/>
                  <a:pt x="952" y="16544"/>
                </a:cubicBezTo>
                <a:lnTo>
                  <a:pt x="952" y="16525"/>
                </a:lnTo>
                <a:cubicBezTo>
                  <a:pt x="914" y="16354"/>
                  <a:pt x="933" y="16297"/>
                  <a:pt x="952" y="16259"/>
                </a:cubicBezTo>
                <a:close/>
                <a:moveTo>
                  <a:pt x="41213" y="16996"/>
                </a:moveTo>
                <a:cubicBezTo>
                  <a:pt x="41215" y="17010"/>
                  <a:pt x="41216" y="17024"/>
                  <a:pt x="41217" y="17039"/>
                </a:cubicBezTo>
                <a:cubicBezTo>
                  <a:pt x="41217" y="17019"/>
                  <a:pt x="41216" y="17005"/>
                  <a:pt x="41213" y="16996"/>
                </a:cubicBezTo>
                <a:close/>
                <a:moveTo>
                  <a:pt x="42216" y="21557"/>
                </a:moveTo>
                <a:lnTo>
                  <a:pt x="42216" y="21557"/>
                </a:lnTo>
                <a:cubicBezTo>
                  <a:pt x="42219" y="21562"/>
                  <a:pt x="42223" y="21567"/>
                  <a:pt x="42226" y="21570"/>
                </a:cubicBezTo>
                <a:cubicBezTo>
                  <a:pt x="42226" y="21564"/>
                  <a:pt x="42222" y="21559"/>
                  <a:pt x="42216" y="21557"/>
                </a:cubicBezTo>
                <a:close/>
                <a:moveTo>
                  <a:pt x="2578" y="26562"/>
                </a:moveTo>
                <a:cubicBezTo>
                  <a:pt x="2570" y="26597"/>
                  <a:pt x="2570" y="26644"/>
                  <a:pt x="2570" y="26710"/>
                </a:cubicBezTo>
                <a:cubicBezTo>
                  <a:pt x="2573" y="26660"/>
                  <a:pt x="2576" y="26611"/>
                  <a:pt x="2578" y="26562"/>
                </a:cubicBezTo>
                <a:close/>
                <a:moveTo>
                  <a:pt x="44167" y="32187"/>
                </a:moveTo>
                <a:cubicBezTo>
                  <a:pt x="44171" y="32201"/>
                  <a:pt x="44176" y="32216"/>
                  <a:pt x="44181" y="32230"/>
                </a:cubicBezTo>
                <a:lnTo>
                  <a:pt x="44181" y="32230"/>
                </a:lnTo>
                <a:cubicBezTo>
                  <a:pt x="44177" y="32214"/>
                  <a:pt x="44172" y="32199"/>
                  <a:pt x="44167" y="32187"/>
                </a:cubicBezTo>
                <a:close/>
                <a:moveTo>
                  <a:pt x="44181" y="32230"/>
                </a:moveTo>
                <a:cubicBezTo>
                  <a:pt x="44196" y="32288"/>
                  <a:pt x="44206" y="32357"/>
                  <a:pt x="44216" y="32357"/>
                </a:cubicBezTo>
                <a:cubicBezTo>
                  <a:pt x="44219" y="32357"/>
                  <a:pt x="44222" y="32348"/>
                  <a:pt x="44225" y="32327"/>
                </a:cubicBezTo>
                <a:cubicBezTo>
                  <a:pt x="44207" y="32295"/>
                  <a:pt x="44192" y="32263"/>
                  <a:pt x="44181" y="32230"/>
                </a:cubicBezTo>
                <a:close/>
                <a:moveTo>
                  <a:pt x="43489" y="35875"/>
                </a:moveTo>
                <a:cubicBezTo>
                  <a:pt x="43435" y="35884"/>
                  <a:pt x="43379" y="35900"/>
                  <a:pt x="43330" y="35925"/>
                </a:cubicBezTo>
                <a:lnTo>
                  <a:pt x="43489" y="35875"/>
                </a:lnTo>
                <a:close/>
                <a:moveTo>
                  <a:pt x="22733" y="40071"/>
                </a:moveTo>
                <a:cubicBezTo>
                  <a:pt x="22707" y="40078"/>
                  <a:pt x="22681" y="40085"/>
                  <a:pt x="22655" y="40094"/>
                </a:cubicBezTo>
                <a:cubicBezTo>
                  <a:pt x="22685" y="40088"/>
                  <a:pt x="22711" y="40080"/>
                  <a:pt x="22733" y="40071"/>
                </a:cubicBezTo>
                <a:close/>
                <a:moveTo>
                  <a:pt x="4912" y="40399"/>
                </a:moveTo>
                <a:lnTo>
                  <a:pt x="4950" y="40418"/>
                </a:lnTo>
                <a:lnTo>
                  <a:pt x="4931" y="40418"/>
                </a:lnTo>
                <a:lnTo>
                  <a:pt x="5007" y="40456"/>
                </a:lnTo>
                <a:lnTo>
                  <a:pt x="4988" y="40399"/>
                </a:lnTo>
                <a:close/>
                <a:moveTo>
                  <a:pt x="9748" y="40722"/>
                </a:moveTo>
                <a:lnTo>
                  <a:pt x="9557" y="40779"/>
                </a:lnTo>
                <a:lnTo>
                  <a:pt x="9500" y="40779"/>
                </a:lnTo>
                <a:lnTo>
                  <a:pt x="9748" y="40722"/>
                </a:lnTo>
                <a:close/>
                <a:moveTo>
                  <a:pt x="37143" y="0"/>
                </a:moveTo>
                <a:cubicBezTo>
                  <a:pt x="36857" y="19"/>
                  <a:pt x="36553" y="57"/>
                  <a:pt x="36248" y="76"/>
                </a:cubicBezTo>
                <a:lnTo>
                  <a:pt x="35887" y="76"/>
                </a:lnTo>
                <a:lnTo>
                  <a:pt x="35620" y="95"/>
                </a:lnTo>
                <a:cubicBezTo>
                  <a:pt x="36077" y="362"/>
                  <a:pt x="35239" y="114"/>
                  <a:pt x="35334" y="400"/>
                </a:cubicBezTo>
                <a:cubicBezTo>
                  <a:pt x="35258" y="419"/>
                  <a:pt x="35182" y="429"/>
                  <a:pt x="35108" y="429"/>
                </a:cubicBezTo>
                <a:cubicBezTo>
                  <a:pt x="35035" y="429"/>
                  <a:pt x="34963" y="419"/>
                  <a:pt x="34897" y="400"/>
                </a:cubicBezTo>
                <a:lnTo>
                  <a:pt x="34878" y="400"/>
                </a:lnTo>
                <a:cubicBezTo>
                  <a:pt x="34573" y="362"/>
                  <a:pt x="34268" y="324"/>
                  <a:pt x="33926" y="286"/>
                </a:cubicBezTo>
                <a:cubicBezTo>
                  <a:pt x="33697" y="229"/>
                  <a:pt x="34230" y="191"/>
                  <a:pt x="34192" y="133"/>
                </a:cubicBezTo>
                <a:lnTo>
                  <a:pt x="34192" y="133"/>
                </a:lnTo>
                <a:cubicBezTo>
                  <a:pt x="34092" y="139"/>
                  <a:pt x="34013" y="141"/>
                  <a:pt x="33950" y="141"/>
                </a:cubicBezTo>
                <a:cubicBezTo>
                  <a:pt x="33799" y="141"/>
                  <a:pt x="33743" y="128"/>
                  <a:pt x="33716" y="114"/>
                </a:cubicBezTo>
                <a:cubicBezTo>
                  <a:pt x="33678" y="76"/>
                  <a:pt x="33640" y="38"/>
                  <a:pt x="33393" y="38"/>
                </a:cubicBezTo>
                <a:cubicBezTo>
                  <a:pt x="33450" y="76"/>
                  <a:pt x="33393" y="133"/>
                  <a:pt x="33259" y="191"/>
                </a:cubicBezTo>
                <a:cubicBezTo>
                  <a:pt x="33107" y="248"/>
                  <a:pt x="32936" y="286"/>
                  <a:pt x="32783" y="305"/>
                </a:cubicBezTo>
                <a:lnTo>
                  <a:pt x="33354" y="305"/>
                </a:lnTo>
                <a:cubicBezTo>
                  <a:pt x="33088" y="438"/>
                  <a:pt x="32783" y="495"/>
                  <a:pt x="32479" y="495"/>
                </a:cubicBezTo>
                <a:cubicBezTo>
                  <a:pt x="32174" y="495"/>
                  <a:pt x="31889" y="571"/>
                  <a:pt x="31622" y="724"/>
                </a:cubicBezTo>
                <a:lnTo>
                  <a:pt x="31870" y="552"/>
                </a:lnTo>
                <a:lnTo>
                  <a:pt x="31870" y="552"/>
                </a:lnTo>
                <a:cubicBezTo>
                  <a:pt x="31546" y="686"/>
                  <a:pt x="31203" y="819"/>
                  <a:pt x="30861" y="914"/>
                </a:cubicBezTo>
                <a:cubicBezTo>
                  <a:pt x="30537" y="1009"/>
                  <a:pt x="30213" y="1123"/>
                  <a:pt x="29909" y="1257"/>
                </a:cubicBezTo>
                <a:cubicBezTo>
                  <a:pt x="29832" y="1219"/>
                  <a:pt x="29737" y="1162"/>
                  <a:pt x="29909" y="1123"/>
                </a:cubicBezTo>
                <a:lnTo>
                  <a:pt x="29909" y="1123"/>
                </a:lnTo>
                <a:lnTo>
                  <a:pt x="29528" y="1142"/>
                </a:lnTo>
                <a:lnTo>
                  <a:pt x="29071" y="1162"/>
                </a:lnTo>
                <a:cubicBezTo>
                  <a:pt x="28747" y="1162"/>
                  <a:pt x="28443" y="1200"/>
                  <a:pt x="28138" y="1238"/>
                </a:cubicBezTo>
                <a:cubicBezTo>
                  <a:pt x="27696" y="1301"/>
                  <a:pt x="27242" y="1338"/>
                  <a:pt x="26785" y="1338"/>
                </a:cubicBezTo>
                <a:cubicBezTo>
                  <a:pt x="26690" y="1338"/>
                  <a:pt x="26596" y="1336"/>
                  <a:pt x="26501" y="1333"/>
                </a:cubicBezTo>
                <a:lnTo>
                  <a:pt x="26577" y="1257"/>
                </a:lnTo>
                <a:lnTo>
                  <a:pt x="26577" y="1257"/>
                </a:lnTo>
                <a:cubicBezTo>
                  <a:pt x="26404" y="1288"/>
                  <a:pt x="26269" y="1385"/>
                  <a:pt x="26077" y="1385"/>
                </a:cubicBezTo>
                <a:cubicBezTo>
                  <a:pt x="26037" y="1385"/>
                  <a:pt x="25995" y="1381"/>
                  <a:pt x="25949" y="1371"/>
                </a:cubicBezTo>
                <a:cubicBezTo>
                  <a:pt x="25949" y="1355"/>
                  <a:pt x="26005" y="1310"/>
                  <a:pt x="25960" y="1310"/>
                </a:cubicBezTo>
                <a:cubicBezTo>
                  <a:pt x="25953" y="1310"/>
                  <a:pt x="25943" y="1311"/>
                  <a:pt x="25930" y="1314"/>
                </a:cubicBezTo>
                <a:cubicBezTo>
                  <a:pt x="25663" y="1409"/>
                  <a:pt x="25378" y="1466"/>
                  <a:pt x="25092" y="1485"/>
                </a:cubicBezTo>
                <a:lnTo>
                  <a:pt x="25320" y="1371"/>
                </a:lnTo>
                <a:lnTo>
                  <a:pt x="25320" y="1371"/>
                </a:lnTo>
                <a:cubicBezTo>
                  <a:pt x="24197" y="1409"/>
                  <a:pt x="23645" y="1771"/>
                  <a:pt x="22731" y="1980"/>
                </a:cubicBezTo>
                <a:cubicBezTo>
                  <a:pt x="22712" y="1871"/>
                  <a:pt x="22465" y="1840"/>
                  <a:pt x="22172" y="1840"/>
                </a:cubicBezTo>
                <a:cubicBezTo>
                  <a:pt x="21901" y="1840"/>
                  <a:pt x="21590" y="1867"/>
                  <a:pt x="21380" y="1885"/>
                </a:cubicBezTo>
                <a:lnTo>
                  <a:pt x="21380" y="1847"/>
                </a:lnTo>
                <a:cubicBezTo>
                  <a:pt x="20104" y="2056"/>
                  <a:pt x="19247" y="2437"/>
                  <a:pt x="18105" y="2761"/>
                </a:cubicBezTo>
                <a:cubicBezTo>
                  <a:pt x="17534" y="2761"/>
                  <a:pt x="16963" y="2818"/>
                  <a:pt x="16411" y="2970"/>
                </a:cubicBezTo>
                <a:cubicBezTo>
                  <a:pt x="15725" y="3122"/>
                  <a:pt x="15002" y="3351"/>
                  <a:pt x="14393" y="3465"/>
                </a:cubicBezTo>
                <a:cubicBezTo>
                  <a:pt x="14402" y="3464"/>
                  <a:pt x="14410" y="3464"/>
                  <a:pt x="14417" y="3464"/>
                </a:cubicBezTo>
                <a:cubicBezTo>
                  <a:pt x="14567" y="3464"/>
                  <a:pt x="14403" y="3640"/>
                  <a:pt x="14221" y="3713"/>
                </a:cubicBezTo>
                <a:cubicBezTo>
                  <a:pt x="14001" y="3757"/>
                  <a:pt x="13714" y="3970"/>
                  <a:pt x="13584" y="3970"/>
                </a:cubicBezTo>
                <a:cubicBezTo>
                  <a:pt x="13546" y="3970"/>
                  <a:pt x="13521" y="3951"/>
                  <a:pt x="13517" y="3903"/>
                </a:cubicBezTo>
                <a:lnTo>
                  <a:pt x="13612" y="3884"/>
                </a:lnTo>
                <a:cubicBezTo>
                  <a:pt x="13562" y="3862"/>
                  <a:pt x="13502" y="3853"/>
                  <a:pt x="13436" y="3853"/>
                </a:cubicBezTo>
                <a:cubicBezTo>
                  <a:pt x="13149" y="3853"/>
                  <a:pt x="12734" y="4027"/>
                  <a:pt x="12394" y="4150"/>
                </a:cubicBezTo>
                <a:lnTo>
                  <a:pt x="12394" y="4417"/>
                </a:lnTo>
                <a:cubicBezTo>
                  <a:pt x="11785" y="4436"/>
                  <a:pt x="11080" y="4722"/>
                  <a:pt x="10433" y="4969"/>
                </a:cubicBezTo>
                <a:cubicBezTo>
                  <a:pt x="9872" y="5184"/>
                  <a:pt x="9354" y="5384"/>
                  <a:pt x="9003" y="5384"/>
                </a:cubicBezTo>
                <a:cubicBezTo>
                  <a:pt x="8949" y="5384"/>
                  <a:pt x="8898" y="5379"/>
                  <a:pt x="8853" y="5369"/>
                </a:cubicBezTo>
                <a:cubicBezTo>
                  <a:pt x="8586" y="5502"/>
                  <a:pt x="8263" y="5578"/>
                  <a:pt x="8015" y="5712"/>
                </a:cubicBezTo>
                <a:lnTo>
                  <a:pt x="7996" y="5559"/>
                </a:lnTo>
                <a:cubicBezTo>
                  <a:pt x="7615" y="5635"/>
                  <a:pt x="7330" y="5673"/>
                  <a:pt x="7044" y="5731"/>
                </a:cubicBezTo>
                <a:cubicBezTo>
                  <a:pt x="6740" y="5788"/>
                  <a:pt x="6397" y="5845"/>
                  <a:pt x="5921" y="5940"/>
                </a:cubicBezTo>
                <a:lnTo>
                  <a:pt x="6111" y="5807"/>
                </a:lnTo>
                <a:lnTo>
                  <a:pt x="6111" y="5807"/>
                </a:lnTo>
                <a:cubicBezTo>
                  <a:pt x="5559" y="5883"/>
                  <a:pt x="5483" y="6302"/>
                  <a:pt x="4988" y="6397"/>
                </a:cubicBezTo>
                <a:lnTo>
                  <a:pt x="4798" y="6226"/>
                </a:lnTo>
                <a:cubicBezTo>
                  <a:pt x="3865" y="6378"/>
                  <a:pt x="2856" y="6359"/>
                  <a:pt x="1942" y="6759"/>
                </a:cubicBezTo>
                <a:cubicBezTo>
                  <a:pt x="1942" y="6721"/>
                  <a:pt x="1980" y="6663"/>
                  <a:pt x="2132" y="6625"/>
                </a:cubicBezTo>
                <a:lnTo>
                  <a:pt x="2132" y="6625"/>
                </a:lnTo>
                <a:cubicBezTo>
                  <a:pt x="1904" y="6663"/>
                  <a:pt x="1466" y="6740"/>
                  <a:pt x="1104" y="6835"/>
                </a:cubicBezTo>
                <a:cubicBezTo>
                  <a:pt x="1047" y="6854"/>
                  <a:pt x="857" y="6911"/>
                  <a:pt x="724" y="6949"/>
                </a:cubicBezTo>
                <a:cubicBezTo>
                  <a:pt x="628" y="6987"/>
                  <a:pt x="514" y="7025"/>
                  <a:pt x="419" y="7063"/>
                </a:cubicBezTo>
                <a:cubicBezTo>
                  <a:pt x="267" y="7139"/>
                  <a:pt x="229" y="7197"/>
                  <a:pt x="286" y="7235"/>
                </a:cubicBezTo>
                <a:cubicBezTo>
                  <a:pt x="258" y="7229"/>
                  <a:pt x="230" y="7227"/>
                  <a:pt x="202" y="7227"/>
                </a:cubicBezTo>
                <a:cubicBezTo>
                  <a:pt x="135" y="7227"/>
                  <a:pt x="67" y="7240"/>
                  <a:pt x="0" y="7254"/>
                </a:cubicBezTo>
                <a:cubicBezTo>
                  <a:pt x="0" y="7482"/>
                  <a:pt x="19" y="7711"/>
                  <a:pt x="57" y="7920"/>
                </a:cubicBezTo>
                <a:cubicBezTo>
                  <a:pt x="76" y="8053"/>
                  <a:pt x="95" y="8186"/>
                  <a:pt x="114" y="8339"/>
                </a:cubicBezTo>
                <a:cubicBezTo>
                  <a:pt x="133" y="8415"/>
                  <a:pt x="152" y="8491"/>
                  <a:pt x="171" y="8567"/>
                </a:cubicBezTo>
                <a:cubicBezTo>
                  <a:pt x="210" y="8739"/>
                  <a:pt x="248" y="8891"/>
                  <a:pt x="286" y="9024"/>
                </a:cubicBezTo>
                <a:lnTo>
                  <a:pt x="133" y="8948"/>
                </a:lnTo>
                <a:lnTo>
                  <a:pt x="133" y="8948"/>
                </a:lnTo>
                <a:cubicBezTo>
                  <a:pt x="343" y="9253"/>
                  <a:pt x="457" y="9614"/>
                  <a:pt x="495" y="9976"/>
                </a:cubicBezTo>
                <a:cubicBezTo>
                  <a:pt x="495" y="10044"/>
                  <a:pt x="476" y="10078"/>
                  <a:pt x="457" y="10078"/>
                </a:cubicBezTo>
                <a:cubicBezTo>
                  <a:pt x="440" y="10078"/>
                  <a:pt x="422" y="10051"/>
                  <a:pt x="418" y="9997"/>
                </a:cubicBezTo>
                <a:lnTo>
                  <a:pt x="418" y="9997"/>
                </a:lnTo>
                <a:cubicBezTo>
                  <a:pt x="421" y="10384"/>
                  <a:pt x="589" y="10315"/>
                  <a:pt x="571" y="10871"/>
                </a:cubicBezTo>
                <a:lnTo>
                  <a:pt x="457" y="10661"/>
                </a:lnTo>
                <a:lnTo>
                  <a:pt x="457" y="10661"/>
                </a:lnTo>
                <a:cubicBezTo>
                  <a:pt x="457" y="10909"/>
                  <a:pt x="533" y="11175"/>
                  <a:pt x="666" y="11385"/>
                </a:cubicBezTo>
                <a:cubicBezTo>
                  <a:pt x="743" y="11689"/>
                  <a:pt x="724" y="12318"/>
                  <a:pt x="628" y="12394"/>
                </a:cubicBezTo>
                <a:cubicBezTo>
                  <a:pt x="762" y="12565"/>
                  <a:pt x="838" y="12794"/>
                  <a:pt x="819" y="13003"/>
                </a:cubicBezTo>
                <a:cubicBezTo>
                  <a:pt x="811" y="13014"/>
                  <a:pt x="804" y="13019"/>
                  <a:pt x="797" y="13019"/>
                </a:cubicBezTo>
                <a:cubicBezTo>
                  <a:pt x="767" y="13019"/>
                  <a:pt x="739" y="12935"/>
                  <a:pt x="724" y="12889"/>
                </a:cubicBezTo>
                <a:lnTo>
                  <a:pt x="724" y="12889"/>
                </a:lnTo>
                <a:cubicBezTo>
                  <a:pt x="724" y="13727"/>
                  <a:pt x="1009" y="14107"/>
                  <a:pt x="952" y="14678"/>
                </a:cubicBezTo>
                <a:cubicBezTo>
                  <a:pt x="914" y="14697"/>
                  <a:pt x="876" y="14736"/>
                  <a:pt x="876" y="14793"/>
                </a:cubicBezTo>
                <a:cubicBezTo>
                  <a:pt x="819" y="14183"/>
                  <a:pt x="762" y="13688"/>
                  <a:pt x="762" y="13650"/>
                </a:cubicBezTo>
                <a:cubicBezTo>
                  <a:pt x="678" y="13664"/>
                  <a:pt x="676" y="13951"/>
                  <a:pt x="600" y="13951"/>
                </a:cubicBezTo>
                <a:cubicBezTo>
                  <a:pt x="572" y="13951"/>
                  <a:pt x="533" y="13911"/>
                  <a:pt x="476" y="13803"/>
                </a:cubicBezTo>
                <a:lnTo>
                  <a:pt x="476" y="13803"/>
                </a:lnTo>
                <a:cubicBezTo>
                  <a:pt x="609" y="14202"/>
                  <a:pt x="895" y="14907"/>
                  <a:pt x="895" y="15440"/>
                </a:cubicBezTo>
                <a:cubicBezTo>
                  <a:pt x="895" y="15459"/>
                  <a:pt x="876" y="15478"/>
                  <a:pt x="857" y="15497"/>
                </a:cubicBezTo>
                <a:lnTo>
                  <a:pt x="838" y="15459"/>
                </a:lnTo>
                <a:lnTo>
                  <a:pt x="838" y="15459"/>
                </a:lnTo>
                <a:cubicBezTo>
                  <a:pt x="838" y="15573"/>
                  <a:pt x="857" y="15668"/>
                  <a:pt x="895" y="15783"/>
                </a:cubicBezTo>
                <a:cubicBezTo>
                  <a:pt x="895" y="15916"/>
                  <a:pt x="895" y="16068"/>
                  <a:pt x="914" y="16201"/>
                </a:cubicBezTo>
                <a:cubicBezTo>
                  <a:pt x="819" y="16278"/>
                  <a:pt x="933" y="16811"/>
                  <a:pt x="952" y="17077"/>
                </a:cubicBezTo>
                <a:cubicBezTo>
                  <a:pt x="959" y="17075"/>
                  <a:pt x="966" y="17074"/>
                  <a:pt x="973" y="17074"/>
                </a:cubicBezTo>
                <a:cubicBezTo>
                  <a:pt x="1048" y="17074"/>
                  <a:pt x="1083" y="17198"/>
                  <a:pt x="1118" y="17198"/>
                </a:cubicBezTo>
                <a:cubicBezTo>
                  <a:pt x="1136" y="17198"/>
                  <a:pt x="1155" y="17166"/>
                  <a:pt x="1179" y="17066"/>
                </a:cubicBezTo>
                <a:lnTo>
                  <a:pt x="1179" y="17066"/>
                </a:lnTo>
                <a:cubicBezTo>
                  <a:pt x="1179" y="17066"/>
                  <a:pt x="1179" y="17066"/>
                  <a:pt x="1179" y="17066"/>
                </a:cubicBezTo>
                <a:cubicBezTo>
                  <a:pt x="1180" y="17066"/>
                  <a:pt x="1180" y="17064"/>
                  <a:pt x="1180" y="17058"/>
                </a:cubicBezTo>
                <a:lnTo>
                  <a:pt x="1180" y="17058"/>
                </a:lnTo>
                <a:cubicBezTo>
                  <a:pt x="1180" y="17061"/>
                  <a:pt x="1179" y="17063"/>
                  <a:pt x="1179" y="17066"/>
                </a:cubicBezTo>
                <a:lnTo>
                  <a:pt x="1179" y="17066"/>
                </a:lnTo>
                <a:cubicBezTo>
                  <a:pt x="1173" y="17059"/>
                  <a:pt x="1155" y="16970"/>
                  <a:pt x="1123" y="16830"/>
                </a:cubicBezTo>
                <a:cubicBezTo>
                  <a:pt x="1123" y="16792"/>
                  <a:pt x="1123" y="16754"/>
                  <a:pt x="1104" y="16715"/>
                </a:cubicBezTo>
                <a:lnTo>
                  <a:pt x="1104" y="16715"/>
                </a:lnTo>
                <a:lnTo>
                  <a:pt x="1123" y="16734"/>
                </a:lnTo>
                <a:cubicBezTo>
                  <a:pt x="1085" y="16563"/>
                  <a:pt x="1066" y="16335"/>
                  <a:pt x="1028" y="16087"/>
                </a:cubicBezTo>
                <a:lnTo>
                  <a:pt x="1028" y="16087"/>
                </a:lnTo>
                <a:cubicBezTo>
                  <a:pt x="1142" y="16297"/>
                  <a:pt x="1200" y="16563"/>
                  <a:pt x="1161" y="16792"/>
                </a:cubicBezTo>
                <a:cubicBezTo>
                  <a:pt x="1276" y="16925"/>
                  <a:pt x="1371" y="17058"/>
                  <a:pt x="1428" y="17134"/>
                </a:cubicBezTo>
                <a:cubicBezTo>
                  <a:pt x="1295" y="17515"/>
                  <a:pt x="1276" y="18219"/>
                  <a:pt x="1180" y="18334"/>
                </a:cubicBezTo>
                <a:cubicBezTo>
                  <a:pt x="1352" y="19114"/>
                  <a:pt x="1466" y="20218"/>
                  <a:pt x="1790" y="20675"/>
                </a:cubicBezTo>
                <a:cubicBezTo>
                  <a:pt x="1847" y="20904"/>
                  <a:pt x="1752" y="20961"/>
                  <a:pt x="1714" y="21037"/>
                </a:cubicBezTo>
                <a:cubicBezTo>
                  <a:pt x="1694" y="20923"/>
                  <a:pt x="1656" y="20809"/>
                  <a:pt x="1618" y="20694"/>
                </a:cubicBezTo>
                <a:lnTo>
                  <a:pt x="1618" y="20694"/>
                </a:lnTo>
                <a:cubicBezTo>
                  <a:pt x="1733" y="21132"/>
                  <a:pt x="1828" y="22027"/>
                  <a:pt x="2018" y="22122"/>
                </a:cubicBezTo>
                <a:cubicBezTo>
                  <a:pt x="2018" y="22284"/>
                  <a:pt x="2001" y="22330"/>
                  <a:pt x="1980" y="22330"/>
                </a:cubicBezTo>
                <a:cubicBezTo>
                  <a:pt x="1953" y="22330"/>
                  <a:pt x="1919" y="22254"/>
                  <a:pt x="1904" y="22254"/>
                </a:cubicBezTo>
                <a:cubicBezTo>
                  <a:pt x="1891" y="22254"/>
                  <a:pt x="1895" y="22324"/>
                  <a:pt x="1942" y="22598"/>
                </a:cubicBezTo>
                <a:lnTo>
                  <a:pt x="1885" y="22503"/>
                </a:lnTo>
                <a:lnTo>
                  <a:pt x="1885" y="22503"/>
                </a:lnTo>
                <a:cubicBezTo>
                  <a:pt x="1829" y="24038"/>
                  <a:pt x="2637" y="24891"/>
                  <a:pt x="2578" y="26562"/>
                </a:cubicBezTo>
                <a:lnTo>
                  <a:pt x="2578" y="26562"/>
                </a:lnTo>
                <a:cubicBezTo>
                  <a:pt x="2583" y="26536"/>
                  <a:pt x="2592" y="26517"/>
                  <a:pt x="2608" y="26501"/>
                </a:cubicBezTo>
                <a:cubicBezTo>
                  <a:pt x="2742" y="28481"/>
                  <a:pt x="3370" y="30499"/>
                  <a:pt x="3427" y="32460"/>
                </a:cubicBezTo>
                <a:cubicBezTo>
                  <a:pt x="3465" y="33031"/>
                  <a:pt x="3579" y="33069"/>
                  <a:pt x="3713" y="33393"/>
                </a:cubicBezTo>
                <a:lnTo>
                  <a:pt x="3598" y="33526"/>
                </a:lnTo>
                <a:lnTo>
                  <a:pt x="3846" y="34078"/>
                </a:lnTo>
                <a:cubicBezTo>
                  <a:pt x="4074" y="34859"/>
                  <a:pt x="3713" y="35525"/>
                  <a:pt x="4112" y="36515"/>
                </a:cubicBezTo>
                <a:lnTo>
                  <a:pt x="4188" y="36363"/>
                </a:lnTo>
                <a:cubicBezTo>
                  <a:pt x="4226" y="36734"/>
                  <a:pt x="4408" y="37487"/>
                  <a:pt x="4310" y="37487"/>
                </a:cubicBezTo>
                <a:cubicBezTo>
                  <a:pt x="4308" y="37487"/>
                  <a:pt x="4305" y="37487"/>
                  <a:pt x="4303" y="37486"/>
                </a:cubicBezTo>
                <a:lnTo>
                  <a:pt x="4303" y="37486"/>
                </a:lnTo>
                <a:cubicBezTo>
                  <a:pt x="4379" y="37543"/>
                  <a:pt x="4417" y="37638"/>
                  <a:pt x="4398" y="37733"/>
                </a:cubicBezTo>
                <a:lnTo>
                  <a:pt x="4322" y="37752"/>
                </a:lnTo>
                <a:lnTo>
                  <a:pt x="4588" y="38647"/>
                </a:lnTo>
                <a:cubicBezTo>
                  <a:pt x="4645" y="39352"/>
                  <a:pt x="4284" y="38590"/>
                  <a:pt x="4436" y="39599"/>
                </a:cubicBezTo>
                <a:cubicBezTo>
                  <a:pt x="4512" y="39904"/>
                  <a:pt x="4626" y="40208"/>
                  <a:pt x="4798" y="40494"/>
                </a:cubicBezTo>
                <a:lnTo>
                  <a:pt x="4741" y="40513"/>
                </a:lnTo>
                <a:lnTo>
                  <a:pt x="4722" y="40513"/>
                </a:lnTo>
                <a:lnTo>
                  <a:pt x="4741" y="40532"/>
                </a:lnTo>
                <a:cubicBezTo>
                  <a:pt x="4750" y="40551"/>
                  <a:pt x="4764" y="40560"/>
                  <a:pt x="4779" y="40560"/>
                </a:cubicBezTo>
                <a:cubicBezTo>
                  <a:pt x="4793" y="40560"/>
                  <a:pt x="4807" y="40551"/>
                  <a:pt x="4817" y="40532"/>
                </a:cubicBezTo>
                <a:cubicBezTo>
                  <a:pt x="4817" y="40532"/>
                  <a:pt x="4817" y="40513"/>
                  <a:pt x="4817" y="40494"/>
                </a:cubicBezTo>
                <a:cubicBezTo>
                  <a:pt x="4817" y="40494"/>
                  <a:pt x="4836" y="40494"/>
                  <a:pt x="4836" y="40475"/>
                </a:cubicBezTo>
                <a:cubicBezTo>
                  <a:pt x="4836" y="40475"/>
                  <a:pt x="4836" y="40456"/>
                  <a:pt x="4836" y="40456"/>
                </a:cubicBezTo>
                <a:cubicBezTo>
                  <a:pt x="4817" y="40303"/>
                  <a:pt x="4836" y="40075"/>
                  <a:pt x="4893" y="40056"/>
                </a:cubicBezTo>
                <a:lnTo>
                  <a:pt x="4988" y="40399"/>
                </a:lnTo>
                <a:lnTo>
                  <a:pt x="5007" y="40399"/>
                </a:lnTo>
                <a:cubicBezTo>
                  <a:pt x="5007" y="40513"/>
                  <a:pt x="5083" y="40913"/>
                  <a:pt x="5159" y="41331"/>
                </a:cubicBezTo>
                <a:cubicBezTo>
                  <a:pt x="6206" y="41293"/>
                  <a:pt x="7235" y="41160"/>
                  <a:pt x="8244" y="40951"/>
                </a:cubicBezTo>
                <a:lnTo>
                  <a:pt x="8244" y="40951"/>
                </a:lnTo>
                <a:lnTo>
                  <a:pt x="8205" y="40989"/>
                </a:lnTo>
                <a:lnTo>
                  <a:pt x="8320" y="40932"/>
                </a:lnTo>
                <a:lnTo>
                  <a:pt x="8853" y="40836"/>
                </a:lnTo>
                <a:lnTo>
                  <a:pt x="8853" y="40836"/>
                </a:lnTo>
                <a:cubicBezTo>
                  <a:pt x="8853" y="40875"/>
                  <a:pt x="8796" y="40913"/>
                  <a:pt x="8681" y="40932"/>
                </a:cubicBezTo>
                <a:cubicBezTo>
                  <a:pt x="8722" y="40936"/>
                  <a:pt x="8758" y="40937"/>
                  <a:pt x="8790" y="40937"/>
                </a:cubicBezTo>
                <a:cubicBezTo>
                  <a:pt x="9025" y="40937"/>
                  <a:pt x="9043" y="40844"/>
                  <a:pt x="9234" y="40844"/>
                </a:cubicBezTo>
                <a:cubicBezTo>
                  <a:pt x="9271" y="40844"/>
                  <a:pt x="9314" y="40847"/>
                  <a:pt x="9367" y="40855"/>
                </a:cubicBezTo>
                <a:cubicBezTo>
                  <a:pt x="9405" y="40855"/>
                  <a:pt x="9386" y="40875"/>
                  <a:pt x="9367" y="40894"/>
                </a:cubicBezTo>
                <a:lnTo>
                  <a:pt x="9728" y="40760"/>
                </a:lnTo>
                <a:lnTo>
                  <a:pt x="9728" y="40760"/>
                </a:lnTo>
                <a:cubicBezTo>
                  <a:pt x="9652" y="40817"/>
                  <a:pt x="9805" y="40894"/>
                  <a:pt x="9576" y="40913"/>
                </a:cubicBezTo>
                <a:cubicBezTo>
                  <a:pt x="10159" y="40913"/>
                  <a:pt x="10521" y="40679"/>
                  <a:pt x="10781" y="40679"/>
                </a:cubicBezTo>
                <a:cubicBezTo>
                  <a:pt x="10826" y="40679"/>
                  <a:pt x="10869" y="40686"/>
                  <a:pt x="10909" y="40703"/>
                </a:cubicBezTo>
                <a:lnTo>
                  <a:pt x="10871" y="40722"/>
                </a:lnTo>
                <a:cubicBezTo>
                  <a:pt x="11556" y="40608"/>
                  <a:pt x="11252" y="40570"/>
                  <a:pt x="11347" y="40475"/>
                </a:cubicBezTo>
                <a:lnTo>
                  <a:pt x="11785" y="40437"/>
                </a:lnTo>
                <a:lnTo>
                  <a:pt x="12127" y="40684"/>
                </a:lnTo>
                <a:lnTo>
                  <a:pt x="12203" y="40532"/>
                </a:lnTo>
                <a:cubicBezTo>
                  <a:pt x="12299" y="40532"/>
                  <a:pt x="12508" y="40532"/>
                  <a:pt x="12470" y="40589"/>
                </a:cubicBezTo>
                <a:cubicBezTo>
                  <a:pt x="12832" y="40475"/>
                  <a:pt x="12394" y="40532"/>
                  <a:pt x="12603" y="40418"/>
                </a:cubicBezTo>
                <a:lnTo>
                  <a:pt x="12603" y="40418"/>
                </a:lnTo>
                <a:cubicBezTo>
                  <a:pt x="12722" y="40446"/>
                  <a:pt x="12864" y="40455"/>
                  <a:pt x="13011" y="40455"/>
                </a:cubicBezTo>
                <a:cubicBezTo>
                  <a:pt x="13216" y="40455"/>
                  <a:pt x="13433" y="40438"/>
                  <a:pt x="13612" y="40438"/>
                </a:cubicBezTo>
                <a:cubicBezTo>
                  <a:pt x="13817" y="40438"/>
                  <a:pt x="13974" y="40460"/>
                  <a:pt x="14012" y="40551"/>
                </a:cubicBezTo>
                <a:cubicBezTo>
                  <a:pt x="14183" y="40437"/>
                  <a:pt x="13574" y="40475"/>
                  <a:pt x="14069" y="40380"/>
                </a:cubicBezTo>
                <a:lnTo>
                  <a:pt x="14069" y="40380"/>
                </a:lnTo>
                <a:cubicBezTo>
                  <a:pt x="14118" y="40459"/>
                  <a:pt x="14196" y="40483"/>
                  <a:pt x="14293" y="40483"/>
                </a:cubicBezTo>
                <a:cubicBezTo>
                  <a:pt x="14453" y="40483"/>
                  <a:pt x="14665" y="40416"/>
                  <a:pt x="14885" y="40416"/>
                </a:cubicBezTo>
                <a:cubicBezTo>
                  <a:pt x="14949" y="40416"/>
                  <a:pt x="15014" y="40422"/>
                  <a:pt x="15078" y="40437"/>
                </a:cubicBezTo>
                <a:cubicBezTo>
                  <a:pt x="14945" y="40570"/>
                  <a:pt x="14545" y="40513"/>
                  <a:pt x="14983" y="40608"/>
                </a:cubicBezTo>
                <a:cubicBezTo>
                  <a:pt x="15058" y="40544"/>
                  <a:pt x="15165" y="40523"/>
                  <a:pt x="15288" y="40523"/>
                </a:cubicBezTo>
                <a:cubicBezTo>
                  <a:pt x="15539" y="40523"/>
                  <a:pt x="15855" y="40612"/>
                  <a:pt x="16099" y="40612"/>
                </a:cubicBezTo>
                <a:cubicBezTo>
                  <a:pt x="16128" y="40612"/>
                  <a:pt x="16156" y="40611"/>
                  <a:pt x="16182" y="40608"/>
                </a:cubicBezTo>
                <a:cubicBezTo>
                  <a:pt x="16201" y="40437"/>
                  <a:pt x="16963" y="40513"/>
                  <a:pt x="17572" y="40456"/>
                </a:cubicBezTo>
                <a:lnTo>
                  <a:pt x="17572" y="40456"/>
                </a:lnTo>
                <a:cubicBezTo>
                  <a:pt x="17534" y="40513"/>
                  <a:pt x="18733" y="40513"/>
                  <a:pt x="19305" y="40551"/>
                </a:cubicBezTo>
                <a:lnTo>
                  <a:pt x="19285" y="40589"/>
                </a:lnTo>
                <a:cubicBezTo>
                  <a:pt x="19400" y="40399"/>
                  <a:pt x="19971" y="40418"/>
                  <a:pt x="20409" y="40341"/>
                </a:cubicBezTo>
                <a:lnTo>
                  <a:pt x="20409" y="40341"/>
                </a:lnTo>
                <a:cubicBezTo>
                  <a:pt x="20390" y="40456"/>
                  <a:pt x="20314" y="40494"/>
                  <a:pt x="20085" y="40551"/>
                </a:cubicBezTo>
                <a:lnTo>
                  <a:pt x="20485" y="40532"/>
                </a:lnTo>
                <a:cubicBezTo>
                  <a:pt x="20637" y="40456"/>
                  <a:pt x="20809" y="40418"/>
                  <a:pt x="20961" y="40399"/>
                </a:cubicBezTo>
                <a:lnTo>
                  <a:pt x="20961" y="40399"/>
                </a:lnTo>
                <a:lnTo>
                  <a:pt x="20885" y="40532"/>
                </a:lnTo>
                <a:cubicBezTo>
                  <a:pt x="21392" y="40496"/>
                  <a:pt x="21900" y="40321"/>
                  <a:pt x="22540" y="40321"/>
                </a:cubicBezTo>
                <a:cubicBezTo>
                  <a:pt x="22572" y="40321"/>
                  <a:pt x="22604" y="40322"/>
                  <a:pt x="22636" y="40322"/>
                </a:cubicBezTo>
                <a:cubicBezTo>
                  <a:pt x="22655" y="40227"/>
                  <a:pt x="22389" y="40132"/>
                  <a:pt x="22427" y="40037"/>
                </a:cubicBezTo>
                <a:lnTo>
                  <a:pt x="22807" y="39999"/>
                </a:lnTo>
                <a:lnTo>
                  <a:pt x="22807" y="39999"/>
                </a:lnTo>
                <a:cubicBezTo>
                  <a:pt x="22807" y="40025"/>
                  <a:pt x="22781" y="40051"/>
                  <a:pt x="22733" y="40071"/>
                </a:cubicBezTo>
                <a:lnTo>
                  <a:pt x="22733" y="40071"/>
                </a:lnTo>
                <a:cubicBezTo>
                  <a:pt x="22821" y="40048"/>
                  <a:pt x="22910" y="40037"/>
                  <a:pt x="22998" y="40037"/>
                </a:cubicBezTo>
                <a:lnTo>
                  <a:pt x="22731" y="40170"/>
                </a:lnTo>
                <a:cubicBezTo>
                  <a:pt x="22752" y="40171"/>
                  <a:pt x="22770" y="40172"/>
                  <a:pt x="22786" y="40172"/>
                </a:cubicBezTo>
                <a:cubicBezTo>
                  <a:pt x="23017" y="40172"/>
                  <a:pt x="22900" y="40056"/>
                  <a:pt x="23131" y="40056"/>
                </a:cubicBezTo>
                <a:cubicBezTo>
                  <a:pt x="23131" y="40132"/>
                  <a:pt x="23322" y="40094"/>
                  <a:pt x="23302" y="40170"/>
                </a:cubicBezTo>
                <a:cubicBezTo>
                  <a:pt x="23226" y="40189"/>
                  <a:pt x="23074" y="40170"/>
                  <a:pt x="22979" y="40208"/>
                </a:cubicBezTo>
                <a:cubicBezTo>
                  <a:pt x="23069" y="40201"/>
                  <a:pt x="23163" y="40197"/>
                  <a:pt x="23256" y="40197"/>
                </a:cubicBezTo>
                <a:cubicBezTo>
                  <a:pt x="23419" y="40197"/>
                  <a:pt x="23583" y="40210"/>
                  <a:pt x="23740" y="40246"/>
                </a:cubicBezTo>
                <a:cubicBezTo>
                  <a:pt x="23702" y="40208"/>
                  <a:pt x="23721" y="40132"/>
                  <a:pt x="23912" y="40094"/>
                </a:cubicBezTo>
                <a:cubicBezTo>
                  <a:pt x="24028" y="40073"/>
                  <a:pt x="24103" y="40065"/>
                  <a:pt x="24153" y="40065"/>
                </a:cubicBezTo>
                <a:cubicBezTo>
                  <a:pt x="24335" y="40065"/>
                  <a:pt x="24191" y="40170"/>
                  <a:pt x="24445" y="40170"/>
                </a:cubicBezTo>
                <a:cubicBezTo>
                  <a:pt x="24559" y="40075"/>
                  <a:pt x="24921" y="40094"/>
                  <a:pt x="24883" y="39961"/>
                </a:cubicBezTo>
                <a:cubicBezTo>
                  <a:pt x="24906" y="39956"/>
                  <a:pt x="24930" y="39954"/>
                  <a:pt x="24954" y="39954"/>
                </a:cubicBezTo>
                <a:cubicBezTo>
                  <a:pt x="25024" y="39954"/>
                  <a:pt x="25092" y="39975"/>
                  <a:pt x="25149" y="40018"/>
                </a:cubicBezTo>
                <a:cubicBezTo>
                  <a:pt x="25416" y="39904"/>
                  <a:pt x="26425" y="39751"/>
                  <a:pt x="26082" y="39675"/>
                </a:cubicBezTo>
                <a:lnTo>
                  <a:pt x="26025" y="39675"/>
                </a:lnTo>
                <a:lnTo>
                  <a:pt x="26063" y="39656"/>
                </a:lnTo>
                <a:cubicBezTo>
                  <a:pt x="26920" y="39352"/>
                  <a:pt x="27929" y="39332"/>
                  <a:pt x="28785" y="39066"/>
                </a:cubicBezTo>
                <a:lnTo>
                  <a:pt x="28785" y="39104"/>
                </a:lnTo>
                <a:cubicBezTo>
                  <a:pt x="29299" y="38933"/>
                  <a:pt x="29928" y="38780"/>
                  <a:pt x="30289" y="38590"/>
                </a:cubicBezTo>
                <a:cubicBezTo>
                  <a:pt x="30340" y="38577"/>
                  <a:pt x="30399" y="38571"/>
                  <a:pt x="30454" y="38571"/>
                </a:cubicBezTo>
                <a:cubicBezTo>
                  <a:pt x="30562" y="38571"/>
                  <a:pt x="30651" y="38596"/>
                  <a:pt x="30613" y="38647"/>
                </a:cubicBezTo>
                <a:cubicBezTo>
                  <a:pt x="30937" y="38495"/>
                  <a:pt x="31279" y="38400"/>
                  <a:pt x="31622" y="38362"/>
                </a:cubicBezTo>
                <a:lnTo>
                  <a:pt x="31622" y="38362"/>
                </a:lnTo>
                <a:cubicBezTo>
                  <a:pt x="31241" y="38552"/>
                  <a:pt x="31774" y="38400"/>
                  <a:pt x="31222" y="38533"/>
                </a:cubicBezTo>
                <a:cubicBezTo>
                  <a:pt x="31755" y="38419"/>
                  <a:pt x="31889" y="38457"/>
                  <a:pt x="32403" y="38190"/>
                </a:cubicBezTo>
                <a:lnTo>
                  <a:pt x="32403" y="38190"/>
                </a:lnTo>
                <a:cubicBezTo>
                  <a:pt x="32350" y="38249"/>
                  <a:pt x="32386" y="38272"/>
                  <a:pt x="32464" y="38272"/>
                </a:cubicBezTo>
                <a:cubicBezTo>
                  <a:pt x="32614" y="38272"/>
                  <a:pt x="32919" y="38189"/>
                  <a:pt x="33069" y="38114"/>
                </a:cubicBezTo>
                <a:lnTo>
                  <a:pt x="33069" y="38114"/>
                </a:lnTo>
                <a:lnTo>
                  <a:pt x="32688" y="38133"/>
                </a:lnTo>
                <a:cubicBezTo>
                  <a:pt x="32936" y="38057"/>
                  <a:pt x="33183" y="37981"/>
                  <a:pt x="33450" y="37924"/>
                </a:cubicBezTo>
                <a:lnTo>
                  <a:pt x="33450" y="37924"/>
                </a:lnTo>
                <a:lnTo>
                  <a:pt x="33354" y="38114"/>
                </a:lnTo>
                <a:cubicBezTo>
                  <a:pt x="34392" y="38007"/>
                  <a:pt x="35077" y="37344"/>
                  <a:pt x="35883" y="37344"/>
                </a:cubicBezTo>
                <a:cubicBezTo>
                  <a:pt x="35934" y="37344"/>
                  <a:pt x="35986" y="37347"/>
                  <a:pt x="36039" y="37353"/>
                </a:cubicBezTo>
                <a:cubicBezTo>
                  <a:pt x="36112" y="37296"/>
                  <a:pt x="36090" y="37280"/>
                  <a:pt x="36029" y="37280"/>
                </a:cubicBezTo>
                <a:cubicBezTo>
                  <a:pt x="35944" y="37280"/>
                  <a:pt x="35783" y="37311"/>
                  <a:pt x="35692" y="37311"/>
                </a:cubicBezTo>
                <a:cubicBezTo>
                  <a:pt x="35626" y="37311"/>
                  <a:pt x="35596" y="37295"/>
                  <a:pt x="35658" y="37238"/>
                </a:cubicBezTo>
                <a:cubicBezTo>
                  <a:pt x="35906" y="37181"/>
                  <a:pt x="36167" y="37172"/>
                  <a:pt x="36386" y="37172"/>
                </a:cubicBezTo>
                <a:cubicBezTo>
                  <a:pt x="36496" y="37172"/>
                  <a:pt x="36594" y="37174"/>
                  <a:pt x="36675" y="37174"/>
                </a:cubicBezTo>
                <a:cubicBezTo>
                  <a:pt x="36756" y="37174"/>
                  <a:pt x="36819" y="37172"/>
                  <a:pt x="36857" y="37162"/>
                </a:cubicBezTo>
                <a:cubicBezTo>
                  <a:pt x="37543" y="37067"/>
                  <a:pt x="37429" y="36781"/>
                  <a:pt x="38133" y="36648"/>
                </a:cubicBezTo>
                <a:cubicBezTo>
                  <a:pt x="38019" y="36629"/>
                  <a:pt x="37905" y="36496"/>
                  <a:pt x="38419" y="36324"/>
                </a:cubicBezTo>
                <a:cubicBezTo>
                  <a:pt x="38522" y="36300"/>
                  <a:pt x="38611" y="36289"/>
                  <a:pt x="38684" y="36289"/>
                </a:cubicBezTo>
                <a:cubicBezTo>
                  <a:pt x="38946" y="36289"/>
                  <a:pt x="39000" y="36425"/>
                  <a:pt x="38761" y="36515"/>
                </a:cubicBezTo>
                <a:cubicBezTo>
                  <a:pt x="38704" y="36534"/>
                  <a:pt x="38661" y="36543"/>
                  <a:pt x="38633" y="36543"/>
                </a:cubicBezTo>
                <a:cubicBezTo>
                  <a:pt x="38604" y="36543"/>
                  <a:pt x="38590" y="36534"/>
                  <a:pt x="38590" y="36515"/>
                </a:cubicBezTo>
                <a:cubicBezTo>
                  <a:pt x="38438" y="36572"/>
                  <a:pt x="38247" y="36648"/>
                  <a:pt x="38457" y="36667"/>
                </a:cubicBezTo>
                <a:lnTo>
                  <a:pt x="38495" y="36591"/>
                </a:lnTo>
                <a:cubicBezTo>
                  <a:pt x="38687" y="36591"/>
                  <a:pt x="39086" y="36502"/>
                  <a:pt x="39237" y="36502"/>
                </a:cubicBezTo>
                <a:cubicBezTo>
                  <a:pt x="39296" y="36502"/>
                  <a:pt x="39318" y="36516"/>
                  <a:pt x="39275" y="36553"/>
                </a:cubicBezTo>
                <a:cubicBezTo>
                  <a:pt x="39510" y="36456"/>
                  <a:pt x="39494" y="36430"/>
                  <a:pt x="39381" y="36430"/>
                </a:cubicBezTo>
                <a:cubicBezTo>
                  <a:pt x="39338" y="36430"/>
                  <a:pt x="39281" y="36433"/>
                  <a:pt x="39218" y="36439"/>
                </a:cubicBezTo>
                <a:cubicBezTo>
                  <a:pt x="39808" y="36363"/>
                  <a:pt x="40151" y="36229"/>
                  <a:pt x="40760" y="36153"/>
                </a:cubicBezTo>
                <a:cubicBezTo>
                  <a:pt x="40665" y="36153"/>
                  <a:pt x="40551" y="36096"/>
                  <a:pt x="40646" y="36077"/>
                </a:cubicBezTo>
                <a:cubicBezTo>
                  <a:pt x="41598" y="35944"/>
                  <a:pt x="41046" y="35887"/>
                  <a:pt x="41674" y="35734"/>
                </a:cubicBezTo>
                <a:cubicBezTo>
                  <a:pt x="41944" y="35734"/>
                  <a:pt x="41793" y="35840"/>
                  <a:pt x="41906" y="35840"/>
                </a:cubicBezTo>
                <a:cubicBezTo>
                  <a:pt x="41953" y="35840"/>
                  <a:pt x="42044" y="35822"/>
                  <a:pt x="42226" y="35772"/>
                </a:cubicBezTo>
                <a:cubicBezTo>
                  <a:pt x="42626" y="35772"/>
                  <a:pt x="42340" y="35906"/>
                  <a:pt x="42188" y="35963"/>
                </a:cubicBezTo>
                <a:cubicBezTo>
                  <a:pt x="42535" y="35847"/>
                  <a:pt x="42868" y="35830"/>
                  <a:pt x="43153" y="35830"/>
                </a:cubicBezTo>
                <a:cubicBezTo>
                  <a:pt x="43274" y="35830"/>
                  <a:pt x="43386" y="35833"/>
                  <a:pt x="43487" y="35833"/>
                </a:cubicBezTo>
                <a:cubicBezTo>
                  <a:pt x="43539" y="35833"/>
                  <a:pt x="43589" y="35832"/>
                  <a:pt x="43635" y="35829"/>
                </a:cubicBezTo>
                <a:lnTo>
                  <a:pt x="43635" y="35829"/>
                </a:lnTo>
                <a:lnTo>
                  <a:pt x="43489" y="35875"/>
                </a:lnTo>
                <a:lnTo>
                  <a:pt x="43489" y="35875"/>
                </a:lnTo>
                <a:cubicBezTo>
                  <a:pt x="43520" y="35870"/>
                  <a:pt x="43550" y="35868"/>
                  <a:pt x="43578" y="35868"/>
                </a:cubicBezTo>
                <a:lnTo>
                  <a:pt x="43692" y="35849"/>
                </a:lnTo>
                <a:lnTo>
                  <a:pt x="43920" y="35810"/>
                </a:lnTo>
                <a:cubicBezTo>
                  <a:pt x="43825" y="35810"/>
                  <a:pt x="43711" y="35772"/>
                  <a:pt x="43616" y="35734"/>
                </a:cubicBezTo>
                <a:lnTo>
                  <a:pt x="43882" y="35734"/>
                </a:lnTo>
                <a:lnTo>
                  <a:pt x="44073" y="35715"/>
                </a:lnTo>
                <a:cubicBezTo>
                  <a:pt x="44187" y="35715"/>
                  <a:pt x="44263" y="35715"/>
                  <a:pt x="44263" y="35734"/>
                </a:cubicBezTo>
                <a:cubicBezTo>
                  <a:pt x="44415" y="35677"/>
                  <a:pt x="44320" y="35658"/>
                  <a:pt x="44263" y="35601"/>
                </a:cubicBezTo>
                <a:cubicBezTo>
                  <a:pt x="44206" y="35563"/>
                  <a:pt x="44225" y="35506"/>
                  <a:pt x="44454" y="35430"/>
                </a:cubicBezTo>
                <a:cubicBezTo>
                  <a:pt x="44663" y="35430"/>
                  <a:pt x="44891" y="35392"/>
                  <a:pt x="45101" y="35335"/>
                </a:cubicBezTo>
                <a:cubicBezTo>
                  <a:pt x="44987" y="35087"/>
                  <a:pt x="44910" y="34859"/>
                  <a:pt x="44968" y="34820"/>
                </a:cubicBezTo>
                <a:lnTo>
                  <a:pt x="44968" y="34820"/>
                </a:lnTo>
                <a:cubicBezTo>
                  <a:pt x="45139" y="35315"/>
                  <a:pt x="45196" y="35373"/>
                  <a:pt x="45234" y="35373"/>
                </a:cubicBezTo>
                <a:cubicBezTo>
                  <a:pt x="45249" y="35365"/>
                  <a:pt x="45262" y="35348"/>
                  <a:pt x="45280" y="35348"/>
                </a:cubicBezTo>
                <a:cubicBezTo>
                  <a:pt x="45306" y="35348"/>
                  <a:pt x="45345" y="35385"/>
                  <a:pt x="45424" y="35544"/>
                </a:cubicBezTo>
                <a:cubicBezTo>
                  <a:pt x="45367" y="35430"/>
                  <a:pt x="45310" y="35277"/>
                  <a:pt x="45253" y="35087"/>
                </a:cubicBezTo>
                <a:cubicBezTo>
                  <a:pt x="45253" y="35081"/>
                  <a:pt x="45255" y="35078"/>
                  <a:pt x="45257" y="35078"/>
                </a:cubicBezTo>
                <a:cubicBezTo>
                  <a:pt x="45270" y="35078"/>
                  <a:pt x="45316" y="35159"/>
                  <a:pt x="45348" y="35239"/>
                </a:cubicBezTo>
                <a:cubicBezTo>
                  <a:pt x="45291" y="35011"/>
                  <a:pt x="45234" y="34801"/>
                  <a:pt x="45139" y="34573"/>
                </a:cubicBezTo>
                <a:cubicBezTo>
                  <a:pt x="45101" y="34459"/>
                  <a:pt x="45025" y="34364"/>
                  <a:pt x="44968" y="34268"/>
                </a:cubicBezTo>
                <a:cubicBezTo>
                  <a:pt x="44930" y="34230"/>
                  <a:pt x="44910" y="34192"/>
                  <a:pt x="44872" y="34154"/>
                </a:cubicBezTo>
                <a:lnTo>
                  <a:pt x="44834" y="34078"/>
                </a:lnTo>
                <a:lnTo>
                  <a:pt x="44796" y="34040"/>
                </a:lnTo>
                <a:cubicBezTo>
                  <a:pt x="44720" y="33926"/>
                  <a:pt x="44682" y="33811"/>
                  <a:pt x="44663" y="33678"/>
                </a:cubicBezTo>
                <a:lnTo>
                  <a:pt x="44663" y="33678"/>
                </a:lnTo>
                <a:cubicBezTo>
                  <a:pt x="44675" y="33687"/>
                  <a:pt x="44685" y="33692"/>
                  <a:pt x="44694" y="33692"/>
                </a:cubicBezTo>
                <a:cubicBezTo>
                  <a:pt x="44762" y="33692"/>
                  <a:pt x="44770" y="33474"/>
                  <a:pt x="44720" y="33374"/>
                </a:cubicBezTo>
                <a:lnTo>
                  <a:pt x="44720" y="33374"/>
                </a:lnTo>
                <a:cubicBezTo>
                  <a:pt x="44751" y="33490"/>
                  <a:pt x="44741" y="33540"/>
                  <a:pt x="44709" y="33540"/>
                </a:cubicBezTo>
                <a:cubicBezTo>
                  <a:pt x="44662" y="33540"/>
                  <a:pt x="44570" y="33436"/>
                  <a:pt x="44492" y="33278"/>
                </a:cubicBezTo>
                <a:cubicBezTo>
                  <a:pt x="44454" y="32802"/>
                  <a:pt x="44339" y="32764"/>
                  <a:pt x="44301" y="32517"/>
                </a:cubicBezTo>
                <a:lnTo>
                  <a:pt x="44301" y="32517"/>
                </a:lnTo>
                <a:lnTo>
                  <a:pt x="44320" y="32822"/>
                </a:lnTo>
                <a:cubicBezTo>
                  <a:pt x="44225" y="32726"/>
                  <a:pt x="44206" y="32479"/>
                  <a:pt x="44130" y="32155"/>
                </a:cubicBezTo>
                <a:cubicBezTo>
                  <a:pt x="44133" y="32153"/>
                  <a:pt x="44136" y="32152"/>
                  <a:pt x="44139" y="32152"/>
                </a:cubicBezTo>
                <a:cubicBezTo>
                  <a:pt x="44150" y="32152"/>
                  <a:pt x="44159" y="32166"/>
                  <a:pt x="44167" y="32187"/>
                </a:cubicBezTo>
                <a:lnTo>
                  <a:pt x="44167" y="32187"/>
                </a:lnTo>
                <a:cubicBezTo>
                  <a:pt x="44070" y="31839"/>
                  <a:pt x="44244" y="31388"/>
                  <a:pt x="44111" y="30937"/>
                </a:cubicBezTo>
                <a:cubicBezTo>
                  <a:pt x="44130" y="30689"/>
                  <a:pt x="44263" y="30899"/>
                  <a:pt x="44282" y="30670"/>
                </a:cubicBezTo>
                <a:cubicBezTo>
                  <a:pt x="44092" y="30080"/>
                  <a:pt x="44320" y="30023"/>
                  <a:pt x="44168" y="29395"/>
                </a:cubicBezTo>
                <a:lnTo>
                  <a:pt x="44168" y="29395"/>
                </a:lnTo>
                <a:cubicBezTo>
                  <a:pt x="44127" y="29476"/>
                  <a:pt x="44107" y="29530"/>
                  <a:pt x="44086" y="29530"/>
                </a:cubicBezTo>
                <a:cubicBezTo>
                  <a:pt x="44058" y="29530"/>
                  <a:pt x="44026" y="29435"/>
                  <a:pt x="43940" y="29185"/>
                </a:cubicBezTo>
                <a:lnTo>
                  <a:pt x="43940" y="29185"/>
                </a:lnTo>
                <a:lnTo>
                  <a:pt x="44130" y="30213"/>
                </a:lnTo>
                <a:lnTo>
                  <a:pt x="43901" y="29566"/>
                </a:lnTo>
                <a:lnTo>
                  <a:pt x="43901" y="29566"/>
                </a:lnTo>
                <a:cubicBezTo>
                  <a:pt x="43940" y="29871"/>
                  <a:pt x="44035" y="30213"/>
                  <a:pt x="44035" y="30404"/>
                </a:cubicBezTo>
                <a:cubicBezTo>
                  <a:pt x="43973" y="30238"/>
                  <a:pt x="43950" y="30174"/>
                  <a:pt x="43930" y="30174"/>
                </a:cubicBezTo>
                <a:cubicBezTo>
                  <a:pt x="43913" y="30174"/>
                  <a:pt x="43898" y="30220"/>
                  <a:pt x="43863" y="30289"/>
                </a:cubicBezTo>
                <a:cubicBezTo>
                  <a:pt x="43997" y="29833"/>
                  <a:pt x="43673" y="29452"/>
                  <a:pt x="43730" y="28938"/>
                </a:cubicBezTo>
                <a:lnTo>
                  <a:pt x="44016" y="28919"/>
                </a:lnTo>
                <a:cubicBezTo>
                  <a:pt x="44035" y="28138"/>
                  <a:pt x="43673" y="27605"/>
                  <a:pt x="43559" y="26634"/>
                </a:cubicBezTo>
                <a:lnTo>
                  <a:pt x="43559" y="26958"/>
                </a:lnTo>
                <a:cubicBezTo>
                  <a:pt x="43426" y="26844"/>
                  <a:pt x="43426" y="26368"/>
                  <a:pt x="43330" y="26063"/>
                </a:cubicBezTo>
                <a:cubicBezTo>
                  <a:pt x="43426" y="26063"/>
                  <a:pt x="43426" y="25873"/>
                  <a:pt x="43445" y="25739"/>
                </a:cubicBezTo>
                <a:lnTo>
                  <a:pt x="43445" y="25739"/>
                </a:lnTo>
                <a:cubicBezTo>
                  <a:pt x="43444" y="25740"/>
                  <a:pt x="43443" y="25740"/>
                  <a:pt x="43442" y="25740"/>
                </a:cubicBezTo>
                <a:cubicBezTo>
                  <a:pt x="43385" y="25740"/>
                  <a:pt x="43290" y="25015"/>
                  <a:pt x="43102" y="24978"/>
                </a:cubicBezTo>
                <a:lnTo>
                  <a:pt x="43121" y="24540"/>
                </a:lnTo>
                <a:cubicBezTo>
                  <a:pt x="42988" y="23759"/>
                  <a:pt x="42645" y="23721"/>
                  <a:pt x="42512" y="22979"/>
                </a:cubicBezTo>
                <a:lnTo>
                  <a:pt x="42512" y="22979"/>
                </a:lnTo>
                <a:cubicBezTo>
                  <a:pt x="42554" y="23038"/>
                  <a:pt x="42584" y="23051"/>
                  <a:pt x="42608" y="23051"/>
                </a:cubicBezTo>
                <a:cubicBezTo>
                  <a:pt x="42629" y="23051"/>
                  <a:pt x="42647" y="23040"/>
                  <a:pt x="42666" y="23040"/>
                </a:cubicBezTo>
                <a:cubicBezTo>
                  <a:pt x="42703" y="23040"/>
                  <a:pt x="42746" y="23079"/>
                  <a:pt x="42835" y="23303"/>
                </a:cubicBezTo>
                <a:cubicBezTo>
                  <a:pt x="42780" y="23082"/>
                  <a:pt x="42743" y="22845"/>
                  <a:pt x="42689" y="22845"/>
                </a:cubicBezTo>
                <a:cubicBezTo>
                  <a:pt x="42687" y="22845"/>
                  <a:pt x="42685" y="22845"/>
                  <a:pt x="42683" y="22846"/>
                </a:cubicBezTo>
                <a:cubicBezTo>
                  <a:pt x="42702" y="22693"/>
                  <a:pt x="42397" y="22198"/>
                  <a:pt x="42417" y="21951"/>
                </a:cubicBezTo>
                <a:cubicBezTo>
                  <a:pt x="42359" y="21856"/>
                  <a:pt x="42245" y="21856"/>
                  <a:pt x="42188" y="21570"/>
                </a:cubicBezTo>
                <a:cubicBezTo>
                  <a:pt x="42188" y="21561"/>
                  <a:pt x="42198" y="21556"/>
                  <a:pt x="42207" y="21556"/>
                </a:cubicBezTo>
                <a:cubicBezTo>
                  <a:pt x="42210" y="21556"/>
                  <a:pt x="42213" y="21556"/>
                  <a:pt x="42216" y="21557"/>
                </a:cubicBezTo>
                <a:lnTo>
                  <a:pt x="42216" y="21557"/>
                </a:lnTo>
                <a:cubicBezTo>
                  <a:pt x="42174" y="21497"/>
                  <a:pt x="42117" y="21329"/>
                  <a:pt x="42075" y="21329"/>
                </a:cubicBezTo>
                <a:cubicBezTo>
                  <a:pt x="42059" y="21329"/>
                  <a:pt x="42046" y="21354"/>
                  <a:pt x="42036" y="21418"/>
                </a:cubicBezTo>
                <a:cubicBezTo>
                  <a:pt x="42131" y="20599"/>
                  <a:pt x="41522" y="19324"/>
                  <a:pt x="41617" y="18600"/>
                </a:cubicBezTo>
                <a:cubicBezTo>
                  <a:pt x="41465" y="18086"/>
                  <a:pt x="41293" y="17439"/>
                  <a:pt x="41160" y="16963"/>
                </a:cubicBezTo>
                <a:lnTo>
                  <a:pt x="41160" y="16963"/>
                </a:lnTo>
                <a:cubicBezTo>
                  <a:pt x="41188" y="16977"/>
                  <a:pt x="41206" y="16970"/>
                  <a:pt x="41213" y="16996"/>
                </a:cubicBezTo>
                <a:lnTo>
                  <a:pt x="41213" y="16996"/>
                </a:lnTo>
                <a:cubicBezTo>
                  <a:pt x="41148" y="16368"/>
                  <a:pt x="40873" y="16680"/>
                  <a:pt x="40798" y="15916"/>
                </a:cubicBezTo>
                <a:cubicBezTo>
                  <a:pt x="40811" y="15820"/>
                  <a:pt x="40826" y="15784"/>
                  <a:pt x="40842" y="15784"/>
                </a:cubicBezTo>
                <a:cubicBezTo>
                  <a:pt x="40889" y="15784"/>
                  <a:pt x="40944" y="16085"/>
                  <a:pt x="40963" y="16085"/>
                </a:cubicBezTo>
                <a:cubicBezTo>
                  <a:pt x="40967" y="16085"/>
                  <a:pt x="40970" y="16069"/>
                  <a:pt x="40970" y="16030"/>
                </a:cubicBezTo>
                <a:cubicBezTo>
                  <a:pt x="41236" y="15859"/>
                  <a:pt x="40703" y="15135"/>
                  <a:pt x="40779" y="14583"/>
                </a:cubicBezTo>
                <a:lnTo>
                  <a:pt x="40779" y="14583"/>
                </a:lnTo>
                <a:lnTo>
                  <a:pt x="40817" y="14697"/>
                </a:lnTo>
                <a:cubicBezTo>
                  <a:pt x="40836" y="14279"/>
                  <a:pt x="40475" y="13765"/>
                  <a:pt x="40360" y="13117"/>
                </a:cubicBezTo>
                <a:lnTo>
                  <a:pt x="40360" y="13117"/>
                </a:lnTo>
                <a:cubicBezTo>
                  <a:pt x="40360" y="13117"/>
                  <a:pt x="40377" y="13134"/>
                  <a:pt x="40389" y="13134"/>
                </a:cubicBezTo>
                <a:cubicBezTo>
                  <a:pt x="40394" y="13134"/>
                  <a:pt x="40398" y="13130"/>
                  <a:pt x="40398" y="13117"/>
                </a:cubicBezTo>
                <a:cubicBezTo>
                  <a:pt x="40151" y="12718"/>
                  <a:pt x="39904" y="11899"/>
                  <a:pt x="39732" y="11290"/>
                </a:cubicBezTo>
                <a:lnTo>
                  <a:pt x="39732" y="11290"/>
                </a:lnTo>
                <a:cubicBezTo>
                  <a:pt x="39835" y="11405"/>
                  <a:pt x="39851" y="11486"/>
                  <a:pt x="39880" y="11486"/>
                </a:cubicBezTo>
                <a:cubicBezTo>
                  <a:pt x="39894" y="11486"/>
                  <a:pt x="39910" y="11467"/>
                  <a:pt x="39942" y="11423"/>
                </a:cubicBezTo>
                <a:cubicBezTo>
                  <a:pt x="39913" y="11317"/>
                  <a:pt x="39883" y="11305"/>
                  <a:pt x="39847" y="11305"/>
                </a:cubicBezTo>
                <a:cubicBezTo>
                  <a:pt x="39837" y="11305"/>
                  <a:pt x="39826" y="11306"/>
                  <a:pt x="39815" y="11306"/>
                </a:cubicBezTo>
                <a:cubicBezTo>
                  <a:pt x="39762" y="11306"/>
                  <a:pt x="39698" y="11283"/>
                  <a:pt x="39618" y="11004"/>
                </a:cubicBezTo>
                <a:cubicBezTo>
                  <a:pt x="39637" y="10814"/>
                  <a:pt x="39618" y="10395"/>
                  <a:pt x="39713" y="10319"/>
                </a:cubicBezTo>
                <a:lnTo>
                  <a:pt x="39846" y="10833"/>
                </a:lnTo>
                <a:cubicBezTo>
                  <a:pt x="39942" y="10528"/>
                  <a:pt x="39694" y="10166"/>
                  <a:pt x="39656" y="9881"/>
                </a:cubicBezTo>
                <a:lnTo>
                  <a:pt x="39656" y="9881"/>
                </a:lnTo>
                <a:lnTo>
                  <a:pt x="39732" y="9900"/>
                </a:lnTo>
                <a:cubicBezTo>
                  <a:pt x="39523" y="9100"/>
                  <a:pt x="39351" y="9138"/>
                  <a:pt x="39142" y="8282"/>
                </a:cubicBezTo>
                <a:lnTo>
                  <a:pt x="39104" y="8377"/>
                </a:lnTo>
                <a:cubicBezTo>
                  <a:pt x="38818" y="7958"/>
                  <a:pt x="39104" y="7958"/>
                  <a:pt x="38837" y="7539"/>
                </a:cubicBezTo>
                <a:lnTo>
                  <a:pt x="38990" y="7330"/>
                </a:lnTo>
                <a:cubicBezTo>
                  <a:pt x="38856" y="7044"/>
                  <a:pt x="38495" y="6321"/>
                  <a:pt x="38285" y="5788"/>
                </a:cubicBezTo>
                <a:lnTo>
                  <a:pt x="38285" y="5788"/>
                </a:lnTo>
                <a:cubicBezTo>
                  <a:pt x="38552" y="6188"/>
                  <a:pt x="38780" y="6606"/>
                  <a:pt x="38990" y="7044"/>
                </a:cubicBezTo>
                <a:cubicBezTo>
                  <a:pt x="38894" y="6740"/>
                  <a:pt x="38647" y="6016"/>
                  <a:pt x="38514" y="5902"/>
                </a:cubicBezTo>
                <a:lnTo>
                  <a:pt x="38514" y="5902"/>
                </a:lnTo>
                <a:cubicBezTo>
                  <a:pt x="38590" y="6016"/>
                  <a:pt x="38647" y="6149"/>
                  <a:pt x="38666" y="6283"/>
                </a:cubicBezTo>
                <a:cubicBezTo>
                  <a:pt x="38380" y="5864"/>
                  <a:pt x="38152" y="5388"/>
                  <a:pt x="38000" y="4893"/>
                </a:cubicBezTo>
                <a:cubicBezTo>
                  <a:pt x="38380" y="4893"/>
                  <a:pt x="37600" y="3313"/>
                  <a:pt x="37771" y="2799"/>
                </a:cubicBezTo>
                <a:cubicBezTo>
                  <a:pt x="37619" y="2437"/>
                  <a:pt x="37505" y="2075"/>
                  <a:pt x="37429" y="1676"/>
                </a:cubicBezTo>
                <a:cubicBezTo>
                  <a:pt x="37410" y="1580"/>
                  <a:pt x="37391" y="1485"/>
                  <a:pt x="37371" y="1390"/>
                </a:cubicBezTo>
                <a:cubicBezTo>
                  <a:pt x="37352" y="1295"/>
                  <a:pt x="37333" y="1162"/>
                  <a:pt x="37314" y="1066"/>
                </a:cubicBezTo>
                <a:cubicBezTo>
                  <a:pt x="37257" y="724"/>
                  <a:pt x="37200" y="362"/>
                  <a:pt x="37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9"/>
          <p:cNvSpPr/>
          <p:nvPr/>
        </p:nvSpPr>
        <p:spPr>
          <a:xfrm>
            <a:off x="6889439" y="6384575"/>
            <a:ext cx="33" cy="33"/>
          </a:xfrm>
          <a:custGeom>
            <a:avLst/>
            <a:gdLst/>
            <a:ahLst/>
            <a:cxnLst/>
            <a:rect l="l" t="t" r="r" b="b"/>
            <a:pathLst>
              <a:path w="1" h="1" extrusionOk="0">
                <a:moveTo>
                  <a:pt x="0" y="0"/>
                </a:moveTo>
                <a:lnTo>
                  <a:pt x="0" y="0"/>
                </a:lnTo>
                <a:cubicBezTo>
                  <a:pt x="0" y="0"/>
                  <a:pt x="0" y="0"/>
                  <a:pt x="0" y="0"/>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9"/>
          <p:cNvSpPr/>
          <p:nvPr/>
        </p:nvSpPr>
        <p:spPr>
          <a:xfrm>
            <a:off x="5551484" y="6227085"/>
            <a:ext cx="1270" cy="5602"/>
          </a:xfrm>
          <a:custGeom>
            <a:avLst/>
            <a:gdLst/>
            <a:ahLst/>
            <a:cxnLst/>
            <a:rect l="l" t="t" r="r" b="b"/>
            <a:pathLst>
              <a:path w="39" h="172" extrusionOk="0">
                <a:moveTo>
                  <a:pt x="0" y="0"/>
                </a:moveTo>
                <a:lnTo>
                  <a:pt x="19" y="96"/>
                </a:lnTo>
                <a:cubicBezTo>
                  <a:pt x="19" y="115"/>
                  <a:pt x="19" y="134"/>
                  <a:pt x="39" y="172"/>
                </a:cubicBezTo>
                <a:cubicBezTo>
                  <a:pt x="39" y="134"/>
                  <a:pt x="39" y="96"/>
                  <a:pt x="39" y="58"/>
                </a:cubicBezTo>
                <a:lnTo>
                  <a:pt x="0" y="0"/>
                </a:ln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9"/>
          <p:cNvSpPr/>
          <p:nvPr/>
        </p:nvSpPr>
        <p:spPr>
          <a:xfrm>
            <a:off x="6518020" y="6941947"/>
            <a:ext cx="8174" cy="4364"/>
          </a:xfrm>
          <a:custGeom>
            <a:avLst/>
            <a:gdLst/>
            <a:ahLst/>
            <a:cxnLst/>
            <a:rect l="l" t="t" r="r" b="b"/>
            <a:pathLst>
              <a:path w="251" h="134" extrusionOk="0">
                <a:moveTo>
                  <a:pt x="1" y="0"/>
                </a:moveTo>
                <a:cubicBezTo>
                  <a:pt x="0" y="5"/>
                  <a:pt x="0" y="10"/>
                  <a:pt x="1" y="14"/>
                </a:cubicBezTo>
                <a:lnTo>
                  <a:pt x="1" y="14"/>
                </a:lnTo>
                <a:lnTo>
                  <a:pt x="1" y="0"/>
                </a:lnTo>
                <a:close/>
                <a:moveTo>
                  <a:pt x="1" y="14"/>
                </a:moveTo>
                <a:lnTo>
                  <a:pt x="1" y="133"/>
                </a:lnTo>
                <a:cubicBezTo>
                  <a:pt x="250" y="45"/>
                  <a:pt x="18" y="72"/>
                  <a:pt x="1" y="14"/>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9"/>
          <p:cNvSpPr/>
          <p:nvPr/>
        </p:nvSpPr>
        <p:spPr>
          <a:xfrm>
            <a:off x="6662517" y="6904105"/>
            <a:ext cx="14297" cy="5634"/>
          </a:xfrm>
          <a:custGeom>
            <a:avLst/>
            <a:gdLst/>
            <a:ahLst/>
            <a:cxnLst/>
            <a:rect l="l" t="t" r="r" b="b"/>
            <a:pathLst>
              <a:path w="439" h="173" extrusionOk="0">
                <a:moveTo>
                  <a:pt x="438" y="1"/>
                </a:moveTo>
                <a:lnTo>
                  <a:pt x="0" y="172"/>
                </a:lnTo>
                <a:lnTo>
                  <a:pt x="115" y="134"/>
                </a:lnTo>
                <a:lnTo>
                  <a:pt x="438" y="1"/>
                </a:ln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9"/>
          <p:cNvSpPr/>
          <p:nvPr/>
        </p:nvSpPr>
        <p:spPr>
          <a:xfrm>
            <a:off x="6873938" y="6305830"/>
            <a:ext cx="6448" cy="8012"/>
          </a:xfrm>
          <a:custGeom>
            <a:avLst/>
            <a:gdLst/>
            <a:ahLst/>
            <a:cxnLst/>
            <a:rect l="l" t="t" r="r" b="b"/>
            <a:pathLst>
              <a:path w="198" h="246" extrusionOk="0">
                <a:moveTo>
                  <a:pt x="133" y="0"/>
                </a:moveTo>
                <a:lnTo>
                  <a:pt x="0" y="115"/>
                </a:lnTo>
                <a:cubicBezTo>
                  <a:pt x="34" y="199"/>
                  <a:pt x="86" y="246"/>
                  <a:pt x="124" y="246"/>
                </a:cubicBezTo>
                <a:cubicBezTo>
                  <a:pt x="172" y="246"/>
                  <a:pt x="197" y="170"/>
                  <a:pt x="133" y="0"/>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9"/>
          <p:cNvSpPr/>
          <p:nvPr/>
        </p:nvSpPr>
        <p:spPr>
          <a:xfrm>
            <a:off x="6788353" y="5933825"/>
            <a:ext cx="5015" cy="19866"/>
          </a:xfrm>
          <a:custGeom>
            <a:avLst/>
            <a:gdLst/>
            <a:ahLst/>
            <a:cxnLst/>
            <a:rect l="l" t="t" r="r" b="b"/>
            <a:pathLst>
              <a:path w="154" h="610" extrusionOk="0">
                <a:moveTo>
                  <a:pt x="1" y="1"/>
                </a:moveTo>
                <a:cubicBezTo>
                  <a:pt x="58" y="229"/>
                  <a:pt x="77" y="496"/>
                  <a:pt x="115" y="610"/>
                </a:cubicBezTo>
                <a:cubicBezTo>
                  <a:pt x="153" y="400"/>
                  <a:pt x="115" y="172"/>
                  <a:pt x="1" y="1"/>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9"/>
          <p:cNvSpPr/>
          <p:nvPr/>
        </p:nvSpPr>
        <p:spPr>
          <a:xfrm>
            <a:off x="5893105" y="5822220"/>
            <a:ext cx="12441" cy="5634"/>
          </a:xfrm>
          <a:custGeom>
            <a:avLst/>
            <a:gdLst/>
            <a:ahLst/>
            <a:cxnLst/>
            <a:rect l="l" t="t" r="r" b="b"/>
            <a:pathLst>
              <a:path w="382" h="173" extrusionOk="0">
                <a:moveTo>
                  <a:pt x="381" y="1"/>
                </a:moveTo>
                <a:lnTo>
                  <a:pt x="0" y="172"/>
                </a:lnTo>
                <a:lnTo>
                  <a:pt x="191" y="115"/>
                </a:lnTo>
                <a:lnTo>
                  <a:pt x="381" y="1"/>
                </a:ln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9"/>
          <p:cNvSpPr/>
          <p:nvPr/>
        </p:nvSpPr>
        <p:spPr>
          <a:xfrm>
            <a:off x="5576886" y="6896680"/>
            <a:ext cx="1921" cy="651"/>
          </a:xfrm>
          <a:custGeom>
            <a:avLst/>
            <a:gdLst/>
            <a:ahLst/>
            <a:cxnLst/>
            <a:rect l="l" t="t" r="r" b="b"/>
            <a:pathLst>
              <a:path w="59" h="20" extrusionOk="0">
                <a:moveTo>
                  <a:pt x="20" y="0"/>
                </a:moveTo>
                <a:lnTo>
                  <a:pt x="1" y="19"/>
                </a:lnTo>
                <a:lnTo>
                  <a:pt x="1" y="19"/>
                </a:lnTo>
                <a:lnTo>
                  <a:pt x="58" y="0"/>
                </a:ln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9"/>
          <p:cNvSpPr/>
          <p:nvPr/>
        </p:nvSpPr>
        <p:spPr>
          <a:xfrm>
            <a:off x="6681731" y="6951847"/>
            <a:ext cx="5602" cy="1270"/>
          </a:xfrm>
          <a:custGeom>
            <a:avLst/>
            <a:gdLst/>
            <a:ahLst/>
            <a:cxnLst/>
            <a:rect l="l" t="t" r="r" b="b"/>
            <a:pathLst>
              <a:path w="172" h="39" extrusionOk="0">
                <a:moveTo>
                  <a:pt x="153" y="1"/>
                </a:moveTo>
                <a:cubicBezTo>
                  <a:pt x="58" y="1"/>
                  <a:pt x="20" y="20"/>
                  <a:pt x="0" y="39"/>
                </a:cubicBezTo>
                <a:cubicBezTo>
                  <a:pt x="96" y="20"/>
                  <a:pt x="172" y="20"/>
                  <a:pt x="153" y="1"/>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9"/>
          <p:cNvSpPr/>
          <p:nvPr/>
        </p:nvSpPr>
        <p:spPr>
          <a:xfrm>
            <a:off x="6753638" y="6953085"/>
            <a:ext cx="4397" cy="521"/>
          </a:xfrm>
          <a:custGeom>
            <a:avLst/>
            <a:gdLst/>
            <a:ahLst/>
            <a:cxnLst/>
            <a:rect l="l" t="t" r="r" b="b"/>
            <a:pathLst>
              <a:path w="135" h="16" extrusionOk="0">
                <a:moveTo>
                  <a:pt x="1" y="1"/>
                </a:moveTo>
                <a:cubicBezTo>
                  <a:pt x="20" y="10"/>
                  <a:pt x="44" y="15"/>
                  <a:pt x="68" y="15"/>
                </a:cubicBezTo>
                <a:cubicBezTo>
                  <a:pt x="91" y="15"/>
                  <a:pt x="115" y="10"/>
                  <a:pt x="134" y="1"/>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9"/>
          <p:cNvSpPr/>
          <p:nvPr/>
        </p:nvSpPr>
        <p:spPr>
          <a:xfrm>
            <a:off x="5715163" y="6935727"/>
            <a:ext cx="3745" cy="651"/>
          </a:xfrm>
          <a:custGeom>
            <a:avLst/>
            <a:gdLst/>
            <a:ahLst/>
            <a:cxnLst/>
            <a:rect l="l" t="t" r="r" b="b"/>
            <a:pathLst>
              <a:path w="115" h="20" extrusionOk="0">
                <a:moveTo>
                  <a:pt x="115" y="1"/>
                </a:moveTo>
                <a:lnTo>
                  <a:pt x="0" y="20"/>
                </a:ln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9"/>
          <p:cNvSpPr/>
          <p:nvPr/>
        </p:nvSpPr>
        <p:spPr>
          <a:xfrm>
            <a:off x="6904322" y="6946897"/>
            <a:ext cx="1270" cy="5015"/>
          </a:xfrm>
          <a:custGeom>
            <a:avLst/>
            <a:gdLst/>
            <a:ahLst/>
            <a:cxnLst/>
            <a:rect l="l" t="t" r="r" b="b"/>
            <a:pathLst>
              <a:path w="39" h="154" extrusionOk="0">
                <a:moveTo>
                  <a:pt x="0" y="0"/>
                </a:moveTo>
                <a:lnTo>
                  <a:pt x="0" y="39"/>
                </a:lnTo>
                <a:cubicBezTo>
                  <a:pt x="23" y="122"/>
                  <a:pt x="33" y="154"/>
                  <a:pt x="36" y="154"/>
                </a:cubicBezTo>
                <a:cubicBezTo>
                  <a:pt x="39" y="154"/>
                  <a:pt x="23" y="81"/>
                  <a:pt x="0" y="0"/>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9"/>
          <p:cNvSpPr/>
          <p:nvPr/>
        </p:nvSpPr>
        <p:spPr>
          <a:xfrm>
            <a:off x="6735661" y="5762722"/>
            <a:ext cx="40351" cy="9314"/>
          </a:xfrm>
          <a:custGeom>
            <a:avLst/>
            <a:gdLst/>
            <a:ahLst/>
            <a:cxnLst/>
            <a:rect l="l" t="t" r="r" b="b"/>
            <a:pathLst>
              <a:path w="1239" h="286" extrusionOk="0">
                <a:moveTo>
                  <a:pt x="724" y="0"/>
                </a:moveTo>
                <a:cubicBezTo>
                  <a:pt x="1124" y="171"/>
                  <a:pt x="1" y="76"/>
                  <a:pt x="629" y="286"/>
                </a:cubicBezTo>
                <a:cubicBezTo>
                  <a:pt x="591" y="229"/>
                  <a:pt x="1238" y="152"/>
                  <a:pt x="724" y="0"/>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9"/>
          <p:cNvSpPr/>
          <p:nvPr/>
        </p:nvSpPr>
        <p:spPr>
          <a:xfrm>
            <a:off x="6894389" y="6628236"/>
            <a:ext cx="1889" cy="3126"/>
          </a:xfrm>
          <a:custGeom>
            <a:avLst/>
            <a:gdLst/>
            <a:ahLst/>
            <a:cxnLst/>
            <a:rect l="l" t="t" r="r" b="b"/>
            <a:pathLst>
              <a:path w="58" h="96" extrusionOk="0">
                <a:moveTo>
                  <a:pt x="58" y="0"/>
                </a:moveTo>
                <a:lnTo>
                  <a:pt x="58" y="0"/>
                </a:lnTo>
                <a:cubicBezTo>
                  <a:pt x="39" y="19"/>
                  <a:pt x="20" y="57"/>
                  <a:pt x="0" y="95"/>
                </a:cubicBezTo>
                <a:cubicBezTo>
                  <a:pt x="20" y="95"/>
                  <a:pt x="39" y="76"/>
                  <a:pt x="58" y="0"/>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9"/>
          <p:cNvSpPr/>
          <p:nvPr/>
        </p:nvSpPr>
        <p:spPr>
          <a:xfrm>
            <a:off x="6885694" y="6848319"/>
            <a:ext cx="651" cy="5602"/>
          </a:xfrm>
          <a:custGeom>
            <a:avLst/>
            <a:gdLst/>
            <a:ahLst/>
            <a:cxnLst/>
            <a:rect l="l" t="t" r="r" b="b"/>
            <a:pathLst>
              <a:path w="20" h="172" extrusionOk="0">
                <a:moveTo>
                  <a:pt x="20" y="0"/>
                </a:moveTo>
                <a:lnTo>
                  <a:pt x="10" y="86"/>
                </a:lnTo>
                <a:cubicBezTo>
                  <a:pt x="15" y="58"/>
                  <a:pt x="20" y="29"/>
                  <a:pt x="20" y="0"/>
                </a:cubicBezTo>
                <a:close/>
                <a:moveTo>
                  <a:pt x="10" y="86"/>
                </a:moveTo>
                <a:cubicBezTo>
                  <a:pt x="6" y="115"/>
                  <a:pt x="1" y="143"/>
                  <a:pt x="1" y="172"/>
                </a:cubicBezTo>
                <a:lnTo>
                  <a:pt x="10" y="86"/>
                </a:ln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9"/>
          <p:cNvSpPr/>
          <p:nvPr/>
        </p:nvSpPr>
        <p:spPr>
          <a:xfrm>
            <a:off x="6883219" y="6509174"/>
            <a:ext cx="33" cy="2508"/>
          </a:xfrm>
          <a:custGeom>
            <a:avLst/>
            <a:gdLst/>
            <a:ahLst/>
            <a:cxnLst/>
            <a:rect l="l" t="t" r="r" b="b"/>
            <a:pathLst>
              <a:path w="1" h="77" extrusionOk="0">
                <a:moveTo>
                  <a:pt x="1" y="1"/>
                </a:moveTo>
                <a:lnTo>
                  <a:pt x="1" y="77"/>
                </a:lnTo>
                <a:cubicBezTo>
                  <a:pt x="1" y="39"/>
                  <a:pt x="1" y="20"/>
                  <a:pt x="1" y="1"/>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9"/>
          <p:cNvSpPr/>
          <p:nvPr/>
        </p:nvSpPr>
        <p:spPr>
          <a:xfrm>
            <a:off x="6881981" y="6503605"/>
            <a:ext cx="1270" cy="5602"/>
          </a:xfrm>
          <a:custGeom>
            <a:avLst/>
            <a:gdLst/>
            <a:ahLst/>
            <a:cxnLst/>
            <a:rect l="l" t="t" r="r" b="b"/>
            <a:pathLst>
              <a:path w="39" h="172" extrusionOk="0">
                <a:moveTo>
                  <a:pt x="20" y="0"/>
                </a:moveTo>
                <a:cubicBezTo>
                  <a:pt x="1" y="0"/>
                  <a:pt x="1" y="19"/>
                  <a:pt x="1" y="38"/>
                </a:cubicBezTo>
                <a:cubicBezTo>
                  <a:pt x="20" y="76"/>
                  <a:pt x="39" y="114"/>
                  <a:pt x="39" y="171"/>
                </a:cubicBezTo>
                <a:lnTo>
                  <a:pt x="39" y="171"/>
                </a:lnTo>
                <a:cubicBezTo>
                  <a:pt x="39" y="114"/>
                  <a:pt x="20" y="38"/>
                  <a:pt x="20" y="0"/>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9"/>
          <p:cNvSpPr/>
          <p:nvPr/>
        </p:nvSpPr>
        <p:spPr>
          <a:xfrm>
            <a:off x="6873938" y="6390144"/>
            <a:ext cx="1270" cy="6220"/>
          </a:xfrm>
          <a:custGeom>
            <a:avLst/>
            <a:gdLst/>
            <a:ahLst/>
            <a:cxnLst/>
            <a:rect l="l" t="t" r="r" b="b"/>
            <a:pathLst>
              <a:path w="39" h="191" extrusionOk="0">
                <a:moveTo>
                  <a:pt x="38" y="0"/>
                </a:moveTo>
                <a:lnTo>
                  <a:pt x="38" y="8"/>
                </a:lnTo>
                <a:lnTo>
                  <a:pt x="38" y="8"/>
                </a:lnTo>
                <a:cubicBezTo>
                  <a:pt x="38" y="5"/>
                  <a:pt x="38" y="3"/>
                  <a:pt x="38" y="0"/>
                </a:cubicBezTo>
                <a:close/>
                <a:moveTo>
                  <a:pt x="38" y="8"/>
                </a:moveTo>
                <a:cubicBezTo>
                  <a:pt x="34" y="28"/>
                  <a:pt x="17" y="60"/>
                  <a:pt x="0" y="77"/>
                </a:cubicBezTo>
                <a:cubicBezTo>
                  <a:pt x="0" y="96"/>
                  <a:pt x="0" y="153"/>
                  <a:pt x="19" y="191"/>
                </a:cubicBezTo>
                <a:lnTo>
                  <a:pt x="38" y="8"/>
                </a:ln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9"/>
          <p:cNvSpPr/>
          <p:nvPr/>
        </p:nvSpPr>
        <p:spPr>
          <a:xfrm>
            <a:off x="5589913" y="6013189"/>
            <a:ext cx="33" cy="651"/>
          </a:xfrm>
          <a:custGeom>
            <a:avLst/>
            <a:gdLst/>
            <a:ahLst/>
            <a:cxnLst/>
            <a:rect l="l" t="t" r="r" b="b"/>
            <a:pathLst>
              <a:path w="1" h="20" extrusionOk="0">
                <a:moveTo>
                  <a:pt x="1" y="19"/>
                </a:moveTo>
                <a:lnTo>
                  <a:pt x="1" y="19"/>
                </a:lnTo>
                <a:cubicBezTo>
                  <a:pt x="1" y="19"/>
                  <a:pt x="1" y="0"/>
                  <a:pt x="1" y="19"/>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9"/>
          <p:cNvSpPr/>
          <p:nvPr/>
        </p:nvSpPr>
        <p:spPr>
          <a:xfrm>
            <a:off x="5566986" y="5745364"/>
            <a:ext cx="1337417" cy="1246879"/>
          </a:xfrm>
          <a:custGeom>
            <a:avLst/>
            <a:gdLst/>
            <a:ahLst/>
            <a:cxnLst/>
            <a:rect l="l" t="t" r="r" b="b"/>
            <a:pathLst>
              <a:path w="41066" h="38286" extrusionOk="0">
                <a:moveTo>
                  <a:pt x="419" y="10852"/>
                </a:moveTo>
                <a:lnTo>
                  <a:pt x="419" y="11156"/>
                </a:lnTo>
                <a:cubicBezTo>
                  <a:pt x="419" y="11156"/>
                  <a:pt x="419" y="11161"/>
                  <a:pt x="422" y="11166"/>
                </a:cubicBezTo>
                <a:lnTo>
                  <a:pt x="422" y="11166"/>
                </a:lnTo>
                <a:cubicBezTo>
                  <a:pt x="395" y="11150"/>
                  <a:pt x="381" y="11131"/>
                  <a:pt x="381" y="11099"/>
                </a:cubicBezTo>
                <a:cubicBezTo>
                  <a:pt x="381" y="10928"/>
                  <a:pt x="400" y="10871"/>
                  <a:pt x="419" y="10852"/>
                </a:cubicBezTo>
                <a:close/>
                <a:moveTo>
                  <a:pt x="373" y="21255"/>
                </a:moveTo>
                <a:cubicBezTo>
                  <a:pt x="363" y="21291"/>
                  <a:pt x="353" y="21340"/>
                  <a:pt x="343" y="21399"/>
                </a:cubicBezTo>
                <a:cubicBezTo>
                  <a:pt x="354" y="21350"/>
                  <a:pt x="364" y="21302"/>
                  <a:pt x="373" y="21255"/>
                </a:cubicBezTo>
                <a:close/>
                <a:moveTo>
                  <a:pt x="40239" y="22870"/>
                </a:moveTo>
                <a:lnTo>
                  <a:pt x="40239" y="22870"/>
                </a:lnTo>
                <a:cubicBezTo>
                  <a:pt x="40242" y="22875"/>
                  <a:pt x="40244" y="22880"/>
                  <a:pt x="40246" y="22884"/>
                </a:cubicBezTo>
                <a:cubicBezTo>
                  <a:pt x="40246" y="22876"/>
                  <a:pt x="40243" y="22871"/>
                  <a:pt x="40239" y="22870"/>
                </a:cubicBezTo>
                <a:close/>
                <a:moveTo>
                  <a:pt x="40405" y="33654"/>
                </a:moveTo>
                <a:lnTo>
                  <a:pt x="40405" y="33654"/>
                </a:lnTo>
                <a:cubicBezTo>
                  <a:pt x="40407" y="33700"/>
                  <a:pt x="40413" y="33745"/>
                  <a:pt x="40424" y="33789"/>
                </a:cubicBezTo>
                <a:lnTo>
                  <a:pt x="40424" y="33789"/>
                </a:lnTo>
                <a:cubicBezTo>
                  <a:pt x="40421" y="33742"/>
                  <a:pt x="40417" y="33683"/>
                  <a:pt x="40405" y="33654"/>
                </a:cubicBezTo>
                <a:close/>
                <a:moveTo>
                  <a:pt x="40424" y="33789"/>
                </a:moveTo>
                <a:cubicBezTo>
                  <a:pt x="40426" y="33825"/>
                  <a:pt x="40428" y="33854"/>
                  <a:pt x="40431" y="33854"/>
                </a:cubicBezTo>
                <a:cubicBezTo>
                  <a:pt x="40432" y="33854"/>
                  <a:pt x="40434" y="33847"/>
                  <a:pt x="40437" y="33830"/>
                </a:cubicBezTo>
                <a:cubicBezTo>
                  <a:pt x="40432" y="33817"/>
                  <a:pt x="40428" y="33803"/>
                  <a:pt x="40424" y="33789"/>
                </a:cubicBezTo>
                <a:close/>
                <a:moveTo>
                  <a:pt x="362" y="35258"/>
                </a:moveTo>
                <a:lnTo>
                  <a:pt x="381" y="35296"/>
                </a:lnTo>
                <a:lnTo>
                  <a:pt x="438" y="35353"/>
                </a:lnTo>
                <a:lnTo>
                  <a:pt x="438" y="35277"/>
                </a:lnTo>
                <a:lnTo>
                  <a:pt x="419" y="35277"/>
                </a:lnTo>
                <a:cubicBezTo>
                  <a:pt x="400" y="35277"/>
                  <a:pt x="381" y="35258"/>
                  <a:pt x="362" y="35258"/>
                </a:cubicBezTo>
                <a:close/>
                <a:moveTo>
                  <a:pt x="5026" y="36420"/>
                </a:moveTo>
                <a:lnTo>
                  <a:pt x="4836" y="36439"/>
                </a:lnTo>
                <a:cubicBezTo>
                  <a:pt x="4817" y="36420"/>
                  <a:pt x="4798" y="36420"/>
                  <a:pt x="4779" y="36420"/>
                </a:cubicBezTo>
                <a:close/>
                <a:moveTo>
                  <a:pt x="4692" y="36494"/>
                </a:moveTo>
                <a:lnTo>
                  <a:pt x="4684" y="36496"/>
                </a:lnTo>
                <a:cubicBezTo>
                  <a:pt x="4687" y="36496"/>
                  <a:pt x="4690" y="36495"/>
                  <a:pt x="4692" y="36494"/>
                </a:cubicBezTo>
                <a:close/>
                <a:moveTo>
                  <a:pt x="6245" y="36572"/>
                </a:moveTo>
                <a:cubicBezTo>
                  <a:pt x="6226" y="36572"/>
                  <a:pt x="6207" y="36572"/>
                  <a:pt x="6188" y="36572"/>
                </a:cubicBezTo>
                <a:lnTo>
                  <a:pt x="6245" y="36572"/>
                </a:lnTo>
                <a:cubicBezTo>
                  <a:pt x="6245" y="36572"/>
                  <a:pt x="6245" y="36572"/>
                  <a:pt x="6245" y="36572"/>
                </a:cubicBezTo>
                <a:close/>
                <a:moveTo>
                  <a:pt x="14539" y="37816"/>
                </a:moveTo>
                <a:lnTo>
                  <a:pt x="14539" y="37816"/>
                </a:lnTo>
                <a:cubicBezTo>
                  <a:pt x="14534" y="37820"/>
                  <a:pt x="14530" y="37824"/>
                  <a:pt x="14526" y="37828"/>
                </a:cubicBezTo>
                <a:lnTo>
                  <a:pt x="14539" y="37816"/>
                </a:lnTo>
                <a:close/>
                <a:moveTo>
                  <a:pt x="18003" y="37894"/>
                </a:moveTo>
                <a:cubicBezTo>
                  <a:pt x="17973" y="37896"/>
                  <a:pt x="17943" y="37900"/>
                  <a:pt x="17915" y="37904"/>
                </a:cubicBezTo>
                <a:cubicBezTo>
                  <a:pt x="17952" y="37904"/>
                  <a:pt x="17981" y="37901"/>
                  <a:pt x="18003" y="37894"/>
                </a:cubicBezTo>
                <a:close/>
                <a:moveTo>
                  <a:pt x="22979" y="0"/>
                </a:moveTo>
                <a:cubicBezTo>
                  <a:pt x="21685" y="0"/>
                  <a:pt x="20771" y="209"/>
                  <a:pt x="19590" y="343"/>
                </a:cubicBezTo>
                <a:cubicBezTo>
                  <a:pt x="19202" y="278"/>
                  <a:pt x="18814" y="240"/>
                  <a:pt x="18426" y="240"/>
                </a:cubicBezTo>
                <a:cubicBezTo>
                  <a:pt x="18243" y="240"/>
                  <a:pt x="18060" y="248"/>
                  <a:pt x="17877" y="267"/>
                </a:cubicBezTo>
                <a:cubicBezTo>
                  <a:pt x="17173" y="305"/>
                  <a:pt x="16430" y="400"/>
                  <a:pt x="15821" y="438"/>
                </a:cubicBezTo>
                <a:cubicBezTo>
                  <a:pt x="16011" y="438"/>
                  <a:pt x="15821" y="590"/>
                  <a:pt x="15611" y="647"/>
                </a:cubicBezTo>
                <a:cubicBezTo>
                  <a:pt x="15401" y="647"/>
                  <a:pt x="15098" y="792"/>
                  <a:pt x="14952" y="792"/>
                </a:cubicBezTo>
                <a:cubicBezTo>
                  <a:pt x="14901" y="792"/>
                  <a:pt x="14869" y="774"/>
                  <a:pt x="14869" y="723"/>
                </a:cubicBezTo>
                <a:lnTo>
                  <a:pt x="14983" y="704"/>
                </a:lnTo>
                <a:cubicBezTo>
                  <a:pt x="14905" y="656"/>
                  <a:pt x="14795" y="639"/>
                  <a:pt x="14667" y="639"/>
                </a:cubicBezTo>
                <a:cubicBezTo>
                  <a:pt x="14389" y="639"/>
                  <a:pt x="14027" y="722"/>
                  <a:pt x="13727" y="762"/>
                </a:cubicBezTo>
                <a:lnTo>
                  <a:pt x="13689" y="1028"/>
                </a:lnTo>
                <a:cubicBezTo>
                  <a:pt x="13585" y="1015"/>
                  <a:pt x="13477" y="1009"/>
                  <a:pt x="13366" y="1009"/>
                </a:cubicBezTo>
                <a:cubicBezTo>
                  <a:pt x="12828" y="1009"/>
                  <a:pt x="12220" y="1146"/>
                  <a:pt x="11652" y="1257"/>
                </a:cubicBezTo>
                <a:cubicBezTo>
                  <a:pt x="11180" y="1351"/>
                  <a:pt x="10728" y="1445"/>
                  <a:pt x="10389" y="1445"/>
                </a:cubicBezTo>
                <a:cubicBezTo>
                  <a:pt x="10249" y="1445"/>
                  <a:pt x="10128" y="1429"/>
                  <a:pt x="10033" y="1390"/>
                </a:cubicBezTo>
                <a:cubicBezTo>
                  <a:pt x="9767" y="1466"/>
                  <a:pt x="9424" y="1504"/>
                  <a:pt x="9158" y="1580"/>
                </a:cubicBezTo>
                <a:lnTo>
                  <a:pt x="9158" y="1447"/>
                </a:lnTo>
                <a:lnTo>
                  <a:pt x="7044" y="1447"/>
                </a:lnTo>
                <a:lnTo>
                  <a:pt x="7235" y="1352"/>
                </a:lnTo>
                <a:cubicBezTo>
                  <a:pt x="6702" y="1352"/>
                  <a:pt x="6549" y="1752"/>
                  <a:pt x="6054" y="1752"/>
                </a:cubicBezTo>
                <a:lnTo>
                  <a:pt x="5902" y="1542"/>
                </a:lnTo>
                <a:cubicBezTo>
                  <a:pt x="5349" y="1542"/>
                  <a:pt x="4784" y="1484"/>
                  <a:pt x="4220" y="1484"/>
                </a:cubicBezTo>
                <a:cubicBezTo>
                  <a:pt x="3813" y="1484"/>
                  <a:pt x="3408" y="1514"/>
                  <a:pt x="3008" y="1618"/>
                </a:cubicBezTo>
                <a:cubicBezTo>
                  <a:pt x="3027" y="1580"/>
                  <a:pt x="3046" y="1523"/>
                  <a:pt x="3199" y="1504"/>
                </a:cubicBezTo>
                <a:cubicBezTo>
                  <a:pt x="2970" y="1504"/>
                  <a:pt x="2532" y="1504"/>
                  <a:pt x="2152" y="1542"/>
                </a:cubicBezTo>
                <a:cubicBezTo>
                  <a:pt x="2095" y="1542"/>
                  <a:pt x="1904" y="1580"/>
                  <a:pt x="1771" y="1599"/>
                </a:cubicBezTo>
                <a:cubicBezTo>
                  <a:pt x="1657" y="1618"/>
                  <a:pt x="1542" y="1637"/>
                  <a:pt x="1428" y="1675"/>
                </a:cubicBezTo>
                <a:cubicBezTo>
                  <a:pt x="1295" y="1713"/>
                  <a:pt x="1238" y="1752"/>
                  <a:pt x="1295" y="1790"/>
                </a:cubicBezTo>
                <a:cubicBezTo>
                  <a:pt x="1247" y="1780"/>
                  <a:pt x="1195" y="1775"/>
                  <a:pt x="1143" y="1775"/>
                </a:cubicBezTo>
                <a:cubicBezTo>
                  <a:pt x="1090" y="1775"/>
                  <a:pt x="1038" y="1780"/>
                  <a:pt x="990" y="1790"/>
                </a:cubicBezTo>
                <a:cubicBezTo>
                  <a:pt x="952" y="1999"/>
                  <a:pt x="933" y="2227"/>
                  <a:pt x="933" y="2456"/>
                </a:cubicBezTo>
                <a:lnTo>
                  <a:pt x="933" y="2856"/>
                </a:lnTo>
                <a:lnTo>
                  <a:pt x="952" y="3122"/>
                </a:lnTo>
                <a:lnTo>
                  <a:pt x="990" y="3560"/>
                </a:lnTo>
                <a:lnTo>
                  <a:pt x="857" y="3484"/>
                </a:lnTo>
                <a:lnTo>
                  <a:pt x="857" y="3484"/>
                </a:lnTo>
                <a:cubicBezTo>
                  <a:pt x="1009" y="3827"/>
                  <a:pt x="1066" y="4188"/>
                  <a:pt x="1047" y="4550"/>
                </a:cubicBezTo>
                <a:cubicBezTo>
                  <a:pt x="1032" y="4614"/>
                  <a:pt x="1009" y="4644"/>
                  <a:pt x="991" y="4644"/>
                </a:cubicBezTo>
                <a:cubicBezTo>
                  <a:pt x="966" y="4644"/>
                  <a:pt x="949" y="4585"/>
                  <a:pt x="971" y="4474"/>
                </a:cubicBezTo>
                <a:lnTo>
                  <a:pt x="971" y="4474"/>
                </a:lnTo>
                <a:cubicBezTo>
                  <a:pt x="876" y="4950"/>
                  <a:pt x="1086" y="4874"/>
                  <a:pt x="971" y="5426"/>
                </a:cubicBezTo>
                <a:lnTo>
                  <a:pt x="914" y="5216"/>
                </a:lnTo>
                <a:lnTo>
                  <a:pt x="914" y="5216"/>
                </a:lnTo>
                <a:cubicBezTo>
                  <a:pt x="857" y="5464"/>
                  <a:pt x="876" y="5711"/>
                  <a:pt x="990" y="5940"/>
                </a:cubicBezTo>
                <a:cubicBezTo>
                  <a:pt x="1028" y="6264"/>
                  <a:pt x="895" y="6873"/>
                  <a:pt x="781" y="6949"/>
                </a:cubicBezTo>
                <a:cubicBezTo>
                  <a:pt x="876" y="7139"/>
                  <a:pt x="914" y="7368"/>
                  <a:pt x="876" y="7577"/>
                </a:cubicBezTo>
                <a:cubicBezTo>
                  <a:pt x="867" y="7583"/>
                  <a:pt x="859" y="7586"/>
                  <a:pt x="852" y="7586"/>
                </a:cubicBezTo>
                <a:cubicBezTo>
                  <a:pt x="813" y="7586"/>
                  <a:pt x="800" y="7511"/>
                  <a:pt x="800" y="7463"/>
                </a:cubicBezTo>
                <a:lnTo>
                  <a:pt x="800" y="7463"/>
                </a:lnTo>
                <a:cubicBezTo>
                  <a:pt x="648" y="8282"/>
                  <a:pt x="876" y="8700"/>
                  <a:pt x="724" y="9252"/>
                </a:cubicBezTo>
                <a:cubicBezTo>
                  <a:pt x="667" y="9272"/>
                  <a:pt x="648" y="9291"/>
                  <a:pt x="629" y="9348"/>
                </a:cubicBezTo>
                <a:cubicBezTo>
                  <a:pt x="667" y="8738"/>
                  <a:pt x="705" y="8243"/>
                  <a:pt x="705" y="8205"/>
                </a:cubicBezTo>
                <a:cubicBezTo>
                  <a:pt x="624" y="8205"/>
                  <a:pt x="572" y="8473"/>
                  <a:pt x="500" y="8473"/>
                </a:cubicBezTo>
                <a:cubicBezTo>
                  <a:pt x="471" y="8473"/>
                  <a:pt x="439" y="8428"/>
                  <a:pt x="400" y="8301"/>
                </a:cubicBezTo>
                <a:lnTo>
                  <a:pt x="400" y="8301"/>
                </a:lnTo>
                <a:cubicBezTo>
                  <a:pt x="457" y="8738"/>
                  <a:pt x="629" y="9462"/>
                  <a:pt x="552" y="9976"/>
                </a:cubicBezTo>
                <a:cubicBezTo>
                  <a:pt x="533" y="10014"/>
                  <a:pt x="514" y="10033"/>
                  <a:pt x="495" y="10052"/>
                </a:cubicBezTo>
                <a:lnTo>
                  <a:pt x="495" y="9995"/>
                </a:lnTo>
                <a:cubicBezTo>
                  <a:pt x="476" y="10109"/>
                  <a:pt x="476" y="10223"/>
                  <a:pt x="495" y="10319"/>
                </a:cubicBezTo>
                <a:cubicBezTo>
                  <a:pt x="457" y="10471"/>
                  <a:pt x="438" y="10604"/>
                  <a:pt x="438" y="10756"/>
                </a:cubicBezTo>
                <a:cubicBezTo>
                  <a:pt x="324" y="10814"/>
                  <a:pt x="343" y="11347"/>
                  <a:pt x="343" y="11613"/>
                </a:cubicBezTo>
                <a:cubicBezTo>
                  <a:pt x="347" y="11613"/>
                  <a:pt x="350" y="11612"/>
                  <a:pt x="353" y="11612"/>
                </a:cubicBezTo>
                <a:cubicBezTo>
                  <a:pt x="434" y="11612"/>
                  <a:pt x="446" y="11761"/>
                  <a:pt x="478" y="11761"/>
                </a:cubicBezTo>
                <a:cubicBezTo>
                  <a:pt x="494" y="11761"/>
                  <a:pt x="514" y="11727"/>
                  <a:pt x="549" y="11624"/>
                </a:cubicBezTo>
                <a:lnTo>
                  <a:pt x="549" y="11624"/>
                </a:lnTo>
                <a:cubicBezTo>
                  <a:pt x="549" y="11628"/>
                  <a:pt x="550" y="11630"/>
                  <a:pt x="551" y="11630"/>
                </a:cubicBezTo>
                <a:cubicBezTo>
                  <a:pt x="552" y="11630"/>
                  <a:pt x="552" y="11624"/>
                  <a:pt x="552" y="11613"/>
                </a:cubicBezTo>
                <a:lnTo>
                  <a:pt x="552" y="11613"/>
                </a:lnTo>
                <a:cubicBezTo>
                  <a:pt x="551" y="11617"/>
                  <a:pt x="550" y="11621"/>
                  <a:pt x="549" y="11624"/>
                </a:cubicBezTo>
                <a:lnTo>
                  <a:pt x="549" y="11624"/>
                </a:lnTo>
                <a:cubicBezTo>
                  <a:pt x="544" y="11603"/>
                  <a:pt x="539" y="11517"/>
                  <a:pt x="552" y="11385"/>
                </a:cubicBezTo>
                <a:cubicBezTo>
                  <a:pt x="552" y="11353"/>
                  <a:pt x="552" y="11321"/>
                  <a:pt x="552" y="11290"/>
                </a:cubicBezTo>
                <a:cubicBezTo>
                  <a:pt x="552" y="11118"/>
                  <a:pt x="552" y="10890"/>
                  <a:pt x="572" y="10642"/>
                </a:cubicBezTo>
                <a:cubicBezTo>
                  <a:pt x="648" y="10871"/>
                  <a:pt x="648" y="11118"/>
                  <a:pt x="591" y="11347"/>
                </a:cubicBezTo>
                <a:cubicBezTo>
                  <a:pt x="667" y="11499"/>
                  <a:pt x="743" y="11651"/>
                  <a:pt x="781" y="11727"/>
                </a:cubicBezTo>
                <a:cubicBezTo>
                  <a:pt x="572" y="12089"/>
                  <a:pt x="457" y="12774"/>
                  <a:pt x="324" y="12870"/>
                </a:cubicBezTo>
                <a:cubicBezTo>
                  <a:pt x="381" y="13688"/>
                  <a:pt x="305" y="14773"/>
                  <a:pt x="552" y="15287"/>
                </a:cubicBezTo>
                <a:cubicBezTo>
                  <a:pt x="572" y="15535"/>
                  <a:pt x="476" y="15554"/>
                  <a:pt x="419" y="15630"/>
                </a:cubicBezTo>
                <a:cubicBezTo>
                  <a:pt x="419" y="15516"/>
                  <a:pt x="400" y="15402"/>
                  <a:pt x="381" y="15268"/>
                </a:cubicBezTo>
                <a:lnTo>
                  <a:pt x="381" y="15268"/>
                </a:lnTo>
                <a:cubicBezTo>
                  <a:pt x="438" y="15725"/>
                  <a:pt x="362" y="16639"/>
                  <a:pt x="533" y="16753"/>
                </a:cubicBezTo>
                <a:cubicBezTo>
                  <a:pt x="507" y="16909"/>
                  <a:pt x="484" y="16955"/>
                  <a:pt x="464" y="16955"/>
                </a:cubicBezTo>
                <a:cubicBezTo>
                  <a:pt x="437" y="16955"/>
                  <a:pt x="416" y="16869"/>
                  <a:pt x="401" y="16869"/>
                </a:cubicBezTo>
                <a:cubicBezTo>
                  <a:pt x="388" y="16869"/>
                  <a:pt x="381" y="16943"/>
                  <a:pt x="381" y="17229"/>
                </a:cubicBezTo>
                <a:lnTo>
                  <a:pt x="343" y="17115"/>
                </a:lnTo>
                <a:lnTo>
                  <a:pt x="343" y="17115"/>
                </a:lnTo>
                <a:cubicBezTo>
                  <a:pt x="28" y="18633"/>
                  <a:pt x="685" y="19610"/>
                  <a:pt x="373" y="21255"/>
                </a:cubicBezTo>
                <a:lnTo>
                  <a:pt x="373" y="21255"/>
                </a:lnTo>
                <a:cubicBezTo>
                  <a:pt x="382" y="21221"/>
                  <a:pt x="391" y="21198"/>
                  <a:pt x="400" y="21189"/>
                </a:cubicBezTo>
                <a:lnTo>
                  <a:pt x="400" y="21189"/>
                </a:lnTo>
                <a:cubicBezTo>
                  <a:pt x="210" y="23169"/>
                  <a:pt x="495" y="25263"/>
                  <a:pt x="210" y="27205"/>
                </a:cubicBezTo>
                <a:cubicBezTo>
                  <a:pt x="153" y="27757"/>
                  <a:pt x="267" y="27833"/>
                  <a:pt x="362" y="28157"/>
                </a:cubicBezTo>
                <a:lnTo>
                  <a:pt x="210" y="28290"/>
                </a:lnTo>
                <a:lnTo>
                  <a:pt x="362" y="28861"/>
                </a:lnTo>
                <a:cubicBezTo>
                  <a:pt x="476" y="29680"/>
                  <a:pt x="0" y="30289"/>
                  <a:pt x="229" y="31317"/>
                </a:cubicBezTo>
                <a:lnTo>
                  <a:pt x="324" y="31184"/>
                </a:lnTo>
                <a:lnTo>
                  <a:pt x="324" y="31184"/>
                </a:lnTo>
                <a:cubicBezTo>
                  <a:pt x="306" y="31552"/>
                  <a:pt x="358" y="32310"/>
                  <a:pt x="276" y="32310"/>
                </a:cubicBezTo>
                <a:cubicBezTo>
                  <a:pt x="273" y="32310"/>
                  <a:pt x="270" y="32309"/>
                  <a:pt x="267" y="32307"/>
                </a:cubicBezTo>
                <a:lnTo>
                  <a:pt x="267" y="32307"/>
                </a:lnTo>
                <a:cubicBezTo>
                  <a:pt x="324" y="32384"/>
                  <a:pt x="343" y="32479"/>
                  <a:pt x="305" y="32574"/>
                </a:cubicBezTo>
                <a:lnTo>
                  <a:pt x="229" y="32574"/>
                </a:lnTo>
                <a:lnTo>
                  <a:pt x="343" y="33488"/>
                </a:lnTo>
                <a:cubicBezTo>
                  <a:pt x="286" y="34192"/>
                  <a:pt x="57" y="33373"/>
                  <a:pt x="38" y="34402"/>
                </a:cubicBezTo>
                <a:cubicBezTo>
                  <a:pt x="57" y="34725"/>
                  <a:pt x="134" y="35049"/>
                  <a:pt x="248" y="35353"/>
                </a:cubicBezTo>
                <a:lnTo>
                  <a:pt x="172" y="35353"/>
                </a:lnTo>
                <a:lnTo>
                  <a:pt x="172" y="35372"/>
                </a:lnTo>
                <a:cubicBezTo>
                  <a:pt x="183" y="35396"/>
                  <a:pt x="203" y="35412"/>
                  <a:pt x="220" y="35412"/>
                </a:cubicBezTo>
                <a:cubicBezTo>
                  <a:pt x="231" y="35412"/>
                  <a:pt x="241" y="35406"/>
                  <a:pt x="248" y="35391"/>
                </a:cubicBezTo>
                <a:cubicBezTo>
                  <a:pt x="248" y="35372"/>
                  <a:pt x="267" y="35372"/>
                  <a:pt x="267" y="35353"/>
                </a:cubicBezTo>
                <a:cubicBezTo>
                  <a:pt x="267" y="35353"/>
                  <a:pt x="267" y="35353"/>
                  <a:pt x="286" y="35334"/>
                </a:cubicBezTo>
                <a:lnTo>
                  <a:pt x="286" y="35315"/>
                </a:lnTo>
                <a:cubicBezTo>
                  <a:pt x="286" y="35163"/>
                  <a:pt x="324" y="34935"/>
                  <a:pt x="400" y="34935"/>
                </a:cubicBezTo>
                <a:lnTo>
                  <a:pt x="438" y="35277"/>
                </a:lnTo>
                <a:lnTo>
                  <a:pt x="457" y="35277"/>
                </a:lnTo>
                <a:cubicBezTo>
                  <a:pt x="457" y="35391"/>
                  <a:pt x="457" y="35810"/>
                  <a:pt x="476" y="36229"/>
                </a:cubicBezTo>
                <a:cubicBezTo>
                  <a:pt x="1241" y="36330"/>
                  <a:pt x="2027" y="36376"/>
                  <a:pt x="2810" y="36376"/>
                </a:cubicBezTo>
                <a:cubicBezTo>
                  <a:pt x="3060" y="36376"/>
                  <a:pt x="3311" y="36372"/>
                  <a:pt x="3560" y="36362"/>
                </a:cubicBezTo>
                <a:lnTo>
                  <a:pt x="3560" y="36362"/>
                </a:lnTo>
                <a:lnTo>
                  <a:pt x="3522" y="36400"/>
                </a:lnTo>
                <a:lnTo>
                  <a:pt x="3522" y="36400"/>
                </a:lnTo>
                <a:lnTo>
                  <a:pt x="3637" y="36362"/>
                </a:lnTo>
                <a:lnTo>
                  <a:pt x="4189" y="36362"/>
                </a:lnTo>
                <a:cubicBezTo>
                  <a:pt x="4170" y="36400"/>
                  <a:pt x="4113" y="36420"/>
                  <a:pt x="4017" y="36439"/>
                </a:cubicBezTo>
                <a:cubicBezTo>
                  <a:pt x="4106" y="36461"/>
                  <a:pt x="4172" y="36468"/>
                  <a:pt x="4225" y="36468"/>
                </a:cubicBezTo>
                <a:cubicBezTo>
                  <a:pt x="4347" y="36468"/>
                  <a:pt x="4401" y="36428"/>
                  <a:pt x="4507" y="36428"/>
                </a:cubicBezTo>
                <a:cubicBezTo>
                  <a:pt x="4553" y="36428"/>
                  <a:pt x="4608" y="36435"/>
                  <a:pt x="4684" y="36458"/>
                </a:cubicBezTo>
                <a:cubicBezTo>
                  <a:pt x="4716" y="36474"/>
                  <a:pt x="4707" y="36490"/>
                  <a:pt x="4692" y="36494"/>
                </a:cubicBezTo>
                <a:lnTo>
                  <a:pt x="4692" y="36494"/>
                </a:lnTo>
                <a:lnTo>
                  <a:pt x="5064" y="36439"/>
                </a:lnTo>
                <a:lnTo>
                  <a:pt x="5064" y="36439"/>
                </a:lnTo>
                <a:cubicBezTo>
                  <a:pt x="4995" y="36473"/>
                  <a:pt x="5099" y="36555"/>
                  <a:pt x="4946" y="36555"/>
                </a:cubicBezTo>
                <a:cubicBezTo>
                  <a:pt x="4931" y="36555"/>
                  <a:pt x="4914" y="36555"/>
                  <a:pt x="4893" y="36553"/>
                </a:cubicBezTo>
                <a:lnTo>
                  <a:pt x="4893" y="36553"/>
                </a:lnTo>
                <a:cubicBezTo>
                  <a:pt x="5026" y="36576"/>
                  <a:pt x="5151" y="36584"/>
                  <a:pt x="5266" y="36584"/>
                </a:cubicBezTo>
                <a:cubicBezTo>
                  <a:pt x="5583" y="36584"/>
                  <a:pt x="5833" y="36521"/>
                  <a:pt x="6023" y="36521"/>
                </a:cubicBezTo>
                <a:cubicBezTo>
                  <a:pt x="6109" y="36521"/>
                  <a:pt x="6183" y="36534"/>
                  <a:pt x="6245" y="36572"/>
                </a:cubicBezTo>
                <a:lnTo>
                  <a:pt x="6245" y="36572"/>
                </a:lnTo>
                <a:cubicBezTo>
                  <a:pt x="6875" y="36568"/>
                  <a:pt x="6591" y="36493"/>
                  <a:pt x="6702" y="36400"/>
                </a:cubicBezTo>
                <a:cubicBezTo>
                  <a:pt x="6854" y="36400"/>
                  <a:pt x="7006" y="36439"/>
                  <a:pt x="7140" y="36458"/>
                </a:cubicBezTo>
                <a:lnTo>
                  <a:pt x="7444" y="36743"/>
                </a:lnTo>
                <a:lnTo>
                  <a:pt x="7558" y="36610"/>
                </a:lnTo>
                <a:cubicBezTo>
                  <a:pt x="7654" y="36610"/>
                  <a:pt x="7844" y="36648"/>
                  <a:pt x="7787" y="36705"/>
                </a:cubicBezTo>
                <a:cubicBezTo>
                  <a:pt x="8168" y="36648"/>
                  <a:pt x="7730" y="36629"/>
                  <a:pt x="7958" y="36572"/>
                </a:cubicBezTo>
                <a:lnTo>
                  <a:pt x="7958" y="36572"/>
                </a:lnTo>
                <a:cubicBezTo>
                  <a:pt x="8415" y="36762"/>
                  <a:pt x="9253" y="36686"/>
                  <a:pt x="9329" y="36934"/>
                </a:cubicBezTo>
                <a:cubicBezTo>
                  <a:pt x="9519" y="36838"/>
                  <a:pt x="8891" y="36781"/>
                  <a:pt x="9405" y="36781"/>
                </a:cubicBezTo>
                <a:cubicBezTo>
                  <a:pt x="9449" y="36905"/>
                  <a:pt x="9575" y="36922"/>
                  <a:pt x="9739" y="36922"/>
                </a:cubicBezTo>
                <a:cubicBezTo>
                  <a:pt x="9803" y="36922"/>
                  <a:pt x="9872" y="36919"/>
                  <a:pt x="9945" y="36919"/>
                </a:cubicBezTo>
                <a:cubicBezTo>
                  <a:pt x="10089" y="36919"/>
                  <a:pt x="10246" y="36930"/>
                  <a:pt x="10395" y="36991"/>
                </a:cubicBezTo>
                <a:cubicBezTo>
                  <a:pt x="10243" y="37105"/>
                  <a:pt x="9843" y="36972"/>
                  <a:pt x="10262" y="37143"/>
                </a:cubicBezTo>
                <a:cubicBezTo>
                  <a:pt x="10319" y="37109"/>
                  <a:pt x="10385" y="37095"/>
                  <a:pt x="10458" y="37095"/>
                </a:cubicBezTo>
                <a:cubicBezTo>
                  <a:pt x="10753" y="37095"/>
                  <a:pt x="11152" y="37318"/>
                  <a:pt x="11442" y="37333"/>
                </a:cubicBezTo>
                <a:cubicBezTo>
                  <a:pt x="11458" y="37285"/>
                  <a:pt x="11529" y="37267"/>
                  <a:pt x="11637" y="37267"/>
                </a:cubicBezTo>
                <a:cubicBezTo>
                  <a:pt x="11909" y="37267"/>
                  <a:pt x="12414" y="37382"/>
                  <a:pt x="12851" y="37410"/>
                </a:cubicBezTo>
                <a:cubicBezTo>
                  <a:pt x="12813" y="37467"/>
                  <a:pt x="13974" y="37676"/>
                  <a:pt x="14545" y="37809"/>
                </a:cubicBezTo>
                <a:lnTo>
                  <a:pt x="14539" y="37816"/>
                </a:lnTo>
                <a:lnTo>
                  <a:pt x="14539" y="37816"/>
                </a:lnTo>
                <a:cubicBezTo>
                  <a:pt x="14601" y="37761"/>
                  <a:pt x="14731" y="37743"/>
                  <a:pt x="14892" y="37743"/>
                </a:cubicBezTo>
                <a:cubicBezTo>
                  <a:pt x="15123" y="37743"/>
                  <a:pt x="15418" y="37779"/>
                  <a:pt x="15669" y="37790"/>
                </a:cubicBezTo>
                <a:cubicBezTo>
                  <a:pt x="15630" y="37885"/>
                  <a:pt x="15554" y="37924"/>
                  <a:pt x="15307" y="37943"/>
                </a:cubicBezTo>
                <a:lnTo>
                  <a:pt x="15726" y="37981"/>
                </a:lnTo>
                <a:cubicBezTo>
                  <a:pt x="15840" y="37938"/>
                  <a:pt x="15965" y="37916"/>
                  <a:pt x="16084" y="37916"/>
                </a:cubicBezTo>
                <a:cubicBezTo>
                  <a:pt x="16124" y="37916"/>
                  <a:pt x="16164" y="37919"/>
                  <a:pt x="16202" y="37924"/>
                </a:cubicBezTo>
                <a:lnTo>
                  <a:pt x="16087" y="38038"/>
                </a:lnTo>
                <a:cubicBezTo>
                  <a:pt x="16238" y="38054"/>
                  <a:pt x="16391" y="38058"/>
                  <a:pt x="16548" y="38058"/>
                </a:cubicBezTo>
                <a:cubicBezTo>
                  <a:pt x="16704" y="38058"/>
                  <a:pt x="16864" y="38054"/>
                  <a:pt x="17029" y="38054"/>
                </a:cubicBezTo>
                <a:cubicBezTo>
                  <a:pt x="17290" y="38054"/>
                  <a:pt x="17565" y="38064"/>
                  <a:pt x="17858" y="38114"/>
                </a:cubicBezTo>
                <a:cubicBezTo>
                  <a:pt x="17896" y="38038"/>
                  <a:pt x="17648" y="37904"/>
                  <a:pt x="17706" y="37809"/>
                </a:cubicBezTo>
                <a:lnTo>
                  <a:pt x="17706" y="37809"/>
                </a:lnTo>
                <a:lnTo>
                  <a:pt x="18067" y="37828"/>
                </a:lnTo>
                <a:cubicBezTo>
                  <a:pt x="18067" y="37854"/>
                  <a:pt x="18050" y="37880"/>
                  <a:pt x="18003" y="37894"/>
                </a:cubicBezTo>
                <a:lnTo>
                  <a:pt x="18003" y="37894"/>
                </a:lnTo>
                <a:cubicBezTo>
                  <a:pt x="18034" y="37891"/>
                  <a:pt x="18065" y="37890"/>
                  <a:pt x="18096" y="37890"/>
                </a:cubicBezTo>
                <a:cubicBezTo>
                  <a:pt x="18158" y="37890"/>
                  <a:pt x="18220" y="37895"/>
                  <a:pt x="18277" y="37904"/>
                </a:cubicBezTo>
                <a:lnTo>
                  <a:pt x="17972" y="38000"/>
                </a:lnTo>
                <a:cubicBezTo>
                  <a:pt x="18038" y="38015"/>
                  <a:pt x="18084" y="38021"/>
                  <a:pt x="18118" y="38021"/>
                </a:cubicBezTo>
                <a:cubicBezTo>
                  <a:pt x="18241" y="38021"/>
                  <a:pt x="18201" y="37941"/>
                  <a:pt x="18351" y="37941"/>
                </a:cubicBezTo>
                <a:cubicBezTo>
                  <a:pt x="18363" y="37941"/>
                  <a:pt x="18376" y="37941"/>
                  <a:pt x="18391" y="37943"/>
                </a:cubicBezTo>
                <a:cubicBezTo>
                  <a:pt x="18391" y="38038"/>
                  <a:pt x="18581" y="38019"/>
                  <a:pt x="18543" y="38095"/>
                </a:cubicBezTo>
                <a:cubicBezTo>
                  <a:pt x="18486" y="38095"/>
                  <a:pt x="18386" y="38063"/>
                  <a:pt x="18300" y="38063"/>
                </a:cubicBezTo>
                <a:cubicBezTo>
                  <a:pt x="18271" y="38063"/>
                  <a:pt x="18243" y="38066"/>
                  <a:pt x="18220" y="38076"/>
                </a:cubicBezTo>
                <a:cubicBezTo>
                  <a:pt x="18467" y="38095"/>
                  <a:pt x="18715" y="38152"/>
                  <a:pt x="18962" y="38247"/>
                </a:cubicBezTo>
                <a:cubicBezTo>
                  <a:pt x="18943" y="38190"/>
                  <a:pt x="18962" y="38114"/>
                  <a:pt x="19172" y="38114"/>
                </a:cubicBezTo>
                <a:cubicBezTo>
                  <a:pt x="19705" y="38114"/>
                  <a:pt x="19343" y="38228"/>
                  <a:pt x="19667" y="38285"/>
                </a:cubicBezTo>
                <a:cubicBezTo>
                  <a:pt x="19800" y="38209"/>
                  <a:pt x="20142" y="38285"/>
                  <a:pt x="20142" y="38152"/>
                </a:cubicBezTo>
                <a:cubicBezTo>
                  <a:pt x="20238" y="38152"/>
                  <a:pt x="20314" y="38190"/>
                  <a:pt x="20371" y="38247"/>
                </a:cubicBezTo>
                <a:cubicBezTo>
                  <a:pt x="20656" y="38190"/>
                  <a:pt x="21685" y="38209"/>
                  <a:pt x="21361" y="38057"/>
                </a:cubicBezTo>
                <a:lnTo>
                  <a:pt x="21342" y="38057"/>
                </a:lnTo>
                <a:cubicBezTo>
                  <a:pt x="21722" y="37992"/>
                  <a:pt x="22119" y="37982"/>
                  <a:pt x="22519" y="37982"/>
                </a:cubicBezTo>
                <a:cubicBezTo>
                  <a:pt x="22691" y="37982"/>
                  <a:pt x="22863" y="37984"/>
                  <a:pt x="23035" y="37984"/>
                </a:cubicBezTo>
                <a:cubicBezTo>
                  <a:pt x="23404" y="37984"/>
                  <a:pt x="23770" y="37976"/>
                  <a:pt x="24121" y="37924"/>
                </a:cubicBezTo>
                <a:lnTo>
                  <a:pt x="24121" y="37981"/>
                </a:lnTo>
                <a:cubicBezTo>
                  <a:pt x="24654" y="37885"/>
                  <a:pt x="25302" y="37847"/>
                  <a:pt x="25682" y="37714"/>
                </a:cubicBezTo>
                <a:cubicBezTo>
                  <a:pt x="25703" y="37712"/>
                  <a:pt x="25725" y="37710"/>
                  <a:pt x="25747" y="37710"/>
                </a:cubicBezTo>
                <a:cubicBezTo>
                  <a:pt x="25891" y="37710"/>
                  <a:pt x="26053" y="37760"/>
                  <a:pt x="25987" y="37809"/>
                </a:cubicBezTo>
                <a:cubicBezTo>
                  <a:pt x="26273" y="37730"/>
                  <a:pt x="26571" y="37690"/>
                  <a:pt x="26861" y="37690"/>
                </a:cubicBezTo>
                <a:cubicBezTo>
                  <a:pt x="26919" y="37690"/>
                  <a:pt x="26977" y="37692"/>
                  <a:pt x="27034" y="37695"/>
                </a:cubicBezTo>
                <a:cubicBezTo>
                  <a:pt x="26634" y="37828"/>
                  <a:pt x="27186" y="37752"/>
                  <a:pt x="26615" y="37809"/>
                </a:cubicBezTo>
                <a:cubicBezTo>
                  <a:pt x="26773" y="37809"/>
                  <a:pt x="26895" y="37812"/>
                  <a:pt x="27002" y="37812"/>
                </a:cubicBezTo>
                <a:cubicBezTo>
                  <a:pt x="27268" y="37812"/>
                  <a:pt x="27439" y="37793"/>
                  <a:pt x="27834" y="37657"/>
                </a:cubicBezTo>
                <a:lnTo>
                  <a:pt x="27834" y="37657"/>
                </a:lnTo>
                <a:cubicBezTo>
                  <a:pt x="27744" y="37737"/>
                  <a:pt x="27863" y="37764"/>
                  <a:pt x="28032" y="37764"/>
                </a:cubicBezTo>
                <a:cubicBezTo>
                  <a:pt x="28186" y="37764"/>
                  <a:pt x="28382" y="37741"/>
                  <a:pt x="28500" y="37714"/>
                </a:cubicBezTo>
                <a:lnTo>
                  <a:pt x="28119" y="37657"/>
                </a:lnTo>
                <a:cubicBezTo>
                  <a:pt x="28405" y="37619"/>
                  <a:pt x="28652" y="37600"/>
                  <a:pt x="28900" y="37581"/>
                </a:cubicBezTo>
                <a:lnTo>
                  <a:pt x="28900" y="37581"/>
                </a:lnTo>
                <a:lnTo>
                  <a:pt x="28786" y="37752"/>
                </a:lnTo>
                <a:cubicBezTo>
                  <a:pt x="28849" y="37757"/>
                  <a:pt x="28912" y="37759"/>
                  <a:pt x="28974" y="37759"/>
                </a:cubicBezTo>
                <a:cubicBezTo>
                  <a:pt x="29806" y="37759"/>
                  <a:pt x="30478" y="37389"/>
                  <a:pt x="31140" y="37389"/>
                </a:cubicBezTo>
                <a:cubicBezTo>
                  <a:pt x="31281" y="37389"/>
                  <a:pt x="31423" y="37406"/>
                  <a:pt x="31565" y="37448"/>
                </a:cubicBezTo>
                <a:cubicBezTo>
                  <a:pt x="31832" y="37295"/>
                  <a:pt x="30975" y="37429"/>
                  <a:pt x="31203" y="37276"/>
                </a:cubicBezTo>
                <a:cubicBezTo>
                  <a:pt x="31255" y="37272"/>
                  <a:pt x="31307" y="37271"/>
                  <a:pt x="31359" y="37271"/>
                </a:cubicBezTo>
                <a:cubicBezTo>
                  <a:pt x="31794" y="37271"/>
                  <a:pt x="32213" y="37392"/>
                  <a:pt x="32376" y="37392"/>
                </a:cubicBezTo>
                <a:cubicBezTo>
                  <a:pt x="32386" y="37392"/>
                  <a:pt x="32395" y="37391"/>
                  <a:pt x="32403" y="37390"/>
                </a:cubicBezTo>
                <a:cubicBezTo>
                  <a:pt x="32424" y="37391"/>
                  <a:pt x="32444" y="37391"/>
                  <a:pt x="32463" y="37391"/>
                </a:cubicBezTo>
                <a:cubicBezTo>
                  <a:pt x="33084" y="37391"/>
                  <a:pt x="33034" y="37105"/>
                  <a:pt x="33735" y="37105"/>
                </a:cubicBezTo>
                <a:cubicBezTo>
                  <a:pt x="33640" y="37048"/>
                  <a:pt x="33545" y="36915"/>
                  <a:pt x="34059" y="36819"/>
                </a:cubicBezTo>
                <a:cubicBezTo>
                  <a:pt x="34081" y="36819"/>
                  <a:pt x="34103" y="36818"/>
                  <a:pt x="34124" y="36818"/>
                </a:cubicBezTo>
                <a:cubicBezTo>
                  <a:pt x="34582" y="36818"/>
                  <a:pt x="34674" y="37012"/>
                  <a:pt x="34383" y="37067"/>
                </a:cubicBezTo>
                <a:cubicBezTo>
                  <a:pt x="34349" y="37072"/>
                  <a:pt x="34321" y="37075"/>
                  <a:pt x="34297" y="37075"/>
                </a:cubicBezTo>
                <a:cubicBezTo>
                  <a:pt x="34240" y="37075"/>
                  <a:pt x="34211" y="37061"/>
                  <a:pt x="34211" y="37048"/>
                </a:cubicBezTo>
                <a:cubicBezTo>
                  <a:pt x="34059" y="37086"/>
                  <a:pt x="33850" y="37124"/>
                  <a:pt x="34040" y="37162"/>
                </a:cubicBezTo>
                <a:lnTo>
                  <a:pt x="34116" y="37105"/>
                </a:lnTo>
                <a:cubicBezTo>
                  <a:pt x="34364" y="37143"/>
                  <a:pt x="35049" y="37086"/>
                  <a:pt x="34878" y="37200"/>
                </a:cubicBezTo>
                <a:cubicBezTo>
                  <a:pt x="35173" y="37135"/>
                  <a:pt x="35101" y="37097"/>
                  <a:pt x="34930" y="37088"/>
                </a:cubicBezTo>
                <a:lnTo>
                  <a:pt x="34930" y="37088"/>
                </a:lnTo>
                <a:cubicBezTo>
                  <a:pt x="34964" y="37089"/>
                  <a:pt x="34998" y="37089"/>
                  <a:pt x="35031" y="37089"/>
                </a:cubicBezTo>
                <a:cubicBezTo>
                  <a:pt x="35453" y="37089"/>
                  <a:pt x="35772" y="37045"/>
                  <a:pt x="36217" y="37045"/>
                </a:cubicBezTo>
                <a:cubicBezTo>
                  <a:pt x="36282" y="37045"/>
                  <a:pt x="36349" y="37046"/>
                  <a:pt x="36420" y="37048"/>
                </a:cubicBezTo>
                <a:cubicBezTo>
                  <a:pt x="36306" y="37010"/>
                  <a:pt x="36210" y="36953"/>
                  <a:pt x="36306" y="36953"/>
                </a:cubicBezTo>
                <a:cubicBezTo>
                  <a:pt x="36402" y="36956"/>
                  <a:pt x="36483" y="36958"/>
                  <a:pt x="36552" y="36958"/>
                </a:cubicBezTo>
                <a:cubicBezTo>
                  <a:pt x="37179" y="36958"/>
                  <a:pt x="36790" y="36816"/>
                  <a:pt x="37391" y="36781"/>
                </a:cubicBezTo>
                <a:cubicBezTo>
                  <a:pt x="37677" y="36841"/>
                  <a:pt x="37428" y="36937"/>
                  <a:pt x="37630" y="36937"/>
                </a:cubicBezTo>
                <a:cubicBezTo>
                  <a:pt x="37683" y="36937"/>
                  <a:pt x="37769" y="36931"/>
                  <a:pt x="37905" y="36915"/>
                </a:cubicBezTo>
                <a:lnTo>
                  <a:pt x="37905" y="36915"/>
                </a:lnTo>
                <a:cubicBezTo>
                  <a:pt x="38324" y="36972"/>
                  <a:pt x="38000" y="37067"/>
                  <a:pt x="37848" y="37105"/>
                </a:cubicBezTo>
                <a:cubicBezTo>
                  <a:pt x="37991" y="37077"/>
                  <a:pt x="38131" y="37066"/>
                  <a:pt x="38264" y="37066"/>
                </a:cubicBezTo>
                <a:cubicBezTo>
                  <a:pt x="38678" y="37066"/>
                  <a:pt x="39035" y="37171"/>
                  <a:pt x="39295" y="37200"/>
                </a:cubicBezTo>
                <a:lnTo>
                  <a:pt x="38971" y="37238"/>
                </a:lnTo>
                <a:cubicBezTo>
                  <a:pt x="39066" y="37238"/>
                  <a:pt x="39142" y="37219"/>
                  <a:pt x="39237" y="37219"/>
                </a:cubicBezTo>
                <a:lnTo>
                  <a:pt x="39580" y="37219"/>
                </a:lnTo>
                <a:cubicBezTo>
                  <a:pt x="39485" y="37200"/>
                  <a:pt x="39390" y="37162"/>
                  <a:pt x="39295" y="37105"/>
                </a:cubicBezTo>
                <a:lnTo>
                  <a:pt x="39485" y="37105"/>
                </a:lnTo>
                <a:lnTo>
                  <a:pt x="39675" y="37124"/>
                </a:lnTo>
                <a:cubicBezTo>
                  <a:pt x="39790" y="37143"/>
                  <a:pt x="39866" y="37143"/>
                  <a:pt x="39866" y="37181"/>
                </a:cubicBezTo>
                <a:cubicBezTo>
                  <a:pt x="40018" y="37143"/>
                  <a:pt x="39942" y="37086"/>
                  <a:pt x="39904" y="37048"/>
                </a:cubicBezTo>
                <a:cubicBezTo>
                  <a:pt x="39847" y="36991"/>
                  <a:pt x="39866" y="36934"/>
                  <a:pt x="40113" y="36895"/>
                </a:cubicBezTo>
                <a:cubicBezTo>
                  <a:pt x="40261" y="36909"/>
                  <a:pt x="40409" y="36922"/>
                  <a:pt x="40564" y="36922"/>
                </a:cubicBezTo>
                <a:cubicBezTo>
                  <a:pt x="40628" y="36922"/>
                  <a:pt x="40694" y="36920"/>
                  <a:pt x="40760" y="36915"/>
                </a:cubicBezTo>
                <a:cubicBezTo>
                  <a:pt x="40684" y="36648"/>
                  <a:pt x="40646" y="36420"/>
                  <a:pt x="40722" y="36381"/>
                </a:cubicBezTo>
                <a:lnTo>
                  <a:pt x="40722" y="36381"/>
                </a:lnTo>
                <a:cubicBezTo>
                  <a:pt x="40799" y="36895"/>
                  <a:pt x="40856" y="36953"/>
                  <a:pt x="40894" y="36953"/>
                </a:cubicBezTo>
                <a:cubicBezTo>
                  <a:pt x="40898" y="36955"/>
                  <a:pt x="40902" y="36955"/>
                  <a:pt x="40906" y="36955"/>
                </a:cubicBezTo>
                <a:cubicBezTo>
                  <a:pt x="40916" y="36955"/>
                  <a:pt x="40925" y="36952"/>
                  <a:pt x="40936" y="36952"/>
                </a:cubicBezTo>
                <a:cubicBezTo>
                  <a:pt x="40963" y="36952"/>
                  <a:pt x="40997" y="36977"/>
                  <a:pt x="41046" y="37162"/>
                </a:cubicBezTo>
                <a:cubicBezTo>
                  <a:pt x="41046" y="37086"/>
                  <a:pt x="41027" y="36915"/>
                  <a:pt x="40989" y="36724"/>
                </a:cubicBezTo>
                <a:cubicBezTo>
                  <a:pt x="40989" y="36719"/>
                  <a:pt x="40990" y="36717"/>
                  <a:pt x="40992" y="36717"/>
                </a:cubicBezTo>
                <a:cubicBezTo>
                  <a:pt x="41004" y="36717"/>
                  <a:pt x="41049" y="36813"/>
                  <a:pt x="41065" y="36895"/>
                </a:cubicBezTo>
                <a:cubicBezTo>
                  <a:pt x="41046" y="36667"/>
                  <a:pt x="41008" y="36420"/>
                  <a:pt x="40970" y="36191"/>
                </a:cubicBezTo>
                <a:cubicBezTo>
                  <a:pt x="40932" y="36077"/>
                  <a:pt x="40894" y="35963"/>
                  <a:pt x="40837" y="35867"/>
                </a:cubicBezTo>
                <a:cubicBezTo>
                  <a:pt x="40818" y="35829"/>
                  <a:pt x="40799" y="35791"/>
                  <a:pt x="40780" y="35734"/>
                </a:cubicBezTo>
                <a:lnTo>
                  <a:pt x="40741" y="35658"/>
                </a:lnTo>
                <a:cubicBezTo>
                  <a:pt x="40722" y="35639"/>
                  <a:pt x="40722" y="35620"/>
                  <a:pt x="40722" y="35601"/>
                </a:cubicBezTo>
                <a:cubicBezTo>
                  <a:pt x="40665" y="35487"/>
                  <a:pt x="40646" y="35353"/>
                  <a:pt x="40627" y="35239"/>
                </a:cubicBezTo>
                <a:lnTo>
                  <a:pt x="40627" y="35239"/>
                </a:lnTo>
                <a:cubicBezTo>
                  <a:pt x="40639" y="35248"/>
                  <a:pt x="40650" y="35253"/>
                  <a:pt x="40660" y="35253"/>
                </a:cubicBezTo>
                <a:cubicBezTo>
                  <a:pt x="40735" y="35253"/>
                  <a:pt x="40777" y="35035"/>
                  <a:pt x="40760" y="34935"/>
                </a:cubicBezTo>
                <a:lnTo>
                  <a:pt x="40760" y="34935"/>
                </a:lnTo>
                <a:cubicBezTo>
                  <a:pt x="40768" y="35054"/>
                  <a:pt x="40749" y="35103"/>
                  <a:pt x="40719" y="35103"/>
                </a:cubicBezTo>
                <a:cubicBezTo>
                  <a:pt x="40672" y="35103"/>
                  <a:pt x="40597" y="34983"/>
                  <a:pt x="40551" y="34820"/>
                </a:cubicBezTo>
                <a:cubicBezTo>
                  <a:pt x="40589" y="34344"/>
                  <a:pt x="40494" y="34287"/>
                  <a:pt x="40494" y="34040"/>
                </a:cubicBezTo>
                <a:lnTo>
                  <a:pt x="40456" y="34325"/>
                </a:lnTo>
                <a:cubicBezTo>
                  <a:pt x="40380" y="34230"/>
                  <a:pt x="40399" y="33983"/>
                  <a:pt x="40380" y="33640"/>
                </a:cubicBezTo>
                <a:cubicBezTo>
                  <a:pt x="40383" y="33638"/>
                  <a:pt x="40386" y="33637"/>
                  <a:pt x="40388" y="33637"/>
                </a:cubicBezTo>
                <a:cubicBezTo>
                  <a:pt x="40395" y="33637"/>
                  <a:pt x="40400" y="33643"/>
                  <a:pt x="40405" y="33654"/>
                </a:cubicBezTo>
                <a:lnTo>
                  <a:pt x="40405" y="33654"/>
                </a:lnTo>
                <a:cubicBezTo>
                  <a:pt x="40391" y="33306"/>
                  <a:pt x="40616" y="32894"/>
                  <a:pt x="40551" y="32441"/>
                </a:cubicBezTo>
                <a:cubicBezTo>
                  <a:pt x="40627" y="32193"/>
                  <a:pt x="40722" y="32422"/>
                  <a:pt x="40760" y="32193"/>
                </a:cubicBezTo>
                <a:cubicBezTo>
                  <a:pt x="40684" y="31584"/>
                  <a:pt x="40913" y="31546"/>
                  <a:pt x="40856" y="30918"/>
                </a:cubicBezTo>
                <a:lnTo>
                  <a:pt x="40856" y="30918"/>
                </a:lnTo>
                <a:cubicBezTo>
                  <a:pt x="40809" y="30988"/>
                  <a:pt x="40784" y="31036"/>
                  <a:pt x="40766" y="31036"/>
                </a:cubicBezTo>
                <a:cubicBezTo>
                  <a:pt x="40741" y="31036"/>
                  <a:pt x="40729" y="30939"/>
                  <a:pt x="40684" y="30670"/>
                </a:cubicBezTo>
                <a:lnTo>
                  <a:pt x="40684" y="30670"/>
                </a:lnTo>
                <a:lnTo>
                  <a:pt x="40703" y="31717"/>
                </a:lnTo>
                <a:lnTo>
                  <a:pt x="40570" y="31032"/>
                </a:lnTo>
                <a:lnTo>
                  <a:pt x="40570" y="31032"/>
                </a:lnTo>
                <a:cubicBezTo>
                  <a:pt x="40551" y="31355"/>
                  <a:pt x="40608" y="31717"/>
                  <a:pt x="40570" y="31889"/>
                </a:cubicBezTo>
                <a:cubicBezTo>
                  <a:pt x="40528" y="31710"/>
                  <a:pt x="40521" y="31642"/>
                  <a:pt x="40504" y="31642"/>
                </a:cubicBezTo>
                <a:cubicBezTo>
                  <a:pt x="40490" y="31642"/>
                  <a:pt x="40469" y="31687"/>
                  <a:pt x="40418" y="31755"/>
                </a:cubicBezTo>
                <a:cubicBezTo>
                  <a:pt x="40627" y="31336"/>
                  <a:pt x="40380" y="30899"/>
                  <a:pt x="40513" y="30404"/>
                </a:cubicBezTo>
                <a:lnTo>
                  <a:pt x="40513" y="30404"/>
                </a:lnTo>
                <a:lnTo>
                  <a:pt x="40799" y="30423"/>
                </a:lnTo>
                <a:cubicBezTo>
                  <a:pt x="40932" y="29661"/>
                  <a:pt x="40665" y="29071"/>
                  <a:pt x="40722" y="28100"/>
                </a:cubicBezTo>
                <a:lnTo>
                  <a:pt x="40722" y="28100"/>
                </a:lnTo>
                <a:lnTo>
                  <a:pt x="40684" y="28424"/>
                </a:lnTo>
                <a:cubicBezTo>
                  <a:pt x="40570" y="28290"/>
                  <a:pt x="40646" y="27814"/>
                  <a:pt x="40589" y="27491"/>
                </a:cubicBezTo>
                <a:lnTo>
                  <a:pt x="40589" y="27491"/>
                </a:lnTo>
                <a:cubicBezTo>
                  <a:pt x="40597" y="27494"/>
                  <a:pt x="40604" y="27495"/>
                  <a:pt x="40611" y="27495"/>
                </a:cubicBezTo>
                <a:cubicBezTo>
                  <a:pt x="40688" y="27495"/>
                  <a:pt x="40708" y="27309"/>
                  <a:pt x="40760" y="27186"/>
                </a:cubicBezTo>
                <a:lnTo>
                  <a:pt x="40760" y="27186"/>
                </a:lnTo>
                <a:cubicBezTo>
                  <a:pt x="40760" y="27186"/>
                  <a:pt x="40759" y="27187"/>
                  <a:pt x="40758" y="27187"/>
                </a:cubicBezTo>
                <a:cubicBezTo>
                  <a:pt x="40704" y="27187"/>
                  <a:pt x="40739" y="26481"/>
                  <a:pt x="40551" y="26406"/>
                </a:cubicBezTo>
                <a:lnTo>
                  <a:pt x="40646" y="25949"/>
                </a:lnTo>
                <a:cubicBezTo>
                  <a:pt x="40646" y="25168"/>
                  <a:pt x="40323" y="25073"/>
                  <a:pt x="40304" y="24330"/>
                </a:cubicBezTo>
                <a:lnTo>
                  <a:pt x="40304" y="24330"/>
                </a:lnTo>
                <a:cubicBezTo>
                  <a:pt x="40339" y="24396"/>
                  <a:pt x="40368" y="24407"/>
                  <a:pt x="40393" y="24407"/>
                </a:cubicBezTo>
                <a:cubicBezTo>
                  <a:pt x="40407" y="24407"/>
                  <a:pt x="40420" y="24404"/>
                  <a:pt x="40433" y="24404"/>
                </a:cubicBezTo>
                <a:cubicBezTo>
                  <a:pt x="40472" y="24404"/>
                  <a:pt x="40511" y="24436"/>
                  <a:pt x="40570" y="24692"/>
                </a:cubicBezTo>
                <a:cubicBezTo>
                  <a:pt x="40551" y="24445"/>
                  <a:pt x="40551" y="24216"/>
                  <a:pt x="40494" y="24216"/>
                </a:cubicBezTo>
                <a:cubicBezTo>
                  <a:pt x="40532" y="24064"/>
                  <a:pt x="40304" y="23531"/>
                  <a:pt x="40380" y="23302"/>
                </a:cubicBezTo>
                <a:cubicBezTo>
                  <a:pt x="40285" y="23188"/>
                  <a:pt x="40227" y="23036"/>
                  <a:pt x="40227" y="22884"/>
                </a:cubicBezTo>
                <a:cubicBezTo>
                  <a:pt x="40227" y="22874"/>
                  <a:pt x="40232" y="22869"/>
                  <a:pt x="40237" y="22869"/>
                </a:cubicBezTo>
                <a:cubicBezTo>
                  <a:pt x="40238" y="22869"/>
                  <a:pt x="40239" y="22869"/>
                  <a:pt x="40239" y="22870"/>
                </a:cubicBezTo>
                <a:lnTo>
                  <a:pt x="40239" y="22870"/>
                </a:lnTo>
                <a:cubicBezTo>
                  <a:pt x="40213" y="22808"/>
                  <a:pt x="40185" y="22635"/>
                  <a:pt x="40136" y="22635"/>
                </a:cubicBezTo>
                <a:cubicBezTo>
                  <a:pt x="40118" y="22635"/>
                  <a:pt x="40098" y="22656"/>
                  <a:pt x="40075" y="22712"/>
                </a:cubicBezTo>
                <a:cubicBezTo>
                  <a:pt x="40323" y="21913"/>
                  <a:pt x="39923" y="20561"/>
                  <a:pt x="40132" y="19876"/>
                </a:cubicBezTo>
                <a:cubicBezTo>
                  <a:pt x="40075" y="19324"/>
                  <a:pt x="39999" y="18657"/>
                  <a:pt x="39961" y="18162"/>
                </a:cubicBezTo>
                <a:lnTo>
                  <a:pt x="39961" y="18162"/>
                </a:lnTo>
                <a:cubicBezTo>
                  <a:pt x="39999" y="18200"/>
                  <a:pt x="40018" y="18162"/>
                  <a:pt x="40018" y="18257"/>
                </a:cubicBezTo>
                <a:cubicBezTo>
                  <a:pt x="40056" y="17572"/>
                  <a:pt x="39713" y="17858"/>
                  <a:pt x="39770" y="17077"/>
                </a:cubicBezTo>
                <a:cubicBezTo>
                  <a:pt x="39798" y="16994"/>
                  <a:pt x="39819" y="16963"/>
                  <a:pt x="39835" y="16963"/>
                </a:cubicBezTo>
                <a:cubicBezTo>
                  <a:pt x="39887" y="16963"/>
                  <a:pt x="39893" y="17278"/>
                  <a:pt x="39910" y="17278"/>
                </a:cubicBezTo>
                <a:cubicBezTo>
                  <a:pt x="39913" y="17278"/>
                  <a:pt x="39918" y="17264"/>
                  <a:pt x="39923" y="17229"/>
                </a:cubicBezTo>
                <a:cubicBezTo>
                  <a:pt x="40227" y="17115"/>
                  <a:pt x="39828" y="16296"/>
                  <a:pt x="39980" y="15763"/>
                </a:cubicBezTo>
                <a:lnTo>
                  <a:pt x="39980" y="15763"/>
                </a:lnTo>
                <a:lnTo>
                  <a:pt x="39999" y="15878"/>
                </a:lnTo>
                <a:cubicBezTo>
                  <a:pt x="40075" y="15478"/>
                  <a:pt x="39828" y="14907"/>
                  <a:pt x="39809" y="14259"/>
                </a:cubicBezTo>
                <a:lnTo>
                  <a:pt x="39809" y="14259"/>
                </a:lnTo>
                <a:cubicBezTo>
                  <a:pt x="39809" y="14259"/>
                  <a:pt x="39826" y="14268"/>
                  <a:pt x="39842" y="14268"/>
                </a:cubicBezTo>
                <a:cubicBezTo>
                  <a:pt x="39851" y="14268"/>
                  <a:pt x="39859" y="14266"/>
                  <a:pt x="39866" y="14259"/>
                </a:cubicBezTo>
                <a:cubicBezTo>
                  <a:pt x="39675" y="13822"/>
                  <a:pt x="39580" y="12965"/>
                  <a:pt x="39485" y="12356"/>
                </a:cubicBezTo>
                <a:lnTo>
                  <a:pt x="39485" y="12356"/>
                </a:lnTo>
                <a:cubicBezTo>
                  <a:pt x="39575" y="12485"/>
                  <a:pt x="39587" y="12562"/>
                  <a:pt x="39621" y="12562"/>
                </a:cubicBezTo>
                <a:cubicBezTo>
                  <a:pt x="39637" y="12562"/>
                  <a:pt x="39658" y="12545"/>
                  <a:pt x="39694" y="12508"/>
                </a:cubicBezTo>
                <a:cubicBezTo>
                  <a:pt x="39656" y="12222"/>
                  <a:pt x="39504" y="12603"/>
                  <a:pt x="39428" y="12032"/>
                </a:cubicBezTo>
                <a:cubicBezTo>
                  <a:pt x="39485" y="11842"/>
                  <a:pt x="39523" y="11423"/>
                  <a:pt x="39637" y="11366"/>
                </a:cubicBezTo>
                <a:lnTo>
                  <a:pt x="39694" y="11899"/>
                </a:lnTo>
                <a:cubicBezTo>
                  <a:pt x="39847" y="11613"/>
                  <a:pt x="39637" y="11213"/>
                  <a:pt x="39656" y="10928"/>
                </a:cubicBezTo>
                <a:lnTo>
                  <a:pt x="39656" y="10928"/>
                </a:lnTo>
                <a:lnTo>
                  <a:pt x="39732" y="10966"/>
                </a:lnTo>
                <a:cubicBezTo>
                  <a:pt x="39656" y="10147"/>
                  <a:pt x="39485" y="10147"/>
                  <a:pt x="39409" y="9272"/>
                </a:cubicBezTo>
                <a:lnTo>
                  <a:pt x="39371" y="9367"/>
                </a:lnTo>
                <a:cubicBezTo>
                  <a:pt x="39123" y="8891"/>
                  <a:pt x="39428" y="8948"/>
                  <a:pt x="39237" y="8472"/>
                </a:cubicBezTo>
                <a:lnTo>
                  <a:pt x="39409" y="8320"/>
                </a:lnTo>
                <a:cubicBezTo>
                  <a:pt x="39333" y="7996"/>
                  <a:pt x="39104" y="7234"/>
                  <a:pt x="38990" y="6682"/>
                </a:cubicBezTo>
                <a:lnTo>
                  <a:pt x="38990" y="6682"/>
                </a:lnTo>
                <a:cubicBezTo>
                  <a:pt x="39180" y="7120"/>
                  <a:pt x="39333" y="7558"/>
                  <a:pt x="39466" y="8034"/>
                </a:cubicBezTo>
                <a:cubicBezTo>
                  <a:pt x="39428" y="7710"/>
                  <a:pt x="39314" y="6968"/>
                  <a:pt x="39199" y="6816"/>
                </a:cubicBezTo>
                <a:lnTo>
                  <a:pt x="39199" y="6816"/>
                </a:lnTo>
                <a:cubicBezTo>
                  <a:pt x="39237" y="6949"/>
                  <a:pt x="39276" y="7082"/>
                  <a:pt x="39276" y="7215"/>
                </a:cubicBezTo>
                <a:cubicBezTo>
                  <a:pt x="39047" y="6759"/>
                  <a:pt x="38914" y="6264"/>
                  <a:pt x="38857" y="5749"/>
                </a:cubicBezTo>
                <a:lnTo>
                  <a:pt x="38857" y="5749"/>
                </a:lnTo>
                <a:cubicBezTo>
                  <a:pt x="38863" y="5750"/>
                  <a:pt x="38869" y="5751"/>
                  <a:pt x="38875" y="5751"/>
                </a:cubicBezTo>
                <a:cubicBezTo>
                  <a:pt x="39221" y="5751"/>
                  <a:pt x="38728" y="4104"/>
                  <a:pt x="38971" y="3636"/>
                </a:cubicBezTo>
                <a:cubicBezTo>
                  <a:pt x="38876" y="3256"/>
                  <a:pt x="38819" y="2875"/>
                  <a:pt x="38819" y="2475"/>
                </a:cubicBezTo>
                <a:lnTo>
                  <a:pt x="38819" y="2189"/>
                </a:lnTo>
                <a:lnTo>
                  <a:pt x="38819" y="1847"/>
                </a:lnTo>
                <a:lnTo>
                  <a:pt x="38819" y="781"/>
                </a:lnTo>
                <a:cubicBezTo>
                  <a:pt x="38533" y="743"/>
                  <a:pt x="38228" y="723"/>
                  <a:pt x="37924" y="704"/>
                </a:cubicBezTo>
                <a:lnTo>
                  <a:pt x="37695" y="666"/>
                </a:lnTo>
                <a:lnTo>
                  <a:pt x="37562" y="647"/>
                </a:lnTo>
                <a:lnTo>
                  <a:pt x="37296" y="628"/>
                </a:lnTo>
                <a:lnTo>
                  <a:pt x="37296" y="628"/>
                </a:lnTo>
                <a:cubicBezTo>
                  <a:pt x="37442" y="748"/>
                  <a:pt x="37442" y="777"/>
                  <a:pt x="37381" y="777"/>
                </a:cubicBezTo>
                <a:cubicBezTo>
                  <a:pt x="37324" y="777"/>
                  <a:pt x="37215" y="752"/>
                  <a:pt x="37124" y="752"/>
                </a:cubicBezTo>
                <a:cubicBezTo>
                  <a:pt x="37033" y="752"/>
                  <a:pt x="36960" y="777"/>
                  <a:pt x="36972" y="876"/>
                </a:cubicBezTo>
                <a:cubicBezTo>
                  <a:pt x="36820" y="876"/>
                  <a:pt x="36667" y="857"/>
                  <a:pt x="36515" y="819"/>
                </a:cubicBezTo>
                <a:cubicBezTo>
                  <a:pt x="36229" y="723"/>
                  <a:pt x="35925" y="628"/>
                  <a:pt x="35601" y="552"/>
                </a:cubicBezTo>
                <a:cubicBezTo>
                  <a:pt x="35392" y="457"/>
                  <a:pt x="35925" y="495"/>
                  <a:pt x="35887" y="438"/>
                </a:cubicBezTo>
                <a:cubicBezTo>
                  <a:pt x="35544" y="400"/>
                  <a:pt x="35468" y="381"/>
                  <a:pt x="35411" y="324"/>
                </a:cubicBezTo>
                <a:cubicBezTo>
                  <a:pt x="35373" y="286"/>
                  <a:pt x="35354" y="248"/>
                  <a:pt x="35106" y="209"/>
                </a:cubicBezTo>
                <a:lnTo>
                  <a:pt x="35106" y="209"/>
                </a:lnTo>
                <a:cubicBezTo>
                  <a:pt x="35163" y="267"/>
                  <a:pt x="35087" y="305"/>
                  <a:pt x="34954" y="324"/>
                </a:cubicBezTo>
                <a:cubicBezTo>
                  <a:pt x="34783" y="362"/>
                  <a:pt x="34630" y="381"/>
                  <a:pt x="34459" y="381"/>
                </a:cubicBezTo>
                <a:cubicBezTo>
                  <a:pt x="34649" y="400"/>
                  <a:pt x="34821" y="419"/>
                  <a:pt x="35030" y="457"/>
                </a:cubicBezTo>
                <a:cubicBezTo>
                  <a:pt x="34846" y="503"/>
                  <a:pt x="34661" y="528"/>
                  <a:pt x="34477" y="528"/>
                </a:cubicBezTo>
                <a:cubicBezTo>
                  <a:pt x="34357" y="528"/>
                  <a:pt x="34236" y="518"/>
                  <a:pt x="34116" y="495"/>
                </a:cubicBezTo>
                <a:cubicBezTo>
                  <a:pt x="34030" y="484"/>
                  <a:pt x="33942" y="477"/>
                  <a:pt x="33853" y="477"/>
                </a:cubicBezTo>
                <a:cubicBezTo>
                  <a:pt x="33650" y="477"/>
                  <a:pt x="33445" y="511"/>
                  <a:pt x="33260" y="590"/>
                </a:cubicBezTo>
                <a:lnTo>
                  <a:pt x="33526" y="457"/>
                </a:lnTo>
                <a:lnTo>
                  <a:pt x="33526" y="457"/>
                </a:lnTo>
                <a:cubicBezTo>
                  <a:pt x="33183" y="533"/>
                  <a:pt x="32822" y="590"/>
                  <a:pt x="32479" y="647"/>
                </a:cubicBezTo>
                <a:cubicBezTo>
                  <a:pt x="32136" y="666"/>
                  <a:pt x="31794" y="723"/>
                  <a:pt x="31470" y="819"/>
                </a:cubicBezTo>
                <a:cubicBezTo>
                  <a:pt x="31413" y="781"/>
                  <a:pt x="31318" y="685"/>
                  <a:pt x="31508" y="685"/>
                </a:cubicBezTo>
                <a:lnTo>
                  <a:pt x="31108" y="647"/>
                </a:lnTo>
                <a:lnTo>
                  <a:pt x="30670" y="590"/>
                </a:lnTo>
                <a:cubicBezTo>
                  <a:pt x="30347" y="552"/>
                  <a:pt x="30042" y="533"/>
                  <a:pt x="29738" y="514"/>
                </a:cubicBezTo>
                <a:cubicBezTo>
                  <a:pt x="29185" y="495"/>
                  <a:pt x="28652" y="438"/>
                  <a:pt x="28100" y="343"/>
                </a:cubicBezTo>
                <a:lnTo>
                  <a:pt x="28195" y="286"/>
                </a:lnTo>
                <a:cubicBezTo>
                  <a:pt x="28056" y="286"/>
                  <a:pt x="27933" y="328"/>
                  <a:pt x="27788" y="328"/>
                </a:cubicBezTo>
                <a:cubicBezTo>
                  <a:pt x="27715" y="328"/>
                  <a:pt x="27637" y="317"/>
                  <a:pt x="27548" y="286"/>
                </a:cubicBezTo>
                <a:cubicBezTo>
                  <a:pt x="27567" y="248"/>
                  <a:pt x="27643" y="209"/>
                  <a:pt x="27548" y="209"/>
                </a:cubicBezTo>
                <a:cubicBezTo>
                  <a:pt x="27383" y="233"/>
                  <a:pt x="27204" y="249"/>
                  <a:pt x="27024" y="249"/>
                </a:cubicBezTo>
                <a:cubicBezTo>
                  <a:pt x="26912" y="249"/>
                  <a:pt x="26801" y="243"/>
                  <a:pt x="26691" y="229"/>
                </a:cubicBezTo>
                <a:lnTo>
                  <a:pt x="26939" y="171"/>
                </a:lnTo>
                <a:cubicBezTo>
                  <a:pt x="26693" y="138"/>
                  <a:pt x="26472" y="125"/>
                  <a:pt x="26267" y="125"/>
                </a:cubicBezTo>
                <a:cubicBezTo>
                  <a:pt x="25534" y="125"/>
                  <a:pt x="25002" y="294"/>
                  <a:pt x="24274" y="324"/>
                </a:cubicBezTo>
                <a:cubicBezTo>
                  <a:pt x="24274" y="114"/>
                  <a:pt x="23398" y="57"/>
                  <a:pt x="22960" y="19"/>
                </a:cubicBezTo>
                <a:lnTo>
                  <a:pt x="229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9"/>
          <p:cNvSpPr/>
          <p:nvPr/>
        </p:nvSpPr>
        <p:spPr>
          <a:xfrm>
            <a:off x="6878269" y="6491197"/>
            <a:ext cx="33" cy="33"/>
          </a:xfrm>
          <a:custGeom>
            <a:avLst/>
            <a:gdLst/>
            <a:ahLst/>
            <a:cxnLst/>
            <a:rect l="l" t="t" r="r" b="b"/>
            <a:pathLst>
              <a:path w="1" h="1" extrusionOk="0">
                <a:moveTo>
                  <a:pt x="0" y="1"/>
                </a:move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9"/>
          <p:cNvSpPr/>
          <p:nvPr/>
        </p:nvSpPr>
        <p:spPr>
          <a:xfrm>
            <a:off x="5584344" y="6114242"/>
            <a:ext cx="1270" cy="5602"/>
          </a:xfrm>
          <a:custGeom>
            <a:avLst/>
            <a:gdLst/>
            <a:ahLst/>
            <a:cxnLst/>
            <a:rect l="l" t="t" r="r" b="b"/>
            <a:pathLst>
              <a:path w="39" h="172" extrusionOk="0">
                <a:moveTo>
                  <a:pt x="0" y="1"/>
                </a:moveTo>
                <a:lnTo>
                  <a:pt x="0" y="96"/>
                </a:lnTo>
                <a:cubicBezTo>
                  <a:pt x="0" y="115"/>
                  <a:pt x="0" y="153"/>
                  <a:pt x="0" y="172"/>
                </a:cubicBezTo>
                <a:cubicBezTo>
                  <a:pt x="0" y="134"/>
                  <a:pt x="19" y="96"/>
                  <a:pt x="39" y="58"/>
                </a:cubicBezTo>
                <a:lnTo>
                  <a:pt x="0" y="1"/>
                </a:ln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9"/>
          <p:cNvSpPr/>
          <p:nvPr/>
        </p:nvSpPr>
        <p:spPr>
          <a:xfrm>
            <a:off x="5828624" y="6944422"/>
            <a:ext cx="22960" cy="7328"/>
          </a:xfrm>
          <a:custGeom>
            <a:avLst/>
            <a:gdLst/>
            <a:ahLst/>
            <a:cxnLst/>
            <a:rect l="l" t="t" r="r" b="b"/>
            <a:pathLst>
              <a:path w="705" h="225" extrusionOk="0">
                <a:moveTo>
                  <a:pt x="38" y="0"/>
                </a:moveTo>
                <a:cubicBezTo>
                  <a:pt x="141" y="68"/>
                  <a:pt x="273" y="137"/>
                  <a:pt x="82" y="137"/>
                </a:cubicBezTo>
                <a:cubicBezTo>
                  <a:pt x="60" y="137"/>
                  <a:pt x="33" y="136"/>
                  <a:pt x="0" y="134"/>
                </a:cubicBezTo>
                <a:lnTo>
                  <a:pt x="0" y="134"/>
                </a:lnTo>
                <a:cubicBezTo>
                  <a:pt x="208" y="201"/>
                  <a:pt x="299" y="225"/>
                  <a:pt x="334" y="225"/>
                </a:cubicBezTo>
                <a:cubicBezTo>
                  <a:pt x="415" y="225"/>
                  <a:pt x="196" y="99"/>
                  <a:pt x="410" y="99"/>
                </a:cubicBezTo>
                <a:cubicBezTo>
                  <a:pt x="470" y="99"/>
                  <a:pt x="563" y="109"/>
                  <a:pt x="705" y="134"/>
                </a:cubicBezTo>
                <a:lnTo>
                  <a:pt x="38" y="0"/>
                </a:ln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9"/>
          <p:cNvSpPr/>
          <p:nvPr/>
        </p:nvSpPr>
        <p:spPr>
          <a:xfrm>
            <a:off x="6875175" y="6411833"/>
            <a:ext cx="5992" cy="7686"/>
          </a:xfrm>
          <a:custGeom>
            <a:avLst/>
            <a:gdLst/>
            <a:ahLst/>
            <a:cxnLst/>
            <a:rect l="l" t="t" r="r" b="b"/>
            <a:pathLst>
              <a:path w="184" h="236" extrusionOk="0">
                <a:moveTo>
                  <a:pt x="153" y="1"/>
                </a:moveTo>
                <a:lnTo>
                  <a:pt x="0" y="96"/>
                </a:lnTo>
                <a:cubicBezTo>
                  <a:pt x="18" y="184"/>
                  <a:pt x="64" y="235"/>
                  <a:pt x="102" y="235"/>
                </a:cubicBezTo>
                <a:cubicBezTo>
                  <a:pt x="148" y="235"/>
                  <a:pt x="183" y="165"/>
                  <a:pt x="153" y="1"/>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9"/>
          <p:cNvSpPr/>
          <p:nvPr/>
        </p:nvSpPr>
        <p:spPr>
          <a:xfrm>
            <a:off x="6852216" y="6029309"/>
            <a:ext cx="3778" cy="21104"/>
          </a:xfrm>
          <a:custGeom>
            <a:avLst/>
            <a:gdLst/>
            <a:ahLst/>
            <a:cxnLst/>
            <a:rect l="l" t="t" r="r" b="b"/>
            <a:pathLst>
              <a:path w="116" h="648" extrusionOk="0">
                <a:moveTo>
                  <a:pt x="39" y="0"/>
                </a:moveTo>
                <a:cubicBezTo>
                  <a:pt x="58" y="267"/>
                  <a:pt x="1" y="514"/>
                  <a:pt x="58" y="648"/>
                </a:cubicBezTo>
                <a:cubicBezTo>
                  <a:pt x="115" y="438"/>
                  <a:pt x="115" y="210"/>
                  <a:pt x="39" y="0"/>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9"/>
          <p:cNvSpPr/>
          <p:nvPr/>
        </p:nvSpPr>
        <p:spPr>
          <a:xfrm>
            <a:off x="5987971" y="5773241"/>
            <a:ext cx="13027" cy="3745"/>
          </a:xfrm>
          <a:custGeom>
            <a:avLst/>
            <a:gdLst/>
            <a:ahLst/>
            <a:cxnLst/>
            <a:rect l="l" t="t" r="r" b="b"/>
            <a:pathLst>
              <a:path w="400" h="115" extrusionOk="0">
                <a:moveTo>
                  <a:pt x="400" y="1"/>
                </a:moveTo>
                <a:lnTo>
                  <a:pt x="0" y="115"/>
                </a:lnTo>
                <a:lnTo>
                  <a:pt x="0" y="115"/>
                </a:lnTo>
                <a:lnTo>
                  <a:pt x="190" y="96"/>
                </a:lnTo>
                <a:lnTo>
                  <a:pt x="400" y="1"/>
                </a:ln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9"/>
          <p:cNvSpPr/>
          <p:nvPr/>
        </p:nvSpPr>
        <p:spPr>
          <a:xfrm>
            <a:off x="5749260" y="5983424"/>
            <a:ext cx="968492" cy="33"/>
          </a:xfrm>
          <a:custGeom>
            <a:avLst/>
            <a:gdLst/>
            <a:ahLst/>
            <a:cxnLst/>
            <a:rect l="l" t="t" r="r" b="b"/>
            <a:pathLst>
              <a:path w="29738" h="1" fill="none" extrusionOk="0">
                <a:moveTo>
                  <a:pt x="1" y="1"/>
                </a:moveTo>
                <a:lnTo>
                  <a:pt x="29738" y="1"/>
                </a:lnTo>
              </a:path>
            </a:pathLst>
          </a:custGeom>
          <a:noFill/>
          <a:ln w="19050" cap="flat" cmpd="sng">
            <a:solidFill>
              <a:schemeClr val="accent6"/>
            </a:solidFill>
            <a:prstDash val="solid"/>
            <a:miter lim="19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9"/>
          <p:cNvSpPr/>
          <p:nvPr/>
        </p:nvSpPr>
        <p:spPr>
          <a:xfrm>
            <a:off x="5749260" y="6098741"/>
            <a:ext cx="968492" cy="33"/>
          </a:xfrm>
          <a:custGeom>
            <a:avLst/>
            <a:gdLst/>
            <a:ahLst/>
            <a:cxnLst/>
            <a:rect l="l" t="t" r="r" b="b"/>
            <a:pathLst>
              <a:path w="29738" h="1" fill="none" extrusionOk="0">
                <a:moveTo>
                  <a:pt x="1" y="1"/>
                </a:moveTo>
                <a:lnTo>
                  <a:pt x="29738" y="1"/>
                </a:lnTo>
              </a:path>
            </a:pathLst>
          </a:custGeom>
          <a:noFill/>
          <a:ln w="19050" cap="flat" cmpd="sng">
            <a:solidFill>
              <a:schemeClr val="accent6"/>
            </a:solidFill>
            <a:prstDash val="solid"/>
            <a:miter lim="19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9"/>
          <p:cNvSpPr/>
          <p:nvPr/>
        </p:nvSpPr>
        <p:spPr>
          <a:xfrm>
            <a:off x="5749260" y="6213439"/>
            <a:ext cx="968492" cy="33"/>
          </a:xfrm>
          <a:custGeom>
            <a:avLst/>
            <a:gdLst/>
            <a:ahLst/>
            <a:cxnLst/>
            <a:rect l="l" t="t" r="r" b="b"/>
            <a:pathLst>
              <a:path w="29738" h="1" fill="none" extrusionOk="0">
                <a:moveTo>
                  <a:pt x="1" y="1"/>
                </a:moveTo>
                <a:lnTo>
                  <a:pt x="29738" y="1"/>
                </a:lnTo>
              </a:path>
            </a:pathLst>
          </a:custGeom>
          <a:noFill/>
          <a:ln w="19050" cap="flat" cmpd="sng">
            <a:solidFill>
              <a:schemeClr val="accent6"/>
            </a:solidFill>
            <a:prstDash val="solid"/>
            <a:miter lim="19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9"/>
          <p:cNvSpPr/>
          <p:nvPr/>
        </p:nvSpPr>
        <p:spPr>
          <a:xfrm>
            <a:off x="5749260" y="6328756"/>
            <a:ext cx="968492" cy="33"/>
          </a:xfrm>
          <a:custGeom>
            <a:avLst/>
            <a:gdLst/>
            <a:ahLst/>
            <a:cxnLst/>
            <a:rect l="l" t="t" r="r" b="b"/>
            <a:pathLst>
              <a:path w="29738" h="1" fill="none" extrusionOk="0">
                <a:moveTo>
                  <a:pt x="1" y="1"/>
                </a:moveTo>
                <a:lnTo>
                  <a:pt x="29738" y="1"/>
                </a:lnTo>
              </a:path>
            </a:pathLst>
          </a:custGeom>
          <a:noFill/>
          <a:ln w="19050" cap="flat" cmpd="sng">
            <a:solidFill>
              <a:schemeClr val="accent6"/>
            </a:solidFill>
            <a:prstDash val="solid"/>
            <a:miter lim="19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9"/>
          <p:cNvSpPr/>
          <p:nvPr/>
        </p:nvSpPr>
        <p:spPr>
          <a:xfrm>
            <a:off x="5749260" y="6444074"/>
            <a:ext cx="968492" cy="33"/>
          </a:xfrm>
          <a:custGeom>
            <a:avLst/>
            <a:gdLst/>
            <a:ahLst/>
            <a:cxnLst/>
            <a:rect l="l" t="t" r="r" b="b"/>
            <a:pathLst>
              <a:path w="29738" h="1" fill="none" extrusionOk="0">
                <a:moveTo>
                  <a:pt x="1" y="1"/>
                </a:moveTo>
                <a:lnTo>
                  <a:pt x="29738" y="1"/>
                </a:lnTo>
              </a:path>
            </a:pathLst>
          </a:custGeom>
          <a:noFill/>
          <a:ln w="19050" cap="flat" cmpd="sng">
            <a:solidFill>
              <a:schemeClr val="accent6"/>
            </a:solidFill>
            <a:prstDash val="solid"/>
            <a:miter lim="19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9"/>
          <p:cNvSpPr/>
          <p:nvPr/>
        </p:nvSpPr>
        <p:spPr>
          <a:xfrm>
            <a:off x="5749260" y="6559391"/>
            <a:ext cx="968492" cy="33"/>
          </a:xfrm>
          <a:custGeom>
            <a:avLst/>
            <a:gdLst/>
            <a:ahLst/>
            <a:cxnLst/>
            <a:rect l="l" t="t" r="r" b="b"/>
            <a:pathLst>
              <a:path w="29738" h="1" fill="none" extrusionOk="0">
                <a:moveTo>
                  <a:pt x="1" y="1"/>
                </a:moveTo>
                <a:lnTo>
                  <a:pt x="29738" y="1"/>
                </a:lnTo>
              </a:path>
            </a:pathLst>
          </a:custGeom>
          <a:noFill/>
          <a:ln w="19050" cap="flat" cmpd="sng">
            <a:solidFill>
              <a:schemeClr val="accent6"/>
            </a:solidFill>
            <a:prstDash val="solid"/>
            <a:miter lim="19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9"/>
          <p:cNvSpPr/>
          <p:nvPr/>
        </p:nvSpPr>
        <p:spPr>
          <a:xfrm>
            <a:off x="5749260" y="6674089"/>
            <a:ext cx="968492" cy="33"/>
          </a:xfrm>
          <a:custGeom>
            <a:avLst/>
            <a:gdLst/>
            <a:ahLst/>
            <a:cxnLst/>
            <a:rect l="l" t="t" r="r" b="b"/>
            <a:pathLst>
              <a:path w="29738" h="1" fill="none" extrusionOk="0">
                <a:moveTo>
                  <a:pt x="1" y="1"/>
                </a:moveTo>
                <a:lnTo>
                  <a:pt x="29738" y="1"/>
                </a:lnTo>
              </a:path>
            </a:pathLst>
          </a:custGeom>
          <a:noFill/>
          <a:ln w="19050" cap="flat" cmpd="sng">
            <a:solidFill>
              <a:schemeClr val="accent6"/>
            </a:solidFill>
            <a:prstDash val="solid"/>
            <a:miter lim="19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9"/>
          <p:cNvSpPr/>
          <p:nvPr/>
        </p:nvSpPr>
        <p:spPr>
          <a:xfrm>
            <a:off x="3844505" y="2247415"/>
            <a:ext cx="883950" cy="883861"/>
          </a:xfrm>
          <a:custGeom>
            <a:avLst/>
            <a:gdLst/>
            <a:ahLst/>
            <a:cxnLst/>
            <a:rect l="l" t="t" r="r" b="b"/>
            <a:pathLst>
              <a:path w="9939" h="9938" extrusionOk="0">
                <a:moveTo>
                  <a:pt x="7292" y="0"/>
                </a:moveTo>
                <a:lnTo>
                  <a:pt x="1" y="7292"/>
                </a:lnTo>
                <a:lnTo>
                  <a:pt x="2647" y="9938"/>
                </a:lnTo>
                <a:lnTo>
                  <a:pt x="9939" y="2646"/>
                </a:lnTo>
                <a:lnTo>
                  <a:pt x="7292" y="0"/>
                </a:lnTo>
                <a:close/>
              </a:path>
            </a:pathLst>
          </a:custGeom>
          <a:solidFill>
            <a:srgbClr val="FFFFFF">
              <a:alpha val="43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9" name="Google Shape;2569;p39"/>
          <p:cNvGrpSpPr/>
          <p:nvPr/>
        </p:nvGrpSpPr>
        <p:grpSpPr>
          <a:xfrm>
            <a:off x="8319952" y="4312443"/>
            <a:ext cx="451176" cy="457599"/>
            <a:chOff x="8438852" y="1291368"/>
            <a:chExt cx="451176" cy="457599"/>
          </a:xfrm>
        </p:grpSpPr>
        <p:sp>
          <p:nvSpPr>
            <p:cNvPr id="2570" name="Google Shape;2570;p39"/>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9"/>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2" name="Google Shape;2572;p39"/>
          <p:cNvGrpSpPr/>
          <p:nvPr/>
        </p:nvGrpSpPr>
        <p:grpSpPr>
          <a:xfrm>
            <a:off x="332414" y="2464693"/>
            <a:ext cx="451176" cy="457599"/>
            <a:chOff x="8438852" y="1291368"/>
            <a:chExt cx="451176" cy="457599"/>
          </a:xfrm>
        </p:grpSpPr>
        <p:sp>
          <p:nvSpPr>
            <p:cNvPr id="2573" name="Google Shape;2573;p39"/>
            <p:cNvSpPr/>
            <p:nvPr/>
          </p:nvSpPr>
          <p:spPr>
            <a:xfrm>
              <a:off x="8438852" y="1293743"/>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5"/>
            </a:solidFill>
            <a:ln w="76200" cap="flat" cmpd="sng">
              <a:solidFill>
                <a:schemeClr val="accent6"/>
              </a:solidFill>
              <a:prstDash val="solid"/>
              <a:round/>
              <a:headEnd type="none" w="sm" len="sm"/>
              <a:tailEnd type="none" w="sm" len="sm"/>
            </a:ln>
            <a:effectLst>
              <a:outerShdw blurRad="57150" dist="19050" dir="18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9"/>
            <p:cNvSpPr/>
            <p:nvPr/>
          </p:nvSpPr>
          <p:spPr>
            <a:xfrm>
              <a:off x="8438852" y="1291368"/>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a:extLst>
              <a:ext uri="{FF2B5EF4-FFF2-40B4-BE49-F238E27FC236}">
                <a16:creationId xmlns:a16="http://schemas.microsoft.com/office/drawing/2014/main" id="{7C592F2E-4245-062D-21BF-D5242EC15E2D}"/>
              </a:ext>
            </a:extLst>
          </p:cNvPr>
          <p:cNvSpPr txBox="1"/>
          <p:nvPr/>
        </p:nvSpPr>
        <p:spPr>
          <a:xfrm>
            <a:off x="659754" y="1616452"/>
            <a:ext cx="7830633" cy="3308085"/>
          </a:xfrm>
          <a:prstGeom prst="rect">
            <a:avLst/>
          </a:prstGeom>
          <a:noFill/>
        </p:spPr>
        <p:txBody>
          <a:bodyPr wrap="square">
            <a:spAutoFit/>
          </a:bodyPr>
          <a:lstStyle/>
          <a:p>
            <a:pPr algn="just">
              <a:lnSpc>
                <a:spcPct val="106000"/>
              </a:lnSpc>
            </a:pPr>
            <a:r>
              <a:rPr lang="en-US" sz="1800" dirty="0" err="1">
                <a:effectLst/>
                <a:latin typeface="Calibri" panose="020F0502020204030204" pitchFamily="34" charset="0"/>
                <a:ea typeface="Calibri" panose="020F0502020204030204" pitchFamily="34" charset="0"/>
              </a:rPr>
              <a:t>Các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đặc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điểm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của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hài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kịch</a:t>
            </a:r>
            <a:r>
              <a:rPr lang="en-US" sz="1800" dirty="0">
                <a:effectLst/>
                <a:latin typeface="Calibri" panose="020F0502020204030204" pitchFamily="34" charset="0"/>
                <a:ea typeface="Calibri" panose="020F0502020204030204" pitchFamily="34" charset="0"/>
              </a:rPr>
              <a:t>:</a:t>
            </a:r>
            <a:endParaRPr lang="en-VN" sz="1800" dirty="0">
              <a:effectLst/>
              <a:latin typeface="Times New Roman" panose="02020603050405020304" pitchFamily="18" charset="0"/>
              <a:ea typeface="Times New Roman" panose="02020603050405020304" pitchFamily="18" charset="0"/>
            </a:endParaRPr>
          </a:p>
          <a:p>
            <a:pPr marL="342900" lvl="0" indent="-342900" algn="just">
              <a:lnSpc>
                <a:spcPct val="106000"/>
              </a:lnSpc>
              <a:buSzPts val="1000"/>
              <a:buFont typeface="Symbol" pitchFamily="2" charset="2"/>
              <a:buChar char=""/>
              <a:tabLst>
                <a:tab pos="457200" algn="l"/>
              </a:tabLst>
            </a:pPr>
            <a:r>
              <a:rPr lang="en-US" sz="1800" dirty="0" err="1">
                <a:effectLst/>
                <a:latin typeface="Calibri" panose="020F0502020204030204" pitchFamily="34" charset="0"/>
                <a:ea typeface="Calibri" panose="020F0502020204030204" pitchFamily="34" charset="0"/>
              </a:rPr>
              <a:t>Nhân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vật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của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hài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kịch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là</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đối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tượng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của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tiếng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cười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gồm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những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người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hiện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thân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cho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thói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tật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xấu</a:t>
            </a:r>
            <a:r>
              <a:rPr lang="en-US" sz="1800" dirty="0">
                <a:effectLst/>
                <a:latin typeface="Calibri" panose="020F0502020204030204" pitchFamily="34" charset="0"/>
                <a:ea typeface="Calibri" panose="020F0502020204030204" pitchFamily="34" charset="0"/>
              </a:rPr>
              <a:t> hay </a:t>
            </a:r>
            <a:r>
              <a:rPr lang="en-US" sz="1800" dirty="0" err="1">
                <a:effectLst/>
                <a:latin typeface="Calibri" panose="020F0502020204030204" pitchFamily="34" charset="0"/>
                <a:ea typeface="Calibri" panose="020F0502020204030204" pitchFamily="34" charset="0"/>
              </a:rPr>
              <a:t>những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gì</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thấp</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kém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trong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xã</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hội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Tính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của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nhân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vật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hài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kịch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được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thể</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hiện</a:t>
            </a:r>
            <a:r>
              <a:rPr lang="en-US" sz="1800" dirty="0">
                <a:effectLst/>
                <a:latin typeface="Calibri" panose="020F0502020204030204" pitchFamily="34" charset="0"/>
                <a:ea typeface="Calibri" panose="020F0502020204030204" pitchFamily="34" charset="0"/>
              </a:rPr>
              <a:t> qua </a:t>
            </a:r>
            <a:r>
              <a:rPr lang="en-US" sz="1800" dirty="0" err="1">
                <a:effectLst/>
                <a:latin typeface="Calibri" panose="020F0502020204030204" pitchFamily="34" charset="0"/>
                <a:ea typeface="Calibri" panose="020F0502020204030204" pitchFamily="34" charset="0"/>
              </a:rPr>
              <a:t>những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biến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cố</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dẫn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đến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sự</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bày</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phê</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phán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xâu</a:t>
            </a:r>
            <a:r>
              <a:rPr lang="en-US" sz="1800" dirty="0">
                <a:effectLst/>
                <a:latin typeface="Calibri" panose="020F0502020204030204" pitchFamily="34" charset="0"/>
                <a:ea typeface="Calibri" panose="020F0502020204030204" pitchFamily="34" charset="0"/>
              </a:rPr>
              <a:t>.</a:t>
            </a:r>
            <a:endParaRPr lang="en-VN" sz="1800" dirty="0">
              <a:effectLst/>
              <a:latin typeface="Times New Roman" panose="02020603050405020304" pitchFamily="18" charset="0"/>
              <a:ea typeface="Times New Roman" panose="02020603050405020304" pitchFamily="18" charset="0"/>
            </a:endParaRPr>
          </a:p>
          <a:p>
            <a:pPr marL="342900" lvl="0" indent="-342900" algn="just">
              <a:lnSpc>
                <a:spcPct val="106000"/>
              </a:lnSpc>
              <a:buSzPts val="1000"/>
              <a:buFont typeface="Symbol" pitchFamily="2" charset="2"/>
              <a:buChar char=""/>
              <a:tabLst>
                <a:tab pos="457200" algn="l"/>
              </a:tabLst>
            </a:pPr>
            <a:r>
              <a:rPr lang="en-US" sz="1800" dirty="0" err="1">
                <a:effectLst/>
                <a:latin typeface="Calibri" panose="020F0502020204030204" pitchFamily="34" charset="0"/>
                <a:ea typeface="Calibri" panose="020F0502020204030204" pitchFamily="34" charset="0"/>
              </a:rPr>
              <a:t>Hành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động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trong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hài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kịch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là</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toàn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bộ</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hoạt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động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cúa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nhân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vật</a:t>
            </a:r>
            <a:r>
              <a:rPr lang="en-US" sz="1800" dirty="0">
                <a:effectLst/>
                <a:latin typeface="Calibri" panose="020F0502020204030204" pitchFamily="34" charset="0"/>
                <a:ea typeface="Calibri" panose="020F0502020204030204" pitchFamily="34" charset="0"/>
              </a:rPr>
              <a:t> (bao </a:t>
            </a:r>
            <a:r>
              <a:rPr lang="en-US" sz="1800" dirty="0" err="1">
                <a:effectLst/>
                <a:latin typeface="Calibri" panose="020F0502020204030204" pitchFamily="34" charset="0"/>
                <a:ea typeface="Calibri" panose="020F0502020204030204" pitchFamily="34" charset="0"/>
              </a:rPr>
              <a:t>gồm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lời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thoại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điệu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bộ</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củử</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chỉ</a:t>
            </a:r>
            <a:r>
              <a:rPr lang="en-US" sz="1800" dirty="0">
                <a:effectLst/>
                <a:latin typeface="Calibri" panose="020F0502020204030204" pitchFamily="34" charset="0"/>
                <a:ea typeface="Calibri" panose="020F0502020204030204" pitchFamily="34" charset="0"/>
              </a:rPr>
              <a:t>... ) </a:t>
            </a:r>
            <a:r>
              <a:rPr lang="en-US" sz="1800" dirty="0" err="1">
                <a:effectLst/>
                <a:latin typeface="Calibri" panose="020F0502020204030204" pitchFamily="34" charset="0"/>
                <a:ea typeface="Calibri" panose="020F0502020204030204" pitchFamily="34" charset="0"/>
              </a:rPr>
              <a:t>tạo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nên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nội</a:t>
            </a:r>
            <a:r>
              <a:rPr lang="en-US" sz="1800" dirty="0">
                <a:effectLst/>
                <a:latin typeface="Calibri" panose="020F0502020204030204" pitchFamily="34" charset="0"/>
                <a:ea typeface="Calibri" panose="020F0502020204030204" pitchFamily="34" charset="0"/>
              </a:rPr>
              <a:t> dung </a:t>
            </a:r>
            <a:r>
              <a:rPr lang="en-US" sz="1800" dirty="0" err="1">
                <a:effectLst/>
                <a:latin typeface="Calibri" panose="020F0502020204030204" pitchFamily="34" charset="0"/>
                <a:ea typeface="Calibri" panose="020F0502020204030204" pitchFamily="34" charset="0"/>
              </a:rPr>
              <a:t>của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tác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phẩm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hài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kịch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Hành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động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thể</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hiện</a:t>
            </a:r>
            <a:r>
              <a:rPr lang="en-US" sz="1800" dirty="0">
                <a:effectLst/>
                <a:latin typeface="Calibri" panose="020F0502020204030204" pitchFamily="34" charset="0"/>
                <a:ea typeface="Calibri" panose="020F0502020204030204" pitchFamily="34" charset="0"/>
              </a:rPr>
              <a:t> qua </a:t>
            </a:r>
            <a:r>
              <a:rPr lang="en-US" sz="1800" dirty="0" err="1">
                <a:effectLst/>
                <a:latin typeface="Calibri" panose="020F0502020204030204" pitchFamily="34" charset="0"/>
                <a:ea typeface="Calibri" panose="020F0502020204030204" pitchFamily="34" charset="0"/>
              </a:rPr>
              <a:t>lời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thoại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dưới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dạng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tấn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công</a:t>
            </a:r>
            <a:r>
              <a:rPr lang="en-US" sz="1800" dirty="0">
                <a:effectLst/>
                <a:latin typeface="Calibri" panose="020F0502020204030204" pitchFamily="34" charset="0"/>
                <a:ea typeface="Calibri" panose="020F0502020204030204" pitchFamily="34" charset="0"/>
              </a:rPr>
              <a:t> - </a:t>
            </a:r>
            <a:r>
              <a:rPr lang="en-US" sz="1800" dirty="0" err="1">
                <a:effectLst/>
                <a:latin typeface="Calibri" panose="020F0502020204030204" pitchFamily="34" charset="0"/>
                <a:ea typeface="Calibri" panose="020F0502020204030204" pitchFamily="34" charset="0"/>
              </a:rPr>
              <a:t>phản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công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thăm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dò</a:t>
            </a:r>
            <a:r>
              <a:rPr lang="en-US" sz="1800" dirty="0">
                <a:effectLst/>
                <a:latin typeface="Calibri" panose="020F0502020204030204" pitchFamily="34" charset="0"/>
                <a:ea typeface="Calibri" panose="020F0502020204030204" pitchFamily="34" charset="0"/>
              </a:rPr>
              <a:t> - </a:t>
            </a:r>
            <a:r>
              <a:rPr lang="en-US" sz="1800" dirty="0" err="1">
                <a:effectLst/>
                <a:latin typeface="Calibri" panose="020F0502020204030204" pitchFamily="34" charset="0"/>
                <a:ea typeface="Calibri" panose="020F0502020204030204" pitchFamily="34" charset="0"/>
              </a:rPr>
              <a:t>lảng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tránh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chất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vấn</a:t>
            </a:r>
            <a:r>
              <a:rPr lang="en-US" sz="1800" dirty="0">
                <a:effectLst/>
                <a:latin typeface="Calibri" panose="020F0502020204030204" pitchFamily="34" charset="0"/>
                <a:ea typeface="Calibri" panose="020F0502020204030204" pitchFamily="34" charset="0"/>
              </a:rPr>
              <a:t> - </a:t>
            </a:r>
            <a:r>
              <a:rPr lang="en-US" sz="1800" dirty="0" err="1">
                <a:effectLst/>
                <a:latin typeface="Calibri" panose="020F0502020204030204" pitchFamily="34" charset="0"/>
                <a:ea typeface="Calibri" panose="020F0502020204030204" pitchFamily="34" charset="0"/>
              </a:rPr>
              <a:t>chối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cãi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thuyết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phục</a:t>
            </a:r>
            <a:r>
              <a:rPr lang="en-US" sz="1800" dirty="0">
                <a:effectLst/>
                <a:latin typeface="Calibri" panose="020F0502020204030204" pitchFamily="34" charset="0"/>
                <a:ea typeface="Calibri" panose="020F0502020204030204" pitchFamily="34" charset="0"/>
              </a:rPr>
              <a:t> - </a:t>
            </a:r>
            <a:r>
              <a:rPr lang="en-US" sz="1800" dirty="0" err="1">
                <a:effectLst/>
                <a:latin typeface="Calibri" panose="020F0502020204030204" pitchFamily="34" charset="0"/>
                <a:ea typeface="Calibri" panose="020F0502020204030204" pitchFamily="34" charset="0"/>
              </a:rPr>
              <a:t>phủ</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nhận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bác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bỏ</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cầu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xin</a:t>
            </a:r>
            <a:r>
              <a:rPr lang="en-US" sz="1800" dirty="0">
                <a:effectLst/>
                <a:latin typeface="Calibri" panose="020F0502020204030204" pitchFamily="34" charset="0"/>
                <a:ea typeface="Calibri" panose="020F0502020204030204" pitchFamily="34" charset="0"/>
              </a:rPr>
              <a:t> - </a:t>
            </a:r>
            <a:r>
              <a:rPr lang="en-US" sz="1800" dirty="0" err="1">
                <a:effectLst/>
                <a:latin typeface="Calibri" panose="020F0502020204030204" pitchFamily="34" charset="0"/>
                <a:ea typeface="Calibri" panose="020F0502020204030204" pitchFamily="34" charset="0"/>
              </a:rPr>
              <a:t>từ</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chối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Mọi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hành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động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lớn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nhỏ</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trong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kịch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nói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chung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hài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kịch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nói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riêng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đều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dẫn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tới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xung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đột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và</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giải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quyết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xung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đột</a:t>
            </a:r>
            <a:r>
              <a:rPr lang="en-US" sz="1800" dirty="0">
                <a:effectLst/>
                <a:latin typeface="Calibri" panose="020F0502020204030204" pitchFamily="34" charset="0"/>
                <a:ea typeface="Calibri" panose="020F0502020204030204" pitchFamily="34" charset="0"/>
              </a:rPr>
              <a:t>, qua </a:t>
            </a:r>
            <a:r>
              <a:rPr lang="en-US" sz="1800" dirty="0" err="1">
                <a:effectLst/>
                <a:latin typeface="Calibri" panose="020F0502020204030204" pitchFamily="34" charset="0"/>
                <a:ea typeface="Calibri" panose="020F0502020204030204" pitchFamily="34" charset="0"/>
              </a:rPr>
              <a:t>đó</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thể</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hiện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chủ</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đề</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của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tác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phẩm</a:t>
            </a:r>
            <a:r>
              <a:rPr lang="en-US" sz="1800" dirty="0">
                <a:effectLst/>
                <a:latin typeface="Calibri" panose="020F0502020204030204" pitchFamily="34" charset="0"/>
                <a:ea typeface="Calibri" panose="020F0502020204030204" pitchFamily="34" charset="0"/>
              </a:rPr>
              <a:t>.</a:t>
            </a:r>
            <a:endParaRPr lang="en-VN" sz="1800" dirty="0">
              <a:effectLst/>
              <a:latin typeface="Times New Roman" panose="02020603050405020304" pitchFamily="18" charset="0"/>
              <a:ea typeface="Times New Roman" panose="02020603050405020304" pitchFamily="18" charset="0"/>
            </a:endParaRPr>
          </a:p>
        </p:txBody>
      </p:sp>
      <p:sp>
        <p:nvSpPr>
          <p:cNvPr id="30" name="TextBox 29">
            <a:extLst>
              <a:ext uri="{FF2B5EF4-FFF2-40B4-BE49-F238E27FC236}">
                <a16:creationId xmlns:a16="http://schemas.microsoft.com/office/drawing/2014/main" id="{51ED6B34-BBBE-36AF-59AF-6638F2732F1F}"/>
              </a:ext>
            </a:extLst>
          </p:cNvPr>
          <p:cNvSpPr txBox="1"/>
          <p:nvPr/>
        </p:nvSpPr>
        <p:spPr>
          <a:xfrm>
            <a:off x="811194" y="1254863"/>
            <a:ext cx="7426472" cy="403059"/>
          </a:xfrm>
          <a:prstGeom prst="rect">
            <a:avLst/>
          </a:prstGeom>
          <a:noFill/>
        </p:spPr>
        <p:txBody>
          <a:bodyPr wrap="square">
            <a:spAutoFit/>
          </a:bodyPr>
          <a:lstStyle/>
          <a:p>
            <a:pPr algn="ctr">
              <a:lnSpc>
                <a:spcPct val="106000"/>
              </a:lnSpc>
            </a:pPr>
            <a:r>
              <a:rPr lang="en-US" sz="2000" b="1" u="sng" dirty="0" err="1">
                <a:solidFill>
                  <a:schemeClr val="accent5">
                    <a:lumMod val="50000"/>
                  </a:schemeClr>
                </a:solidFill>
                <a:effectLst/>
                <a:latin typeface="Calibri" panose="020F0502020204030204" pitchFamily="34" charset="0"/>
                <a:ea typeface="Calibri" panose="020F0502020204030204" pitchFamily="34" charset="0"/>
              </a:rPr>
              <a:t>Trả</a:t>
            </a:r>
            <a:r>
              <a:rPr lang="en-US" sz="2000" b="1" u="sng" dirty="0">
                <a:solidFill>
                  <a:schemeClr val="accent5">
                    <a:lumMod val="50000"/>
                  </a:schemeClr>
                </a:solidFill>
                <a:effectLst/>
                <a:latin typeface="Calibri" panose="020F0502020204030204" pitchFamily="34" charset="0"/>
                <a:ea typeface="Calibri" panose="020F0502020204030204" pitchFamily="34" charset="0"/>
              </a:rPr>
              <a:t> </a:t>
            </a:r>
            <a:r>
              <a:rPr lang="en-US" sz="2000" b="1" u="sng" dirty="0" err="1">
                <a:solidFill>
                  <a:schemeClr val="accent5">
                    <a:lumMod val="50000"/>
                  </a:schemeClr>
                </a:solidFill>
                <a:effectLst/>
                <a:latin typeface="Calibri" panose="020F0502020204030204" pitchFamily="34" charset="0"/>
                <a:ea typeface="Calibri" panose="020F0502020204030204" pitchFamily="34" charset="0"/>
              </a:rPr>
              <a:t>lời</a:t>
            </a:r>
            <a:r>
              <a:rPr lang="en-US" sz="2000" b="1" u="sng" dirty="0">
                <a:solidFill>
                  <a:schemeClr val="accent5">
                    <a:lumMod val="50000"/>
                  </a:schemeClr>
                </a:solidFill>
                <a:effectLst/>
                <a:latin typeface="Calibri" panose="020F0502020204030204" pitchFamily="34" charset="0"/>
                <a:ea typeface="Calibri" panose="020F0502020204030204" pitchFamily="34" charset="0"/>
              </a:rPr>
              <a:t>:</a:t>
            </a:r>
            <a:endParaRPr lang="en-VN" sz="1800" b="1" u="sng"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90"/>
                                        </p:tgtEl>
                                        <p:attrNameLst>
                                          <p:attrName>style.visibility</p:attrName>
                                        </p:attrNameLst>
                                      </p:cBhvr>
                                      <p:to>
                                        <p:strVal val="visible"/>
                                      </p:to>
                                    </p:set>
                                    <p:animEffect transition="in" filter="fade">
                                      <p:cBhvr>
                                        <p:cTn id="7" dur="500"/>
                                        <p:tgtEl>
                                          <p:spTgt spid="24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90"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2"/>
        <p:cNvGrpSpPr/>
        <p:nvPr/>
      </p:nvGrpSpPr>
      <p:grpSpPr>
        <a:xfrm>
          <a:off x="0" y="0"/>
          <a:ext cx="0" cy="0"/>
          <a:chOff x="0" y="0"/>
          <a:chExt cx="0" cy="0"/>
        </a:xfrm>
      </p:grpSpPr>
      <p:sp>
        <p:nvSpPr>
          <p:cNvPr id="27" name="Rounded Rectangle 26">
            <a:extLst>
              <a:ext uri="{FF2B5EF4-FFF2-40B4-BE49-F238E27FC236}">
                <a16:creationId xmlns:a16="http://schemas.microsoft.com/office/drawing/2014/main" id="{281116E4-5405-57E3-2CFD-9248977C645E}"/>
              </a:ext>
            </a:extLst>
          </p:cNvPr>
          <p:cNvSpPr/>
          <p:nvPr/>
        </p:nvSpPr>
        <p:spPr>
          <a:xfrm>
            <a:off x="526206" y="1424098"/>
            <a:ext cx="8109130" cy="3408157"/>
          </a:xfrm>
          <a:prstGeom prst="roundRect">
            <a:avLst>
              <a:gd name="adj" fmla="val 6637"/>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2490" name="Google Shape;2490;p39"/>
          <p:cNvSpPr txBox="1">
            <a:spLocks noGrp="1"/>
          </p:cNvSpPr>
          <p:nvPr>
            <p:ph type="title"/>
          </p:nvPr>
        </p:nvSpPr>
        <p:spPr>
          <a:xfrm>
            <a:off x="591832" y="327090"/>
            <a:ext cx="7901700" cy="572700"/>
          </a:xfrm>
          <a:prstGeom prst="rect">
            <a:avLst/>
          </a:prstGeom>
          <a:noFill/>
          <a:ln>
            <a:noFill/>
          </a:ln>
        </p:spPr>
        <p:txBody>
          <a:bodyPr spcFirstLastPara="1" wrap="square" lIns="91425" tIns="91425" rIns="91425" bIns="91425" anchor="ctr" anchorCtr="0">
            <a:noAutofit/>
          </a:bodyPr>
          <a:lstStyle/>
          <a:p>
            <a:pPr algn="just">
              <a:lnSpc>
                <a:spcPct val="106000"/>
              </a:lnSpc>
            </a:pPr>
            <a:r>
              <a:rPr lang="en-US" sz="2000" b="1" dirty="0" err="1">
                <a:effectLst/>
                <a:latin typeface="Calibri" panose="020F0502020204030204" pitchFamily="34" charset="0"/>
                <a:ea typeface="Calibri" panose="020F0502020204030204" pitchFamily="34" charset="0"/>
              </a:rPr>
              <a:t>Câu</a:t>
            </a:r>
            <a:r>
              <a:rPr lang="en-US" sz="2000" b="1" dirty="0">
                <a:effectLst/>
                <a:latin typeface="Calibri" panose="020F0502020204030204" pitchFamily="34" charset="0"/>
                <a:ea typeface="Calibri" panose="020F0502020204030204" pitchFamily="34" charset="0"/>
              </a:rPr>
              <a:t> 1:</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Nêu</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và</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giải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thích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đặc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điểm</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của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hài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kịch</a:t>
            </a:r>
            <a:r>
              <a:rPr lang="en-US" sz="2000" dirty="0">
                <a:effectLst/>
                <a:latin typeface="Calibri" panose="020F0502020204030204" pitchFamily="34" charset="0"/>
                <a:ea typeface="Calibri" panose="020F0502020204030204" pitchFamily="34" charset="0"/>
              </a:rPr>
              <a:t>. Minh </a:t>
            </a:r>
            <a:r>
              <a:rPr lang="en-US" sz="2000" dirty="0" err="1">
                <a:effectLst/>
                <a:latin typeface="Calibri" panose="020F0502020204030204" pitchFamily="34" charset="0"/>
                <a:ea typeface="Calibri" panose="020F0502020204030204" pitchFamily="34" charset="0"/>
              </a:rPr>
              <a:t>hoạt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một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trong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những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đặc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điểm</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ấy</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bằng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các</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dẫn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chứng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rút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ra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từ</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một</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trong</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văn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bản</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hài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kịch</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đã</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đọc</a:t>
            </a:r>
            <a:r>
              <a:rPr lang="en-US" sz="2000" dirty="0">
                <a:effectLst/>
                <a:latin typeface="Calibri" panose="020F0502020204030204" pitchFamily="34" charset="0"/>
                <a:ea typeface="Calibri" panose="020F0502020204030204" pitchFamily="34" charset="0"/>
              </a:rPr>
              <a:t>.</a:t>
            </a:r>
            <a:endParaRPr lang="en-VN" sz="2000" dirty="0">
              <a:effectLst/>
              <a:latin typeface="Times New Roman" panose="02020603050405020304" pitchFamily="18" charset="0"/>
              <a:ea typeface="Times New Roman" panose="02020603050405020304" pitchFamily="18" charset="0"/>
            </a:endParaRPr>
          </a:p>
        </p:txBody>
      </p:sp>
      <p:sp>
        <p:nvSpPr>
          <p:cNvPr id="2517" name="Google Shape;2517;p39"/>
          <p:cNvSpPr/>
          <p:nvPr/>
        </p:nvSpPr>
        <p:spPr>
          <a:xfrm>
            <a:off x="11146622" y="3364850"/>
            <a:ext cx="263454" cy="265822"/>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9"/>
          <p:cNvSpPr/>
          <p:nvPr/>
        </p:nvSpPr>
        <p:spPr>
          <a:xfrm>
            <a:off x="10695452" y="4770056"/>
            <a:ext cx="451176" cy="455224"/>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9"/>
          <p:cNvSpPr/>
          <p:nvPr/>
        </p:nvSpPr>
        <p:spPr>
          <a:xfrm>
            <a:off x="-1982778" y="3099025"/>
            <a:ext cx="263454" cy="265822"/>
          </a:xfrm>
          <a:custGeom>
            <a:avLst/>
            <a:gdLst/>
            <a:ahLst/>
            <a:cxnLst/>
            <a:rect l="l" t="t" r="r" b="b"/>
            <a:pathLst>
              <a:path w="4920" h="4964" extrusionOk="0">
                <a:moveTo>
                  <a:pt x="2947" y="1"/>
                </a:moveTo>
                <a:cubicBezTo>
                  <a:pt x="2864" y="1"/>
                  <a:pt x="2779" y="34"/>
                  <a:pt x="2711" y="109"/>
                </a:cubicBezTo>
                <a:lnTo>
                  <a:pt x="1911" y="947"/>
                </a:lnTo>
                <a:cubicBezTo>
                  <a:pt x="1833" y="994"/>
                  <a:pt x="1755" y="1028"/>
                  <a:pt x="1666" y="1028"/>
                </a:cubicBezTo>
                <a:cubicBezTo>
                  <a:pt x="1647" y="1028"/>
                  <a:pt x="1627" y="1026"/>
                  <a:pt x="1607" y="1023"/>
                </a:cubicBezTo>
                <a:lnTo>
                  <a:pt x="465" y="833"/>
                </a:lnTo>
                <a:cubicBezTo>
                  <a:pt x="441" y="828"/>
                  <a:pt x="418" y="825"/>
                  <a:pt x="396" y="825"/>
                </a:cubicBezTo>
                <a:cubicBezTo>
                  <a:pt x="164" y="825"/>
                  <a:pt x="0" y="1083"/>
                  <a:pt x="122" y="1308"/>
                </a:cubicBezTo>
                <a:lnTo>
                  <a:pt x="674" y="2337"/>
                </a:lnTo>
                <a:cubicBezTo>
                  <a:pt x="712" y="2432"/>
                  <a:pt x="712" y="2546"/>
                  <a:pt x="674" y="2641"/>
                </a:cubicBezTo>
                <a:lnTo>
                  <a:pt x="141" y="3669"/>
                </a:lnTo>
                <a:cubicBezTo>
                  <a:pt x="16" y="3884"/>
                  <a:pt x="193" y="4149"/>
                  <a:pt x="435" y="4149"/>
                </a:cubicBezTo>
                <a:cubicBezTo>
                  <a:pt x="451" y="4149"/>
                  <a:pt x="467" y="4147"/>
                  <a:pt x="484" y="4145"/>
                </a:cubicBezTo>
                <a:lnTo>
                  <a:pt x="1626" y="3936"/>
                </a:lnTo>
                <a:cubicBezTo>
                  <a:pt x="1642" y="3932"/>
                  <a:pt x="1659" y="3931"/>
                  <a:pt x="1676" y="3931"/>
                </a:cubicBezTo>
                <a:cubicBezTo>
                  <a:pt x="1759" y="3931"/>
                  <a:pt x="1848" y="3968"/>
                  <a:pt x="1911" y="4031"/>
                </a:cubicBezTo>
                <a:lnTo>
                  <a:pt x="2730" y="4869"/>
                </a:lnTo>
                <a:cubicBezTo>
                  <a:pt x="2795" y="4934"/>
                  <a:pt x="2876" y="4963"/>
                  <a:pt x="2955" y="4963"/>
                </a:cubicBezTo>
                <a:cubicBezTo>
                  <a:pt x="3108" y="4963"/>
                  <a:pt x="3257" y="4854"/>
                  <a:pt x="3282" y="4678"/>
                </a:cubicBezTo>
                <a:lnTo>
                  <a:pt x="3453" y="3517"/>
                </a:lnTo>
                <a:cubicBezTo>
                  <a:pt x="3473" y="3422"/>
                  <a:pt x="3530" y="3326"/>
                  <a:pt x="3625" y="3288"/>
                </a:cubicBezTo>
                <a:lnTo>
                  <a:pt x="4672" y="2774"/>
                </a:lnTo>
                <a:cubicBezTo>
                  <a:pt x="4919" y="2641"/>
                  <a:pt x="4919" y="2298"/>
                  <a:pt x="4672" y="2184"/>
                </a:cubicBezTo>
                <a:lnTo>
                  <a:pt x="3625" y="1670"/>
                </a:lnTo>
                <a:cubicBezTo>
                  <a:pt x="3530" y="1632"/>
                  <a:pt x="3453" y="1537"/>
                  <a:pt x="3434" y="1423"/>
                </a:cubicBezTo>
                <a:lnTo>
                  <a:pt x="3263" y="280"/>
                </a:lnTo>
                <a:cubicBezTo>
                  <a:pt x="3239" y="109"/>
                  <a:pt x="3096" y="1"/>
                  <a:pt x="2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9"/>
          <p:cNvSpPr/>
          <p:nvPr/>
        </p:nvSpPr>
        <p:spPr>
          <a:xfrm>
            <a:off x="7585785" y="5644286"/>
            <a:ext cx="7458" cy="5211"/>
          </a:xfrm>
          <a:custGeom>
            <a:avLst/>
            <a:gdLst/>
            <a:ahLst/>
            <a:cxnLst/>
            <a:rect l="l" t="t" r="r" b="b"/>
            <a:pathLst>
              <a:path w="229" h="160" extrusionOk="0">
                <a:moveTo>
                  <a:pt x="229" y="0"/>
                </a:moveTo>
                <a:lnTo>
                  <a:pt x="229" y="0"/>
                </a:lnTo>
                <a:cubicBezTo>
                  <a:pt x="182" y="31"/>
                  <a:pt x="110" y="63"/>
                  <a:pt x="44" y="63"/>
                </a:cubicBezTo>
                <a:cubicBezTo>
                  <a:pt x="29" y="63"/>
                  <a:pt x="14" y="61"/>
                  <a:pt x="0" y="57"/>
                </a:cubicBezTo>
                <a:lnTo>
                  <a:pt x="0" y="57"/>
                </a:lnTo>
                <a:cubicBezTo>
                  <a:pt x="0" y="96"/>
                  <a:pt x="19" y="134"/>
                  <a:pt x="38" y="153"/>
                </a:cubicBezTo>
                <a:cubicBezTo>
                  <a:pt x="50" y="157"/>
                  <a:pt x="61" y="159"/>
                  <a:pt x="71" y="159"/>
                </a:cubicBezTo>
                <a:cubicBezTo>
                  <a:pt x="147" y="159"/>
                  <a:pt x="195" y="51"/>
                  <a:pt x="229" y="0"/>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9"/>
          <p:cNvSpPr/>
          <p:nvPr/>
        </p:nvSpPr>
        <p:spPr>
          <a:xfrm>
            <a:off x="8541183" y="5641192"/>
            <a:ext cx="8728" cy="33"/>
          </a:xfrm>
          <a:custGeom>
            <a:avLst/>
            <a:gdLst/>
            <a:ahLst/>
            <a:cxnLst/>
            <a:rect l="l" t="t" r="r" b="b"/>
            <a:pathLst>
              <a:path w="268" h="1" extrusionOk="0">
                <a:moveTo>
                  <a:pt x="267" y="0"/>
                </a:moveTo>
                <a:lnTo>
                  <a:pt x="1" y="0"/>
                </a:lnTo>
                <a:cubicBezTo>
                  <a:pt x="96" y="0"/>
                  <a:pt x="172" y="0"/>
                  <a:pt x="267" y="0"/>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9"/>
          <p:cNvSpPr/>
          <p:nvPr/>
        </p:nvSpPr>
        <p:spPr>
          <a:xfrm>
            <a:off x="7557224" y="5644026"/>
            <a:ext cx="17424" cy="3387"/>
          </a:xfrm>
          <a:custGeom>
            <a:avLst/>
            <a:gdLst/>
            <a:ahLst/>
            <a:cxnLst/>
            <a:rect l="l" t="t" r="r" b="b"/>
            <a:pathLst>
              <a:path w="535" h="104" extrusionOk="0">
                <a:moveTo>
                  <a:pt x="155" y="1"/>
                </a:moveTo>
                <a:cubicBezTo>
                  <a:pt x="1" y="1"/>
                  <a:pt x="265" y="87"/>
                  <a:pt x="249" y="104"/>
                </a:cubicBezTo>
                <a:cubicBezTo>
                  <a:pt x="477" y="85"/>
                  <a:pt x="534" y="85"/>
                  <a:pt x="268" y="8"/>
                </a:cubicBezTo>
                <a:cubicBezTo>
                  <a:pt x="217" y="3"/>
                  <a:pt x="180" y="1"/>
                  <a:pt x="155" y="1"/>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9"/>
          <p:cNvSpPr/>
          <p:nvPr/>
        </p:nvSpPr>
        <p:spPr>
          <a:xfrm>
            <a:off x="6772884" y="6870627"/>
            <a:ext cx="4983" cy="2508"/>
          </a:xfrm>
          <a:custGeom>
            <a:avLst/>
            <a:gdLst/>
            <a:ahLst/>
            <a:cxnLst/>
            <a:rect l="l" t="t" r="r" b="b"/>
            <a:pathLst>
              <a:path w="153" h="77" extrusionOk="0">
                <a:moveTo>
                  <a:pt x="114" y="1"/>
                </a:moveTo>
                <a:cubicBezTo>
                  <a:pt x="19" y="20"/>
                  <a:pt x="0" y="58"/>
                  <a:pt x="0" y="77"/>
                </a:cubicBezTo>
                <a:cubicBezTo>
                  <a:pt x="76" y="39"/>
                  <a:pt x="152" y="1"/>
                  <a:pt x="114" y="1"/>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9"/>
          <p:cNvSpPr/>
          <p:nvPr/>
        </p:nvSpPr>
        <p:spPr>
          <a:xfrm>
            <a:off x="6843553" y="6860108"/>
            <a:ext cx="3745" cy="651"/>
          </a:xfrm>
          <a:custGeom>
            <a:avLst/>
            <a:gdLst/>
            <a:ahLst/>
            <a:cxnLst/>
            <a:rect l="l" t="t" r="r" b="b"/>
            <a:pathLst>
              <a:path w="115" h="20" extrusionOk="0">
                <a:moveTo>
                  <a:pt x="115" y="0"/>
                </a:moveTo>
                <a:lnTo>
                  <a:pt x="0" y="19"/>
                </a:lnTo>
                <a:cubicBezTo>
                  <a:pt x="38" y="19"/>
                  <a:pt x="77" y="19"/>
                  <a:pt x="115" y="0"/>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9"/>
          <p:cNvSpPr/>
          <p:nvPr/>
        </p:nvSpPr>
        <p:spPr>
          <a:xfrm>
            <a:off x="6990492" y="6830342"/>
            <a:ext cx="2280" cy="4299"/>
          </a:xfrm>
          <a:custGeom>
            <a:avLst/>
            <a:gdLst/>
            <a:ahLst/>
            <a:cxnLst/>
            <a:rect l="l" t="t" r="r" b="b"/>
            <a:pathLst>
              <a:path w="70" h="132" extrusionOk="0">
                <a:moveTo>
                  <a:pt x="0" y="0"/>
                </a:moveTo>
                <a:lnTo>
                  <a:pt x="0" y="38"/>
                </a:lnTo>
                <a:cubicBezTo>
                  <a:pt x="45" y="106"/>
                  <a:pt x="64" y="132"/>
                  <a:pt x="66" y="132"/>
                </a:cubicBezTo>
                <a:cubicBezTo>
                  <a:pt x="70" y="132"/>
                  <a:pt x="35" y="70"/>
                  <a:pt x="0" y="0"/>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9"/>
          <p:cNvSpPr/>
          <p:nvPr/>
        </p:nvSpPr>
        <p:spPr>
          <a:xfrm>
            <a:off x="6629039" y="5686452"/>
            <a:ext cx="39700" cy="9347"/>
          </a:xfrm>
          <a:custGeom>
            <a:avLst/>
            <a:gdLst/>
            <a:ahLst/>
            <a:cxnLst/>
            <a:rect l="l" t="t" r="r" b="b"/>
            <a:pathLst>
              <a:path w="1219" h="287" extrusionOk="0">
                <a:moveTo>
                  <a:pt x="705" y="0"/>
                </a:moveTo>
                <a:lnTo>
                  <a:pt x="705" y="0"/>
                </a:lnTo>
                <a:cubicBezTo>
                  <a:pt x="1123" y="96"/>
                  <a:pt x="0" y="172"/>
                  <a:pt x="648" y="286"/>
                </a:cubicBezTo>
                <a:cubicBezTo>
                  <a:pt x="590" y="229"/>
                  <a:pt x="1219" y="58"/>
                  <a:pt x="705" y="0"/>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9"/>
          <p:cNvSpPr/>
          <p:nvPr/>
        </p:nvSpPr>
        <p:spPr>
          <a:xfrm>
            <a:off x="6929105" y="6516631"/>
            <a:ext cx="1270" cy="3745"/>
          </a:xfrm>
          <a:custGeom>
            <a:avLst/>
            <a:gdLst/>
            <a:ahLst/>
            <a:cxnLst/>
            <a:rect l="l" t="t" r="r" b="b"/>
            <a:pathLst>
              <a:path w="39" h="115" extrusionOk="0">
                <a:moveTo>
                  <a:pt x="39" y="0"/>
                </a:moveTo>
                <a:lnTo>
                  <a:pt x="39" y="0"/>
                </a:lnTo>
                <a:cubicBezTo>
                  <a:pt x="20" y="38"/>
                  <a:pt x="1" y="76"/>
                  <a:pt x="1" y="114"/>
                </a:cubicBezTo>
                <a:cubicBezTo>
                  <a:pt x="1" y="114"/>
                  <a:pt x="20" y="76"/>
                  <a:pt x="39" y="0"/>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9"/>
          <p:cNvSpPr/>
          <p:nvPr/>
        </p:nvSpPr>
        <p:spPr>
          <a:xfrm>
            <a:off x="6957014" y="6735477"/>
            <a:ext cx="33" cy="5602"/>
          </a:xfrm>
          <a:custGeom>
            <a:avLst/>
            <a:gdLst/>
            <a:ahLst/>
            <a:cxnLst/>
            <a:rect l="l" t="t" r="r" b="b"/>
            <a:pathLst>
              <a:path w="1" h="172" extrusionOk="0">
                <a:moveTo>
                  <a:pt x="0" y="172"/>
                </a:moveTo>
                <a:lnTo>
                  <a:pt x="0" y="1"/>
                </a:lnTo>
                <a:cubicBezTo>
                  <a:pt x="0" y="58"/>
                  <a:pt x="0" y="115"/>
                  <a:pt x="0" y="172"/>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9"/>
          <p:cNvSpPr/>
          <p:nvPr/>
        </p:nvSpPr>
        <p:spPr>
          <a:xfrm>
            <a:off x="6896864" y="6401314"/>
            <a:ext cx="651" cy="2508"/>
          </a:xfrm>
          <a:custGeom>
            <a:avLst/>
            <a:gdLst/>
            <a:ahLst/>
            <a:cxnLst/>
            <a:rect l="l" t="t" r="r" b="b"/>
            <a:pathLst>
              <a:path w="20" h="77" extrusionOk="0">
                <a:moveTo>
                  <a:pt x="20" y="0"/>
                </a:moveTo>
                <a:cubicBezTo>
                  <a:pt x="1" y="19"/>
                  <a:pt x="1" y="57"/>
                  <a:pt x="20" y="76"/>
                </a:cubicBezTo>
                <a:cubicBezTo>
                  <a:pt x="20" y="57"/>
                  <a:pt x="20" y="19"/>
                  <a:pt x="20" y="0"/>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9"/>
          <p:cNvSpPr/>
          <p:nvPr/>
        </p:nvSpPr>
        <p:spPr>
          <a:xfrm>
            <a:off x="6895627" y="6395713"/>
            <a:ext cx="1889" cy="5634"/>
          </a:xfrm>
          <a:custGeom>
            <a:avLst/>
            <a:gdLst/>
            <a:ahLst/>
            <a:cxnLst/>
            <a:rect l="l" t="t" r="r" b="b"/>
            <a:pathLst>
              <a:path w="58" h="173" extrusionOk="0">
                <a:moveTo>
                  <a:pt x="1" y="1"/>
                </a:moveTo>
                <a:lnTo>
                  <a:pt x="1" y="39"/>
                </a:lnTo>
                <a:cubicBezTo>
                  <a:pt x="39" y="77"/>
                  <a:pt x="58" y="134"/>
                  <a:pt x="58" y="172"/>
                </a:cubicBezTo>
                <a:cubicBezTo>
                  <a:pt x="58" y="115"/>
                  <a:pt x="39" y="58"/>
                  <a:pt x="1" y="1"/>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9"/>
          <p:cNvSpPr/>
          <p:nvPr/>
        </p:nvSpPr>
        <p:spPr>
          <a:xfrm>
            <a:off x="6868955" y="6285997"/>
            <a:ext cx="1270" cy="5602"/>
          </a:xfrm>
          <a:custGeom>
            <a:avLst/>
            <a:gdLst/>
            <a:ahLst/>
            <a:cxnLst/>
            <a:rect l="l" t="t" r="r" b="b"/>
            <a:pathLst>
              <a:path w="39" h="172" extrusionOk="0">
                <a:moveTo>
                  <a:pt x="20" y="0"/>
                </a:moveTo>
                <a:cubicBezTo>
                  <a:pt x="1" y="19"/>
                  <a:pt x="1" y="38"/>
                  <a:pt x="20" y="57"/>
                </a:cubicBezTo>
                <a:cubicBezTo>
                  <a:pt x="20" y="89"/>
                  <a:pt x="33" y="134"/>
                  <a:pt x="38" y="159"/>
                </a:cubicBezTo>
                <a:lnTo>
                  <a:pt x="38" y="159"/>
                </a:lnTo>
                <a:lnTo>
                  <a:pt x="20" y="0"/>
                </a:lnTo>
                <a:close/>
                <a:moveTo>
                  <a:pt x="38" y="159"/>
                </a:moveTo>
                <a:lnTo>
                  <a:pt x="39" y="171"/>
                </a:lnTo>
                <a:cubicBezTo>
                  <a:pt x="39" y="168"/>
                  <a:pt x="38" y="164"/>
                  <a:pt x="38" y="159"/>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9"/>
          <p:cNvSpPr/>
          <p:nvPr/>
        </p:nvSpPr>
        <p:spPr>
          <a:xfrm>
            <a:off x="5539695" y="6126650"/>
            <a:ext cx="33" cy="33"/>
          </a:xfrm>
          <a:custGeom>
            <a:avLst/>
            <a:gdLst/>
            <a:ahLst/>
            <a:cxnLst/>
            <a:rect l="l" t="t" r="r" b="b"/>
            <a:pathLst>
              <a:path w="1" h="1" extrusionOk="0">
                <a:moveTo>
                  <a:pt x="1" y="0"/>
                </a:move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9"/>
          <p:cNvSpPr/>
          <p:nvPr/>
        </p:nvSpPr>
        <p:spPr>
          <a:xfrm>
            <a:off x="6983653" y="6840894"/>
            <a:ext cx="8728" cy="1889"/>
          </a:xfrm>
          <a:custGeom>
            <a:avLst/>
            <a:gdLst/>
            <a:ahLst/>
            <a:cxnLst/>
            <a:rect l="l" t="t" r="r" b="b"/>
            <a:pathLst>
              <a:path w="268" h="58" extrusionOk="0">
                <a:moveTo>
                  <a:pt x="267" y="0"/>
                </a:moveTo>
                <a:cubicBezTo>
                  <a:pt x="172" y="19"/>
                  <a:pt x="77" y="38"/>
                  <a:pt x="1" y="57"/>
                </a:cubicBezTo>
                <a:cubicBezTo>
                  <a:pt x="77" y="38"/>
                  <a:pt x="172" y="19"/>
                  <a:pt x="267" y="0"/>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9"/>
          <p:cNvSpPr/>
          <p:nvPr/>
        </p:nvSpPr>
        <p:spPr>
          <a:xfrm>
            <a:off x="5513675" y="5682120"/>
            <a:ext cx="1479379" cy="1346080"/>
          </a:xfrm>
          <a:custGeom>
            <a:avLst/>
            <a:gdLst/>
            <a:ahLst/>
            <a:cxnLst/>
            <a:rect l="l" t="t" r="r" b="b"/>
            <a:pathLst>
              <a:path w="45425" h="41332" extrusionOk="0">
                <a:moveTo>
                  <a:pt x="419" y="9919"/>
                </a:moveTo>
                <a:cubicBezTo>
                  <a:pt x="416" y="9949"/>
                  <a:pt x="416" y="9975"/>
                  <a:pt x="418" y="9997"/>
                </a:cubicBezTo>
                <a:lnTo>
                  <a:pt x="418" y="9997"/>
                </a:lnTo>
                <a:cubicBezTo>
                  <a:pt x="417" y="9973"/>
                  <a:pt x="418" y="9947"/>
                  <a:pt x="419" y="9919"/>
                </a:cubicBezTo>
                <a:close/>
                <a:moveTo>
                  <a:pt x="952" y="16259"/>
                </a:moveTo>
                <a:cubicBezTo>
                  <a:pt x="971" y="16354"/>
                  <a:pt x="990" y="16449"/>
                  <a:pt x="1009" y="16563"/>
                </a:cubicBezTo>
                <a:cubicBezTo>
                  <a:pt x="1009" y="16582"/>
                  <a:pt x="1028" y="16582"/>
                  <a:pt x="1028" y="16582"/>
                </a:cubicBezTo>
                <a:cubicBezTo>
                  <a:pt x="1009" y="16582"/>
                  <a:pt x="971" y="16563"/>
                  <a:pt x="952" y="16544"/>
                </a:cubicBezTo>
                <a:lnTo>
                  <a:pt x="952" y="16525"/>
                </a:lnTo>
                <a:cubicBezTo>
                  <a:pt x="914" y="16354"/>
                  <a:pt x="933" y="16297"/>
                  <a:pt x="952" y="16259"/>
                </a:cubicBezTo>
                <a:close/>
                <a:moveTo>
                  <a:pt x="41213" y="16996"/>
                </a:moveTo>
                <a:cubicBezTo>
                  <a:pt x="41215" y="17010"/>
                  <a:pt x="41216" y="17024"/>
                  <a:pt x="41217" y="17039"/>
                </a:cubicBezTo>
                <a:cubicBezTo>
                  <a:pt x="41217" y="17019"/>
                  <a:pt x="41216" y="17005"/>
                  <a:pt x="41213" y="16996"/>
                </a:cubicBezTo>
                <a:close/>
                <a:moveTo>
                  <a:pt x="42216" y="21557"/>
                </a:moveTo>
                <a:lnTo>
                  <a:pt x="42216" y="21557"/>
                </a:lnTo>
                <a:cubicBezTo>
                  <a:pt x="42219" y="21562"/>
                  <a:pt x="42223" y="21567"/>
                  <a:pt x="42226" y="21570"/>
                </a:cubicBezTo>
                <a:cubicBezTo>
                  <a:pt x="42226" y="21564"/>
                  <a:pt x="42222" y="21559"/>
                  <a:pt x="42216" y="21557"/>
                </a:cubicBezTo>
                <a:close/>
                <a:moveTo>
                  <a:pt x="2578" y="26562"/>
                </a:moveTo>
                <a:cubicBezTo>
                  <a:pt x="2570" y="26597"/>
                  <a:pt x="2570" y="26644"/>
                  <a:pt x="2570" y="26710"/>
                </a:cubicBezTo>
                <a:cubicBezTo>
                  <a:pt x="2573" y="26660"/>
                  <a:pt x="2576" y="26611"/>
                  <a:pt x="2578" y="26562"/>
                </a:cubicBezTo>
                <a:close/>
                <a:moveTo>
                  <a:pt x="44167" y="32187"/>
                </a:moveTo>
                <a:cubicBezTo>
                  <a:pt x="44171" y="32201"/>
                  <a:pt x="44176" y="32216"/>
                  <a:pt x="44181" y="32230"/>
                </a:cubicBezTo>
                <a:lnTo>
                  <a:pt x="44181" y="32230"/>
                </a:lnTo>
                <a:cubicBezTo>
                  <a:pt x="44177" y="32214"/>
                  <a:pt x="44172" y="32199"/>
                  <a:pt x="44167" y="32187"/>
                </a:cubicBezTo>
                <a:close/>
                <a:moveTo>
                  <a:pt x="44181" y="32230"/>
                </a:moveTo>
                <a:cubicBezTo>
                  <a:pt x="44196" y="32288"/>
                  <a:pt x="44206" y="32357"/>
                  <a:pt x="44216" y="32357"/>
                </a:cubicBezTo>
                <a:cubicBezTo>
                  <a:pt x="44219" y="32357"/>
                  <a:pt x="44222" y="32348"/>
                  <a:pt x="44225" y="32327"/>
                </a:cubicBezTo>
                <a:cubicBezTo>
                  <a:pt x="44207" y="32295"/>
                  <a:pt x="44192" y="32263"/>
                  <a:pt x="44181" y="32230"/>
                </a:cubicBezTo>
                <a:close/>
                <a:moveTo>
                  <a:pt x="43489" y="35875"/>
                </a:moveTo>
                <a:cubicBezTo>
                  <a:pt x="43435" y="35884"/>
                  <a:pt x="43379" y="35900"/>
                  <a:pt x="43330" y="35925"/>
                </a:cubicBezTo>
                <a:lnTo>
                  <a:pt x="43489" y="35875"/>
                </a:lnTo>
                <a:close/>
                <a:moveTo>
                  <a:pt x="22733" y="40071"/>
                </a:moveTo>
                <a:cubicBezTo>
                  <a:pt x="22707" y="40078"/>
                  <a:pt x="22681" y="40085"/>
                  <a:pt x="22655" y="40094"/>
                </a:cubicBezTo>
                <a:cubicBezTo>
                  <a:pt x="22685" y="40088"/>
                  <a:pt x="22711" y="40080"/>
                  <a:pt x="22733" y="40071"/>
                </a:cubicBezTo>
                <a:close/>
                <a:moveTo>
                  <a:pt x="4912" y="40399"/>
                </a:moveTo>
                <a:lnTo>
                  <a:pt x="4950" y="40418"/>
                </a:lnTo>
                <a:lnTo>
                  <a:pt x="4931" y="40418"/>
                </a:lnTo>
                <a:lnTo>
                  <a:pt x="5007" y="40456"/>
                </a:lnTo>
                <a:lnTo>
                  <a:pt x="4988" y="40399"/>
                </a:lnTo>
                <a:close/>
                <a:moveTo>
                  <a:pt x="9748" y="40722"/>
                </a:moveTo>
                <a:lnTo>
                  <a:pt x="9557" y="40779"/>
                </a:lnTo>
                <a:lnTo>
                  <a:pt x="9500" y="40779"/>
                </a:lnTo>
                <a:lnTo>
                  <a:pt x="9748" y="40722"/>
                </a:lnTo>
                <a:close/>
                <a:moveTo>
                  <a:pt x="37143" y="0"/>
                </a:moveTo>
                <a:cubicBezTo>
                  <a:pt x="36857" y="19"/>
                  <a:pt x="36553" y="57"/>
                  <a:pt x="36248" y="76"/>
                </a:cubicBezTo>
                <a:lnTo>
                  <a:pt x="35887" y="76"/>
                </a:lnTo>
                <a:lnTo>
                  <a:pt x="35620" y="95"/>
                </a:lnTo>
                <a:cubicBezTo>
                  <a:pt x="36077" y="362"/>
                  <a:pt x="35239" y="114"/>
                  <a:pt x="35334" y="400"/>
                </a:cubicBezTo>
                <a:cubicBezTo>
                  <a:pt x="35258" y="419"/>
                  <a:pt x="35182" y="429"/>
                  <a:pt x="35108" y="429"/>
                </a:cubicBezTo>
                <a:cubicBezTo>
                  <a:pt x="35035" y="429"/>
                  <a:pt x="34963" y="419"/>
                  <a:pt x="34897" y="400"/>
                </a:cubicBezTo>
                <a:lnTo>
                  <a:pt x="34878" y="400"/>
                </a:lnTo>
                <a:cubicBezTo>
                  <a:pt x="34573" y="362"/>
                  <a:pt x="34268" y="324"/>
                  <a:pt x="33926" y="286"/>
                </a:cubicBezTo>
                <a:cubicBezTo>
                  <a:pt x="33697" y="229"/>
                  <a:pt x="34230" y="191"/>
                  <a:pt x="34192" y="133"/>
                </a:cubicBezTo>
                <a:lnTo>
                  <a:pt x="34192" y="133"/>
                </a:lnTo>
                <a:cubicBezTo>
                  <a:pt x="34092" y="139"/>
                  <a:pt x="34013" y="141"/>
                  <a:pt x="33950" y="141"/>
                </a:cubicBezTo>
                <a:cubicBezTo>
                  <a:pt x="33799" y="141"/>
                  <a:pt x="33743" y="128"/>
                  <a:pt x="33716" y="114"/>
                </a:cubicBezTo>
                <a:cubicBezTo>
                  <a:pt x="33678" y="76"/>
                  <a:pt x="33640" y="38"/>
                  <a:pt x="33393" y="38"/>
                </a:cubicBezTo>
                <a:cubicBezTo>
                  <a:pt x="33450" y="76"/>
                  <a:pt x="33393" y="133"/>
                  <a:pt x="33259" y="191"/>
                </a:cubicBezTo>
                <a:cubicBezTo>
                  <a:pt x="33107" y="248"/>
                  <a:pt x="32936" y="286"/>
                  <a:pt x="32783" y="305"/>
                </a:cubicBezTo>
                <a:lnTo>
                  <a:pt x="33354" y="305"/>
                </a:lnTo>
                <a:cubicBezTo>
                  <a:pt x="33088" y="438"/>
                  <a:pt x="32783" y="495"/>
                  <a:pt x="32479" y="495"/>
                </a:cubicBezTo>
                <a:cubicBezTo>
                  <a:pt x="32174" y="495"/>
                  <a:pt x="31889" y="571"/>
                  <a:pt x="31622" y="724"/>
                </a:cubicBezTo>
                <a:lnTo>
                  <a:pt x="31870" y="552"/>
                </a:lnTo>
                <a:lnTo>
                  <a:pt x="31870" y="552"/>
                </a:lnTo>
                <a:cubicBezTo>
                  <a:pt x="31546" y="686"/>
                  <a:pt x="31203" y="819"/>
                  <a:pt x="30861" y="914"/>
                </a:cubicBezTo>
                <a:cubicBezTo>
                  <a:pt x="30537" y="1009"/>
                  <a:pt x="30213" y="1123"/>
                  <a:pt x="29909" y="1257"/>
                </a:cubicBezTo>
                <a:cubicBezTo>
                  <a:pt x="29832" y="1219"/>
                  <a:pt x="29737" y="1162"/>
                  <a:pt x="29909" y="1123"/>
                </a:cubicBezTo>
                <a:lnTo>
                  <a:pt x="29909" y="1123"/>
                </a:lnTo>
                <a:lnTo>
                  <a:pt x="29528" y="1142"/>
                </a:lnTo>
                <a:lnTo>
                  <a:pt x="29071" y="1162"/>
                </a:lnTo>
                <a:cubicBezTo>
                  <a:pt x="28747" y="1162"/>
                  <a:pt x="28443" y="1200"/>
                  <a:pt x="28138" y="1238"/>
                </a:cubicBezTo>
                <a:cubicBezTo>
                  <a:pt x="27696" y="1301"/>
                  <a:pt x="27242" y="1338"/>
                  <a:pt x="26785" y="1338"/>
                </a:cubicBezTo>
                <a:cubicBezTo>
                  <a:pt x="26690" y="1338"/>
                  <a:pt x="26596" y="1336"/>
                  <a:pt x="26501" y="1333"/>
                </a:cubicBezTo>
                <a:lnTo>
                  <a:pt x="26577" y="1257"/>
                </a:lnTo>
                <a:lnTo>
                  <a:pt x="26577" y="1257"/>
                </a:lnTo>
                <a:cubicBezTo>
                  <a:pt x="26404" y="1288"/>
                  <a:pt x="26269" y="1385"/>
                  <a:pt x="26077" y="1385"/>
                </a:cubicBezTo>
                <a:cubicBezTo>
                  <a:pt x="26037" y="1385"/>
                  <a:pt x="25995" y="1381"/>
                  <a:pt x="25949" y="1371"/>
                </a:cubicBezTo>
                <a:cubicBezTo>
                  <a:pt x="25949" y="1355"/>
                  <a:pt x="26005" y="1310"/>
                  <a:pt x="25960" y="1310"/>
                </a:cubicBezTo>
                <a:cubicBezTo>
                  <a:pt x="25953" y="1310"/>
                  <a:pt x="25943" y="1311"/>
                  <a:pt x="25930" y="1314"/>
                </a:cubicBezTo>
                <a:cubicBezTo>
                  <a:pt x="25663" y="1409"/>
                  <a:pt x="25378" y="1466"/>
                  <a:pt x="25092" y="1485"/>
                </a:cubicBezTo>
                <a:lnTo>
                  <a:pt x="25320" y="1371"/>
                </a:lnTo>
                <a:lnTo>
                  <a:pt x="25320" y="1371"/>
                </a:lnTo>
                <a:cubicBezTo>
                  <a:pt x="24197" y="1409"/>
                  <a:pt x="23645" y="1771"/>
                  <a:pt x="22731" y="1980"/>
                </a:cubicBezTo>
                <a:cubicBezTo>
                  <a:pt x="22712" y="1871"/>
                  <a:pt x="22465" y="1840"/>
                  <a:pt x="22172" y="1840"/>
                </a:cubicBezTo>
                <a:cubicBezTo>
                  <a:pt x="21901" y="1840"/>
                  <a:pt x="21590" y="1867"/>
                  <a:pt x="21380" y="1885"/>
                </a:cubicBezTo>
                <a:lnTo>
                  <a:pt x="21380" y="1847"/>
                </a:lnTo>
                <a:cubicBezTo>
                  <a:pt x="20104" y="2056"/>
                  <a:pt x="19247" y="2437"/>
                  <a:pt x="18105" y="2761"/>
                </a:cubicBezTo>
                <a:cubicBezTo>
                  <a:pt x="17534" y="2761"/>
                  <a:pt x="16963" y="2818"/>
                  <a:pt x="16411" y="2970"/>
                </a:cubicBezTo>
                <a:cubicBezTo>
                  <a:pt x="15725" y="3122"/>
                  <a:pt x="15002" y="3351"/>
                  <a:pt x="14393" y="3465"/>
                </a:cubicBezTo>
                <a:cubicBezTo>
                  <a:pt x="14402" y="3464"/>
                  <a:pt x="14410" y="3464"/>
                  <a:pt x="14417" y="3464"/>
                </a:cubicBezTo>
                <a:cubicBezTo>
                  <a:pt x="14567" y="3464"/>
                  <a:pt x="14403" y="3640"/>
                  <a:pt x="14221" y="3713"/>
                </a:cubicBezTo>
                <a:cubicBezTo>
                  <a:pt x="14001" y="3757"/>
                  <a:pt x="13714" y="3970"/>
                  <a:pt x="13584" y="3970"/>
                </a:cubicBezTo>
                <a:cubicBezTo>
                  <a:pt x="13546" y="3970"/>
                  <a:pt x="13521" y="3951"/>
                  <a:pt x="13517" y="3903"/>
                </a:cubicBezTo>
                <a:lnTo>
                  <a:pt x="13612" y="3884"/>
                </a:lnTo>
                <a:cubicBezTo>
                  <a:pt x="13562" y="3862"/>
                  <a:pt x="13502" y="3853"/>
                  <a:pt x="13436" y="3853"/>
                </a:cubicBezTo>
                <a:cubicBezTo>
                  <a:pt x="13149" y="3853"/>
                  <a:pt x="12734" y="4027"/>
                  <a:pt x="12394" y="4150"/>
                </a:cubicBezTo>
                <a:lnTo>
                  <a:pt x="12394" y="4417"/>
                </a:lnTo>
                <a:cubicBezTo>
                  <a:pt x="11785" y="4436"/>
                  <a:pt x="11080" y="4722"/>
                  <a:pt x="10433" y="4969"/>
                </a:cubicBezTo>
                <a:cubicBezTo>
                  <a:pt x="9872" y="5184"/>
                  <a:pt x="9354" y="5384"/>
                  <a:pt x="9003" y="5384"/>
                </a:cubicBezTo>
                <a:cubicBezTo>
                  <a:pt x="8949" y="5384"/>
                  <a:pt x="8898" y="5379"/>
                  <a:pt x="8853" y="5369"/>
                </a:cubicBezTo>
                <a:cubicBezTo>
                  <a:pt x="8586" y="5502"/>
                  <a:pt x="8263" y="5578"/>
                  <a:pt x="8015" y="5712"/>
                </a:cubicBezTo>
                <a:lnTo>
                  <a:pt x="7996" y="5559"/>
                </a:lnTo>
                <a:cubicBezTo>
                  <a:pt x="7615" y="5635"/>
                  <a:pt x="7330" y="5673"/>
                  <a:pt x="7044" y="5731"/>
                </a:cubicBezTo>
                <a:cubicBezTo>
                  <a:pt x="6740" y="5788"/>
                  <a:pt x="6397" y="5845"/>
                  <a:pt x="5921" y="5940"/>
                </a:cubicBezTo>
                <a:lnTo>
                  <a:pt x="6111" y="5807"/>
                </a:lnTo>
                <a:lnTo>
                  <a:pt x="6111" y="5807"/>
                </a:lnTo>
                <a:cubicBezTo>
                  <a:pt x="5559" y="5883"/>
                  <a:pt x="5483" y="6302"/>
                  <a:pt x="4988" y="6397"/>
                </a:cubicBezTo>
                <a:lnTo>
                  <a:pt x="4798" y="6226"/>
                </a:lnTo>
                <a:cubicBezTo>
                  <a:pt x="3865" y="6378"/>
                  <a:pt x="2856" y="6359"/>
                  <a:pt x="1942" y="6759"/>
                </a:cubicBezTo>
                <a:cubicBezTo>
                  <a:pt x="1942" y="6721"/>
                  <a:pt x="1980" y="6663"/>
                  <a:pt x="2132" y="6625"/>
                </a:cubicBezTo>
                <a:lnTo>
                  <a:pt x="2132" y="6625"/>
                </a:lnTo>
                <a:cubicBezTo>
                  <a:pt x="1904" y="6663"/>
                  <a:pt x="1466" y="6740"/>
                  <a:pt x="1104" y="6835"/>
                </a:cubicBezTo>
                <a:cubicBezTo>
                  <a:pt x="1047" y="6854"/>
                  <a:pt x="857" y="6911"/>
                  <a:pt x="724" y="6949"/>
                </a:cubicBezTo>
                <a:cubicBezTo>
                  <a:pt x="628" y="6987"/>
                  <a:pt x="514" y="7025"/>
                  <a:pt x="419" y="7063"/>
                </a:cubicBezTo>
                <a:cubicBezTo>
                  <a:pt x="267" y="7139"/>
                  <a:pt x="229" y="7197"/>
                  <a:pt x="286" y="7235"/>
                </a:cubicBezTo>
                <a:cubicBezTo>
                  <a:pt x="258" y="7229"/>
                  <a:pt x="230" y="7227"/>
                  <a:pt x="202" y="7227"/>
                </a:cubicBezTo>
                <a:cubicBezTo>
                  <a:pt x="135" y="7227"/>
                  <a:pt x="67" y="7240"/>
                  <a:pt x="0" y="7254"/>
                </a:cubicBezTo>
                <a:cubicBezTo>
                  <a:pt x="0" y="7482"/>
                  <a:pt x="19" y="7711"/>
                  <a:pt x="57" y="7920"/>
                </a:cubicBezTo>
                <a:cubicBezTo>
                  <a:pt x="76" y="8053"/>
                  <a:pt x="95" y="8186"/>
                  <a:pt x="114" y="8339"/>
                </a:cubicBezTo>
                <a:cubicBezTo>
                  <a:pt x="133" y="8415"/>
                  <a:pt x="152" y="8491"/>
                  <a:pt x="171" y="8567"/>
                </a:cubicBezTo>
                <a:cubicBezTo>
                  <a:pt x="210" y="8739"/>
                  <a:pt x="248" y="8891"/>
                  <a:pt x="286" y="9024"/>
                </a:cubicBezTo>
                <a:lnTo>
                  <a:pt x="133" y="8948"/>
                </a:lnTo>
                <a:lnTo>
                  <a:pt x="133" y="8948"/>
                </a:lnTo>
                <a:cubicBezTo>
                  <a:pt x="343" y="9253"/>
                  <a:pt x="457" y="9614"/>
                  <a:pt x="495" y="9976"/>
                </a:cubicBezTo>
                <a:cubicBezTo>
                  <a:pt x="495" y="10044"/>
                  <a:pt x="476" y="10078"/>
                  <a:pt x="457" y="10078"/>
                </a:cubicBezTo>
                <a:cubicBezTo>
                  <a:pt x="440" y="10078"/>
                  <a:pt x="422" y="10051"/>
                  <a:pt x="418" y="9997"/>
                </a:cubicBezTo>
                <a:lnTo>
                  <a:pt x="418" y="9997"/>
                </a:lnTo>
                <a:cubicBezTo>
                  <a:pt x="421" y="10384"/>
                  <a:pt x="589" y="10315"/>
                  <a:pt x="571" y="10871"/>
                </a:cubicBezTo>
                <a:lnTo>
                  <a:pt x="457" y="10661"/>
                </a:lnTo>
                <a:lnTo>
                  <a:pt x="457" y="10661"/>
                </a:lnTo>
                <a:cubicBezTo>
                  <a:pt x="457" y="10909"/>
                  <a:pt x="533" y="11175"/>
                  <a:pt x="666" y="11385"/>
                </a:cubicBezTo>
                <a:cubicBezTo>
                  <a:pt x="743" y="11689"/>
                  <a:pt x="724" y="12318"/>
                  <a:pt x="628" y="12394"/>
                </a:cubicBezTo>
                <a:cubicBezTo>
                  <a:pt x="762" y="12565"/>
                  <a:pt x="838" y="12794"/>
                  <a:pt x="819" y="13003"/>
                </a:cubicBezTo>
                <a:cubicBezTo>
                  <a:pt x="811" y="13014"/>
                  <a:pt x="804" y="13019"/>
                  <a:pt x="797" y="13019"/>
                </a:cubicBezTo>
                <a:cubicBezTo>
                  <a:pt x="767" y="13019"/>
                  <a:pt x="739" y="12935"/>
                  <a:pt x="724" y="12889"/>
                </a:cubicBezTo>
                <a:lnTo>
                  <a:pt x="724" y="12889"/>
                </a:lnTo>
                <a:cubicBezTo>
                  <a:pt x="724" y="13727"/>
                  <a:pt x="1009" y="14107"/>
                  <a:pt x="952" y="14678"/>
                </a:cubicBezTo>
                <a:cubicBezTo>
                  <a:pt x="914" y="14697"/>
                  <a:pt x="876" y="14736"/>
                  <a:pt x="876" y="14793"/>
                </a:cubicBezTo>
                <a:cubicBezTo>
                  <a:pt x="819" y="14183"/>
                  <a:pt x="762" y="13688"/>
                  <a:pt x="762" y="13650"/>
                </a:cubicBezTo>
                <a:cubicBezTo>
                  <a:pt x="678" y="13664"/>
                  <a:pt x="676" y="13951"/>
                  <a:pt x="600" y="13951"/>
                </a:cubicBezTo>
                <a:cubicBezTo>
                  <a:pt x="572" y="13951"/>
                  <a:pt x="533" y="13911"/>
                  <a:pt x="476" y="13803"/>
                </a:cubicBezTo>
                <a:lnTo>
                  <a:pt x="476" y="13803"/>
                </a:lnTo>
                <a:cubicBezTo>
                  <a:pt x="609" y="14202"/>
                  <a:pt x="895" y="14907"/>
                  <a:pt x="895" y="15440"/>
                </a:cubicBezTo>
                <a:cubicBezTo>
                  <a:pt x="895" y="15459"/>
                  <a:pt x="876" y="15478"/>
                  <a:pt x="857" y="15497"/>
                </a:cubicBezTo>
                <a:lnTo>
                  <a:pt x="838" y="15459"/>
                </a:lnTo>
                <a:lnTo>
                  <a:pt x="838" y="15459"/>
                </a:lnTo>
                <a:cubicBezTo>
                  <a:pt x="838" y="15573"/>
                  <a:pt x="857" y="15668"/>
                  <a:pt x="895" y="15783"/>
                </a:cubicBezTo>
                <a:cubicBezTo>
                  <a:pt x="895" y="15916"/>
                  <a:pt x="895" y="16068"/>
                  <a:pt x="914" y="16201"/>
                </a:cubicBezTo>
                <a:cubicBezTo>
                  <a:pt x="819" y="16278"/>
                  <a:pt x="933" y="16811"/>
                  <a:pt x="952" y="17077"/>
                </a:cubicBezTo>
                <a:cubicBezTo>
                  <a:pt x="959" y="17075"/>
                  <a:pt x="966" y="17074"/>
                  <a:pt x="973" y="17074"/>
                </a:cubicBezTo>
                <a:cubicBezTo>
                  <a:pt x="1048" y="17074"/>
                  <a:pt x="1083" y="17198"/>
                  <a:pt x="1118" y="17198"/>
                </a:cubicBezTo>
                <a:cubicBezTo>
                  <a:pt x="1136" y="17198"/>
                  <a:pt x="1155" y="17166"/>
                  <a:pt x="1179" y="17066"/>
                </a:cubicBezTo>
                <a:lnTo>
                  <a:pt x="1179" y="17066"/>
                </a:lnTo>
                <a:cubicBezTo>
                  <a:pt x="1179" y="17066"/>
                  <a:pt x="1179" y="17066"/>
                  <a:pt x="1179" y="17066"/>
                </a:cubicBezTo>
                <a:cubicBezTo>
                  <a:pt x="1180" y="17066"/>
                  <a:pt x="1180" y="17064"/>
                  <a:pt x="1180" y="17058"/>
                </a:cubicBezTo>
                <a:lnTo>
                  <a:pt x="1180" y="17058"/>
                </a:lnTo>
                <a:cubicBezTo>
                  <a:pt x="1180" y="17061"/>
                  <a:pt x="1179" y="17063"/>
                  <a:pt x="1179" y="17066"/>
                </a:cubicBezTo>
                <a:lnTo>
                  <a:pt x="1179" y="17066"/>
                </a:lnTo>
                <a:cubicBezTo>
                  <a:pt x="1173" y="17059"/>
                  <a:pt x="1155" y="16970"/>
                  <a:pt x="1123" y="16830"/>
                </a:cubicBezTo>
                <a:cubicBezTo>
                  <a:pt x="1123" y="16792"/>
                  <a:pt x="1123" y="16754"/>
                  <a:pt x="1104" y="16715"/>
                </a:cubicBezTo>
                <a:lnTo>
                  <a:pt x="1104" y="16715"/>
                </a:lnTo>
                <a:lnTo>
                  <a:pt x="1123" y="16734"/>
                </a:lnTo>
                <a:cubicBezTo>
                  <a:pt x="1085" y="16563"/>
                  <a:pt x="1066" y="16335"/>
                  <a:pt x="1028" y="16087"/>
                </a:cubicBezTo>
                <a:lnTo>
                  <a:pt x="1028" y="16087"/>
                </a:lnTo>
                <a:cubicBezTo>
                  <a:pt x="1142" y="16297"/>
                  <a:pt x="1200" y="16563"/>
                  <a:pt x="1161" y="16792"/>
                </a:cubicBezTo>
                <a:cubicBezTo>
                  <a:pt x="1276" y="16925"/>
                  <a:pt x="1371" y="17058"/>
                  <a:pt x="1428" y="17134"/>
                </a:cubicBezTo>
                <a:cubicBezTo>
                  <a:pt x="1295" y="17515"/>
                  <a:pt x="1276" y="18219"/>
                  <a:pt x="1180" y="18334"/>
                </a:cubicBezTo>
                <a:cubicBezTo>
                  <a:pt x="1352" y="19114"/>
                  <a:pt x="1466" y="20218"/>
                  <a:pt x="1790" y="20675"/>
                </a:cubicBezTo>
                <a:cubicBezTo>
                  <a:pt x="1847" y="20904"/>
                  <a:pt x="1752" y="20961"/>
                  <a:pt x="1714" y="21037"/>
                </a:cubicBezTo>
                <a:cubicBezTo>
                  <a:pt x="1694" y="20923"/>
                  <a:pt x="1656" y="20809"/>
                  <a:pt x="1618" y="20694"/>
                </a:cubicBezTo>
                <a:lnTo>
                  <a:pt x="1618" y="20694"/>
                </a:lnTo>
                <a:cubicBezTo>
                  <a:pt x="1733" y="21132"/>
                  <a:pt x="1828" y="22027"/>
                  <a:pt x="2018" y="22122"/>
                </a:cubicBezTo>
                <a:cubicBezTo>
                  <a:pt x="2018" y="22284"/>
                  <a:pt x="2001" y="22330"/>
                  <a:pt x="1980" y="22330"/>
                </a:cubicBezTo>
                <a:cubicBezTo>
                  <a:pt x="1953" y="22330"/>
                  <a:pt x="1919" y="22254"/>
                  <a:pt x="1904" y="22254"/>
                </a:cubicBezTo>
                <a:cubicBezTo>
                  <a:pt x="1891" y="22254"/>
                  <a:pt x="1895" y="22324"/>
                  <a:pt x="1942" y="22598"/>
                </a:cubicBezTo>
                <a:lnTo>
                  <a:pt x="1885" y="22503"/>
                </a:lnTo>
                <a:lnTo>
                  <a:pt x="1885" y="22503"/>
                </a:lnTo>
                <a:cubicBezTo>
                  <a:pt x="1829" y="24038"/>
                  <a:pt x="2637" y="24891"/>
                  <a:pt x="2578" y="26562"/>
                </a:cubicBezTo>
                <a:lnTo>
                  <a:pt x="2578" y="26562"/>
                </a:lnTo>
                <a:cubicBezTo>
                  <a:pt x="2583" y="26536"/>
                  <a:pt x="2592" y="26517"/>
                  <a:pt x="2608" y="26501"/>
                </a:cubicBezTo>
                <a:cubicBezTo>
                  <a:pt x="2742" y="28481"/>
                  <a:pt x="3370" y="30499"/>
                  <a:pt x="3427" y="32460"/>
                </a:cubicBezTo>
                <a:cubicBezTo>
                  <a:pt x="3465" y="33031"/>
                  <a:pt x="3579" y="33069"/>
                  <a:pt x="3713" y="33393"/>
                </a:cubicBezTo>
                <a:lnTo>
                  <a:pt x="3598" y="33526"/>
                </a:lnTo>
                <a:lnTo>
                  <a:pt x="3846" y="34078"/>
                </a:lnTo>
                <a:cubicBezTo>
                  <a:pt x="4074" y="34859"/>
                  <a:pt x="3713" y="35525"/>
                  <a:pt x="4112" y="36515"/>
                </a:cubicBezTo>
                <a:lnTo>
                  <a:pt x="4188" y="36363"/>
                </a:lnTo>
                <a:cubicBezTo>
                  <a:pt x="4226" y="36734"/>
                  <a:pt x="4408" y="37487"/>
                  <a:pt x="4310" y="37487"/>
                </a:cubicBezTo>
                <a:cubicBezTo>
                  <a:pt x="4308" y="37487"/>
                  <a:pt x="4305" y="37487"/>
                  <a:pt x="4303" y="37486"/>
                </a:cubicBezTo>
                <a:lnTo>
                  <a:pt x="4303" y="37486"/>
                </a:lnTo>
                <a:cubicBezTo>
                  <a:pt x="4379" y="37543"/>
                  <a:pt x="4417" y="37638"/>
                  <a:pt x="4398" y="37733"/>
                </a:cubicBezTo>
                <a:lnTo>
                  <a:pt x="4322" y="37752"/>
                </a:lnTo>
                <a:lnTo>
                  <a:pt x="4588" y="38647"/>
                </a:lnTo>
                <a:cubicBezTo>
                  <a:pt x="4645" y="39352"/>
                  <a:pt x="4284" y="38590"/>
                  <a:pt x="4436" y="39599"/>
                </a:cubicBezTo>
                <a:cubicBezTo>
                  <a:pt x="4512" y="39904"/>
                  <a:pt x="4626" y="40208"/>
                  <a:pt x="4798" y="40494"/>
                </a:cubicBezTo>
                <a:lnTo>
                  <a:pt x="4741" y="40513"/>
                </a:lnTo>
                <a:lnTo>
                  <a:pt x="4722" y="40513"/>
                </a:lnTo>
                <a:lnTo>
                  <a:pt x="4741" y="40532"/>
                </a:lnTo>
                <a:cubicBezTo>
                  <a:pt x="4750" y="40551"/>
                  <a:pt x="4764" y="40560"/>
                  <a:pt x="4779" y="40560"/>
                </a:cubicBezTo>
                <a:cubicBezTo>
                  <a:pt x="4793" y="40560"/>
                  <a:pt x="4807" y="40551"/>
                  <a:pt x="4817" y="40532"/>
                </a:cubicBezTo>
                <a:cubicBezTo>
                  <a:pt x="4817" y="40532"/>
                  <a:pt x="4817" y="40513"/>
                  <a:pt x="4817" y="40494"/>
                </a:cubicBezTo>
                <a:cubicBezTo>
                  <a:pt x="4817" y="40494"/>
                  <a:pt x="4836" y="40494"/>
                  <a:pt x="4836" y="40475"/>
                </a:cubicBezTo>
                <a:cubicBezTo>
                  <a:pt x="4836" y="40475"/>
                  <a:pt x="4836" y="40456"/>
                  <a:pt x="4836" y="40456"/>
                </a:cubicBezTo>
                <a:cubicBezTo>
                  <a:pt x="4817" y="40303"/>
                  <a:pt x="4836" y="40075"/>
                  <a:pt x="4893" y="40056"/>
                </a:cubicBezTo>
                <a:lnTo>
                  <a:pt x="4988" y="40399"/>
                </a:lnTo>
                <a:lnTo>
                  <a:pt x="5007" y="40399"/>
                </a:lnTo>
                <a:cubicBezTo>
                  <a:pt x="5007" y="40513"/>
                  <a:pt x="5083" y="40913"/>
                  <a:pt x="5159" y="41331"/>
                </a:cubicBezTo>
                <a:cubicBezTo>
                  <a:pt x="6206" y="41293"/>
                  <a:pt x="7235" y="41160"/>
                  <a:pt x="8244" y="40951"/>
                </a:cubicBezTo>
                <a:lnTo>
                  <a:pt x="8244" y="40951"/>
                </a:lnTo>
                <a:lnTo>
                  <a:pt x="8205" y="40989"/>
                </a:lnTo>
                <a:lnTo>
                  <a:pt x="8320" y="40932"/>
                </a:lnTo>
                <a:lnTo>
                  <a:pt x="8853" y="40836"/>
                </a:lnTo>
                <a:lnTo>
                  <a:pt x="8853" y="40836"/>
                </a:lnTo>
                <a:cubicBezTo>
                  <a:pt x="8853" y="40875"/>
                  <a:pt x="8796" y="40913"/>
                  <a:pt x="8681" y="40932"/>
                </a:cubicBezTo>
                <a:cubicBezTo>
                  <a:pt x="8722" y="40936"/>
                  <a:pt x="8758" y="40937"/>
                  <a:pt x="8790" y="40937"/>
                </a:cubicBezTo>
                <a:cubicBezTo>
                  <a:pt x="9025" y="40937"/>
                  <a:pt x="9043" y="40844"/>
                  <a:pt x="9234" y="40844"/>
                </a:cubicBezTo>
                <a:cubicBezTo>
                  <a:pt x="9271" y="40844"/>
                  <a:pt x="9314" y="40847"/>
                  <a:pt x="9367" y="40855"/>
                </a:cubicBezTo>
                <a:cubicBezTo>
                  <a:pt x="9405" y="40855"/>
                  <a:pt x="9386" y="40875"/>
                  <a:pt x="9367" y="40894"/>
                </a:cubicBezTo>
                <a:lnTo>
                  <a:pt x="9728" y="40760"/>
                </a:lnTo>
                <a:lnTo>
                  <a:pt x="9728" y="40760"/>
                </a:lnTo>
                <a:cubicBezTo>
                  <a:pt x="9652" y="40817"/>
                  <a:pt x="9805" y="40894"/>
                  <a:pt x="9576" y="40913"/>
                </a:cubicBezTo>
                <a:cubicBezTo>
                  <a:pt x="10159" y="40913"/>
                  <a:pt x="10521" y="40679"/>
                  <a:pt x="10781" y="40679"/>
                </a:cubicBezTo>
                <a:cubicBezTo>
                  <a:pt x="10826" y="40679"/>
                  <a:pt x="10869" y="40686"/>
                  <a:pt x="10909" y="40703"/>
                </a:cubicBezTo>
                <a:lnTo>
                  <a:pt x="10871" y="40722"/>
                </a:lnTo>
                <a:cubicBezTo>
                  <a:pt x="11556" y="40608"/>
                  <a:pt x="11252" y="40570"/>
                  <a:pt x="11347" y="40475"/>
                </a:cubicBezTo>
                <a:lnTo>
                  <a:pt x="11785" y="40437"/>
                </a:lnTo>
                <a:lnTo>
                  <a:pt x="12127" y="40684"/>
                </a:lnTo>
                <a:lnTo>
                  <a:pt x="12203" y="40532"/>
                </a:lnTo>
                <a:cubicBezTo>
                  <a:pt x="12299" y="40532"/>
                  <a:pt x="12508" y="40532"/>
                  <a:pt x="12470" y="40589"/>
                </a:cubicBezTo>
                <a:cubicBezTo>
                  <a:pt x="12832" y="40475"/>
                  <a:pt x="12394" y="40532"/>
                  <a:pt x="12603" y="40418"/>
                </a:cubicBezTo>
                <a:lnTo>
                  <a:pt x="12603" y="40418"/>
                </a:lnTo>
                <a:cubicBezTo>
                  <a:pt x="12722" y="40446"/>
                  <a:pt x="12864" y="40455"/>
                  <a:pt x="13011" y="40455"/>
                </a:cubicBezTo>
                <a:cubicBezTo>
                  <a:pt x="13216" y="40455"/>
                  <a:pt x="13433" y="40438"/>
                  <a:pt x="13612" y="40438"/>
                </a:cubicBezTo>
                <a:cubicBezTo>
                  <a:pt x="13817" y="40438"/>
                  <a:pt x="13974" y="40460"/>
                  <a:pt x="14012" y="40551"/>
                </a:cubicBezTo>
                <a:cubicBezTo>
                  <a:pt x="14183" y="40437"/>
                  <a:pt x="13574" y="40475"/>
                  <a:pt x="14069" y="40380"/>
                </a:cubicBezTo>
                <a:lnTo>
                  <a:pt x="14069" y="40380"/>
                </a:lnTo>
                <a:cubicBezTo>
                  <a:pt x="14118" y="40459"/>
                  <a:pt x="14196" y="40483"/>
                  <a:pt x="14293" y="40483"/>
                </a:cubicBezTo>
                <a:cubicBezTo>
                  <a:pt x="14453" y="40483"/>
                  <a:pt x="14665" y="40416"/>
                  <a:pt x="14885" y="40416"/>
                </a:cubicBezTo>
                <a:cubicBezTo>
                  <a:pt x="14949" y="40416"/>
                  <a:pt x="15014" y="40422"/>
                  <a:pt x="15078" y="40437"/>
                </a:cubicBezTo>
                <a:cubicBezTo>
                  <a:pt x="14945" y="40570"/>
                  <a:pt x="14545" y="40513"/>
                  <a:pt x="14983" y="40608"/>
                </a:cubicBezTo>
                <a:cubicBezTo>
                  <a:pt x="15058" y="40544"/>
                  <a:pt x="15165" y="40523"/>
                  <a:pt x="15288" y="40523"/>
                </a:cubicBezTo>
                <a:cubicBezTo>
                  <a:pt x="15539" y="40523"/>
                  <a:pt x="15855" y="40612"/>
                  <a:pt x="16099" y="40612"/>
                </a:cubicBezTo>
                <a:cubicBezTo>
                  <a:pt x="16128" y="40612"/>
                  <a:pt x="16156" y="40611"/>
                  <a:pt x="16182" y="40608"/>
                </a:cubicBezTo>
                <a:cubicBezTo>
                  <a:pt x="16201" y="40437"/>
                  <a:pt x="16963" y="40513"/>
                  <a:pt x="17572" y="40456"/>
                </a:cubicBezTo>
                <a:lnTo>
                  <a:pt x="17572" y="40456"/>
                </a:lnTo>
                <a:cubicBezTo>
                  <a:pt x="17534" y="40513"/>
                  <a:pt x="18733" y="40513"/>
                  <a:pt x="19305" y="40551"/>
                </a:cubicBezTo>
                <a:lnTo>
                  <a:pt x="19285" y="40589"/>
                </a:lnTo>
                <a:cubicBezTo>
                  <a:pt x="19400" y="40399"/>
                  <a:pt x="19971" y="40418"/>
                  <a:pt x="20409" y="40341"/>
                </a:cubicBezTo>
                <a:lnTo>
                  <a:pt x="20409" y="40341"/>
                </a:lnTo>
                <a:cubicBezTo>
                  <a:pt x="20390" y="40456"/>
                  <a:pt x="20314" y="40494"/>
                  <a:pt x="20085" y="40551"/>
                </a:cubicBezTo>
                <a:lnTo>
                  <a:pt x="20485" y="40532"/>
                </a:lnTo>
                <a:cubicBezTo>
                  <a:pt x="20637" y="40456"/>
                  <a:pt x="20809" y="40418"/>
                  <a:pt x="20961" y="40399"/>
                </a:cubicBezTo>
                <a:lnTo>
                  <a:pt x="20961" y="40399"/>
                </a:lnTo>
                <a:lnTo>
                  <a:pt x="20885" y="40532"/>
                </a:lnTo>
                <a:cubicBezTo>
                  <a:pt x="21392" y="40496"/>
                  <a:pt x="21900" y="40321"/>
                  <a:pt x="22540" y="40321"/>
                </a:cubicBezTo>
                <a:cubicBezTo>
                  <a:pt x="22572" y="40321"/>
                  <a:pt x="22604" y="40322"/>
                  <a:pt x="22636" y="40322"/>
                </a:cubicBezTo>
                <a:cubicBezTo>
                  <a:pt x="22655" y="40227"/>
                  <a:pt x="22389" y="40132"/>
                  <a:pt x="22427" y="40037"/>
                </a:cubicBezTo>
                <a:lnTo>
                  <a:pt x="22807" y="39999"/>
                </a:lnTo>
                <a:lnTo>
                  <a:pt x="22807" y="39999"/>
                </a:lnTo>
                <a:cubicBezTo>
                  <a:pt x="22807" y="40025"/>
                  <a:pt x="22781" y="40051"/>
                  <a:pt x="22733" y="40071"/>
                </a:cubicBezTo>
                <a:lnTo>
                  <a:pt x="22733" y="40071"/>
                </a:lnTo>
                <a:cubicBezTo>
                  <a:pt x="22821" y="40048"/>
                  <a:pt x="22910" y="40037"/>
                  <a:pt x="22998" y="40037"/>
                </a:cubicBezTo>
                <a:lnTo>
                  <a:pt x="22731" y="40170"/>
                </a:lnTo>
                <a:cubicBezTo>
                  <a:pt x="22752" y="40171"/>
                  <a:pt x="22770" y="40172"/>
                  <a:pt x="22786" y="40172"/>
                </a:cubicBezTo>
                <a:cubicBezTo>
                  <a:pt x="23017" y="40172"/>
                  <a:pt x="22900" y="40056"/>
                  <a:pt x="23131" y="40056"/>
                </a:cubicBezTo>
                <a:cubicBezTo>
                  <a:pt x="23131" y="40132"/>
                  <a:pt x="23322" y="40094"/>
                  <a:pt x="23302" y="40170"/>
                </a:cubicBezTo>
                <a:cubicBezTo>
                  <a:pt x="23226" y="40189"/>
                  <a:pt x="23074" y="40170"/>
                  <a:pt x="22979" y="40208"/>
                </a:cubicBezTo>
                <a:cubicBezTo>
                  <a:pt x="23069" y="40201"/>
                  <a:pt x="23163" y="40197"/>
                  <a:pt x="23256" y="40197"/>
                </a:cubicBezTo>
                <a:cubicBezTo>
                  <a:pt x="23419" y="40197"/>
                  <a:pt x="23583" y="40210"/>
                  <a:pt x="23740" y="40246"/>
                </a:cubicBezTo>
                <a:cubicBezTo>
                  <a:pt x="23702" y="40208"/>
                  <a:pt x="23721" y="40132"/>
                  <a:pt x="23912" y="40094"/>
                </a:cubicBezTo>
                <a:cubicBezTo>
                  <a:pt x="24028" y="40073"/>
                  <a:pt x="24103" y="40065"/>
                  <a:pt x="24153" y="40065"/>
                </a:cubicBezTo>
                <a:cubicBezTo>
                  <a:pt x="24335" y="40065"/>
                  <a:pt x="24191" y="40170"/>
                  <a:pt x="24445" y="40170"/>
                </a:cubicBezTo>
                <a:cubicBezTo>
                  <a:pt x="24559" y="40075"/>
                  <a:pt x="24921" y="40094"/>
                  <a:pt x="24883" y="39961"/>
                </a:cubicBezTo>
                <a:cubicBezTo>
                  <a:pt x="24906" y="39956"/>
                  <a:pt x="24930" y="39954"/>
                  <a:pt x="24954" y="39954"/>
                </a:cubicBezTo>
                <a:cubicBezTo>
                  <a:pt x="25024" y="39954"/>
                  <a:pt x="25092" y="39975"/>
                  <a:pt x="25149" y="40018"/>
                </a:cubicBezTo>
                <a:cubicBezTo>
                  <a:pt x="25416" y="39904"/>
                  <a:pt x="26425" y="39751"/>
                  <a:pt x="26082" y="39675"/>
                </a:cubicBezTo>
                <a:lnTo>
                  <a:pt x="26025" y="39675"/>
                </a:lnTo>
                <a:lnTo>
                  <a:pt x="26063" y="39656"/>
                </a:lnTo>
                <a:cubicBezTo>
                  <a:pt x="26920" y="39352"/>
                  <a:pt x="27929" y="39332"/>
                  <a:pt x="28785" y="39066"/>
                </a:cubicBezTo>
                <a:lnTo>
                  <a:pt x="28785" y="39104"/>
                </a:lnTo>
                <a:cubicBezTo>
                  <a:pt x="29299" y="38933"/>
                  <a:pt x="29928" y="38780"/>
                  <a:pt x="30289" y="38590"/>
                </a:cubicBezTo>
                <a:cubicBezTo>
                  <a:pt x="30340" y="38577"/>
                  <a:pt x="30399" y="38571"/>
                  <a:pt x="30454" y="38571"/>
                </a:cubicBezTo>
                <a:cubicBezTo>
                  <a:pt x="30562" y="38571"/>
                  <a:pt x="30651" y="38596"/>
                  <a:pt x="30613" y="38647"/>
                </a:cubicBezTo>
                <a:cubicBezTo>
                  <a:pt x="30937" y="38495"/>
                  <a:pt x="31279" y="38400"/>
                  <a:pt x="31622" y="38362"/>
                </a:cubicBezTo>
                <a:lnTo>
                  <a:pt x="31622" y="38362"/>
                </a:lnTo>
                <a:cubicBezTo>
                  <a:pt x="31241" y="38552"/>
                  <a:pt x="31774" y="38400"/>
                  <a:pt x="31222" y="38533"/>
                </a:cubicBezTo>
                <a:cubicBezTo>
                  <a:pt x="31755" y="38419"/>
                  <a:pt x="31889" y="38457"/>
                  <a:pt x="32403" y="38190"/>
                </a:cubicBezTo>
                <a:lnTo>
                  <a:pt x="32403" y="38190"/>
                </a:lnTo>
                <a:cubicBezTo>
                  <a:pt x="32350" y="38249"/>
                  <a:pt x="32386" y="38272"/>
                  <a:pt x="32464" y="38272"/>
                </a:cubicBezTo>
                <a:cubicBezTo>
                  <a:pt x="32614" y="38272"/>
                  <a:pt x="32919" y="38189"/>
                  <a:pt x="33069" y="38114"/>
                </a:cubicBezTo>
                <a:lnTo>
                  <a:pt x="33069" y="38114"/>
                </a:lnTo>
                <a:lnTo>
                  <a:pt x="32688" y="38133"/>
                </a:lnTo>
                <a:cubicBezTo>
                  <a:pt x="32936" y="38057"/>
                  <a:pt x="33183" y="37981"/>
                  <a:pt x="33450" y="37924"/>
                </a:cubicBezTo>
                <a:lnTo>
                  <a:pt x="33450" y="37924"/>
                </a:lnTo>
                <a:lnTo>
                  <a:pt x="33354" y="38114"/>
                </a:lnTo>
                <a:cubicBezTo>
                  <a:pt x="34392" y="38007"/>
                  <a:pt x="35077" y="37344"/>
                  <a:pt x="35883" y="37344"/>
                </a:cubicBezTo>
                <a:cubicBezTo>
                  <a:pt x="35934" y="37344"/>
                  <a:pt x="35986" y="37347"/>
                  <a:pt x="36039" y="37353"/>
                </a:cubicBezTo>
                <a:cubicBezTo>
                  <a:pt x="36112" y="37296"/>
                  <a:pt x="36090" y="37280"/>
                  <a:pt x="36029" y="37280"/>
                </a:cubicBezTo>
                <a:cubicBezTo>
                  <a:pt x="35944" y="37280"/>
                  <a:pt x="35783" y="37311"/>
                  <a:pt x="35692" y="37311"/>
                </a:cubicBezTo>
                <a:cubicBezTo>
                  <a:pt x="35626" y="37311"/>
                  <a:pt x="35596" y="37295"/>
                  <a:pt x="35658" y="37238"/>
                </a:cubicBezTo>
                <a:cubicBezTo>
                  <a:pt x="35906" y="37181"/>
                  <a:pt x="36167" y="37172"/>
                  <a:pt x="36386" y="37172"/>
                </a:cubicBezTo>
                <a:cubicBezTo>
                  <a:pt x="36496" y="37172"/>
                  <a:pt x="36594" y="37174"/>
                  <a:pt x="36675" y="37174"/>
                </a:cubicBezTo>
                <a:cubicBezTo>
                  <a:pt x="36756" y="37174"/>
                  <a:pt x="36819" y="37172"/>
                  <a:pt x="36857" y="37162"/>
                </a:cubicBezTo>
                <a:cubicBezTo>
                  <a:pt x="37543" y="37067"/>
                  <a:pt x="37429" y="36781"/>
                  <a:pt x="38133" y="36648"/>
                </a:cubicBezTo>
                <a:cubicBezTo>
                  <a:pt x="38019" y="36629"/>
                  <a:pt x="37905" y="36496"/>
                  <a:pt x="38419" y="36324"/>
                </a:cubicBezTo>
                <a:cubicBezTo>
                  <a:pt x="38522" y="36300"/>
                  <a:pt x="38611" y="36289"/>
                  <a:pt x="38684" y="36289"/>
                </a:cubicBezTo>
                <a:cubicBezTo>
                  <a:pt x="38946" y="36289"/>
                  <a:pt x="39000" y="36425"/>
                  <a:pt x="38761" y="36515"/>
                </a:cubicBezTo>
                <a:cubicBezTo>
                  <a:pt x="38704" y="36534"/>
                  <a:pt x="38661" y="36543"/>
                  <a:pt x="38633" y="36543"/>
                </a:cubicBezTo>
                <a:cubicBezTo>
                  <a:pt x="38604" y="36543"/>
                  <a:pt x="38590" y="36534"/>
                  <a:pt x="38590" y="36515"/>
                </a:cubicBezTo>
                <a:cubicBezTo>
                  <a:pt x="38438" y="36572"/>
                  <a:pt x="38247" y="36648"/>
                  <a:pt x="38457" y="36667"/>
                </a:cubicBezTo>
                <a:lnTo>
                  <a:pt x="38495" y="36591"/>
                </a:lnTo>
                <a:cubicBezTo>
                  <a:pt x="38687" y="36591"/>
                  <a:pt x="39086" y="36502"/>
                  <a:pt x="39237" y="36502"/>
                </a:cubicBezTo>
                <a:cubicBezTo>
                  <a:pt x="39296" y="36502"/>
                  <a:pt x="39318" y="36516"/>
                  <a:pt x="39275" y="36553"/>
                </a:cubicBezTo>
                <a:cubicBezTo>
                  <a:pt x="39510" y="36456"/>
                  <a:pt x="39494" y="36430"/>
                  <a:pt x="39381" y="36430"/>
                </a:cubicBezTo>
                <a:cubicBezTo>
                  <a:pt x="39338" y="36430"/>
                  <a:pt x="39281" y="36433"/>
                  <a:pt x="39218" y="36439"/>
                </a:cubicBezTo>
                <a:cubicBezTo>
                  <a:pt x="39808" y="36363"/>
                  <a:pt x="40151" y="36229"/>
                  <a:pt x="40760" y="36153"/>
                </a:cubicBezTo>
                <a:cubicBezTo>
                  <a:pt x="40665" y="36153"/>
                  <a:pt x="40551" y="36096"/>
                  <a:pt x="40646" y="36077"/>
                </a:cubicBezTo>
                <a:cubicBezTo>
                  <a:pt x="41598" y="35944"/>
                  <a:pt x="41046" y="35887"/>
                  <a:pt x="41674" y="35734"/>
                </a:cubicBezTo>
                <a:cubicBezTo>
                  <a:pt x="41944" y="35734"/>
                  <a:pt x="41793" y="35840"/>
                  <a:pt x="41906" y="35840"/>
                </a:cubicBezTo>
                <a:cubicBezTo>
                  <a:pt x="41953" y="35840"/>
                  <a:pt x="42044" y="35822"/>
                  <a:pt x="42226" y="35772"/>
                </a:cubicBezTo>
                <a:cubicBezTo>
                  <a:pt x="42626" y="35772"/>
                  <a:pt x="42340" y="35906"/>
                  <a:pt x="42188" y="35963"/>
                </a:cubicBezTo>
                <a:cubicBezTo>
                  <a:pt x="42535" y="35847"/>
                  <a:pt x="42868" y="35830"/>
                  <a:pt x="43153" y="35830"/>
                </a:cubicBezTo>
                <a:cubicBezTo>
                  <a:pt x="43274" y="35830"/>
                  <a:pt x="43386" y="35833"/>
                  <a:pt x="43487" y="35833"/>
                </a:cubicBezTo>
                <a:cubicBezTo>
                  <a:pt x="43539" y="35833"/>
                  <a:pt x="43589" y="35832"/>
                  <a:pt x="43635" y="35829"/>
                </a:cubicBezTo>
                <a:lnTo>
                  <a:pt x="43635" y="35829"/>
                </a:lnTo>
                <a:lnTo>
                  <a:pt x="43489" y="35875"/>
                </a:lnTo>
                <a:lnTo>
                  <a:pt x="43489" y="35875"/>
                </a:lnTo>
                <a:cubicBezTo>
                  <a:pt x="43520" y="35870"/>
                  <a:pt x="43550" y="35868"/>
                  <a:pt x="43578" y="35868"/>
                </a:cubicBezTo>
                <a:lnTo>
                  <a:pt x="43692" y="35849"/>
                </a:lnTo>
                <a:lnTo>
                  <a:pt x="43920" y="35810"/>
                </a:lnTo>
                <a:cubicBezTo>
                  <a:pt x="43825" y="35810"/>
                  <a:pt x="43711" y="35772"/>
                  <a:pt x="43616" y="35734"/>
                </a:cubicBezTo>
                <a:lnTo>
                  <a:pt x="43882" y="35734"/>
                </a:lnTo>
                <a:lnTo>
                  <a:pt x="44073" y="35715"/>
                </a:lnTo>
                <a:cubicBezTo>
                  <a:pt x="44187" y="35715"/>
                  <a:pt x="44263" y="35715"/>
                  <a:pt x="44263" y="35734"/>
                </a:cubicBezTo>
                <a:cubicBezTo>
                  <a:pt x="44415" y="35677"/>
                  <a:pt x="44320" y="35658"/>
                  <a:pt x="44263" y="35601"/>
                </a:cubicBezTo>
                <a:cubicBezTo>
                  <a:pt x="44206" y="35563"/>
                  <a:pt x="44225" y="35506"/>
                  <a:pt x="44454" y="35430"/>
                </a:cubicBezTo>
                <a:cubicBezTo>
                  <a:pt x="44663" y="35430"/>
                  <a:pt x="44891" y="35392"/>
                  <a:pt x="45101" y="35335"/>
                </a:cubicBezTo>
                <a:cubicBezTo>
                  <a:pt x="44987" y="35087"/>
                  <a:pt x="44910" y="34859"/>
                  <a:pt x="44968" y="34820"/>
                </a:cubicBezTo>
                <a:lnTo>
                  <a:pt x="44968" y="34820"/>
                </a:lnTo>
                <a:cubicBezTo>
                  <a:pt x="45139" y="35315"/>
                  <a:pt x="45196" y="35373"/>
                  <a:pt x="45234" y="35373"/>
                </a:cubicBezTo>
                <a:cubicBezTo>
                  <a:pt x="45249" y="35365"/>
                  <a:pt x="45262" y="35348"/>
                  <a:pt x="45280" y="35348"/>
                </a:cubicBezTo>
                <a:cubicBezTo>
                  <a:pt x="45306" y="35348"/>
                  <a:pt x="45345" y="35385"/>
                  <a:pt x="45424" y="35544"/>
                </a:cubicBezTo>
                <a:cubicBezTo>
                  <a:pt x="45367" y="35430"/>
                  <a:pt x="45310" y="35277"/>
                  <a:pt x="45253" y="35087"/>
                </a:cubicBezTo>
                <a:cubicBezTo>
                  <a:pt x="45253" y="35081"/>
                  <a:pt x="45255" y="35078"/>
                  <a:pt x="45257" y="35078"/>
                </a:cubicBezTo>
                <a:cubicBezTo>
                  <a:pt x="45270" y="35078"/>
                  <a:pt x="45316" y="35159"/>
                  <a:pt x="45348" y="35239"/>
                </a:cubicBezTo>
                <a:cubicBezTo>
                  <a:pt x="45291" y="35011"/>
                  <a:pt x="45234" y="34801"/>
                  <a:pt x="45139" y="34573"/>
                </a:cubicBezTo>
                <a:cubicBezTo>
                  <a:pt x="45101" y="34459"/>
                  <a:pt x="45025" y="34364"/>
                  <a:pt x="44968" y="34268"/>
                </a:cubicBezTo>
                <a:cubicBezTo>
                  <a:pt x="44930" y="34230"/>
                  <a:pt x="44910" y="34192"/>
                  <a:pt x="44872" y="34154"/>
                </a:cubicBezTo>
                <a:lnTo>
                  <a:pt x="44834" y="34078"/>
                </a:lnTo>
                <a:lnTo>
                  <a:pt x="44796" y="34040"/>
                </a:lnTo>
                <a:cubicBezTo>
                  <a:pt x="44720" y="33926"/>
                  <a:pt x="44682" y="33811"/>
                  <a:pt x="44663" y="33678"/>
                </a:cubicBezTo>
                <a:lnTo>
                  <a:pt x="44663" y="33678"/>
                </a:lnTo>
                <a:cubicBezTo>
                  <a:pt x="44675" y="33687"/>
                  <a:pt x="44685" y="33692"/>
                  <a:pt x="44694" y="33692"/>
                </a:cubicBezTo>
                <a:cubicBezTo>
                  <a:pt x="44762" y="33692"/>
                  <a:pt x="44770" y="33474"/>
                  <a:pt x="44720" y="33374"/>
                </a:cubicBezTo>
                <a:lnTo>
                  <a:pt x="44720" y="33374"/>
                </a:lnTo>
                <a:cubicBezTo>
                  <a:pt x="44751" y="33490"/>
                  <a:pt x="44741" y="33540"/>
                  <a:pt x="44709" y="33540"/>
                </a:cubicBezTo>
                <a:cubicBezTo>
                  <a:pt x="44662" y="33540"/>
                  <a:pt x="44570" y="33436"/>
                  <a:pt x="44492" y="33278"/>
                </a:cubicBezTo>
                <a:cubicBezTo>
                  <a:pt x="44454" y="32802"/>
                  <a:pt x="44339" y="32764"/>
                  <a:pt x="44301" y="32517"/>
                </a:cubicBezTo>
                <a:lnTo>
                  <a:pt x="44301" y="32517"/>
                </a:lnTo>
                <a:lnTo>
                  <a:pt x="44320" y="32822"/>
                </a:lnTo>
                <a:cubicBezTo>
                  <a:pt x="44225" y="32726"/>
                  <a:pt x="44206" y="32479"/>
                  <a:pt x="44130" y="32155"/>
                </a:cubicBezTo>
                <a:cubicBezTo>
                  <a:pt x="44133" y="32153"/>
                  <a:pt x="44136" y="32152"/>
                  <a:pt x="44139" y="32152"/>
                </a:cubicBezTo>
                <a:cubicBezTo>
                  <a:pt x="44150" y="32152"/>
                  <a:pt x="44159" y="32166"/>
                  <a:pt x="44167" y="32187"/>
                </a:cubicBezTo>
                <a:lnTo>
                  <a:pt x="44167" y="32187"/>
                </a:lnTo>
                <a:cubicBezTo>
                  <a:pt x="44070" y="31839"/>
                  <a:pt x="44244" y="31388"/>
                  <a:pt x="44111" y="30937"/>
                </a:cubicBezTo>
                <a:cubicBezTo>
                  <a:pt x="44130" y="30689"/>
                  <a:pt x="44263" y="30899"/>
                  <a:pt x="44282" y="30670"/>
                </a:cubicBezTo>
                <a:cubicBezTo>
                  <a:pt x="44092" y="30080"/>
                  <a:pt x="44320" y="30023"/>
                  <a:pt x="44168" y="29395"/>
                </a:cubicBezTo>
                <a:lnTo>
                  <a:pt x="44168" y="29395"/>
                </a:lnTo>
                <a:cubicBezTo>
                  <a:pt x="44127" y="29476"/>
                  <a:pt x="44107" y="29530"/>
                  <a:pt x="44086" y="29530"/>
                </a:cubicBezTo>
                <a:cubicBezTo>
                  <a:pt x="44058" y="29530"/>
                  <a:pt x="44026" y="29435"/>
                  <a:pt x="43940" y="29185"/>
                </a:cubicBezTo>
                <a:lnTo>
                  <a:pt x="43940" y="29185"/>
                </a:lnTo>
                <a:lnTo>
                  <a:pt x="44130" y="30213"/>
                </a:lnTo>
                <a:lnTo>
                  <a:pt x="43901" y="29566"/>
                </a:lnTo>
                <a:lnTo>
                  <a:pt x="43901" y="29566"/>
                </a:lnTo>
                <a:cubicBezTo>
                  <a:pt x="43940" y="29871"/>
                  <a:pt x="44035" y="30213"/>
                  <a:pt x="44035" y="30404"/>
                </a:cubicBezTo>
                <a:cubicBezTo>
                  <a:pt x="43973" y="30238"/>
                  <a:pt x="43950" y="30174"/>
                  <a:pt x="43930" y="30174"/>
                </a:cubicBezTo>
                <a:cubicBezTo>
                  <a:pt x="43913" y="30174"/>
                  <a:pt x="43898" y="30220"/>
                  <a:pt x="43863" y="30289"/>
                </a:cubicBezTo>
                <a:cubicBezTo>
                  <a:pt x="43997" y="29833"/>
                  <a:pt x="43673" y="29452"/>
                  <a:pt x="43730" y="28938"/>
                </a:cubicBezTo>
                <a:lnTo>
                  <a:pt x="44016" y="28919"/>
                </a:lnTo>
                <a:cubicBezTo>
                  <a:pt x="44035" y="28138"/>
                  <a:pt x="43673" y="27605"/>
                  <a:pt x="43559" y="26634"/>
                </a:cubicBezTo>
                <a:lnTo>
                  <a:pt x="43559" y="26958"/>
                </a:lnTo>
                <a:cubicBezTo>
                  <a:pt x="43426" y="26844"/>
                  <a:pt x="43426" y="26368"/>
                  <a:pt x="43330" y="26063"/>
                </a:cubicBezTo>
                <a:cubicBezTo>
                  <a:pt x="43426" y="26063"/>
                  <a:pt x="43426" y="25873"/>
                  <a:pt x="43445" y="25739"/>
                </a:cubicBezTo>
                <a:lnTo>
                  <a:pt x="43445" y="25739"/>
                </a:lnTo>
                <a:cubicBezTo>
                  <a:pt x="43444" y="25740"/>
                  <a:pt x="43443" y="25740"/>
                  <a:pt x="43442" y="25740"/>
                </a:cubicBezTo>
                <a:cubicBezTo>
                  <a:pt x="43385" y="25740"/>
                  <a:pt x="43290" y="25015"/>
                  <a:pt x="43102" y="24978"/>
                </a:cubicBezTo>
                <a:lnTo>
                  <a:pt x="43121" y="24540"/>
                </a:lnTo>
                <a:cubicBezTo>
                  <a:pt x="42988" y="23759"/>
                  <a:pt x="42645" y="23721"/>
                  <a:pt x="42512" y="22979"/>
                </a:cubicBezTo>
                <a:lnTo>
                  <a:pt x="42512" y="22979"/>
                </a:lnTo>
                <a:cubicBezTo>
                  <a:pt x="42554" y="23038"/>
                  <a:pt x="42584" y="23051"/>
                  <a:pt x="42608" y="23051"/>
                </a:cubicBezTo>
                <a:cubicBezTo>
                  <a:pt x="42629" y="23051"/>
                  <a:pt x="42647" y="23040"/>
                  <a:pt x="42666" y="23040"/>
                </a:cubicBezTo>
                <a:cubicBezTo>
                  <a:pt x="42703" y="23040"/>
                  <a:pt x="42746" y="23079"/>
                  <a:pt x="42835" y="23303"/>
                </a:cubicBezTo>
                <a:cubicBezTo>
                  <a:pt x="42780" y="23082"/>
                  <a:pt x="42743" y="22845"/>
                  <a:pt x="42689" y="22845"/>
                </a:cubicBezTo>
                <a:cubicBezTo>
                  <a:pt x="42687" y="22845"/>
                  <a:pt x="42685" y="22845"/>
                  <a:pt x="42683" y="22846"/>
                </a:cubicBezTo>
                <a:cubicBezTo>
                  <a:pt x="42702" y="22693"/>
                  <a:pt x="42397" y="22198"/>
                  <a:pt x="42417" y="21951"/>
                </a:cubicBezTo>
                <a:cubicBezTo>
                  <a:pt x="42359" y="21856"/>
                  <a:pt x="42245" y="21856"/>
                  <a:pt x="42188" y="21570"/>
                </a:cubicBezTo>
                <a:cubicBezTo>
                  <a:pt x="42188" y="21561"/>
                  <a:pt x="42198" y="21556"/>
                  <a:pt x="42207" y="21556"/>
                </a:cubicBezTo>
                <a:cubicBezTo>
                  <a:pt x="42210" y="21556"/>
                  <a:pt x="42213" y="21556"/>
                  <a:pt x="42216" y="21557"/>
                </a:cubicBezTo>
                <a:lnTo>
                  <a:pt x="42216" y="21557"/>
                </a:lnTo>
                <a:cubicBezTo>
                  <a:pt x="42174" y="21497"/>
                  <a:pt x="42117" y="21329"/>
                  <a:pt x="42075" y="21329"/>
                </a:cubicBezTo>
                <a:cubicBezTo>
                  <a:pt x="42059" y="21329"/>
                  <a:pt x="42046" y="21354"/>
                  <a:pt x="42036" y="21418"/>
                </a:cubicBezTo>
                <a:cubicBezTo>
                  <a:pt x="42131" y="20599"/>
                  <a:pt x="41522" y="19324"/>
                  <a:pt x="41617" y="18600"/>
                </a:cubicBezTo>
                <a:cubicBezTo>
                  <a:pt x="41465" y="18086"/>
                  <a:pt x="41293" y="17439"/>
                  <a:pt x="41160" y="16963"/>
                </a:cubicBezTo>
                <a:lnTo>
                  <a:pt x="41160" y="16963"/>
                </a:lnTo>
                <a:cubicBezTo>
                  <a:pt x="41188" y="16977"/>
                  <a:pt x="41206" y="16970"/>
                  <a:pt x="41213" y="16996"/>
                </a:cubicBezTo>
                <a:lnTo>
                  <a:pt x="41213" y="16996"/>
                </a:lnTo>
                <a:cubicBezTo>
                  <a:pt x="41148" y="16368"/>
                  <a:pt x="40873" y="16680"/>
                  <a:pt x="40798" y="15916"/>
                </a:cubicBezTo>
                <a:cubicBezTo>
                  <a:pt x="40811" y="15820"/>
                  <a:pt x="40826" y="15784"/>
                  <a:pt x="40842" y="15784"/>
                </a:cubicBezTo>
                <a:cubicBezTo>
                  <a:pt x="40889" y="15784"/>
                  <a:pt x="40944" y="16085"/>
                  <a:pt x="40963" y="16085"/>
                </a:cubicBezTo>
                <a:cubicBezTo>
                  <a:pt x="40967" y="16085"/>
                  <a:pt x="40970" y="16069"/>
                  <a:pt x="40970" y="16030"/>
                </a:cubicBezTo>
                <a:cubicBezTo>
                  <a:pt x="41236" y="15859"/>
                  <a:pt x="40703" y="15135"/>
                  <a:pt x="40779" y="14583"/>
                </a:cubicBezTo>
                <a:lnTo>
                  <a:pt x="40779" y="14583"/>
                </a:lnTo>
                <a:lnTo>
                  <a:pt x="40817" y="14697"/>
                </a:lnTo>
                <a:cubicBezTo>
                  <a:pt x="40836" y="14279"/>
                  <a:pt x="40475" y="13765"/>
                  <a:pt x="40360" y="13117"/>
                </a:cubicBezTo>
                <a:lnTo>
                  <a:pt x="40360" y="13117"/>
                </a:lnTo>
                <a:cubicBezTo>
                  <a:pt x="40360" y="13117"/>
                  <a:pt x="40377" y="13134"/>
                  <a:pt x="40389" y="13134"/>
                </a:cubicBezTo>
                <a:cubicBezTo>
                  <a:pt x="40394" y="13134"/>
                  <a:pt x="40398" y="13130"/>
                  <a:pt x="40398" y="13117"/>
                </a:cubicBezTo>
                <a:cubicBezTo>
                  <a:pt x="40151" y="12718"/>
                  <a:pt x="39904" y="11899"/>
                  <a:pt x="39732" y="11290"/>
                </a:cubicBezTo>
                <a:lnTo>
                  <a:pt x="39732" y="11290"/>
                </a:lnTo>
                <a:cubicBezTo>
                  <a:pt x="39835" y="11405"/>
                  <a:pt x="39851" y="11486"/>
                  <a:pt x="39880" y="11486"/>
                </a:cubicBezTo>
                <a:cubicBezTo>
                  <a:pt x="39894" y="11486"/>
                  <a:pt x="39910" y="11467"/>
                  <a:pt x="39942" y="11423"/>
                </a:cubicBezTo>
                <a:cubicBezTo>
                  <a:pt x="39913" y="11317"/>
                  <a:pt x="39883" y="11305"/>
                  <a:pt x="39847" y="11305"/>
                </a:cubicBezTo>
                <a:cubicBezTo>
                  <a:pt x="39837" y="11305"/>
                  <a:pt x="39826" y="11306"/>
                  <a:pt x="39815" y="11306"/>
                </a:cubicBezTo>
                <a:cubicBezTo>
                  <a:pt x="39762" y="11306"/>
                  <a:pt x="39698" y="11283"/>
                  <a:pt x="39618" y="11004"/>
                </a:cubicBezTo>
                <a:cubicBezTo>
                  <a:pt x="39637" y="10814"/>
                  <a:pt x="39618" y="10395"/>
                  <a:pt x="39713" y="10319"/>
                </a:cubicBezTo>
                <a:lnTo>
                  <a:pt x="39846" y="10833"/>
                </a:lnTo>
                <a:cubicBezTo>
                  <a:pt x="39942" y="10528"/>
                  <a:pt x="39694" y="10166"/>
                  <a:pt x="39656" y="9881"/>
                </a:cubicBezTo>
                <a:lnTo>
                  <a:pt x="39656" y="9881"/>
                </a:lnTo>
                <a:lnTo>
                  <a:pt x="39732" y="9900"/>
                </a:lnTo>
                <a:cubicBezTo>
                  <a:pt x="39523" y="9100"/>
                  <a:pt x="39351" y="9138"/>
                  <a:pt x="39142" y="8282"/>
                </a:cubicBezTo>
                <a:lnTo>
                  <a:pt x="39104" y="8377"/>
                </a:lnTo>
                <a:cubicBezTo>
                  <a:pt x="38818" y="7958"/>
                  <a:pt x="39104" y="7958"/>
                  <a:pt x="38837" y="7539"/>
                </a:cubicBezTo>
                <a:lnTo>
                  <a:pt x="38990" y="7330"/>
                </a:lnTo>
                <a:cubicBezTo>
                  <a:pt x="38856" y="7044"/>
                  <a:pt x="38495" y="6321"/>
                  <a:pt x="38285" y="5788"/>
                </a:cubicBezTo>
                <a:lnTo>
                  <a:pt x="38285" y="5788"/>
                </a:lnTo>
                <a:cubicBezTo>
                  <a:pt x="38552" y="6188"/>
                  <a:pt x="38780" y="6606"/>
                  <a:pt x="38990" y="7044"/>
                </a:cubicBezTo>
                <a:cubicBezTo>
                  <a:pt x="38894" y="6740"/>
                  <a:pt x="38647" y="6016"/>
                  <a:pt x="38514" y="5902"/>
                </a:cubicBezTo>
                <a:lnTo>
                  <a:pt x="38514" y="5902"/>
                </a:lnTo>
                <a:cubicBezTo>
                  <a:pt x="38590" y="6016"/>
                  <a:pt x="38647" y="6149"/>
                  <a:pt x="38666" y="6283"/>
                </a:cubicBezTo>
                <a:cubicBezTo>
                  <a:pt x="38380" y="5864"/>
                  <a:pt x="38152" y="5388"/>
                  <a:pt x="38000" y="4893"/>
                </a:cubicBezTo>
                <a:cubicBezTo>
                  <a:pt x="38380" y="4893"/>
                  <a:pt x="37600" y="3313"/>
                  <a:pt x="37771" y="2799"/>
                </a:cubicBezTo>
                <a:cubicBezTo>
                  <a:pt x="37619" y="2437"/>
                  <a:pt x="37505" y="2075"/>
                  <a:pt x="37429" y="1676"/>
                </a:cubicBezTo>
                <a:cubicBezTo>
                  <a:pt x="37410" y="1580"/>
                  <a:pt x="37391" y="1485"/>
                  <a:pt x="37371" y="1390"/>
                </a:cubicBezTo>
                <a:cubicBezTo>
                  <a:pt x="37352" y="1295"/>
                  <a:pt x="37333" y="1162"/>
                  <a:pt x="37314" y="1066"/>
                </a:cubicBezTo>
                <a:cubicBezTo>
                  <a:pt x="37257" y="724"/>
                  <a:pt x="37200" y="362"/>
                  <a:pt x="37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9"/>
          <p:cNvSpPr/>
          <p:nvPr/>
        </p:nvSpPr>
        <p:spPr>
          <a:xfrm>
            <a:off x="6889439" y="6384575"/>
            <a:ext cx="33" cy="33"/>
          </a:xfrm>
          <a:custGeom>
            <a:avLst/>
            <a:gdLst/>
            <a:ahLst/>
            <a:cxnLst/>
            <a:rect l="l" t="t" r="r" b="b"/>
            <a:pathLst>
              <a:path w="1" h="1" extrusionOk="0">
                <a:moveTo>
                  <a:pt x="0" y="0"/>
                </a:moveTo>
                <a:lnTo>
                  <a:pt x="0" y="0"/>
                </a:lnTo>
                <a:cubicBezTo>
                  <a:pt x="0" y="0"/>
                  <a:pt x="0" y="0"/>
                  <a:pt x="0" y="0"/>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9"/>
          <p:cNvSpPr/>
          <p:nvPr/>
        </p:nvSpPr>
        <p:spPr>
          <a:xfrm>
            <a:off x="5551484" y="6227085"/>
            <a:ext cx="1270" cy="5602"/>
          </a:xfrm>
          <a:custGeom>
            <a:avLst/>
            <a:gdLst/>
            <a:ahLst/>
            <a:cxnLst/>
            <a:rect l="l" t="t" r="r" b="b"/>
            <a:pathLst>
              <a:path w="39" h="172" extrusionOk="0">
                <a:moveTo>
                  <a:pt x="0" y="0"/>
                </a:moveTo>
                <a:lnTo>
                  <a:pt x="19" y="96"/>
                </a:lnTo>
                <a:cubicBezTo>
                  <a:pt x="19" y="115"/>
                  <a:pt x="19" y="134"/>
                  <a:pt x="39" y="172"/>
                </a:cubicBezTo>
                <a:cubicBezTo>
                  <a:pt x="39" y="134"/>
                  <a:pt x="39" y="96"/>
                  <a:pt x="39" y="58"/>
                </a:cubicBezTo>
                <a:lnTo>
                  <a:pt x="0" y="0"/>
                </a:ln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9"/>
          <p:cNvSpPr/>
          <p:nvPr/>
        </p:nvSpPr>
        <p:spPr>
          <a:xfrm>
            <a:off x="6518020" y="6941947"/>
            <a:ext cx="8174" cy="4364"/>
          </a:xfrm>
          <a:custGeom>
            <a:avLst/>
            <a:gdLst/>
            <a:ahLst/>
            <a:cxnLst/>
            <a:rect l="l" t="t" r="r" b="b"/>
            <a:pathLst>
              <a:path w="251" h="134" extrusionOk="0">
                <a:moveTo>
                  <a:pt x="1" y="0"/>
                </a:moveTo>
                <a:cubicBezTo>
                  <a:pt x="0" y="5"/>
                  <a:pt x="0" y="10"/>
                  <a:pt x="1" y="14"/>
                </a:cubicBezTo>
                <a:lnTo>
                  <a:pt x="1" y="14"/>
                </a:lnTo>
                <a:lnTo>
                  <a:pt x="1" y="0"/>
                </a:lnTo>
                <a:close/>
                <a:moveTo>
                  <a:pt x="1" y="14"/>
                </a:moveTo>
                <a:lnTo>
                  <a:pt x="1" y="133"/>
                </a:lnTo>
                <a:cubicBezTo>
                  <a:pt x="250" y="45"/>
                  <a:pt x="18" y="72"/>
                  <a:pt x="1" y="14"/>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9"/>
          <p:cNvSpPr/>
          <p:nvPr/>
        </p:nvSpPr>
        <p:spPr>
          <a:xfrm>
            <a:off x="6662517" y="6904105"/>
            <a:ext cx="14297" cy="5634"/>
          </a:xfrm>
          <a:custGeom>
            <a:avLst/>
            <a:gdLst/>
            <a:ahLst/>
            <a:cxnLst/>
            <a:rect l="l" t="t" r="r" b="b"/>
            <a:pathLst>
              <a:path w="439" h="173" extrusionOk="0">
                <a:moveTo>
                  <a:pt x="438" y="1"/>
                </a:moveTo>
                <a:lnTo>
                  <a:pt x="0" y="172"/>
                </a:lnTo>
                <a:lnTo>
                  <a:pt x="115" y="134"/>
                </a:lnTo>
                <a:lnTo>
                  <a:pt x="438" y="1"/>
                </a:ln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9"/>
          <p:cNvSpPr/>
          <p:nvPr/>
        </p:nvSpPr>
        <p:spPr>
          <a:xfrm>
            <a:off x="6873938" y="6305830"/>
            <a:ext cx="6448" cy="8012"/>
          </a:xfrm>
          <a:custGeom>
            <a:avLst/>
            <a:gdLst/>
            <a:ahLst/>
            <a:cxnLst/>
            <a:rect l="l" t="t" r="r" b="b"/>
            <a:pathLst>
              <a:path w="198" h="246" extrusionOk="0">
                <a:moveTo>
                  <a:pt x="133" y="0"/>
                </a:moveTo>
                <a:lnTo>
                  <a:pt x="0" y="115"/>
                </a:lnTo>
                <a:cubicBezTo>
                  <a:pt x="34" y="199"/>
                  <a:pt x="86" y="246"/>
                  <a:pt x="124" y="246"/>
                </a:cubicBezTo>
                <a:cubicBezTo>
                  <a:pt x="172" y="246"/>
                  <a:pt x="197" y="170"/>
                  <a:pt x="133" y="0"/>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9"/>
          <p:cNvSpPr/>
          <p:nvPr/>
        </p:nvSpPr>
        <p:spPr>
          <a:xfrm>
            <a:off x="6788353" y="5933825"/>
            <a:ext cx="5015" cy="19866"/>
          </a:xfrm>
          <a:custGeom>
            <a:avLst/>
            <a:gdLst/>
            <a:ahLst/>
            <a:cxnLst/>
            <a:rect l="l" t="t" r="r" b="b"/>
            <a:pathLst>
              <a:path w="154" h="610" extrusionOk="0">
                <a:moveTo>
                  <a:pt x="1" y="1"/>
                </a:moveTo>
                <a:cubicBezTo>
                  <a:pt x="58" y="229"/>
                  <a:pt x="77" y="496"/>
                  <a:pt x="115" y="610"/>
                </a:cubicBezTo>
                <a:cubicBezTo>
                  <a:pt x="153" y="400"/>
                  <a:pt x="115" y="172"/>
                  <a:pt x="1" y="1"/>
                </a:cubicBez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9"/>
          <p:cNvSpPr/>
          <p:nvPr/>
        </p:nvSpPr>
        <p:spPr>
          <a:xfrm>
            <a:off x="5893105" y="5822220"/>
            <a:ext cx="12441" cy="5634"/>
          </a:xfrm>
          <a:custGeom>
            <a:avLst/>
            <a:gdLst/>
            <a:ahLst/>
            <a:cxnLst/>
            <a:rect l="l" t="t" r="r" b="b"/>
            <a:pathLst>
              <a:path w="382" h="173" extrusionOk="0">
                <a:moveTo>
                  <a:pt x="381" y="1"/>
                </a:moveTo>
                <a:lnTo>
                  <a:pt x="0" y="172"/>
                </a:lnTo>
                <a:lnTo>
                  <a:pt x="191" y="115"/>
                </a:lnTo>
                <a:lnTo>
                  <a:pt x="381" y="1"/>
                </a:lnTo>
                <a:close/>
              </a:path>
            </a:pathLst>
          </a:custGeom>
          <a:solidFill>
            <a:srgbClr val="E2C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9"/>
          <p:cNvSpPr/>
          <p:nvPr/>
        </p:nvSpPr>
        <p:spPr>
          <a:xfrm>
            <a:off x="5576886" y="6896680"/>
            <a:ext cx="1921" cy="651"/>
          </a:xfrm>
          <a:custGeom>
            <a:avLst/>
            <a:gdLst/>
            <a:ahLst/>
            <a:cxnLst/>
            <a:rect l="l" t="t" r="r" b="b"/>
            <a:pathLst>
              <a:path w="59" h="20" extrusionOk="0">
                <a:moveTo>
                  <a:pt x="20" y="0"/>
                </a:moveTo>
                <a:lnTo>
                  <a:pt x="1" y="19"/>
                </a:lnTo>
                <a:lnTo>
                  <a:pt x="1" y="19"/>
                </a:lnTo>
                <a:lnTo>
                  <a:pt x="58" y="0"/>
                </a:ln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9"/>
          <p:cNvSpPr/>
          <p:nvPr/>
        </p:nvSpPr>
        <p:spPr>
          <a:xfrm>
            <a:off x="6681731" y="6951847"/>
            <a:ext cx="5602" cy="1270"/>
          </a:xfrm>
          <a:custGeom>
            <a:avLst/>
            <a:gdLst/>
            <a:ahLst/>
            <a:cxnLst/>
            <a:rect l="l" t="t" r="r" b="b"/>
            <a:pathLst>
              <a:path w="172" h="39" extrusionOk="0">
                <a:moveTo>
                  <a:pt x="153" y="1"/>
                </a:moveTo>
                <a:cubicBezTo>
                  <a:pt x="58" y="1"/>
                  <a:pt x="20" y="20"/>
                  <a:pt x="0" y="39"/>
                </a:cubicBezTo>
                <a:cubicBezTo>
                  <a:pt x="96" y="20"/>
                  <a:pt x="172" y="20"/>
                  <a:pt x="153" y="1"/>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9"/>
          <p:cNvSpPr/>
          <p:nvPr/>
        </p:nvSpPr>
        <p:spPr>
          <a:xfrm>
            <a:off x="6753638" y="6953085"/>
            <a:ext cx="4397" cy="521"/>
          </a:xfrm>
          <a:custGeom>
            <a:avLst/>
            <a:gdLst/>
            <a:ahLst/>
            <a:cxnLst/>
            <a:rect l="l" t="t" r="r" b="b"/>
            <a:pathLst>
              <a:path w="135" h="16" extrusionOk="0">
                <a:moveTo>
                  <a:pt x="1" y="1"/>
                </a:moveTo>
                <a:cubicBezTo>
                  <a:pt x="20" y="10"/>
                  <a:pt x="44" y="15"/>
                  <a:pt x="68" y="15"/>
                </a:cubicBezTo>
                <a:cubicBezTo>
                  <a:pt x="91" y="15"/>
                  <a:pt x="115" y="10"/>
                  <a:pt x="134" y="1"/>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9"/>
          <p:cNvSpPr/>
          <p:nvPr/>
        </p:nvSpPr>
        <p:spPr>
          <a:xfrm>
            <a:off x="5715163" y="6935727"/>
            <a:ext cx="3745" cy="651"/>
          </a:xfrm>
          <a:custGeom>
            <a:avLst/>
            <a:gdLst/>
            <a:ahLst/>
            <a:cxnLst/>
            <a:rect l="l" t="t" r="r" b="b"/>
            <a:pathLst>
              <a:path w="115" h="20" extrusionOk="0">
                <a:moveTo>
                  <a:pt x="115" y="1"/>
                </a:moveTo>
                <a:lnTo>
                  <a:pt x="0" y="20"/>
                </a:ln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9"/>
          <p:cNvSpPr/>
          <p:nvPr/>
        </p:nvSpPr>
        <p:spPr>
          <a:xfrm>
            <a:off x="6904322" y="6946897"/>
            <a:ext cx="1270" cy="5015"/>
          </a:xfrm>
          <a:custGeom>
            <a:avLst/>
            <a:gdLst/>
            <a:ahLst/>
            <a:cxnLst/>
            <a:rect l="l" t="t" r="r" b="b"/>
            <a:pathLst>
              <a:path w="39" h="154" extrusionOk="0">
                <a:moveTo>
                  <a:pt x="0" y="0"/>
                </a:moveTo>
                <a:lnTo>
                  <a:pt x="0" y="39"/>
                </a:lnTo>
                <a:cubicBezTo>
                  <a:pt x="23" y="122"/>
                  <a:pt x="33" y="154"/>
                  <a:pt x="36" y="154"/>
                </a:cubicBezTo>
                <a:cubicBezTo>
                  <a:pt x="39" y="154"/>
                  <a:pt x="23" y="81"/>
                  <a:pt x="0" y="0"/>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9"/>
          <p:cNvSpPr/>
          <p:nvPr/>
        </p:nvSpPr>
        <p:spPr>
          <a:xfrm>
            <a:off x="6735661" y="5762722"/>
            <a:ext cx="40351" cy="9314"/>
          </a:xfrm>
          <a:custGeom>
            <a:avLst/>
            <a:gdLst/>
            <a:ahLst/>
            <a:cxnLst/>
            <a:rect l="l" t="t" r="r" b="b"/>
            <a:pathLst>
              <a:path w="1239" h="286" extrusionOk="0">
                <a:moveTo>
                  <a:pt x="724" y="0"/>
                </a:moveTo>
                <a:cubicBezTo>
                  <a:pt x="1124" y="171"/>
                  <a:pt x="1" y="76"/>
                  <a:pt x="629" y="286"/>
                </a:cubicBezTo>
                <a:cubicBezTo>
                  <a:pt x="591" y="229"/>
                  <a:pt x="1238" y="152"/>
                  <a:pt x="724" y="0"/>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9"/>
          <p:cNvSpPr/>
          <p:nvPr/>
        </p:nvSpPr>
        <p:spPr>
          <a:xfrm>
            <a:off x="6894389" y="6628236"/>
            <a:ext cx="1889" cy="3126"/>
          </a:xfrm>
          <a:custGeom>
            <a:avLst/>
            <a:gdLst/>
            <a:ahLst/>
            <a:cxnLst/>
            <a:rect l="l" t="t" r="r" b="b"/>
            <a:pathLst>
              <a:path w="58" h="96" extrusionOk="0">
                <a:moveTo>
                  <a:pt x="58" y="0"/>
                </a:moveTo>
                <a:lnTo>
                  <a:pt x="58" y="0"/>
                </a:lnTo>
                <a:cubicBezTo>
                  <a:pt x="39" y="19"/>
                  <a:pt x="20" y="57"/>
                  <a:pt x="0" y="95"/>
                </a:cubicBezTo>
                <a:cubicBezTo>
                  <a:pt x="20" y="95"/>
                  <a:pt x="39" y="76"/>
                  <a:pt x="58" y="0"/>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9"/>
          <p:cNvSpPr/>
          <p:nvPr/>
        </p:nvSpPr>
        <p:spPr>
          <a:xfrm>
            <a:off x="6885694" y="6848319"/>
            <a:ext cx="651" cy="5602"/>
          </a:xfrm>
          <a:custGeom>
            <a:avLst/>
            <a:gdLst/>
            <a:ahLst/>
            <a:cxnLst/>
            <a:rect l="l" t="t" r="r" b="b"/>
            <a:pathLst>
              <a:path w="20" h="172" extrusionOk="0">
                <a:moveTo>
                  <a:pt x="20" y="0"/>
                </a:moveTo>
                <a:lnTo>
                  <a:pt x="10" y="86"/>
                </a:lnTo>
                <a:cubicBezTo>
                  <a:pt x="15" y="58"/>
                  <a:pt x="20" y="29"/>
                  <a:pt x="20" y="0"/>
                </a:cubicBezTo>
                <a:close/>
                <a:moveTo>
                  <a:pt x="10" y="86"/>
                </a:moveTo>
                <a:cubicBezTo>
                  <a:pt x="6" y="115"/>
                  <a:pt x="1" y="143"/>
                  <a:pt x="1" y="172"/>
                </a:cubicBezTo>
                <a:lnTo>
                  <a:pt x="10" y="86"/>
                </a:ln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9"/>
          <p:cNvSpPr/>
          <p:nvPr/>
        </p:nvSpPr>
        <p:spPr>
          <a:xfrm>
            <a:off x="6883219" y="6509174"/>
            <a:ext cx="33" cy="2508"/>
          </a:xfrm>
          <a:custGeom>
            <a:avLst/>
            <a:gdLst/>
            <a:ahLst/>
            <a:cxnLst/>
            <a:rect l="l" t="t" r="r" b="b"/>
            <a:pathLst>
              <a:path w="1" h="77" extrusionOk="0">
                <a:moveTo>
                  <a:pt x="1" y="1"/>
                </a:moveTo>
                <a:lnTo>
                  <a:pt x="1" y="77"/>
                </a:lnTo>
                <a:cubicBezTo>
                  <a:pt x="1" y="39"/>
                  <a:pt x="1" y="20"/>
                  <a:pt x="1" y="1"/>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9"/>
          <p:cNvSpPr/>
          <p:nvPr/>
        </p:nvSpPr>
        <p:spPr>
          <a:xfrm>
            <a:off x="6881981" y="6503605"/>
            <a:ext cx="1270" cy="5602"/>
          </a:xfrm>
          <a:custGeom>
            <a:avLst/>
            <a:gdLst/>
            <a:ahLst/>
            <a:cxnLst/>
            <a:rect l="l" t="t" r="r" b="b"/>
            <a:pathLst>
              <a:path w="39" h="172" extrusionOk="0">
                <a:moveTo>
                  <a:pt x="20" y="0"/>
                </a:moveTo>
                <a:cubicBezTo>
                  <a:pt x="1" y="0"/>
                  <a:pt x="1" y="19"/>
                  <a:pt x="1" y="38"/>
                </a:cubicBezTo>
                <a:cubicBezTo>
                  <a:pt x="20" y="76"/>
                  <a:pt x="39" y="114"/>
                  <a:pt x="39" y="171"/>
                </a:cubicBezTo>
                <a:lnTo>
                  <a:pt x="39" y="171"/>
                </a:lnTo>
                <a:cubicBezTo>
                  <a:pt x="39" y="114"/>
                  <a:pt x="20" y="38"/>
                  <a:pt x="20" y="0"/>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9"/>
          <p:cNvSpPr/>
          <p:nvPr/>
        </p:nvSpPr>
        <p:spPr>
          <a:xfrm>
            <a:off x="6873938" y="6390144"/>
            <a:ext cx="1270" cy="6220"/>
          </a:xfrm>
          <a:custGeom>
            <a:avLst/>
            <a:gdLst/>
            <a:ahLst/>
            <a:cxnLst/>
            <a:rect l="l" t="t" r="r" b="b"/>
            <a:pathLst>
              <a:path w="39" h="191" extrusionOk="0">
                <a:moveTo>
                  <a:pt x="38" y="0"/>
                </a:moveTo>
                <a:lnTo>
                  <a:pt x="38" y="8"/>
                </a:lnTo>
                <a:lnTo>
                  <a:pt x="38" y="8"/>
                </a:lnTo>
                <a:cubicBezTo>
                  <a:pt x="38" y="5"/>
                  <a:pt x="38" y="3"/>
                  <a:pt x="38" y="0"/>
                </a:cubicBezTo>
                <a:close/>
                <a:moveTo>
                  <a:pt x="38" y="8"/>
                </a:moveTo>
                <a:cubicBezTo>
                  <a:pt x="34" y="28"/>
                  <a:pt x="17" y="60"/>
                  <a:pt x="0" y="77"/>
                </a:cubicBezTo>
                <a:cubicBezTo>
                  <a:pt x="0" y="96"/>
                  <a:pt x="0" y="153"/>
                  <a:pt x="19" y="191"/>
                </a:cubicBezTo>
                <a:lnTo>
                  <a:pt x="38" y="8"/>
                </a:ln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9"/>
          <p:cNvSpPr/>
          <p:nvPr/>
        </p:nvSpPr>
        <p:spPr>
          <a:xfrm>
            <a:off x="5589913" y="6013189"/>
            <a:ext cx="33" cy="651"/>
          </a:xfrm>
          <a:custGeom>
            <a:avLst/>
            <a:gdLst/>
            <a:ahLst/>
            <a:cxnLst/>
            <a:rect l="l" t="t" r="r" b="b"/>
            <a:pathLst>
              <a:path w="1" h="20" extrusionOk="0">
                <a:moveTo>
                  <a:pt x="1" y="19"/>
                </a:moveTo>
                <a:lnTo>
                  <a:pt x="1" y="19"/>
                </a:lnTo>
                <a:cubicBezTo>
                  <a:pt x="1" y="19"/>
                  <a:pt x="1" y="0"/>
                  <a:pt x="1" y="19"/>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9"/>
          <p:cNvSpPr/>
          <p:nvPr/>
        </p:nvSpPr>
        <p:spPr>
          <a:xfrm>
            <a:off x="5566986" y="5745364"/>
            <a:ext cx="1337417" cy="1246879"/>
          </a:xfrm>
          <a:custGeom>
            <a:avLst/>
            <a:gdLst/>
            <a:ahLst/>
            <a:cxnLst/>
            <a:rect l="l" t="t" r="r" b="b"/>
            <a:pathLst>
              <a:path w="41066" h="38286" extrusionOk="0">
                <a:moveTo>
                  <a:pt x="419" y="10852"/>
                </a:moveTo>
                <a:lnTo>
                  <a:pt x="419" y="11156"/>
                </a:lnTo>
                <a:cubicBezTo>
                  <a:pt x="419" y="11156"/>
                  <a:pt x="419" y="11161"/>
                  <a:pt x="422" y="11166"/>
                </a:cubicBezTo>
                <a:lnTo>
                  <a:pt x="422" y="11166"/>
                </a:lnTo>
                <a:cubicBezTo>
                  <a:pt x="395" y="11150"/>
                  <a:pt x="381" y="11131"/>
                  <a:pt x="381" y="11099"/>
                </a:cubicBezTo>
                <a:cubicBezTo>
                  <a:pt x="381" y="10928"/>
                  <a:pt x="400" y="10871"/>
                  <a:pt x="419" y="10852"/>
                </a:cubicBezTo>
                <a:close/>
                <a:moveTo>
                  <a:pt x="373" y="21255"/>
                </a:moveTo>
                <a:cubicBezTo>
                  <a:pt x="363" y="21291"/>
                  <a:pt x="353" y="21340"/>
                  <a:pt x="343" y="21399"/>
                </a:cubicBezTo>
                <a:cubicBezTo>
                  <a:pt x="354" y="21350"/>
                  <a:pt x="364" y="21302"/>
                  <a:pt x="373" y="21255"/>
                </a:cubicBezTo>
                <a:close/>
                <a:moveTo>
                  <a:pt x="40239" y="22870"/>
                </a:moveTo>
                <a:lnTo>
                  <a:pt x="40239" y="22870"/>
                </a:lnTo>
                <a:cubicBezTo>
                  <a:pt x="40242" y="22875"/>
                  <a:pt x="40244" y="22880"/>
                  <a:pt x="40246" y="22884"/>
                </a:cubicBezTo>
                <a:cubicBezTo>
                  <a:pt x="40246" y="22876"/>
                  <a:pt x="40243" y="22871"/>
                  <a:pt x="40239" y="22870"/>
                </a:cubicBezTo>
                <a:close/>
                <a:moveTo>
                  <a:pt x="40405" y="33654"/>
                </a:moveTo>
                <a:lnTo>
                  <a:pt x="40405" y="33654"/>
                </a:lnTo>
                <a:cubicBezTo>
                  <a:pt x="40407" y="33700"/>
                  <a:pt x="40413" y="33745"/>
                  <a:pt x="40424" y="33789"/>
                </a:cubicBezTo>
                <a:lnTo>
                  <a:pt x="40424" y="33789"/>
                </a:lnTo>
                <a:cubicBezTo>
                  <a:pt x="40421" y="33742"/>
                  <a:pt x="40417" y="33683"/>
                  <a:pt x="40405" y="33654"/>
                </a:cubicBezTo>
                <a:close/>
                <a:moveTo>
                  <a:pt x="40424" y="33789"/>
                </a:moveTo>
                <a:cubicBezTo>
                  <a:pt x="40426" y="33825"/>
                  <a:pt x="40428" y="33854"/>
                  <a:pt x="40431" y="33854"/>
                </a:cubicBezTo>
                <a:cubicBezTo>
                  <a:pt x="40432" y="33854"/>
                  <a:pt x="40434" y="33847"/>
                  <a:pt x="40437" y="33830"/>
                </a:cubicBezTo>
                <a:cubicBezTo>
                  <a:pt x="40432" y="33817"/>
                  <a:pt x="40428" y="33803"/>
                  <a:pt x="40424" y="33789"/>
                </a:cubicBezTo>
                <a:close/>
                <a:moveTo>
                  <a:pt x="362" y="35258"/>
                </a:moveTo>
                <a:lnTo>
                  <a:pt x="381" y="35296"/>
                </a:lnTo>
                <a:lnTo>
                  <a:pt x="438" y="35353"/>
                </a:lnTo>
                <a:lnTo>
                  <a:pt x="438" y="35277"/>
                </a:lnTo>
                <a:lnTo>
                  <a:pt x="419" y="35277"/>
                </a:lnTo>
                <a:cubicBezTo>
                  <a:pt x="400" y="35277"/>
                  <a:pt x="381" y="35258"/>
                  <a:pt x="362" y="35258"/>
                </a:cubicBezTo>
                <a:close/>
                <a:moveTo>
                  <a:pt x="5026" y="36420"/>
                </a:moveTo>
                <a:lnTo>
                  <a:pt x="4836" y="36439"/>
                </a:lnTo>
                <a:cubicBezTo>
                  <a:pt x="4817" y="36420"/>
                  <a:pt x="4798" y="36420"/>
                  <a:pt x="4779" y="36420"/>
                </a:cubicBezTo>
                <a:close/>
                <a:moveTo>
                  <a:pt x="4692" y="36494"/>
                </a:moveTo>
                <a:lnTo>
                  <a:pt x="4684" y="36496"/>
                </a:lnTo>
                <a:cubicBezTo>
                  <a:pt x="4687" y="36496"/>
                  <a:pt x="4690" y="36495"/>
                  <a:pt x="4692" y="36494"/>
                </a:cubicBezTo>
                <a:close/>
                <a:moveTo>
                  <a:pt x="6245" y="36572"/>
                </a:moveTo>
                <a:cubicBezTo>
                  <a:pt x="6226" y="36572"/>
                  <a:pt x="6207" y="36572"/>
                  <a:pt x="6188" y="36572"/>
                </a:cubicBezTo>
                <a:lnTo>
                  <a:pt x="6245" y="36572"/>
                </a:lnTo>
                <a:cubicBezTo>
                  <a:pt x="6245" y="36572"/>
                  <a:pt x="6245" y="36572"/>
                  <a:pt x="6245" y="36572"/>
                </a:cubicBezTo>
                <a:close/>
                <a:moveTo>
                  <a:pt x="14539" y="37816"/>
                </a:moveTo>
                <a:lnTo>
                  <a:pt x="14539" y="37816"/>
                </a:lnTo>
                <a:cubicBezTo>
                  <a:pt x="14534" y="37820"/>
                  <a:pt x="14530" y="37824"/>
                  <a:pt x="14526" y="37828"/>
                </a:cubicBezTo>
                <a:lnTo>
                  <a:pt x="14539" y="37816"/>
                </a:lnTo>
                <a:close/>
                <a:moveTo>
                  <a:pt x="18003" y="37894"/>
                </a:moveTo>
                <a:cubicBezTo>
                  <a:pt x="17973" y="37896"/>
                  <a:pt x="17943" y="37900"/>
                  <a:pt x="17915" y="37904"/>
                </a:cubicBezTo>
                <a:cubicBezTo>
                  <a:pt x="17952" y="37904"/>
                  <a:pt x="17981" y="37901"/>
                  <a:pt x="18003" y="37894"/>
                </a:cubicBezTo>
                <a:close/>
                <a:moveTo>
                  <a:pt x="22979" y="0"/>
                </a:moveTo>
                <a:cubicBezTo>
                  <a:pt x="21685" y="0"/>
                  <a:pt x="20771" y="209"/>
                  <a:pt x="19590" y="343"/>
                </a:cubicBezTo>
                <a:cubicBezTo>
                  <a:pt x="19202" y="278"/>
                  <a:pt x="18814" y="240"/>
                  <a:pt x="18426" y="240"/>
                </a:cubicBezTo>
                <a:cubicBezTo>
                  <a:pt x="18243" y="240"/>
                  <a:pt x="18060" y="248"/>
                  <a:pt x="17877" y="267"/>
                </a:cubicBezTo>
                <a:cubicBezTo>
                  <a:pt x="17173" y="305"/>
                  <a:pt x="16430" y="400"/>
                  <a:pt x="15821" y="438"/>
                </a:cubicBezTo>
                <a:cubicBezTo>
                  <a:pt x="16011" y="438"/>
                  <a:pt x="15821" y="590"/>
                  <a:pt x="15611" y="647"/>
                </a:cubicBezTo>
                <a:cubicBezTo>
                  <a:pt x="15401" y="647"/>
                  <a:pt x="15098" y="792"/>
                  <a:pt x="14952" y="792"/>
                </a:cubicBezTo>
                <a:cubicBezTo>
                  <a:pt x="14901" y="792"/>
                  <a:pt x="14869" y="774"/>
                  <a:pt x="14869" y="723"/>
                </a:cubicBezTo>
                <a:lnTo>
                  <a:pt x="14983" y="704"/>
                </a:lnTo>
                <a:cubicBezTo>
                  <a:pt x="14905" y="656"/>
                  <a:pt x="14795" y="639"/>
                  <a:pt x="14667" y="639"/>
                </a:cubicBezTo>
                <a:cubicBezTo>
                  <a:pt x="14389" y="639"/>
                  <a:pt x="14027" y="722"/>
                  <a:pt x="13727" y="762"/>
                </a:cubicBezTo>
                <a:lnTo>
                  <a:pt x="13689" y="1028"/>
                </a:lnTo>
                <a:cubicBezTo>
                  <a:pt x="13585" y="1015"/>
                  <a:pt x="13477" y="1009"/>
                  <a:pt x="13366" y="1009"/>
                </a:cubicBezTo>
                <a:cubicBezTo>
                  <a:pt x="12828" y="1009"/>
                  <a:pt x="12220" y="1146"/>
                  <a:pt x="11652" y="1257"/>
                </a:cubicBezTo>
                <a:cubicBezTo>
                  <a:pt x="11180" y="1351"/>
                  <a:pt x="10728" y="1445"/>
                  <a:pt x="10389" y="1445"/>
                </a:cubicBezTo>
                <a:cubicBezTo>
                  <a:pt x="10249" y="1445"/>
                  <a:pt x="10128" y="1429"/>
                  <a:pt x="10033" y="1390"/>
                </a:cubicBezTo>
                <a:cubicBezTo>
                  <a:pt x="9767" y="1466"/>
                  <a:pt x="9424" y="1504"/>
                  <a:pt x="9158" y="1580"/>
                </a:cubicBezTo>
                <a:lnTo>
                  <a:pt x="9158" y="1447"/>
                </a:lnTo>
                <a:lnTo>
                  <a:pt x="7044" y="1447"/>
                </a:lnTo>
                <a:lnTo>
                  <a:pt x="7235" y="1352"/>
                </a:lnTo>
                <a:cubicBezTo>
                  <a:pt x="6702" y="1352"/>
                  <a:pt x="6549" y="1752"/>
                  <a:pt x="6054" y="1752"/>
                </a:cubicBezTo>
                <a:lnTo>
                  <a:pt x="5902" y="1542"/>
                </a:lnTo>
                <a:cubicBezTo>
                  <a:pt x="5349" y="1542"/>
                  <a:pt x="4784" y="1484"/>
                  <a:pt x="4220" y="1484"/>
                </a:cubicBezTo>
                <a:cubicBezTo>
                  <a:pt x="3813" y="1484"/>
                  <a:pt x="3408" y="1514"/>
                  <a:pt x="3008" y="1618"/>
                </a:cubicBezTo>
                <a:cubicBezTo>
                  <a:pt x="3027" y="1580"/>
                  <a:pt x="3046" y="1523"/>
                  <a:pt x="3199" y="1504"/>
                </a:cubicBezTo>
                <a:cubicBezTo>
                  <a:pt x="2970" y="1504"/>
                  <a:pt x="2532" y="1504"/>
                  <a:pt x="2152" y="1542"/>
                </a:cubicBezTo>
                <a:cubicBezTo>
                  <a:pt x="2095" y="1542"/>
                  <a:pt x="1904" y="1580"/>
                  <a:pt x="1771" y="1599"/>
                </a:cubicBezTo>
                <a:cubicBezTo>
                  <a:pt x="1657" y="1618"/>
                  <a:pt x="1542" y="1637"/>
                  <a:pt x="1428" y="1675"/>
                </a:cubicBezTo>
                <a:cubicBezTo>
                  <a:pt x="1295" y="1713"/>
                  <a:pt x="1238" y="1752"/>
                  <a:pt x="1295" y="1790"/>
                </a:cubicBezTo>
                <a:cubicBezTo>
                  <a:pt x="1247" y="1780"/>
                  <a:pt x="1195" y="1775"/>
                  <a:pt x="1143" y="1775"/>
                </a:cubicBezTo>
                <a:cubicBezTo>
                  <a:pt x="1090" y="1775"/>
                  <a:pt x="1038" y="1780"/>
                  <a:pt x="990" y="1790"/>
                </a:cubicBezTo>
                <a:cubicBezTo>
                  <a:pt x="952" y="1999"/>
                  <a:pt x="933" y="2227"/>
                  <a:pt x="933" y="2456"/>
                </a:cubicBezTo>
                <a:lnTo>
                  <a:pt x="933" y="2856"/>
                </a:lnTo>
                <a:lnTo>
                  <a:pt x="952" y="3122"/>
                </a:lnTo>
                <a:lnTo>
                  <a:pt x="990" y="3560"/>
                </a:lnTo>
                <a:lnTo>
                  <a:pt x="857" y="3484"/>
                </a:lnTo>
                <a:lnTo>
                  <a:pt x="857" y="3484"/>
                </a:lnTo>
                <a:cubicBezTo>
                  <a:pt x="1009" y="3827"/>
                  <a:pt x="1066" y="4188"/>
                  <a:pt x="1047" y="4550"/>
                </a:cubicBezTo>
                <a:cubicBezTo>
                  <a:pt x="1032" y="4614"/>
                  <a:pt x="1009" y="4644"/>
                  <a:pt x="991" y="4644"/>
                </a:cubicBezTo>
                <a:cubicBezTo>
                  <a:pt x="966" y="4644"/>
                  <a:pt x="949" y="4585"/>
                  <a:pt x="971" y="4474"/>
                </a:cubicBezTo>
                <a:lnTo>
                  <a:pt x="971" y="4474"/>
                </a:lnTo>
                <a:cubicBezTo>
                  <a:pt x="876" y="4950"/>
                  <a:pt x="1086" y="4874"/>
                  <a:pt x="971" y="5426"/>
                </a:cubicBezTo>
                <a:lnTo>
                  <a:pt x="914" y="5216"/>
                </a:lnTo>
                <a:lnTo>
                  <a:pt x="914" y="5216"/>
                </a:lnTo>
                <a:cubicBezTo>
                  <a:pt x="857" y="5464"/>
                  <a:pt x="876" y="5711"/>
                  <a:pt x="990" y="5940"/>
                </a:cubicBezTo>
                <a:cubicBezTo>
                  <a:pt x="1028" y="6264"/>
                  <a:pt x="895" y="6873"/>
                  <a:pt x="781" y="6949"/>
                </a:cubicBezTo>
                <a:cubicBezTo>
                  <a:pt x="876" y="7139"/>
                  <a:pt x="914" y="7368"/>
                  <a:pt x="876" y="7577"/>
                </a:cubicBezTo>
                <a:cubicBezTo>
                  <a:pt x="867" y="7583"/>
                  <a:pt x="859" y="7586"/>
                  <a:pt x="852" y="7586"/>
                </a:cubicBezTo>
                <a:cubicBezTo>
                  <a:pt x="813" y="7586"/>
                  <a:pt x="800" y="7511"/>
                  <a:pt x="800" y="7463"/>
                </a:cubicBezTo>
                <a:lnTo>
                  <a:pt x="800" y="7463"/>
                </a:lnTo>
                <a:cubicBezTo>
                  <a:pt x="648" y="8282"/>
                  <a:pt x="876" y="8700"/>
                  <a:pt x="724" y="9252"/>
                </a:cubicBezTo>
                <a:cubicBezTo>
                  <a:pt x="667" y="9272"/>
                  <a:pt x="648" y="9291"/>
                  <a:pt x="629" y="9348"/>
                </a:cubicBezTo>
                <a:cubicBezTo>
                  <a:pt x="667" y="8738"/>
                  <a:pt x="705" y="8243"/>
                  <a:pt x="705" y="8205"/>
                </a:cubicBezTo>
                <a:cubicBezTo>
                  <a:pt x="624" y="8205"/>
                  <a:pt x="572" y="8473"/>
                  <a:pt x="500" y="8473"/>
                </a:cubicBezTo>
                <a:cubicBezTo>
                  <a:pt x="471" y="8473"/>
                  <a:pt x="439" y="8428"/>
                  <a:pt x="400" y="8301"/>
                </a:cubicBezTo>
                <a:lnTo>
                  <a:pt x="400" y="8301"/>
                </a:lnTo>
                <a:cubicBezTo>
                  <a:pt x="457" y="8738"/>
                  <a:pt x="629" y="9462"/>
                  <a:pt x="552" y="9976"/>
                </a:cubicBezTo>
                <a:cubicBezTo>
                  <a:pt x="533" y="10014"/>
                  <a:pt x="514" y="10033"/>
                  <a:pt x="495" y="10052"/>
                </a:cubicBezTo>
                <a:lnTo>
                  <a:pt x="495" y="9995"/>
                </a:lnTo>
                <a:cubicBezTo>
                  <a:pt x="476" y="10109"/>
                  <a:pt x="476" y="10223"/>
                  <a:pt x="495" y="10319"/>
                </a:cubicBezTo>
                <a:cubicBezTo>
                  <a:pt x="457" y="10471"/>
                  <a:pt x="438" y="10604"/>
                  <a:pt x="438" y="10756"/>
                </a:cubicBezTo>
                <a:cubicBezTo>
                  <a:pt x="324" y="10814"/>
                  <a:pt x="343" y="11347"/>
                  <a:pt x="343" y="11613"/>
                </a:cubicBezTo>
                <a:cubicBezTo>
                  <a:pt x="347" y="11613"/>
                  <a:pt x="350" y="11612"/>
                  <a:pt x="353" y="11612"/>
                </a:cubicBezTo>
                <a:cubicBezTo>
                  <a:pt x="434" y="11612"/>
                  <a:pt x="446" y="11761"/>
                  <a:pt x="478" y="11761"/>
                </a:cubicBezTo>
                <a:cubicBezTo>
                  <a:pt x="494" y="11761"/>
                  <a:pt x="514" y="11727"/>
                  <a:pt x="549" y="11624"/>
                </a:cubicBezTo>
                <a:lnTo>
                  <a:pt x="549" y="11624"/>
                </a:lnTo>
                <a:cubicBezTo>
                  <a:pt x="549" y="11628"/>
                  <a:pt x="550" y="11630"/>
                  <a:pt x="551" y="11630"/>
                </a:cubicBezTo>
                <a:cubicBezTo>
                  <a:pt x="552" y="11630"/>
                  <a:pt x="552" y="11624"/>
                  <a:pt x="552" y="11613"/>
                </a:cubicBezTo>
                <a:lnTo>
                  <a:pt x="552" y="11613"/>
                </a:lnTo>
                <a:cubicBezTo>
                  <a:pt x="551" y="11617"/>
                  <a:pt x="550" y="11621"/>
                  <a:pt x="549" y="11624"/>
                </a:cubicBezTo>
                <a:lnTo>
                  <a:pt x="549" y="11624"/>
                </a:lnTo>
                <a:cubicBezTo>
                  <a:pt x="544" y="11603"/>
                  <a:pt x="539" y="11517"/>
                  <a:pt x="552" y="11385"/>
                </a:cubicBezTo>
                <a:cubicBezTo>
                  <a:pt x="552" y="11353"/>
                  <a:pt x="552" y="11321"/>
                  <a:pt x="552" y="11290"/>
                </a:cubicBezTo>
                <a:cubicBezTo>
                  <a:pt x="552" y="11118"/>
                  <a:pt x="552" y="10890"/>
                  <a:pt x="572" y="10642"/>
                </a:cubicBezTo>
                <a:cubicBezTo>
                  <a:pt x="648" y="10871"/>
                  <a:pt x="648" y="11118"/>
                  <a:pt x="591" y="11347"/>
                </a:cubicBezTo>
                <a:cubicBezTo>
                  <a:pt x="667" y="11499"/>
                  <a:pt x="743" y="11651"/>
                  <a:pt x="781" y="11727"/>
                </a:cubicBezTo>
                <a:cubicBezTo>
                  <a:pt x="572" y="12089"/>
                  <a:pt x="457" y="12774"/>
                  <a:pt x="324" y="12870"/>
                </a:cubicBezTo>
                <a:cubicBezTo>
                  <a:pt x="381" y="13688"/>
                  <a:pt x="305" y="14773"/>
                  <a:pt x="552" y="15287"/>
                </a:cubicBezTo>
                <a:cubicBezTo>
                  <a:pt x="572" y="15535"/>
                  <a:pt x="476" y="15554"/>
                  <a:pt x="419" y="15630"/>
                </a:cubicBezTo>
                <a:cubicBezTo>
                  <a:pt x="419" y="15516"/>
                  <a:pt x="400" y="15402"/>
                  <a:pt x="381" y="15268"/>
                </a:cubicBezTo>
                <a:lnTo>
                  <a:pt x="381" y="15268"/>
                </a:lnTo>
                <a:cubicBezTo>
                  <a:pt x="438" y="15725"/>
                  <a:pt x="362" y="16639"/>
                  <a:pt x="533" y="16753"/>
                </a:cubicBezTo>
                <a:cubicBezTo>
                  <a:pt x="507" y="16909"/>
                  <a:pt x="484" y="16955"/>
                  <a:pt x="464" y="16955"/>
                </a:cubicBezTo>
                <a:cubicBezTo>
                  <a:pt x="437" y="16955"/>
                  <a:pt x="416" y="16869"/>
                  <a:pt x="401" y="16869"/>
                </a:cubicBezTo>
                <a:cubicBezTo>
                  <a:pt x="388" y="16869"/>
                  <a:pt x="381" y="16943"/>
                  <a:pt x="381" y="17229"/>
                </a:cubicBezTo>
                <a:lnTo>
                  <a:pt x="343" y="17115"/>
                </a:lnTo>
                <a:lnTo>
                  <a:pt x="343" y="17115"/>
                </a:lnTo>
                <a:cubicBezTo>
                  <a:pt x="28" y="18633"/>
                  <a:pt x="685" y="19610"/>
                  <a:pt x="373" y="21255"/>
                </a:cubicBezTo>
                <a:lnTo>
                  <a:pt x="373" y="21255"/>
                </a:lnTo>
                <a:cubicBezTo>
                  <a:pt x="382" y="21221"/>
                  <a:pt x="391" y="21198"/>
                  <a:pt x="400" y="21189"/>
                </a:cubicBezTo>
                <a:lnTo>
                  <a:pt x="400" y="21189"/>
                </a:lnTo>
                <a:cubicBezTo>
                  <a:pt x="210" y="23169"/>
                  <a:pt x="495" y="25263"/>
                  <a:pt x="210" y="27205"/>
                </a:cubicBezTo>
                <a:cubicBezTo>
                  <a:pt x="153" y="27757"/>
                  <a:pt x="267" y="27833"/>
                  <a:pt x="362" y="28157"/>
                </a:cubicBezTo>
                <a:lnTo>
                  <a:pt x="210" y="28290"/>
                </a:lnTo>
                <a:lnTo>
                  <a:pt x="362" y="28861"/>
                </a:lnTo>
                <a:cubicBezTo>
                  <a:pt x="476" y="29680"/>
                  <a:pt x="0" y="30289"/>
                  <a:pt x="229" y="31317"/>
                </a:cubicBezTo>
                <a:lnTo>
                  <a:pt x="324" y="31184"/>
                </a:lnTo>
                <a:lnTo>
                  <a:pt x="324" y="31184"/>
                </a:lnTo>
                <a:cubicBezTo>
                  <a:pt x="306" y="31552"/>
                  <a:pt x="358" y="32310"/>
                  <a:pt x="276" y="32310"/>
                </a:cubicBezTo>
                <a:cubicBezTo>
                  <a:pt x="273" y="32310"/>
                  <a:pt x="270" y="32309"/>
                  <a:pt x="267" y="32307"/>
                </a:cubicBezTo>
                <a:lnTo>
                  <a:pt x="267" y="32307"/>
                </a:lnTo>
                <a:cubicBezTo>
                  <a:pt x="324" y="32384"/>
                  <a:pt x="343" y="32479"/>
                  <a:pt x="305" y="32574"/>
                </a:cubicBezTo>
                <a:lnTo>
                  <a:pt x="229" y="32574"/>
                </a:lnTo>
                <a:lnTo>
                  <a:pt x="343" y="33488"/>
                </a:lnTo>
                <a:cubicBezTo>
                  <a:pt x="286" y="34192"/>
                  <a:pt x="57" y="33373"/>
                  <a:pt x="38" y="34402"/>
                </a:cubicBezTo>
                <a:cubicBezTo>
                  <a:pt x="57" y="34725"/>
                  <a:pt x="134" y="35049"/>
                  <a:pt x="248" y="35353"/>
                </a:cubicBezTo>
                <a:lnTo>
                  <a:pt x="172" y="35353"/>
                </a:lnTo>
                <a:lnTo>
                  <a:pt x="172" y="35372"/>
                </a:lnTo>
                <a:cubicBezTo>
                  <a:pt x="183" y="35396"/>
                  <a:pt x="203" y="35412"/>
                  <a:pt x="220" y="35412"/>
                </a:cubicBezTo>
                <a:cubicBezTo>
                  <a:pt x="231" y="35412"/>
                  <a:pt x="241" y="35406"/>
                  <a:pt x="248" y="35391"/>
                </a:cubicBezTo>
                <a:cubicBezTo>
                  <a:pt x="248" y="35372"/>
                  <a:pt x="267" y="35372"/>
                  <a:pt x="267" y="35353"/>
                </a:cubicBezTo>
                <a:cubicBezTo>
                  <a:pt x="267" y="35353"/>
                  <a:pt x="267" y="35353"/>
                  <a:pt x="286" y="35334"/>
                </a:cubicBezTo>
                <a:lnTo>
                  <a:pt x="286" y="35315"/>
                </a:lnTo>
                <a:cubicBezTo>
                  <a:pt x="286" y="35163"/>
                  <a:pt x="324" y="34935"/>
                  <a:pt x="400" y="34935"/>
                </a:cubicBezTo>
                <a:lnTo>
                  <a:pt x="438" y="35277"/>
                </a:lnTo>
                <a:lnTo>
                  <a:pt x="457" y="35277"/>
                </a:lnTo>
                <a:cubicBezTo>
                  <a:pt x="457" y="35391"/>
                  <a:pt x="457" y="35810"/>
                  <a:pt x="476" y="36229"/>
                </a:cubicBezTo>
                <a:cubicBezTo>
                  <a:pt x="1241" y="36330"/>
                  <a:pt x="2027" y="36376"/>
                  <a:pt x="2810" y="36376"/>
                </a:cubicBezTo>
                <a:cubicBezTo>
                  <a:pt x="3060" y="36376"/>
                  <a:pt x="3311" y="36372"/>
                  <a:pt x="3560" y="36362"/>
                </a:cubicBezTo>
                <a:lnTo>
                  <a:pt x="3560" y="36362"/>
                </a:lnTo>
                <a:lnTo>
                  <a:pt x="3522" y="36400"/>
                </a:lnTo>
                <a:lnTo>
                  <a:pt x="3522" y="36400"/>
                </a:lnTo>
                <a:lnTo>
                  <a:pt x="3637" y="36362"/>
                </a:lnTo>
                <a:lnTo>
                  <a:pt x="4189" y="36362"/>
                </a:lnTo>
                <a:cubicBezTo>
                  <a:pt x="4170" y="36400"/>
                  <a:pt x="4113" y="36420"/>
                  <a:pt x="4017" y="36439"/>
                </a:cubicBezTo>
                <a:cubicBezTo>
                  <a:pt x="4106" y="36461"/>
                  <a:pt x="4172" y="36468"/>
                  <a:pt x="4225" y="36468"/>
                </a:cubicBezTo>
                <a:cubicBezTo>
                  <a:pt x="4347" y="36468"/>
                  <a:pt x="4401" y="36428"/>
                  <a:pt x="4507" y="36428"/>
                </a:cubicBezTo>
                <a:cubicBezTo>
                  <a:pt x="4553" y="36428"/>
                  <a:pt x="4608" y="36435"/>
                  <a:pt x="4684" y="36458"/>
                </a:cubicBezTo>
                <a:cubicBezTo>
                  <a:pt x="4716" y="36474"/>
                  <a:pt x="4707" y="36490"/>
                  <a:pt x="4692" y="36494"/>
                </a:cubicBezTo>
                <a:lnTo>
                  <a:pt x="4692" y="36494"/>
                </a:lnTo>
                <a:lnTo>
                  <a:pt x="5064" y="36439"/>
                </a:lnTo>
                <a:lnTo>
                  <a:pt x="5064" y="36439"/>
                </a:lnTo>
                <a:cubicBezTo>
                  <a:pt x="4995" y="36473"/>
                  <a:pt x="5099" y="36555"/>
                  <a:pt x="4946" y="36555"/>
                </a:cubicBezTo>
                <a:cubicBezTo>
                  <a:pt x="4931" y="36555"/>
                  <a:pt x="4914" y="36555"/>
                  <a:pt x="4893" y="36553"/>
                </a:cubicBezTo>
                <a:lnTo>
                  <a:pt x="4893" y="36553"/>
                </a:lnTo>
                <a:cubicBezTo>
                  <a:pt x="5026" y="36576"/>
                  <a:pt x="5151" y="36584"/>
                  <a:pt x="5266" y="36584"/>
                </a:cubicBezTo>
                <a:cubicBezTo>
                  <a:pt x="5583" y="36584"/>
                  <a:pt x="5833" y="36521"/>
                  <a:pt x="6023" y="36521"/>
                </a:cubicBezTo>
                <a:cubicBezTo>
                  <a:pt x="6109" y="36521"/>
                  <a:pt x="6183" y="36534"/>
                  <a:pt x="6245" y="36572"/>
                </a:cubicBezTo>
                <a:lnTo>
                  <a:pt x="6245" y="36572"/>
                </a:lnTo>
                <a:cubicBezTo>
                  <a:pt x="6875" y="36568"/>
                  <a:pt x="6591" y="36493"/>
                  <a:pt x="6702" y="36400"/>
                </a:cubicBezTo>
                <a:cubicBezTo>
                  <a:pt x="6854" y="36400"/>
                  <a:pt x="7006" y="36439"/>
                  <a:pt x="7140" y="36458"/>
                </a:cubicBezTo>
                <a:lnTo>
                  <a:pt x="7444" y="36743"/>
                </a:lnTo>
                <a:lnTo>
                  <a:pt x="7558" y="36610"/>
                </a:lnTo>
                <a:cubicBezTo>
                  <a:pt x="7654" y="36610"/>
                  <a:pt x="7844" y="36648"/>
                  <a:pt x="7787" y="36705"/>
                </a:cubicBezTo>
                <a:cubicBezTo>
                  <a:pt x="8168" y="36648"/>
                  <a:pt x="7730" y="36629"/>
                  <a:pt x="7958" y="36572"/>
                </a:cubicBezTo>
                <a:lnTo>
                  <a:pt x="7958" y="36572"/>
                </a:lnTo>
                <a:cubicBezTo>
                  <a:pt x="8415" y="36762"/>
                  <a:pt x="9253" y="36686"/>
                  <a:pt x="9329" y="36934"/>
                </a:cubicBezTo>
                <a:cubicBezTo>
                  <a:pt x="9519" y="36838"/>
                  <a:pt x="8891" y="36781"/>
                  <a:pt x="9405" y="36781"/>
                </a:cubicBezTo>
                <a:cubicBezTo>
                  <a:pt x="9449" y="36905"/>
                  <a:pt x="9575" y="36922"/>
                  <a:pt x="9739" y="36922"/>
                </a:cubicBezTo>
                <a:cubicBezTo>
                  <a:pt x="9803" y="36922"/>
                  <a:pt x="9872" y="36919"/>
                  <a:pt x="9945" y="36919"/>
                </a:cubicBezTo>
                <a:cubicBezTo>
                  <a:pt x="10089" y="36919"/>
                  <a:pt x="10246" y="36930"/>
                  <a:pt x="10395" y="36991"/>
                </a:cubicBezTo>
                <a:cubicBezTo>
                  <a:pt x="10243" y="37105"/>
                  <a:pt x="9843" y="36972"/>
                  <a:pt x="10262" y="37143"/>
                </a:cubicBezTo>
                <a:cubicBezTo>
                  <a:pt x="10319" y="37109"/>
                  <a:pt x="10385" y="37095"/>
                  <a:pt x="10458" y="37095"/>
                </a:cubicBezTo>
                <a:cubicBezTo>
                  <a:pt x="10753" y="37095"/>
                  <a:pt x="11152" y="37318"/>
                  <a:pt x="11442" y="37333"/>
                </a:cubicBezTo>
                <a:cubicBezTo>
                  <a:pt x="11458" y="37285"/>
                  <a:pt x="11529" y="37267"/>
                  <a:pt x="11637" y="37267"/>
                </a:cubicBezTo>
                <a:cubicBezTo>
                  <a:pt x="11909" y="37267"/>
                  <a:pt x="12414" y="37382"/>
                  <a:pt x="12851" y="37410"/>
                </a:cubicBezTo>
                <a:cubicBezTo>
                  <a:pt x="12813" y="37467"/>
                  <a:pt x="13974" y="37676"/>
                  <a:pt x="14545" y="37809"/>
                </a:cubicBezTo>
                <a:lnTo>
                  <a:pt x="14539" y="37816"/>
                </a:lnTo>
                <a:lnTo>
                  <a:pt x="14539" y="37816"/>
                </a:lnTo>
                <a:cubicBezTo>
                  <a:pt x="14601" y="37761"/>
                  <a:pt x="14731" y="37743"/>
                  <a:pt x="14892" y="37743"/>
                </a:cubicBezTo>
                <a:cubicBezTo>
                  <a:pt x="15123" y="37743"/>
                  <a:pt x="15418" y="37779"/>
                  <a:pt x="15669" y="37790"/>
                </a:cubicBezTo>
                <a:cubicBezTo>
                  <a:pt x="15630" y="37885"/>
                  <a:pt x="15554" y="37924"/>
                  <a:pt x="15307" y="37943"/>
                </a:cubicBezTo>
                <a:lnTo>
                  <a:pt x="15726" y="37981"/>
                </a:lnTo>
                <a:cubicBezTo>
                  <a:pt x="15840" y="37938"/>
                  <a:pt x="15965" y="37916"/>
                  <a:pt x="16084" y="37916"/>
                </a:cubicBezTo>
                <a:cubicBezTo>
                  <a:pt x="16124" y="37916"/>
                  <a:pt x="16164" y="37919"/>
                  <a:pt x="16202" y="37924"/>
                </a:cubicBezTo>
                <a:lnTo>
                  <a:pt x="16087" y="38038"/>
                </a:lnTo>
                <a:cubicBezTo>
                  <a:pt x="16238" y="38054"/>
                  <a:pt x="16391" y="38058"/>
                  <a:pt x="16548" y="38058"/>
                </a:cubicBezTo>
                <a:cubicBezTo>
                  <a:pt x="16704" y="38058"/>
                  <a:pt x="16864" y="38054"/>
                  <a:pt x="17029" y="38054"/>
                </a:cubicBezTo>
                <a:cubicBezTo>
                  <a:pt x="17290" y="38054"/>
                  <a:pt x="17565" y="38064"/>
                  <a:pt x="17858" y="38114"/>
                </a:cubicBezTo>
                <a:cubicBezTo>
                  <a:pt x="17896" y="38038"/>
                  <a:pt x="17648" y="37904"/>
                  <a:pt x="17706" y="37809"/>
                </a:cubicBezTo>
                <a:lnTo>
                  <a:pt x="17706" y="37809"/>
                </a:lnTo>
                <a:lnTo>
                  <a:pt x="18067" y="37828"/>
                </a:lnTo>
                <a:cubicBezTo>
                  <a:pt x="18067" y="37854"/>
                  <a:pt x="18050" y="37880"/>
                  <a:pt x="18003" y="37894"/>
                </a:cubicBezTo>
                <a:lnTo>
                  <a:pt x="18003" y="37894"/>
                </a:lnTo>
                <a:cubicBezTo>
                  <a:pt x="18034" y="37891"/>
                  <a:pt x="18065" y="37890"/>
                  <a:pt x="18096" y="37890"/>
                </a:cubicBezTo>
                <a:cubicBezTo>
                  <a:pt x="18158" y="37890"/>
                  <a:pt x="18220" y="37895"/>
                  <a:pt x="18277" y="37904"/>
                </a:cubicBezTo>
                <a:lnTo>
                  <a:pt x="17972" y="38000"/>
                </a:lnTo>
                <a:cubicBezTo>
                  <a:pt x="18038" y="38015"/>
                  <a:pt x="18084" y="38021"/>
                  <a:pt x="18118" y="38021"/>
                </a:cubicBezTo>
                <a:cubicBezTo>
                  <a:pt x="18241" y="38021"/>
                  <a:pt x="18201" y="37941"/>
                  <a:pt x="18351" y="37941"/>
                </a:cubicBezTo>
                <a:cubicBezTo>
                  <a:pt x="18363" y="37941"/>
                  <a:pt x="18376" y="37941"/>
                  <a:pt x="18391" y="37943"/>
                </a:cubicBezTo>
                <a:cubicBezTo>
                  <a:pt x="18391" y="38038"/>
                  <a:pt x="18581" y="38019"/>
                  <a:pt x="18543" y="38095"/>
                </a:cubicBezTo>
                <a:cubicBezTo>
                  <a:pt x="18486" y="38095"/>
                  <a:pt x="18386" y="38063"/>
                  <a:pt x="18300" y="38063"/>
                </a:cubicBezTo>
                <a:cubicBezTo>
                  <a:pt x="18271" y="38063"/>
                  <a:pt x="18243" y="38066"/>
                  <a:pt x="18220" y="38076"/>
                </a:cubicBezTo>
                <a:cubicBezTo>
                  <a:pt x="18467" y="38095"/>
                  <a:pt x="18715" y="38152"/>
                  <a:pt x="18962" y="38247"/>
                </a:cubicBezTo>
                <a:cubicBezTo>
                  <a:pt x="18943" y="38190"/>
                  <a:pt x="18962" y="38114"/>
                  <a:pt x="19172" y="38114"/>
                </a:cubicBezTo>
                <a:cubicBezTo>
                  <a:pt x="19705" y="38114"/>
                  <a:pt x="19343" y="38228"/>
                  <a:pt x="19667" y="38285"/>
                </a:cubicBezTo>
                <a:cubicBezTo>
                  <a:pt x="19800" y="38209"/>
                  <a:pt x="20142" y="38285"/>
                  <a:pt x="20142" y="38152"/>
                </a:cubicBezTo>
                <a:cubicBezTo>
                  <a:pt x="20238" y="38152"/>
                  <a:pt x="20314" y="38190"/>
                  <a:pt x="20371" y="38247"/>
                </a:cubicBezTo>
                <a:cubicBezTo>
                  <a:pt x="20656" y="38190"/>
                  <a:pt x="21685" y="38209"/>
                  <a:pt x="21361" y="38057"/>
                </a:cubicBezTo>
                <a:lnTo>
                  <a:pt x="21342" y="38057"/>
                </a:lnTo>
                <a:cubicBezTo>
                  <a:pt x="21722" y="37992"/>
                  <a:pt x="22119" y="37982"/>
                  <a:pt x="22519" y="37982"/>
                </a:cubicBezTo>
                <a:cubicBezTo>
                  <a:pt x="22691" y="37982"/>
                  <a:pt x="22863" y="37984"/>
                  <a:pt x="23035" y="37984"/>
                </a:cubicBezTo>
                <a:cubicBezTo>
                  <a:pt x="23404" y="37984"/>
                  <a:pt x="23770" y="37976"/>
                  <a:pt x="24121" y="37924"/>
                </a:cubicBezTo>
                <a:lnTo>
                  <a:pt x="24121" y="37981"/>
                </a:lnTo>
                <a:cubicBezTo>
                  <a:pt x="24654" y="37885"/>
                  <a:pt x="25302" y="37847"/>
                  <a:pt x="25682" y="37714"/>
                </a:cubicBezTo>
                <a:cubicBezTo>
                  <a:pt x="25703" y="37712"/>
                  <a:pt x="25725" y="37710"/>
                  <a:pt x="25747" y="37710"/>
                </a:cubicBezTo>
                <a:cubicBezTo>
                  <a:pt x="25891" y="37710"/>
                  <a:pt x="26053" y="37760"/>
                  <a:pt x="25987" y="37809"/>
                </a:cubicBezTo>
                <a:cubicBezTo>
                  <a:pt x="26273" y="37730"/>
                  <a:pt x="26571" y="37690"/>
                  <a:pt x="26861" y="37690"/>
                </a:cubicBezTo>
                <a:cubicBezTo>
                  <a:pt x="26919" y="37690"/>
                  <a:pt x="26977" y="37692"/>
                  <a:pt x="27034" y="37695"/>
                </a:cubicBezTo>
                <a:cubicBezTo>
                  <a:pt x="26634" y="37828"/>
                  <a:pt x="27186" y="37752"/>
                  <a:pt x="26615" y="37809"/>
                </a:cubicBezTo>
                <a:cubicBezTo>
                  <a:pt x="26773" y="37809"/>
                  <a:pt x="26895" y="37812"/>
                  <a:pt x="27002" y="37812"/>
                </a:cubicBezTo>
                <a:cubicBezTo>
                  <a:pt x="27268" y="37812"/>
                  <a:pt x="27439" y="37793"/>
                  <a:pt x="27834" y="37657"/>
                </a:cubicBezTo>
                <a:lnTo>
                  <a:pt x="27834" y="37657"/>
                </a:lnTo>
                <a:cubicBezTo>
                  <a:pt x="27744" y="37737"/>
                  <a:pt x="27863" y="37764"/>
                  <a:pt x="28032" y="37764"/>
                </a:cubicBezTo>
                <a:cubicBezTo>
                  <a:pt x="28186" y="37764"/>
                  <a:pt x="28382" y="37741"/>
                  <a:pt x="28500" y="37714"/>
                </a:cubicBezTo>
                <a:lnTo>
                  <a:pt x="28119" y="37657"/>
                </a:lnTo>
                <a:cubicBezTo>
                  <a:pt x="28405" y="37619"/>
                  <a:pt x="28652" y="37600"/>
                  <a:pt x="28900" y="37581"/>
                </a:cubicBezTo>
                <a:lnTo>
                  <a:pt x="28900" y="37581"/>
                </a:lnTo>
                <a:lnTo>
                  <a:pt x="28786" y="37752"/>
                </a:lnTo>
                <a:cubicBezTo>
                  <a:pt x="28849" y="37757"/>
                  <a:pt x="28912" y="37759"/>
                  <a:pt x="28974" y="37759"/>
                </a:cubicBezTo>
                <a:cubicBezTo>
                  <a:pt x="29806" y="37759"/>
                  <a:pt x="30478" y="37389"/>
                  <a:pt x="31140" y="37389"/>
                </a:cubicBezTo>
                <a:cubicBezTo>
                  <a:pt x="31281" y="37389"/>
                  <a:pt x="31423" y="37406"/>
                  <a:pt x="31565" y="37448"/>
                </a:cubicBezTo>
                <a:cubicBezTo>
                  <a:pt x="31832" y="37295"/>
                  <a:pt x="30975" y="37429"/>
                  <a:pt x="31203" y="37276"/>
                </a:cubicBezTo>
                <a:cubicBezTo>
                  <a:pt x="31255" y="37272"/>
                  <a:pt x="31307" y="37271"/>
                  <a:pt x="31359" y="37271"/>
                </a:cubicBezTo>
                <a:cubicBezTo>
                  <a:pt x="31794" y="37271"/>
                  <a:pt x="32213" y="37392"/>
                  <a:pt x="32376" y="37392"/>
                </a:cubicBezTo>
                <a:cubicBezTo>
                  <a:pt x="32386" y="37392"/>
                  <a:pt x="32395" y="37391"/>
                  <a:pt x="32403" y="37390"/>
                </a:cubicBezTo>
                <a:cubicBezTo>
                  <a:pt x="32424" y="37391"/>
                  <a:pt x="32444" y="37391"/>
                  <a:pt x="32463" y="37391"/>
                </a:cubicBezTo>
                <a:cubicBezTo>
                  <a:pt x="33084" y="37391"/>
                  <a:pt x="33034" y="37105"/>
                  <a:pt x="33735" y="37105"/>
                </a:cubicBezTo>
                <a:cubicBezTo>
                  <a:pt x="33640" y="37048"/>
                  <a:pt x="33545" y="36915"/>
                  <a:pt x="34059" y="36819"/>
                </a:cubicBezTo>
                <a:cubicBezTo>
                  <a:pt x="34081" y="36819"/>
                  <a:pt x="34103" y="36818"/>
                  <a:pt x="34124" y="36818"/>
                </a:cubicBezTo>
                <a:cubicBezTo>
                  <a:pt x="34582" y="36818"/>
                  <a:pt x="34674" y="37012"/>
                  <a:pt x="34383" y="37067"/>
                </a:cubicBezTo>
                <a:cubicBezTo>
                  <a:pt x="34349" y="37072"/>
                  <a:pt x="34321" y="37075"/>
                  <a:pt x="34297" y="37075"/>
                </a:cubicBezTo>
                <a:cubicBezTo>
                  <a:pt x="34240" y="37075"/>
                  <a:pt x="34211" y="37061"/>
                  <a:pt x="34211" y="37048"/>
                </a:cubicBezTo>
                <a:cubicBezTo>
                  <a:pt x="34059" y="37086"/>
                  <a:pt x="33850" y="37124"/>
                  <a:pt x="34040" y="37162"/>
                </a:cubicBezTo>
                <a:lnTo>
                  <a:pt x="34116" y="37105"/>
                </a:lnTo>
                <a:cubicBezTo>
                  <a:pt x="34364" y="37143"/>
                  <a:pt x="35049" y="37086"/>
                  <a:pt x="34878" y="37200"/>
                </a:cubicBezTo>
                <a:cubicBezTo>
                  <a:pt x="35173" y="37135"/>
                  <a:pt x="35101" y="37097"/>
                  <a:pt x="34930" y="37088"/>
                </a:cubicBezTo>
                <a:lnTo>
                  <a:pt x="34930" y="37088"/>
                </a:lnTo>
                <a:cubicBezTo>
                  <a:pt x="34964" y="37089"/>
                  <a:pt x="34998" y="37089"/>
                  <a:pt x="35031" y="37089"/>
                </a:cubicBezTo>
                <a:cubicBezTo>
                  <a:pt x="35453" y="37089"/>
                  <a:pt x="35772" y="37045"/>
                  <a:pt x="36217" y="37045"/>
                </a:cubicBezTo>
                <a:cubicBezTo>
                  <a:pt x="36282" y="37045"/>
                  <a:pt x="36349" y="37046"/>
                  <a:pt x="36420" y="37048"/>
                </a:cubicBezTo>
                <a:cubicBezTo>
                  <a:pt x="36306" y="37010"/>
                  <a:pt x="36210" y="36953"/>
                  <a:pt x="36306" y="36953"/>
                </a:cubicBezTo>
                <a:cubicBezTo>
                  <a:pt x="36402" y="36956"/>
                  <a:pt x="36483" y="36958"/>
                  <a:pt x="36552" y="36958"/>
                </a:cubicBezTo>
                <a:cubicBezTo>
                  <a:pt x="37179" y="36958"/>
                  <a:pt x="36790" y="36816"/>
                  <a:pt x="37391" y="36781"/>
                </a:cubicBezTo>
                <a:cubicBezTo>
                  <a:pt x="37677" y="36841"/>
                  <a:pt x="37428" y="36937"/>
                  <a:pt x="37630" y="36937"/>
                </a:cubicBezTo>
                <a:cubicBezTo>
                  <a:pt x="37683" y="36937"/>
                  <a:pt x="37769" y="36931"/>
                  <a:pt x="37905" y="36915"/>
                </a:cubicBezTo>
                <a:lnTo>
                  <a:pt x="37905" y="36915"/>
                </a:lnTo>
                <a:cubicBezTo>
                  <a:pt x="38324" y="36972"/>
                  <a:pt x="38000" y="37067"/>
                  <a:pt x="37848" y="37105"/>
                </a:cubicBezTo>
                <a:cubicBezTo>
                  <a:pt x="37991" y="37077"/>
                  <a:pt x="38131" y="37066"/>
                  <a:pt x="38264" y="37066"/>
                </a:cubicBezTo>
                <a:cubicBezTo>
                  <a:pt x="38678" y="37066"/>
                  <a:pt x="39035" y="37171"/>
                  <a:pt x="39295" y="37200"/>
                </a:cubicBezTo>
                <a:lnTo>
                  <a:pt x="38971" y="37238"/>
                </a:lnTo>
                <a:cubicBezTo>
                  <a:pt x="39066" y="37238"/>
                  <a:pt x="39142" y="37219"/>
                  <a:pt x="39237" y="37219"/>
                </a:cubicBezTo>
                <a:lnTo>
                  <a:pt x="39580" y="37219"/>
                </a:lnTo>
                <a:cubicBezTo>
                  <a:pt x="39485" y="37200"/>
                  <a:pt x="39390" y="37162"/>
                  <a:pt x="39295" y="37105"/>
                </a:cubicBezTo>
                <a:lnTo>
                  <a:pt x="39485" y="37105"/>
                </a:lnTo>
                <a:lnTo>
                  <a:pt x="39675" y="37124"/>
                </a:lnTo>
                <a:cubicBezTo>
                  <a:pt x="39790" y="37143"/>
                  <a:pt x="39866" y="37143"/>
                  <a:pt x="39866" y="37181"/>
                </a:cubicBezTo>
                <a:cubicBezTo>
                  <a:pt x="40018" y="37143"/>
                  <a:pt x="39942" y="37086"/>
                  <a:pt x="39904" y="37048"/>
                </a:cubicBezTo>
                <a:cubicBezTo>
                  <a:pt x="39847" y="36991"/>
                  <a:pt x="39866" y="36934"/>
                  <a:pt x="40113" y="36895"/>
                </a:cubicBezTo>
                <a:cubicBezTo>
                  <a:pt x="40261" y="36909"/>
                  <a:pt x="40409" y="36922"/>
                  <a:pt x="40564" y="36922"/>
                </a:cubicBezTo>
                <a:cubicBezTo>
                  <a:pt x="40628" y="36922"/>
                  <a:pt x="40694" y="36920"/>
                  <a:pt x="40760" y="36915"/>
                </a:cubicBezTo>
                <a:cubicBezTo>
                  <a:pt x="40684" y="36648"/>
                  <a:pt x="40646" y="36420"/>
                  <a:pt x="40722" y="36381"/>
                </a:cubicBezTo>
                <a:lnTo>
                  <a:pt x="40722" y="36381"/>
                </a:lnTo>
                <a:cubicBezTo>
                  <a:pt x="40799" y="36895"/>
                  <a:pt x="40856" y="36953"/>
                  <a:pt x="40894" y="36953"/>
                </a:cubicBezTo>
                <a:cubicBezTo>
                  <a:pt x="40898" y="36955"/>
                  <a:pt x="40902" y="36955"/>
                  <a:pt x="40906" y="36955"/>
                </a:cubicBezTo>
                <a:cubicBezTo>
                  <a:pt x="40916" y="36955"/>
                  <a:pt x="40925" y="36952"/>
                  <a:pt x="40936" y="36952"/>
                </a:cubicBezTo>
                <a:cubicBezTo>
                  <a:pt x="40963" y="36952"/>
                  <a:pt x="40997" y="36977"/>
                  <a:pt x="41046" y="37162"/>
                </a:cubicBezTo>
                <a:cubicBezTo>
                  <a:pt x="41046" y="37086"/>
                  <a:pt x="41027" y="36915"/>
                  <a:pt x="40989" y="36724"/>
                </a:cubicBezTo>
                <a:cubicBezTo>
                  <a:pt x="40989" y="36719"/>
                  <a:pt x="40990" y="36717"/>
                  <a:pt x="40992" y="36717"/>
                </a:cubicBezTo>
                <a:cubicBezTo>
                  <a:pt x="41004" y="36717"/>
                  <a:pt x="41049" y="36813"/>
                  <a:pt x="41065" y="36895"/>
                </a:cubicBezTo>
                <a:cubicBezTo>
                  <a:pt x="41046" y="36667"/>
                  <a:pt x="41008" y="36420"/>
                  <a:pt x="40970" y="36191"/>
                </a:cubicBezTo>
                <a:cubicBezTo>
                  <a:pt x="40932" y="36077"/>
                  <a:pt x="40894" y="35963"/>
                  <a:pt x="40837" y="35867"/>
                </a:cubicBezTo>
                <a:cubicBezTo>
                  <a:pt x="40818" y="35829"/>
                  <a:pt x="40799" y="35791"/>
                  <a:pt x="40780" y="35734"/>
                </a:cubicBezTo>
                <a:lnTo>
                  <a:pt x="40741" y="35658"/>
                </a:lnTo>
                <a:cubicBezTo>
                  <a:pt x="40722" y="35639"/>
                  <a:pt x="40722" y="35620"/>
                  <a:pt x="40722" y="35601"/>
                </a:cubicBezTo>
                <a:cubicBezTo>
                  <a:pt x="40665" y="35487"/>
                  <a:pt x="40646" y="35353"/>
                  <a:pt x="40627" y="35239"/>
                </a:cubicBezTo>
                <a:lnTo>
                  <a:pt x="40627" y="35239"/>
                </a:lnTo>
                <a:cubicBezTo>
                  <a:pt x="40639" y="35248"/>
                  <a:pt x="40650" y="35253"/>
                  <a:pt x="40660" y="35253"/>
                </a:cubicBezTo>
                <a:cubicBezTo>
                  <a:pt x="40735" y="35253"/>
                  <a:pt x="40777" y="35035"/>
                  <a:pt x="40760" y="34935"/>
                </a:cubicBezTo>
                <a:lnTo>
                  <a:pt x="40760" y="34935"/>
                </a:lnTo>
                <a:cubicBezTo>
                  <a:pt x="40768" y="35054"/>
                  <a:pt x="40749" y="35103"/>
                  <a:pt x="40719" y="35103"/>
                </a:cubicBezTo>
                <a:cubicBezTo>
                  <a:pt x="40672" y="35103"/>
                  <a:pt x="40597" y="34983"/>
                  <a:pt x="40551" y="34820"/>
                </a:cubicBezTo>
                <a:cubicBezTo>
                  <a:pt x="40589" y="34344"/>
                  <a:pt x="40494" y="34287"/>
                  <a:pt x="40494" y="34040"/>
                </a:cubicBezTo>
                <a:lnTo>
                  <a:pt x="40456" y="34325"/>
                </a:lnTo>
                <a:cubicBezTo>
                  <a:pt x="40380" y="34230"/>
                  <a:pt x="40399" y="33983"/>
                  <a:pt x="40380" y="33640"/>
                </a:cubicBezTo>
                <a:cubicBezTo>
                  <a:pt x="40383" y="33638"/>
                  <a:pt x="40386" y="33637"/>
                  <a:pt x="40388" y="33637"/>
                </a:cubicBezTo>
                <a:cubicBezTo>
                  <a:pt x="40395" y="33637"/>
                  <a:pt x="40400" y="33643"/>
                  <a:pt x="40405" y="33654"/>
                </a:cubicBezTo>
                <a:lnTo>
                  <a:pt x="40405" y="33654"/>
                </a:lnTo>
                <a:cubicBezTo>
                  <a:pt x="40391" y="33306"/>
                  <a:pt x="40616" y="32894"/>
                  <a:pt x="40551" y="32441"/>
                </a:cubicBezTo>
                <a:cubicBezTo>
                  <a:pt x="40627" y="32193"/>
                  <a:pt x="40722" y="32422"/>
                  <a:pt x="40760" y="32193"/>
                </a:cubicBezTo>
                <a:cubicBezTo>
                  <a:pt x="40684" y="31584"/>
                  <a:pt x="40913" y="31546"/>
                  <a:pt x="40856" y="30918"/>
                </a:cubicBezTo>
                <a:lnTo>
                  <a:pt x="40856" y="30918"/>
                </a:lnTo>
                <a:cubicBezTo>
                  <a:pt x="40809" y="30988"/>
                  <a:pt x="40784" y="31036"/>
                  <a:pt x="40766" y="31036"/>
                </a:cubicBezTo>
                <a:cubicBezTo>
                  <a:pt x="40741" y="31036"/>
                  <a:pt x="40729" y="30939"/>
                  <a:pt x="40684" y="30670"/>
                </a:cubicBezTo>
                <a:lnTo>
                  <a:pt x="40684" y="30670"/>
                </a:lnTo>
                <a:lnTo>
                  <a:pt x="40703" y="31717"/>
                </a:lnTo>
                <a:lnTo>
                  <a:pt x="40570" y="31032"/>
                </a:lnTo>
                <a:lnTo>
                  <a:pt x="40570" y="31032"/>
                </a:lnTo>
                <a:cubicBezTo>
                  <a:pt x="40551" y="31355"/>
                  <a:pt x="40608" y="31717"/>
                  <a:pt x="40570" y="31889"/>
                </a:cubicBezTo>
                <a:cubicBezTo>
                  <a:pt x="40528" y="31710"/>
                  <a:pt x="40521" y="31642"/>
                  <a:pt x="40504" y="31642"/>
                </a:cubicBezTo>
                <a:cubicBezTo>
                  <a:pt x="40490" y="31642"/>
                  <a:pt x="40469" y="31687"/>
                  <a:pt x="40418" y="31755"/>
                </a:cubicBezTo>
                <a:cubicBezTo>
                  <a:pt x="40627" y="31336"/>
                  <a:pt x="40380" y="30899"/>
                  <a:pt x="40513" y="30404"/>
                </a:cubicBezTo>
                <a:lnTo>
                  <a:pt x="40513" y="30404"/>
                </a:lnTo>
                <a:lnTo>
                  <a:pt x="40799" y="30423"/>
                </a:lnTo>
                <a:cubicBezTo>
                  <a:pt x="40932" y="29661"/>
                  <a:pt x="40665" y="29071"/>
                  <a:pt x="40722" y="28100"/>
                </a:cubicBezTo>
                <a:lnTo>
                  <a:pt x="40722" y="28100"/>
                </a:lnTo>
                <a:lnTo>
                  <a:pt x="40684" y="28424"/>
                </a:lnTo>
                <a:cubicBezTo>
                  <a:pt x="40570" y="28290"/>
                  <a:pt x="40646" y="27814"/>
                  <a:pt x="40589" y="27491"/>
                </a:cubicBezTo>
                <a:lnTo>
                  <a:pt x="40589" y="27491"/>
                </a:lnTo>
                <a:cubicBezTo>
                  <a:pt x="40597" y="27494"/>
                  <a:pt x="40604" y="27495"/>
                  <a:pt x="40611" y="27495"/>
                </a:cubicBezTo>
                <a:cubicBezTo>
                  <a:pt x="40688" y="27495"/>
                  <a:pt x="40708" y="27309"/>
                  <a:pt x="40760" y="27186"/>
                </a:cubicBezTo>
                <a:lnTo>
                  <a:pt x="40760" y="27186"/>
                </a:lnTo>
                <a:cubicBezTo>
                  <a:pt x="40760" y="27186"/>
                  <a:pt x="40759" y="27187"/>
                  <a:pt x="40758" y="27187"/>
                </a:cubicBezTo>
                <a:cubicBezTo>
                  <a:pt x="40704" y="27187"/>
                  <a:pt x="40739" y="26481"/>
                  <a:pt x="40551" y="26406"/>
                </a:cubicBezTo>
                <a:lnTo>
                  <a:pt x="40646" y="25949"/>
                </a:lnTo>
                <a:cubicBezTo>
                  <a:pt x="40646" y="25168"/>
                  <a:pt x="40323" y="25073"/>
                  <a:pt x="40304" y="24330"/>
                </a:cubicBezTo>
                <a:lnTo>
                  <a:pt x="40304" y="24330"/>
                </a:lnTo>
                <a:cubicBezTo>
                  <a:pt x="40339" y="24396"/>
                  <a:pt x="40368" y="24407"/>
                  <a:pt x="40393" y="24407"/>
                </a:cubicBezTo>
                <a:cubicBezTo>
                  <a:pt x="40407" y="24407"/>
                  <a:pt x="40420" y="24404"/>
                  <a:pt x="40433" y="24404"/>
                </a:cubicBezTo>
                <a:cubicBezTo>
                  <a:pt x="40472" y="24404"/>
                  <a:pt x="40511" y="24436"/>
                  <a:pt x="40570" y="24692"/>
                </a:cubicBezTo>
                <a:cubicBezTo>
                  <a:pt x="40551" y="24445"/>
                  <a:pt x="40551" y="24216"/>
                  <a:pt x="40494" y="24216"/>
                </a:cubicBezTo>
                <a:cubicBezTo>
                  <a:pt x="40532" y="24064"/>
                  <a:pt x="40304" y="23531"/>
                  <a:pt x="40380" y="23302"/>
                </a:cubicBezTo>
                <a:cubicBezTo>
                  <a:pt x="40285" y="23188"/>
                  <a:pt x="40227" y="23036"/>
                  <a:pt x="40227" y="22884"/>
                </a:cubicBezTo>
                <a:cubicBezTo>
                  <a:pt x="40227" y="22874"/>
                  <a:pt x="40232" y="22869"/>
                  <a:pt x="40237" y="22869"/>
                </a:cubicBezTo>
                <a:cubicBezTo>
                  <a:pt x="40238" y="22869"/>
                  <a:pt x="40239" y="22869"/>
                  <a:pt x="40239" y="22870"/>
                </a:cubicBezTo>
                <a:lnTo>
                  <a:pt x="40239" y="22870"/>
                </a:lnTo>
                <a:cubicBezTo>
                  <a:pt x="40213" y="22808"/>
                  <a:pt x="40185" y="22635"/>
                  <a:pt x="40136" y="22635"/>
                </a:cubicBezTo>
                <a:cubicBezTo>
                  <a:pt x="40118" y="22635"/>
                  <a:pt x="40098" y="22656"/>
                  <a:pt x="40075" y="22712"/>
                </a:cubicBezTo>
                <a:cubicBezTo>
                  <a:pt x="40323" y="21913"/>
                  <a:pt x="39923" y="20561"/>
                  <a:pt x="40132" y="19876"/>
                </a:cubicBezTo>
                <a:cubicBezTo>
                  <a:pt x="40075" y="19324"/>
                  <a:pt x="39999" y="18657"/>
                  <a:pt x="39961" y="18162"/>
                </a:cubicBezTo>
                <a:lnTo>
                  <a:pt x="39961" y="18162"/>
                </a:lnTo>
                <a:cubicBezTo>
                  <a:pt x="39999" y="18200"/>
                  <a:pt x="40018" y="18162"/>
                  <a:pt x="40018" y="18257"/>
                </a:cubicBezTo>
                <a:cubicBezTo>
                  <a:pt x="40056" y="17572"/>
                  <a:pt x="39713" y="17858"/>
                  <a:pt x="39770" y="17077"/>
                </a:cubicBezTo>
                <a:cubicBezTo>
                  <a:pt x="39798" y="16994"/>
                  <a:pt x="39819" y="16963"/>
                  <a:pt x="39835" y="16963"/>
                </a:cubicBezTo>
                <a:cubicBezTo>
                  <a:pt x="39887" y="16963"/>
                  <a:pt x="39893" y="17278"/>
                  <a:pt x="39910" y="17278"/>
                </a:cubicBezTo>
                <a:cubicBezTo>
                  <a:pt x="39913" y="17278"/>
                  <a:pt x="39918" y="17264"/>
                  <a:pt x="39923" y="17229"/>
                </a:cubicBezTo>
                <a:cubicBezTo>
                  <a:pt x="40227" y="17115"/>
                  <a:pt x="39828" y="16296"/>
                  <a:pt x="39980" y="15763"/>
                </a:cubicBezTo>
                <a:lnTo>
                  <a:pt x="39980" y="15763"/>
                </a:lnTo>
                <a:lnTo>
                  <a:pt x="39999" y="15878"/>
                </a:lnTo>
                <a:cubicBezTo>
                  <a:pt x="40075" y="15478"/>
                  <a:pt x="39828" y="14907"/>
                  <a:pt x="39809" y="14259"/>
                </a:cubicBezTo>
                <a:lnTo>
                  <a:pt x="39809" y="14259"/>
                </a:lnTo>
                <a:cubicBezTo>
                  <a:pt x="39809" y="14259"/>
                  <a:pt x="39826" y="14268"/>
                  <a:pt x="39842" y="14268"/>
                </a:cubicBezTo>
                <a:cubicBezTo>
                  <a:pt x="39851" y="14268"/>
                  <a:pt x="39859" y="14266"/>
                  <a:pt x="39866" y="14259"/>
                </a:cubicBezTo>
                <a:cubicBezTo>
                  <a:pt x="39675" y="13822"/>
                  <a:pt x="39580" y="12965"/>
                  <a:pt x="39485" y="12356"/>
                </a:cubicBezTo>
                <a:lnTo>
                  <a:pt x="39485" y="12356"/>
                </a:lnTo>
                <a:cubicBezTo>
                  <a:pt x="39575" y="12485"/>
                  <a:pt x="39587" y="12562"/>
                  <a:pt x="39621" y="12562"/>
                </a:cubicBezTo>
                <a:cubicBezTo>
                  <a:pt x="39637" y="12562"/>
                  <a:pt x="39658" y="12545"/>
                  <a:pt x="39694" y="12508"/>
                </a:cubicBezTo>
                <a:cubicBezTo>
                  <a:pt x="39656" y="12222"/>
                  <a:pt x="39504" y="12603"/>
                  <a:pt x="39428" y="12032"/>
                </a:cubicBezTo>
                <a:cubicBezTo>
                  <a:pt x="39485" y="11842"/>
                  <a:pt x="39523" y="11423"/>
                  <a:pt x="39637" y="11366"/>
                </a:cubicBezTo>
                <a:lnTo>
                  <a:pt x="39694" y="11899"/>
                </a:lnTo>
                <a:cubicBezTo>
                  <a:pt x="39847" y="11613"/>
                  <a:pt x="39637" y="11213"/>
                  <a:pt x="39656" y="10928"/>
                </a:cubicBezTo>
                <a:lnTo>
                  <a:pt x="39656" y="10928"/>
                </a:lnTo>
                <a:lnTo>
                  <a:pt x="39732" y="10966"/>
                </a:lnTo>
                <a:cubicBezTo>
                  <a:pt x="39656" y="10147"/>
                  <a:pt x="39485" y="10147"/>
                  <a:pt x="39409" y="9272"/>
                </a:cubicBezTo>
                <a:lnTo>
                  <a:pt x="39371" y="9367"/>
                </a:lnTo>
                <a:cubicBezTo>
                  <a:pt x="39123" y="8891"/>
                  <a:pt x="39428" y="8948"/>
                  <a:pt x="39237" y="8472"/>
                </a:cubicBezTo>
                <a:lnTo>
                  <a:pt x="39409" y="8320"/>
                </a:lnTo>
                <a:cubicBezTo>
                  <a:pt x="39333" y="7996"/>
                  <a:pt x="39104" y="7234"/>
                  <a:pt x="38990" y="6682"/>
                </a:cubicBezTo>
                <a:lnTo>
                  <a:pt x="38990" y="6682"/>
                </a:lnTo>
                <a:cubicBezTo>
                  <a:pt x="39180" y="7120"/>
                  <a:pt x="39333" y="7558"/>
                  <a:pt x="39466" y="8034"/>
                </a:cubicBezTo>
                <a:cubicBezTo>
                  <a:pt x="39428" y="7710"/>
                  <a:pt x="39314" y="6968"/>
                  <a:pt x="39199" y="6816"/>
                </a:cubicBezTo>
                <a:lnTo>
                  <a:pt x="39199" y="6816"/>
                </a:lnTo>
                <a:cubicBezTo>
                  <a:pt x="39237" y="6949"/>
                  <a:pt x="39276" y="7082"/>
                  <a:pt x="39276" y="7215"/>
                </a:cubicBezTo>
                <a:cubicBezTo>
                  <a:pt x="39047" y="6759"/>
                  <a:pt x="38914" y="6264"/>
                  <a:pt x="38857" y="5749"/>
                </a:cubicBezTo>
                <a:lnTo>
                  <a:pt x="38857" y="5749"/>
                </a:lnTo>
                <a:cubicBezTo>
                  <a:pt x="38863" y="5750"/>
                  <a:pt x="38869" y="5751"/>
                  <a:pt x="38875" y="5751"/>
                </a:cubicBezTo>
                <a:cubicBezTo>
                  <a:pt x="39221" y="5751"/>
                  <a:pt x="38728" y="4104"/>
                  <a:pt x="38971" y="3636"/>
                </a:cubicBezTo>
                <a:cubicBezTo>
                  <a:pt x="38876" y="3256"/>
                  <a:pt x="38819" y="2875"/>
                  <a:pt x="38819" y="2475"/>
                </a:cubicBezTo>
                <a:lnTo>
                  <a:pt x="38819" y="2189"/>
                </a:lnTo>
                <a:lnTo>
                  <a:pt x="38819" y="1847"/>
                </a:lnTo>
                <a:lnTo>
                  <a:pt x="38819" y="781"/>
                </a:lnTo>
                <a:cubicBezTo>
                  <a:pt x="38533" y="743"/>
                  <a:pt x="38228" y="723"/>
                  <a:pt x="37924" y="704"/>
                </a:cubicBezTo>
                <a:lnTo>
                  <a:pt x="37695" y="666"/>
                </a:lnTo>
                <a:lnTo>
                  <a:pt x="37562" y="647"/>
                </a:lnTo>
                <a:lnTo>
                  <a:pt x="37296" y="628"/>
                </a:lnTo>
                <a:lnTo>
                  <a:pt x="37296" y="628"/>
                </a:lnTo>
                <a:cubicBezTo>
                  <a:pt x="37442" y="748"/>
                  <a:pt x="37442" y="777"/>
                  <a:pt x="37381" y="777"/>
                </a:cubicBezTo>
                <a:cubicBezTo>
                  <a:pt x="37324" y="777"/>
                  <a:pt x="37215" y="752"/>
                  <a:pt x="37124" y="752"/>
                </a:cubicBezTo>
                <a:cubicBezTo>
                  <a:pt x="37033" y="752"/>
                  <a:pt x="36960" y="777"/>
                  <a:pt x="36972" y="876"/>
                </a:cubicBezTo>
                <a:cubicBezTo>
                  <a:pt x="36820" y="876"/>
                  <a:pt x="36667" y="857"/>
                  <a:pt x="36515" y="819"/>
                </a:cubicBezTo>
                <a:cubicBezTo>
                  <a:pt x="36229" y="723"/>
                  <a:pt x="35925" y="628"/>
                  <a:pt x="35601" y="552"/>
                </a:cubicBezTo>
                <a:cubicBezTo>
                  <a:pt x="35392" y="457"/>
                  <a:pt x="35925" y="495"/>
                  <a:pt x="35887" y="438"/>
                </a:cubicBezTo>
                <a:cubicBezTo>
                  <a:pt x="35544" y="400"/>
                  <a:pt x="35468" y="381"/>
                  <a:pt x="35411" y="324"/>
                </a:cubicBezTo>
                <a:cubicBezTo>
                  <a:pt x="35373" y="286"/>
                  <a:pt x="35354" y="248"/>
                  <a:pt x="35106" y="209"/>
                </a:cubicBezTo>
                <a:lnTo>
                  <a:pt x="35106" y="209"/>
                </a:lnTo>
                <a:cubicBezTo>
                  <a:pt x="35163" y="267"/>
                  <a:pt x="35087" y="305"/>
                  <a:pt x="34954" y="324"/>
                </a:cubicBezTo>
                <a:cubicBezTo>
                  <a:pt x="34783" y="362"/>
                  <a:pt x="34630" y="381"/>
                  <a:pt x="34459" y="381"/>
                </a:cubicBezTo>
                <a:cubicBezTo>
                  <a:pt x="34649" y="400"/>
                  <a:pt x="34821" y="419"/>
                  <a:pt x="35030" y="457"/>
                </a:cubicBezTo>
                <a:cubicBezTo>
                  <a:pt x="34846" y="503"/>
                  <a:pt x="34661" y="528"/>
                  <a:pt x="34477" y="528"/>
                </a:cubicBezTo>
                <a:cubicBezTo>
                  <a:pt x="34357" y="528"/>
                  <a:pt x="34236" y="518"/>
                  <a:pt x="34116" y="495"/>
                </a:cubicBezTo>
                <a:cubicBezTo>
                  <a:pt x="34030" y="484"/>
                  <a:pt x="33942" y="477"/>
                  <a:pt x="33853" y="477"/>
                </a:cubicBezTo>
                <a:cubicBezTo>
                  <a:pt x="33650" y="477"/>
                  <a:pt x="33445" y="511"/>
                  <a:pt x="33260" y="590"/>
                </a:cubicBezTo>
                <a:lnTo>
                  <a:pt x="33526" y="457"/>
                </a:lnTo>
                <a:lnTo>
                  <a:pt x="33526" y="457"/>
                </a:lnTo>
                <a:cubicBezTo>
                  <a:pt x="33183" y="533"/>
                  <a:pt x="32822" y="590"/>
                  <a:pt x="32479" y="647"/>
                </a:cubicBezTo>
                <a:cubicBezTo>
                  <a:pt x="32136" y="666"/>
                  <a:pt x="31794" y="723"/>
                  <a:pt x="31470" y="819"/>
                </a:cubicBezTo>
                <a:cubicBezTo>
                  <a:pt x="31413" y="781"/>
                  <a:pt x="31318" y="685"/>
                  <a:pt x="31508" y="685"/>
                </a:cubicBezTo>
                <a:lnTo>
                  <a:pt x="31108" y="647"/>
                </a:lnTo>
                <a:lnTo>
                  <a:pt x="30670" y="590"/>
                </a:lnTo>
                <a:cubicBezTo>
                  <a:pt x="30347" y="552"/>
                  <a:pt x="30042" y="533"/>
                  <a:pt x="29738" y="514"/>
                </a:cubicBezTo>
                <a:cubicBezTo>
                  <a:pt x="29185" y="495"/>
                  <a:pt x="28652" y="438"/>
                  <a:pt x="28100" y="343"/>
                </a:cubicBezTo>
                <a:lnTo>
                  <a:pt x="28195" y="286"/>
                </a:lnTo>
                <a:cubicBezTo>
                  <a:pt x="28056" y="286"/>
                  <a:pt x="27933" y="328"/>
                  <a:pt x="27788" y="328"/>
                </a:cubicBezTo>
                <a:cubicBezTo>
                  <a:pt x="27715" y="328"/>
                  <a:pt x="27637" y="317"/>
                  <a:pt x="27548" y="286"/>
                </a:cubicBezTo>
                <a:cubicBezTo>
                  <a:pt x="27567" y="248"/>
                  <a:pt x="27643" y="209"/>
                  <a:pt x="27548" y="209"/>
                </a:cubicBezTo>
                <a:cubicBezTo>
                  <a:pt x="27383" y="233"/>
                  <a:pt x="27204" y="249"/>
                  <a:pt x="27024" y="249"/>
                </a:cubicBezTo>
                <a:cubicBezTo>
                  <a:pt x="26912" y="249"/>
                  <a:pt x="26801" y="243"/>
                  <a:pt x="26691" y="229"/>
                </a:cubicBezTo>
                <a:lnTo>
                  <a:pt x="26939" y="171"/>
                </a:lnTo>
                <a:cubicBezTo>
                  <a:pt x="26693" y="138"/>
                  <a:pt x="26472" y="125"/>
                  <a:pt x="26267" y="125"/>
                </a:cubicBezTo>
                <a:cubicBezTo>
                  <a:pt x="25534" y="125"/>
                  <a:pt x="25002" y="294"/>
                  <a:pt x="24274" y="324"/>
                </a:cubicBezTo>
                <a:cubicBezTo>
                  <a:pt x="24274" y="114"/>
                  <a:pt x="23398" y="57"/>
                  <a:pt x="22960" y="19"/>
                </a:cubicBezTo>
                <a:lnTo>
                  <a:pt x="229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9"/>
          <p:cNvSpPr/>
          <p:nvPr/>
        </p:nvSpPr>
        <p:spPr>
          <a:xfrm>
            <a:off x="6878269" y="6491197"/>
            <a:ext cx="33" cy="33"/>
          </a:xfrm>
          <a:custGeom>
            <a:avLst/>
            <a:gdLst/>
            <a:ahLst/>
            <a:cxnLst/>
            <a:rect l="l" t="t" r="r" b="b"/>
            <a:pathLst>
              <a:path w="1" h="1" extrusionOk="0">
                <a:moveTo>
                  <a:pt x="0" y="1"/>
                </a:move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9"/>
          <p:cNvSpPr/>
          <p:nvPr/>
        </p:nvSpPr>
        <p:spPr>
          <a:xfrm>
            <a:off x="5584344" y="6114242"/>
            <a:ext cx="1270" cy="5602"/>
          </a:xfrm>
          <a:custGeom>
            <a:avLst/>
            <a:gdLst/>
            <a:ahLst/>
            <a:cxnLst/>
            <a:rect l="l" t="t" r="r" b="b"/>
            <a:pathLst>
              <a:path w="39" h="172" extrusionOk="0">
                <a:moveTo>
                  <a:pt x="0" y="1"/>
                </a:moveTo>
                <a:lnTo>
                  <a:pt x="0" y="96"/>
                </a:lnTo>
                <a:cubicBezTo>
                  <a:pt x="0" y="115"/>
                  <a:pt x="0" y="153"/>
                  <a:pt x="0" y="172"/>
                </a:cubicBezTo>
                <a:cubicBezTo>
                  <a:pt x="0" y="134"/>
                  <a:pt x="19" y="96"/>
                  <a:pt x="39" y="58"/>
                </a:cubicBezTo>
                <a:lnTo>
                  <a:pt x="0" y="1"/>
                </a:ln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9"/>
          <p:cNvSpPr/>
          <p:nvPr/>
        </p:nvSpPr>
        <p:spPr>
          <a:xfrm>
            <a:off x="5828624" y="6944422"/>
            <a:ext cx="22960" cy="7328"/>
          </a:xfrm>
          <a:custGeom>
            <a:avLst/>
            <a:gdLst/>
            <a:ahLst/>
            <a:cxnLst/>
            <a:rect l="l" t="t" r="r" b="b"/>
            <a:pathLst>
              <a:path w="705" h="225" extrusionOk="0">
                <a:moveTo>
                  <a:pt x="38" y="0"/>
                </a:moveTo>
                <a:cubicBezTo>
                  <a:pt x="141" y="68"/>
                  <a:pt x="273" y="137"/>
                  <a:pt x="82" y="137"/>
                </a:cubicBezTo>
                <a:cubicBezTo>
                  <a:pt x="60" y="137"/>
                  <a:pt x="33" y="136"/>
                  <a:pt x="0" y="134"/>
                </a:cubicBezTo>
                <a:lnTo>
                  <a:pt x="0" y="134"/>
                </a:lnTo>
                <a:cubicBezTo>
                  <a:pt x="208" y="201"/>
                  <a:pt x="299" y="225"/>
                  <a:pt x="334" y="225"/>
                </a:cubicBezTo>
                <a:cubicBezTo>
                  <a:pt x="415" y="225"/>
                  <a:pt x="196" y="99"/>
                  <a:pt x="410" y="99"/>
                </a:cubicBezTo>
                <a:cubicBezTo>
                  <a:pt x="470" y="99"/>
                  <a:pt x="563" y="109"/>
                  <a:pt x="705" y="134"/>
                </a:cubicBezTo>
                <a:lnTo>
                  <a:pt x="38" y="0"/>
                </a:ln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9"/>
          <p:cNvSpPr/>
          <p:nvPr/>
        </p:nvSpPr>
        <p:spPr>
          <a:xfrm>
            <a:off x="6875175" y="6411833"/>
            <a:ext cx="5992" cy="7686"/>
          </a:xfrm>
          <a:custGeom>
            <a:avLst/>
            <a:gdLst/>
            <a:ahLst/>
            <a:cxnLst/>
            <a:rect l="l" t="t" r="r" b="b"/>
            <a:pathLst>
              <a:path w="184" h="236" extrusionOk="0">
                <a:moveTo>
                  <a:pt x="153" y="1"/>
                </a:moveTo>
                <a:lnTo>
                  <a:pt x="0" y="96"/>
                </a:lnTo>
                <a:cubicBezTo>
                  <a:pt x="18" y="184"/>
                  <a:pt x="64" y="235"/>
                  <a:pt x="102" y="235"/>
                </a:cubicBezTo>
                <a:cubicBezTo>
                  <a:pt x="148" y="235"/>
                  <a:pt x="183" y="165"/>
                  <a:pt x="153" y="1"/>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9"/>
          <p:cNvSpPr/>
          <p:nvPr/>
        </p:nvSpPr>
        <p:spPr>
          <a:xfrm>
            <a:off x="6852216" y="6029309"/>
            <a:ext cx="3778" cy="21104"/>
          </a:xfrm>
          <a:custGeom>
            <a:avLst/>
            <a:gdLst/>
            <a:ahLst/>
            <a:cxnLst/>
            <a:rect l="l" t="t" r="r" b="b"/>
            <a:pathLst>
              <a:path w="116" h="648" extrusionOk="0">
                <a:moveTo>
                  <a:pt x="39" y="0"/>
                </a:moveTo>
                <a:cubicBezTo>
                  <a:pt x="58" y="267"/>
                  <a:pt x="1" y="514"/>
                  <a:pt x="58" y="648"/>
                </a:cubicBezTo>
                <a:cubicBezTo>
                  <a:pt x="115" y="438"/>
                  <a:pt x="115" y="210"/>
                  <a:pt x="39" y="0"/>
                </a:cubicBez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9"/>
          <p:cNvSpPr/>
          <p:nvPr/>
        </p:nvSpPr>
        <p:spPr>
          <a:xfrm>
            <a:off x="5987971" y="5773241"/>
            <a:ext cx="13027" cy="3745"/>
          </a:xfrm>
          <a:custGeom>
            <a:avLst/>
            <a:gdLst/>
            <a:ahLst/>
            <a:cxnLst/>
            <a:rect l="l" t="t" r="r" b="b"/>
            <a:pathLst>
              <a:path w="400" h="115" extrusionOk="0">
                <a:moveTo>
                  <a:pt x="400" y="1"/>
                </a:moveTo>
                <a:lnTo>
                  <a:pt x="0" y="115"/>
                </a:lnTo>
                <a:lnTo>
                  <a:pt x="0" y="115"/>
                </a:lnTo>
                <a:lnTo>
                  <a:pt x="190" y="96"/>
                </a:lnTo>
                <a:lnTo>
                  <a:pt x="400" y="1"/>
                </a:lnTo>
                <a:close/>
              </a:path>
            </a:pathLst>
          </a:custGeom>
          <a:solidFill>
            <a:srgbClr val="FFE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9"/>
          <p:cNvSpPr/>
          <p:nvPr/>
        </p:nvSpPr>
        <p:spPr>
          <a:xfrm>
            <a:off x="5749260" y="5983424"/>
            <a:ext cx="968492" cy="33"/>
          </a:xfrm>
          <a:custGeom>
            <a:avLst/>
            <a:gdLst/>
            <a:ahLst/>
            <a:cxnLst/>
            <a:rect l="l" t="t" r="r" b="b"/>
            <a:pathLst>
              <a:path w="29738" h="1" fill="none" extrusionOk="0">
                <a:moveTo>
                  <a:pt x="1" y="1"/>
                </a:moveTo>
                <a:lnTo>
                  <a:pt x="29738" y="1"/>
                </a:lnTo>
              </a:path>
            </a:pathLst>
          </a:custGeom>
          <a:noFill/>
          <a:ln w="19050" cap="flat" cmpd="sng">
            <a:solidFill>
              <a:schemeClr val="accent6"/>
            </a:solidFill>
            <a:prstDash val="solid"/>
            <a:miter lim="19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9"/>
          <p:cNvSpPr/>
          <p:nvPr/>
        </p:nvSpPr>
        <p:spPr>
          <a:xfrm>
            <a:off x="5749260" y="6098741"/>
            <a:ext cx="968492" cy="33"/>
          </a:xfrm>
          <a:custGeom>
            <a:avLst/>
            <a:gdLst/>
            <a:ahLst/>
            <a:cxnLst/>
            <a:rect l="l" t="t" r="r" b="b"/>
            <a:pathLst>
              <a:path w="29738" h="1" fill="none" extrusionOk="0">
                <a:moveTo>
                  <a:pt x="1" y="1"/>
                </a:moveTo>
                <a:lnTo>
                  <a:pt x="29738" y="1"/>
                </a:lnTo>
              </a:path>
            </a:pathLst>
          </a:custGeom>
          <a:noFill/>
          <a:ln w="19050" cap="flat" cmpd="sng">
            <a:solidFill>
              <a:schemeClr val="accent6"/>
            </a:solidFill>
            <a:prstDash val="solid"/>
            <a:miter lim="19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9"/>
          <p:cNvSpPr/>
          <p:nvPr/>
        </p:nvSpPr>
        <p:spPr>
          <a:xfrm>
            <a:off x="5749260" y="6213439"/>
            <a:ext cx="968492" cy="33"/>
          </a:xfrm>
          <a:custGeom>
            <a:avLst/>
            <a:gdLst/>
            <a:ahLst/>
            <a:cxnLst/>
            <a:rect l="l" t="t" r="r" b="b"/>
            <a:pathLst>
              <a:path w="29738" h="1" fill="none" extrusionOk="0">
                <a:moveTo>
                  <a:pt x="1" y="1"/>
                </a:moveTo>
                <a:lnTo>
                  <a:pt x="29738" y="1"/>
                </a:lnTo>
              </a:path>
            </a:pathLst>
          </a:custGeom>
          <a:noFill/>
          <a:ln w="19050" cap="flat" cmpd="sng">
            <a:solidFill>
              <a:schemeClr val="accent6"/>
            </a:solidFill>
            <a:prstDash val="solid"/>
            <a:miter lim="19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9"/>
          <p:cNvSpPr/>
          <p:nvPr/>
        </p:nvSpPr>
        <p:spPr>
          <a:xfrm>
            <a:off x="5749260" y="6328756"/>
            <a:ext cx="968492" cy="33"/>
          </a:xfrm>
          <a:custGeom>
            <a:avLst/>
            <a:gdLst/>
            <a:ahLst/>
            <a:cxnLst/>
            <a:rect l="l" t="t" r="r" b="b"/>
            <a:pathLst>
              <a:path w="29738" h="1" fill="none" extrusionOk="0">
                <a:moveTo>
                  <a:pt x="1" y="1"/>
                </a:moveTo>
                <a:lnTo>
                  <a:pt x="29738" y="1"/>
                </a:lnTo>
              </a:path>
            </a:pathLst>
          </a:custGeom>
          <a:noFill/>
          <a:ln w="19050" cap="flat" cmpd="sng">
            <a:solidFill>
              <a:schemeClr val="accent6"/>
            </a:solidFill>
            <a:prstDash val="solid"/>
            <a:miter lim="19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9"/>
          <p:cNvSpPr/>
          <p:nvPr/>
        </p:nvSpPr>
        <p:spPr>
          <a:xfrm>
            <a:off x="5749260" y="6444074"/>
            <a:ext cx="968492" cy="33"/>
          </a:xfrm>
          <a:custGeom>
            <a:avLst/>
            <a:gdLst/>
            <a:ahLst/>
            <a:cxnLst/>
            <a:rect l="l" t="t" r="r" b="b"/>
            <a:pathLst>
              <a:path w="29738" h="1" fill="none" extrusionOk="0">
                <a:moveTo>
                  <a:pt x="1" y="1"/>
                </a:moveTo>
                <a:lnTo>
                  <a:pt x="29738" y="1"/>
                </a:lnTo>
              </a:path>
            </a:pathLst>
          </a:custGeom>
          <a:noFill/>
          <a:ln w="19050" cap="flat" cmpd="sng">
            <a:solidFill>
              <a:schemeClr val="accent6"/>
            </a:solidFill>
            <a:prstDash val="solid"/>
            <a:miter lim="19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9"/>
          <p:cNvSpPr/>
          <p:nvPr/>
        </p:nvSpPr>
        <p:spPr>
          <a:xfrm>
            <a:off x="5749260" y="6559391"/>
            <a:ext cx="968492" cy="33"/>
          </a:xfrm>
          <a:custGeom>
            <a:avLst/>
            <a:gdLst/>
            <a:ahLst/>
            <a:cxnLst/>
            <a:rect l="l" t="t" r="r" b="b"/>
            <a:pathLst>
              <a:path w="29738" h="1" fill="none" extrusionOk="0">
                <a:moveTo>
                  <a:pt x="1" y="1"/>
                </a:moveTo>
                <a:lnTo>
                  <a:pt x="29738" y="1"/>
                </a:lnTo>
              </a:path>
            </a:pathLst>
          </a:custGeom>
          <a:noFill/>
          <a:ln w="19050" cap="flat" cmpd="sng">
            <a:solidFill>
              <a:schemeClr val="accent6"/>
            </a:solidFill>
            <a:prstDash val="solid"/>
            <a:miter lim="19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9"/>
          <p:cNvSpPr/>
          <p:nvPr/>
        </p:nvSpPr>
        <p:spPr>
          <a:xfrm>
            <a:off x="5749260" y="6674089"/>
            <a:ext cx="968492" cy="33"/>
          </a:xfrm>
          <a:custGeom>
            <a:avLst/>
            <a:gdLst/>
            <a:ahLst/>
            <a:cxnLst/>
            <a:rect l="l" t="t" r="r" b="b"/>
            <a:pathLst>
              <a:path w="29738" h="1" fill="none" extrusionOk="0">
                <a:moveTo>
                  <a:pt x="1" y="1"/>
                </a:moveTo>
                <a:lnTo>
                  <a:pt x="29738" y="1"/>
                </a:lnTo>
              </a:path>
            </a:pathLst>
          </a:custGeom>
          <a:noFill/>
          <a:ln w="19050" cap="flat" cmpd="sng">
            <a:solidFill>
              <a:schemeClr val="accent6"/>
            </a:solidFill>
            <a:prstDash val="solid"/>
            <a:miter lim="19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9"/>
          <p:cNvSpPr/>
          <p:nvPr/>
        </p:nvSpPr>
        <p:spPr>
          <a:xfrm>
            <a:off x="3844505" y="2247415"/>
            <a:ext cx="883950" cy="883861"/>
          </a:xfrm>
          <a:custGeom>
            <a:avLst/>
            <a:gdLst/>
            <a:ahLst/>
            <a:cxnLst/>
            <a:rect l="l" t="t" r="r" b="b"/>
            <a:pathLst>
              <a:path w="9939" h="9938" extrusionOk="0">
                <a:moveTo>
                  <a:pt x="7292" y="0"/>
                </a:moveTo>
                <a:lnTo>
                  <a:pt x="1" y="7292"/>
                </a:lnTo>
                <a:lnTo>
                  <a:pt x="2647" y="9938"/>
                </a:lnTo>
                <a:lnTo>
                  <a:pt x="9939" y="2646"/>
                </a:lnTo>
                <a:lnTo>
                  <a:pt x="7292" y="0"/>
                </a:lnTo>
                <a:close/>
              </a:path>
            </a:pathLst>
          </a:custGeom>
          <a:solidFill>
            <a:srgbClr val="FFFFFF">
              <a:alpha val="43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Box 28">
            <a:extLst>
              <a:ext uri="{FF2B5EF4-FFF2-40B4-BE49-F238E27FC236}">
                <a16:creationId xmlns:a16="http://schemas.microsoft.com/office/drawing/2014/main" id="{7C592F2E-4245-062D-21BF-D5242EC15E2D}"/>
              </a:ext>
            </a:extLst>
          </p:cNvPr>
          <p:cNvSpPr txBox="1"/>
          <p:nvPr/>
        </p:nvSpPr>
        <p:spPr>
          <a:xfrm>
            <a:off x="829446" y="1948068"/>
            <a:ext cx="7426472" cy="2720873"/>
          </a:xfrm>
          <a:prstGeom prst="rect">
            <a:avLst/>
          </a:prstGeom>
          <a:noFill/>
        </p:spPr>
        <p:txBody>
          <a:bodyPr wrap="square">
            <a:spAutoFit/>
          </a:bodyPr>
          <a:lstStyle/>
          <a:p>
            <a:pPr marL="342900" lvl="0" indent="-342900" algn="just">
              <a:lnSpc>
                <a:spcPct val="106000"/>
              </a:lnSpc>
              <a:buSzPts val="1000"/>
              <a:buFont typeface="Symbol" pitchFamily="2" charset="2"/>
              <a:buChar char=""/>
              <a:tabLst>
                <a:tab pos="457200" algn="l"/>
              </a:tabLst>
            </a:pPr>
            <a:r>
              <a:rPr lang="en-US" sz="1800" dirty="0" err="1">
                <a:effectLst/>
                <a:latin typeface="Calibri" panose="020F0502020204030204" pitchFamily="34" charset="0"/>
                <a:ea typeface="Calibri" panose="020F0502020204030204" pitchFamily="34" charset="0"/>
              </a:rPr>
              <a:t>Xung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đột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kịch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thường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này</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sinh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đựa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trên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sự</a:t>
            </a:r>
            <a:r>
              <a:rPr lang="en-US" sz="1800" dirty="0">
                <a:effectLst/>
                <a:latin typeface="Calibri" panose="020F0502020204030204" pitchFamily="34" charset="0"/>
                <a:ea typeface="Calibri" panose="020F0502020204030204" pitchFamily="34" charset="0"/>
              </a:rPr>
              <a:t> di </a:t>
            </a:r>
            <a:r>
              <a:rPr lang="en-US" sz="1800" dirty="0" err="1">
                <a:effectLst/>
                <a:latin typeface="Calibri" panose="020F0502020204030204" pitchFamily="34" charset="0"/>
                <a:ea typeface="Calibri" panose="020F0502020204030204" pitchFamily="34" charset="0"/>
              </a:rPr>
              <a:t>lập</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mâu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thuẫn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tạo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nên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tác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động</a:t>
            </a:r>
            <a:r>
              <a:rPr lang="en-US" sz="1800" dirty="0">
                <a:effectLst/>
                <a:latin typeface="Calibri" panose="020F0502020204030204" pitchFamily="34" charset="0"/>
                <a:ea typeface="Calibri" panose="020F0502020204030204" pitchFamily="34" charset="0"/>
              </a:rPr>
              <a:t> qua </a:t>
            </a:r>
            <a:r>
              <a:rPr lang="en-US" sz="1800" dirty="0" err="1">
                <a:effectLst/>
                <a:latin typeface="Calibri" panose="020F0502020204030204" pitchFamily="34" charset="0"/>
                <a:ea typeface="Calibri" panose="020F0502020204030204" pitchFamily="34" charset="0"/>
              </a:rPr>
              <a:t>lại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giữa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nhân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vật</a:t>
            </a:r>
            <a:r>
              <a:rPr lang="en-US" sz="1800" dirty="0">
                <a:effectLst/>
                <a:latin typeface="Calibri" panose="020F0502020204030204" pitchFamily="34" charset="0"/>
                <a:ea typeface="Calibri" panose="020F0502020204030204" pitchFamily="34" charset="0"/>
              </a:rPr>
              <a:t> hay </a:t>
            </a:r>
            <a:r>
              <a:rPr lang="en-US" sz="1800" dirty="0" err="1">
                <a:effectLst/>
                <a:latin typeface="Calibri" panose="020F0502020204030204" pitchFamily="34" charset="0"/>
                <a:ea typeface="Calibri" panose="020F0502020204030204" pitchFamily="34" charset="0"/>
              </a:rPr>
              <a:t>các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thế</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lực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Có</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nhiều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kiểu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xung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đột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xung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đột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giữa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cao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cả</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với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cải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cao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cả</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giữa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cao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cả</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với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thấp</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kém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giữa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cải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thấp</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kém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với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thấp</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kém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Trong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hài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kịch</a:t>
            </a:r>
            <a:r>
              <a:rPr lang="en-US" sz="1800" dirty="0">
                <a:effectLst/>
                <a:latin typeface="Calibri" panose="020F0502020204030204" pitchFamily="34" charset="0"/>
                <a:ea typeface="Calibri" panose="020F0502020204030204" pitchFamily="34" charset="0"/>
              </a:rPr>
              <a:t>, do </a:t>
            </a:r>
            <a:r>
              <a:rPr lang="en-US" sz="1800" dirty="0" err="1">
                <a:effectLst/>
                <a:latin typeface="Calibri" panose="020F0502020204030204" pitchFamily="34" charset="0"/>
                <a:ea typeface="Calibri" panose="020F0502020204030204" pitchFamily="34" charset="0"/>
              </a:rPr>
              <a:t>đặc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điểm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tính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chất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của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nhân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vật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xung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đột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thường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diễn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ra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giữa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thấp</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kém</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với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cải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thấp</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kém</a:t>
            </a:r>
            <a:r>
              <a:rPr lang="en-US" sz="1800" dirty="0">
                <a:effectLst/>
                <a:latin typeface="Calibri" panose="020F0502020204030204" pitchFamily="34" charset="0"/>
                <a:ea typeface="Calibri" panose="020F0502020204030204" pitchFamily="34" charset="0"/>
              </a:rPr>
              <a:t>.</a:t>
            </a:r>
            <a:endParaRPr lang="en-VN" sz="1800" dirty="0">
              <a:effectLst/>
              <a:latin typeface="Times New Roman" panose="02020603050405020304" pitchFamily="18" charset="0"/>
              <a:ea typeface="Times New Roman" panose="02020603050405020304" pitchFamily="18" charset="0"/>
            </a:endParaRPr>
          </a:p>
          <a:p>
            <a:pPr marL="342900" lvl="0" indent="-342900" algn="just">
              <a:lnSpc>
                <a:spcPct val="106000"/>
              </a:lnSpc>
              <a:buSzPts val="1000"/>
              <a:buFont typeface="Symbol" pitchFamily="2" charset="2"/>
              <a:buChar char=""/>
              <a:tabLst>
                <a:tab pos="457200" algn="l"/>
              </a:tabLst>
            </a:pPr>
            <a:r>
              <a:rPr lang="en-US" sz="1800" dirty="0" err="1">
                <a:effectLst/>
                <a:latin typeface="Calibri" panose="020F0502020204030204" pitchFamily="34" charset="0"/>
                <a:ea typeface="Calibri" panose="020F0502020204030204" pitchFamily="34" charset="0"/>
              </a:rPr>
              <a:t>Lời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thoại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là</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lời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của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các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nhân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vật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hài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kịch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nói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với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nhau</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đối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thoại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nói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với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bản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thân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độc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thoại</a:t>
            </a:r>
            <a:r>
              <a:rPr lang="en-US" sz="1800" dirty="0">
                <a:effectLst/>
                <a:latin typeface="Calibri" panose="020F0502020204030204" pitchFamily="34" charset="0"/>
                <a:ea typeface="Calibri" panose="020F0502020204030204" pitchFamily="34" charset="0"/>
              </a:rPr>
              <a:t>) hay </a:t>
            </a:r>
            <a:r>
              <a:rPr lang="en-US" sz="1800" dirty="0" err="1">
                <a:effectLst/>
                <a:latin typeface="Calibri" panose="020F0502020204030204" pitchFamily="34" charset="0"/>
                <a:ea typeface="Calibri" panose="020F0502020204030204" pitchFamily="34" charset="0"/>
              </a:rPr>
              <a:t>nói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với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khán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giả</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bàng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thoại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góp</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phần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thúc</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đẩy</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xung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đột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hài</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kịch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phát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triển</a:t>
            </a:r>
            <a:r>
              <a:rPr lang="en-US" sz="1800" dirty="0">
                <a:effectLst/>
                <a:latin typeface="Calibri" panose="020F0502020204030204" pitchFamily="34" charset="0"/>
                <a:ea typeface="Calibri" panose="020F0502020204030204" pitchFamily="34" charset="0"/>
              </a:rPr>
              <a:t>.</a:t>
            </a:r>
            <a:endParaRPr lang="en-VN" sz="1800" dirty="0">
              <a:effectLst/>
              <a:latin typeface="Times New Roman" panose="02020603050405020304" pitchFamily="18" charset="0"/>
              <a:ea typeface="Times New Roman" panose="02020603050405020304" pitchFamily="18" charset="0"/>
            </a:endParaRPr>
          </a:p>
        </p:txBody>
      </p:sp>
      <p:grpSp>
        <p:nvGrpSpPr>
          <p:cNvPr id="2" name="Google Shape;2412;p37">
            <a:extLst>
              <a:ext uri="{FF2B5EF4-FFF2-40B4-BE49-F238E27FC236}">
                <a16:creationId xmlns:a16="http://schemas.microsoft.com/office/drawing/2014/main" id="{2E9F13AD-022A-9B66-D09A-3DE90CD84BD7}"/>
              </a:ext>
            </a:extLst>
          </p:cNvPr>
          <p:cNvGrpSpPr/>
          <p:nvPr/>
        </p:nvGrpSpPr>
        <p:grpSpPr>
          <a:xfrm>
            <a:off x="8353393" y="2195227"/>
            <a:ext cx="838364" cy="1050710"/>
            <a:chOff x="7418666" y="4348250"/>
            <a:chExt cx="601064" cy="753305"/>
          </a:xfrm>
        </p:grpSpPr>
        <p:sp>
          <p:nvSpPr>
            <p:cNvPr id="3" name="Google Shape;2413;p37">
              <a:extLst>
                <a:ext uri="{FF2B5EF4-FFF2-40B4-BE49-F238E27FC236}">
                  <a16:creationId xmlns:a16="http://schemas.microsoft.com/office/drawing/2014/main" id="{D020C836-9479-0B98-B84A-A4E91B69921F}"/>
                </a:ext>
              </a:extLst>
            </p:cNvPr>
            <p:cNvSpPr/>
            <p:nvPr/>
          </p:nvSpPr>
          <p:spPr>
            <a:xfrm>
              <a:off x="7418666" y="4348250"/>
              <a:ext cx="601064" cy="753305"/>
            </a:xfrm>
            <a:custGeom>
              <a:avLst/>
              <a:gdLst/>
              <a:ahLst/>
              <a:cxnLst/>
              <a:rect l="l" t="t" r="r" b="b"/>
              <a:pathLst>
                <a:path w="9965" h="12489" extrusionOk="0">
                  <a:moveTo>
                    <a:pt x="6628" y="0"/>
                  </a:moveTo>
                  <a:cubicBezTo>
                    <a:pt x="5836" y="0"/>
                    <a:pt x="5216" y="279"/>
                    <a:pt x="5100" y="755"/>
                  </a:cubicBezTo>
                  <a:cubicBezTo>
                    <a:pt x="5012" y="1126"/>
                    <a:pt x="5247" y="1527"/>
                    <a:pt x="5687" y="1859"/>
                  </a:cubicBezTo>
                  <a:lnTo>
                    <a:pt x="5022" y="4614"/>
                  </a:lnTo>
                  <a:lnTo>
                    <a:pt x="684" y="8678"/>
                  </a:lnTo>
                  <a:cubicBezTo>
                    <a:pt x="0" y="9323"/>
                    <a:pt x="264" y="10496"/>
                    <a:pt x="1134" y="10701"/>
                  </a:cubicBezTo>
                  <a:lnTo>
                    <a:pt x="8354" y="12459"/>
                  </a:lnTo>
                  <a:cubicBezTo>
                    <a:pt x="8437" y="12479"/>
                    <a:pt x="8520" y="12489"/>
                    <a:pt x="8601" y="12489"/>
                  </a:cubicBezTo>
                  <a:cubicBezTo>
                    <a:pt x="9362" y="12489"/>
                    <a:pt x="9964" y="11661"/>
                    <a:pt x="9673" y="10857"/>
                  </a:cubicBezTo>
                  <a:lnTo>
                    <a:pt x="7680" y="5259"/>
                  </a:lnTo>
                  <a:lnTo>
                    <a:pt x="8354" y="2504"/>
                  </a:lnTo>
                  <a:cubicBezTo>
                    <a:pt x="8891" y="2406"/>
                    <a:pt x="9282" y="2162"/>
                    <a:pt x="9380" y="1791"/>
                  </a:cubicBezTo>
                  <a:cubicBezTo>
                    <a:pt x="9526" y="1155"/>
                    <a:pt x="8696" y="403"/>
                    <a:pt x="7523" y="110"/>
                  </a:cubicBezTo>
                  <a:cubicBezTo>
                    <a:pt x="7213" y="36"/>
                    <a:pt x="6910" y="0"/>
                    <a:pt x="662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414;p37">
              <a:extLst>
                <a:ext uri="{FF2B5EF4-FFF2-40B4-BE49-F238E27FC236}">
                  <a16:creationId xmlns:a16="http://schemas.microsoft.com/office/drawing/2014/main" id="{5E65AD87-1AB4-DC9E-B40E-BC5D070D7ACA}"/>
                </a:ext>
              </a:extLst>
            </p:cNvPr>
            <p:cNvGrpSpPr/>
            <p:nvPr/>
          </p:nvGrpSpPr>
          <p:grpSpPr>
            <a:xfrm>
              <a:off x="7418975" y="4348310"/>
              <a:ext cx="600461" cy="752822"/>
              <a:chOff x="7418975" y="4348310"/>
              <a:chExt cx="600461" cy="752822"/>
            </a:xfrm>
          </p:grpSpPr>
          <p:sp>
            <p:nvSpPr>
              <p:cNvPr id="5" name="Google Shape;2415;p37">
                <a:extLst>
                  <a:ext uri="{FF2B5EF4-FFF2-40B4-BE49-F238E27FC236}">
                    <a16:creationId xmlns:a16="http://schemas.microsoft.com/office/drawing/2014/main" id="{0B66BCFC-A1AF-B76F-4955-4F7017A99C64}"/>
                  </a:ext>
                </a:extLst>
              </p:cNvPr>
              <p:cNvSpPr/>
              <p:nvPr/>
            </p:nvSpPr>
            <p:spPr>
              <a:xfrm>
                <a:off x="7717183" y="4348310"/>
                <a:ext cx="276435" cy="153508"/>
              </a:xfrm>
              <a:custGeom>
                <a:avLst/>
                <a:gdLst/>
                <a:ahLst/>
                <a:cxnLst/>
                <a:rect l="l" t="t" r="r" b="b"/>
                <a:pathLst>
                  <a:path w="4583" h="2545" extrusionOk="0">
                    <a:moveTo>
                      <a:pt x="1694" y="1"/>
                    </a:moveTo>
                    <a:cubicBezTo>
                      <a:pt x="897" y="1"/>
                      <a:pt x="272" y="284"/>
                      <a:pt x="157" y="754"/>
                    </a:cubicBezTo>
                    <a:cubicBezTo>
                      <a:pt x="0" y="1399"/>
                      <a:pt x="831" y="2151"/>
                      <a:pt x="2013" y="2434"/>
                    </a:cubicBezTo>
                    <a:cubicBezTo>
                      <a:pt x="2323" y="2509"/>
                      <a:pt x="2627" y="2544"/>
                      <a:pt x="2909" y="2544"/>
                    </a:cubicBezTo>
                    <a:cubicBezTo>
                      <a:pt x="3701" y="2544"/>
                      <a:pt x="4321" y="2265"/>
                      <a:pt x="4436" y="1790"/>
                    </a:cubicBezTo>
                    <a:cubicBezTo>
                      <a:pt x="4583" y="1154"/>
                      <a:pt x="3752" y="402"/>
                      <a:pt x="2580" y="109"/>
                    </a:cubicBezTo>
                    <a:cubicBezTo>
                      <a:pt x="2273" y="36"/>
                      <a:pt x="1973" y="1"/>
                      <a:pt x="1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16;p37">
                <a:extLst>
                  <a:ext uri="{FF2B5EF4-FFF2-40B4-BE49-F238E27FC236}">
                    <a16:creationId xmlns:a16="http://schemas.microsoft.com/office/drawing/2014/main" id="{49A59BD3-DE15-A09A-B847-5335B50F4685}"/>
                  </a:ext>
                </a:extLst>
              </p:cNvPr>
              <p:cNvSpPr/>
              <p:nvPr/>
            </p:nvSpPr>
            <p:spPr>
              <a:xfrm>
                <a:off x="7779671" y="4372075"/>
                <a:ext cx="164426" cy="66108"/>
              </a:xfrm>
              <a:custGeom>
                <a:avLst/>
                <a:gdLst/>
                <a:ahLst/>
                <a:cxnLst/>
                <a:rect l="l" t="t" r="r" b="b"/>
                <a:pathLst>
                  <a:path w="2726" h="1096" extrusionOk="0">
                    <a:moveTo>
                      <a:pt x="638" y="1"/>
                    </a:moveTo>
                    <a:cubicBezTo>
                      <a:pt x="290" y="1"/>
                      <a:pt x="45" y="77"/>
                      <a:pt x="10" y="223"/>
                    </a:cubicBezTo>
                    <a:cubicBezTo>
                      <a:pt x="0" y="291"/>
                      <a:pt x="20" y="360"/>
                      <a:pt x="68" y="418"/>
                    </a:cubicBezTo>
                    <a:cubicBezTo>
                      <a:pt x="225" y="624"/>
                      <a:pt x="674" y="858"/>
                      <a:pt x="1231" y="985"/>
                    </a:cubicBezTo>
                    <a:cubicBezTo>
                      <a:pt x="1531" y="1059"/>
                      <a:pt x="1817" y="1096"/>
                      <a:pt x="2053" y="1096"/>
                    </a:cubicBezTo>
                    <a:cubicBezTo>
                      <a:pt x="2256" y="1096"/>
                      <a:pt x="2422" y="1069"/>
                      <a:pt x="2531" y="1014"/>
                    </a:cubicBezTo>
                    <a:cubicBezTo>
                      <a:pt x="2599" y="985"/>
                      <a:pt x="2648" y="936"/>
                      <a:pt x="2667" y="878"/>
                    </a:cubicBezTo>
                    <a:cubicBezTo>
                      <a:pt x="2726" y="633"/>
                      <a:pt x="2179" y="282"/>
                      <a:pt x="1446" y="106"/>
                    </a:cubicBezTo>
                    <a:cubicBezTo>
                      <a:pt x="1152" y="35"/>
                      <a:pt x="871" y="1"/>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7;p37">
                <a:extLst>
                  <a:ext uri="{FF2B5EF4-FFF2-40B4-BE49-F238E27FC236}">
                    <a16:creationId xmlns:a16="http://schemas.microsoft.com/office/drawing/2014/main" id="{8EC8E40C-E27D-9694-087F-1435BFACE517}"/>
                  </a:ext>
                </a:extLst>
              </p:cNvPr>
              <p:cNvSpPr/>
              <p:nvPr/>
            </p:nvSpPr>
            <p:spPr>
              <a:xfrm>
                <a:off x="7783773" y="4392101"/>
                <a:ext cx="148562" cy="46083"/>
              </a:xfrm>
              <a:custGeom>
                <a:avLst/>
                <a:gdLst/>
                <a:ahLst/>
                <a:cxnLst/>
                <a:rect l="l" t="t" r="r" b="b"/>
                <a:pathLst>
                  <a:path w="2463" h="764" extrusionOk="0">
                    <a:moveTo>
                      <a:pt x="503" y="1"/>
                    </a:moveTo>
                    <a:cubicBezTo>
                      <a:pt x="289" y="1"/>
                      <a:pt x="113" y="30"/>
                      <a:pt x="0" y="86"/>
                    </a:cubicBezTo>
                    <a:cubicBezTo>
                      <a:pt x="157" y="292"/>
                      <a:pt x="606" y="526"/>
                      <a:pt x="1163" y="653"/>
                    </a:cubicBezTo>
                    <a:cubicBezTo>
                      <a:pt x="1463" y="727"/>
                      <a:pt x="1749" y="764"/>
                      <a:pt x="1985" y="764"/>
                    </a:cubicBezTo>
                    <a:cubicBezTo>
                      <a:pt x="2188" y="764"/>
                      <a:pt x="2354" y="737"/>
                      <a:pt x="2463" y="682"/>
                    </a:cubicBezTo>
                    <a:cubicBezTo>
                      <a:pt x="2306" y="477"/>
                      <a:pt x="1857" y="243"/>
                      <a:pt x="1300" y="106"/>
                    </a:cubicBezTo>
                    <a:cubicBezTo>
                      <a:pt x="1011" y="35"/>
                      <a:pt x="735" y="1"/>
                      <a:pt x="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18;p37">
                <a:extLst>
                  <a:ext uri="{FF2B5EF4-FFF2-40B4-BE49-F238E27FC236}">
                    <a16:creationId xmlns:a16="http://schemas.microsoft.com/office/drawing/2014/main" id="{E2E1E31B-E548-0561-ED04-A9120D903729}"/>
                  </a:ext>
                </a:extLst>
              </p:cNvPr>
              <p:cNvSpPr/>
              <p:nvPr/>
            </p:nvSpPr>
            <p:spPr>
              <a:xfrm>
                <a:off x="7418975" y="4441500"/>
                <a:ext cx="600461" cy="659632"/>
              </a:xfrm>
              <a:custGeom>
                <a:avLst/>
                <a:gdLst/>
                <a:ahLst/>
                <a:cxnLst/>
                <a:rect l="l" t="t" r="r" b="b"/>
                <a:pathLst>
                  <a:path w="9955" h="10936" extrusionOk="0">
                    <a:moveTo>
                      <a:pt x="5765" y="0"/>
                    </a:moveTo>
                    <a:lnTo>
                      <a:pt x="5023" y="3068"/>
                    </a:lnTo>
                    <a:lnTo>
                      <a:pt x="685" y="7132"/>
                    </a:lnTo>
                    <a:cubicBezTo>
                      <a:pt x="1" y="7777"/>
                      <a:pt x="255" y="8950"/>
                      <a:pt x="1124" y="9155"/>
                    </a:cubicBezTo>
                    <a:lnTo>
                      <a:pt x="8354" y="10904"/>
                    </a:lnTo>
                    <a:cubicBezTo>
                      <a:pt x="8441" y="10925"/>
                      <a:pt x="8527" y="10935"/>
                      <a:pt x="8611" y="10935"/>
                    </a:cubicBezTo>
                    <a:cubicBezTo>
                      <a:pt x="9365" y="10935"/>
                      <a:pt x="9955" y="10111"/>
                      <a:pt x="9673" y="9311"/>
                    </a:cubicBezTo>
                    <a:lnTo>
                      <a:pt x="7680" y="3713"/>
                    </a:lnTo>
                    <a:lnTo>
                      <a:pt x="8423" y="645"/>
                    </a:lnTo>
                    <a:lnTo>
                      <a:pt x="5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19;p37">
                <a:extLst>
                  <a:ext uri="{FF2B5EF4-FFF2-40B4-BE49-F238E27FC236}">
                    <a16:creationId xmlns:a16="http://schemas.microsoft.com/office/drawing/2014/main" id="{2B9CA6CD-CD80-B132-AEF2-773E15CEA06B}"/>
                  </a:ext>
                </a:extLst>
              </p:cNvPr>
              <p:cNvSpPr/>
              <p:nvPr/>
            </p:nvSpPr>
            <p:spPr>
              <a:xfrm>
                <a:off x="7457276" y="4470332"/>
                <a:ext cx="528683" cy="606975"/>
              </a:xfrm>
              <a:custGeom>
                <a:avLst/>
                <a:gdLst/>
                <a:ahLst/>
                <a:cxnLst/>
                <a:rect l="l" t="t" r="r" b="b"/>
                <a:pathLst>
                  <a:path w="8765" h="10063" extrusionOk="0">
                    <a:moveTo>
                      <a:pt x="5423" y="1"/>
                    </a:moveTo>
                    <a:lnTo>
                      <a:pt x="4739" y="2805"/>
                    </a:lnTo>
                    <a:lnTo>
                      <a:pt x="2609" y="4808"/>
                    </a:lnTo>
                    <a:lnTo>
                      <a:pt x="2443" y="4954"/>
                    </a:lnTo>
                    <a:lnTo>
                      <a:pt x="323" y="6948"/>
                    </a:lnTo>
                    <a:cubicBezTo>
                      <a:pt x="98" y="7163"/>
                      <a:pt x="1" y="7475"/>
                      <a:pt x="89" y="7778"/>
                    </a:cubicBezTo>
                    <a:cubicBezTo>
                      <a:pt x="147" y="8032"/>
                      <a:pt x="333" y="8227"/>
                      <a:pt x="587" y="8296"/>
                    </a:cubicBezTo>
                    <a:lnTo>
                      <a:pt x="7817" y="10045"/>
                    </a:lnTo>
                    <a:cubicBezTo>
                      <a:pt x="7869" y="10057"/>
                      <a:pt x="7921" y="10063"/>
                      <a:pt x="7973" y="10063"/>
                    </a:cubicBezTo>
                    <a:cubicBezTo>
                      <a:pt x="8172" y="10063"/>
                      <a:pt x="8359" y="9975"/>
                      <a:pt x="8491" y="9820"/>
                    </a:cubicBezTo>
                    <a:cubicBezTo>
                      <a:pt x="8706" y="9585"/>
                      <a:pt x="8765" y="9253"/>
                      <a:pt x="8657" y="8970"/>
                    </a:cubicBezTo>
                    <a:lnTo>
                      <a:pt x="7680" y="6225"/>
                    </a:lnTo>
                    <a:lnTo>
                      <a:pt x="7612" y="6019"/>
                    </a:lnTo>
                    <a:lnTo>
                      <a:pt x="6635" y="3264"/>
                    </a:lnTo>
                    <a:lnTo>
                      <a:pt x="7309" y="460"/>
                    </a:lnTo>
                    <a:lnTo>
                      <a:pt x="54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20;p37">
                <a:extLst>
                  <a:ext uri="{FF2B5EF4-FFF2-40B4-BE49-F238E27FC236}">
                    <a16:creationId xmlns:a16="http://schemas.microsoft.com/office/drawing/2014/main" id="{6AB20E5F-6AAB-727D-89CD-6D84E00F48DE}"/>
                  </a:ext>
                </a:extLst>
              </p:cNvPr>
              <p:cNvSpPr/>
              <p:nvPr/>
            </p:nvSpPr>
            <p:spPr>
              <a:xfrm>
                <a:off x="7457276" y="4769143"/>
                <a:ext cx="528683" cy="308162"/>
              </a:xfrm>
              <a:custGeom>
                <a:avLst/>
                <a:gdLst/>
                <a:ahLst/>
                <a:cxnLst/>
                <a:rect l="l" t="t" r="r" b="b"/>
                <a:pathLst>
                  <a:path w="8765" h="5109" extrusionOk="0">
                    <a:moveTo>
                      <a:pt x="2443" y="0"/>
                    </a:moveTo>
                    <a:lnTo>
                      <a:pt x="323" y="1994"/>
                    </a:lnTo>
                    <a:cubicBezTo>
                      <a:pt x="98" y="2209"/>
                      <a:pt x="1" y="2521"/>
                      <a:pt x="89" y="2824"/>
                    </a:cubicBezTo>
                    <a:cubicBezTo>
                      <a:pt x="147" y="3078"/>
                      <a:pt x="333" y="3273"/>
                      <a:pt x="587" y="3342"/>
                    </a:cubicBezTo>
                    <a:lnTo>
                      <a:pt x="7817" y="5091"/>
                    </a:lnTo>
                    <a:cubicBezTo>
                      <a:pt x="7869" y="5103"/>
                      <a:pt x="7921" y="5109"/>
                      <a:pt x="7973" y="5109"/>
                    </a:cubicBezTo>
                    <a:cubicBezTo>
                      <a:pt x="8172" y="5109"/>
                      <a:pt x="8359" y="5021"/>
                      <a:pt x="8491" y="4866"/>
                    </a:cubicBezTo>
                    <a:cubicBezTo>
                      <a:pt x="8706" y="4631"/>
                      <a:pt x="8765" y="4309"/>
                      <a:pt x="8667" y="4016"/>
                    </a:cubicBezTo>
                    <a:lnTo>
                      <a:pt x="7690" y="1271"/>
                    </a:lnTo>
                    <a:lnTo>
                      <a:pt x="2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21;p37">
                <a:extLst>
                  <a:ext uri="{FF2B5EF4-FFF2-40B4-BE49-F238E27FC236}">
                    <a16:creationId xmlns:a16="http://schemas.microsoft.com/office/drawing/2014/main" id="{3C19A24E-D1E1-ADB9-5C6A-F9C122FCC07D}"/>
                  </a:ext>
                </a:extLst>
              </p:cNvPr>
              <p:cNvSpPr/>
              <p:nvPr/>
            </p:nvSpPr>
            <p:spPr>
              <a:xfrm>
                <a:off x="7599323" y="4754486"/>
                <a:ext cx="321794" cy="105918"/>
              </a:xfrm>
              <a:custGeom>
                <a:avLst/>
                <a:gdLst/>
                <a:ahLst/>
                <a:cxnLst/>
                <a:rect l="l" t="t" r="r" b="b"/>
                <a:pathLst>
                  <a:path w="5335" h="1756" extrusionOk="0">
                    <a:moveTo>
                      <a:pt x="920" y="1"/>
                    </a:moveTo>
                    <a:cubicBezTo>
                      <a:pt x="626" y="1"/>
                      <a:pt x="392" y="32"/>
                      <a:pt x="245" y="97"/>
                    </a:cubicBezTo>
                    <a:lnTo>
                      <a:pt x="88" y="243"/>
                    </a:lnTo>
                    <a:cubicBezTo>
                      <a:pt x="0" y="576"/>
                      <a:pt x="1124" y="1133"/>
                      <a:pt x="2570" y="1484"/>
                    </a:cubicBezTo>
                    <a:cubicBezTo>
                      <a:pt x="3314" y="1665"/>
                      <a:pt x="4003" y="1756"/>
                      <a:pt x="4508" y="1756"/>
                    </a:cubicBezTo>
                    <a:cubicBezTo>
                      <a:pt x="4985" y="1756"/>
                      <a:pt x="5297" y="1675"/>
                      <a:pt x="5335" y="1514"/>
                    </a:cubicBezTo>
                    <a:lnTo>
                      <a:pt x="5257" y="1308"/>
                    </a:lnTo>
                    <a:cubicBezTo>
                      <a:pt x="4983" y="976"/>
                      <a:pt x="4035" y="556"/>
                      <a:pt x="2853" y="273"/>
                    </a:cubicBezTo>
                    <a:cubicBezTo>
                      <a:pt x="2112" y="94"/>
                      <a:pt x="1426"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22;p37">
                <a:extLst>
                  <a:ext uri="{FF2B5EF4-FFF2-40B4-BE49-F238E27FC236}">
                    <a16:creationId xmlns:a16="http://schemas.microsoft.com/office/drawing/2014/main" id="{D0C89967-CD8E-B0E9-BA39-05164023E8C0}"/>
                  </a:ext>
                </a:extLst>
              </p:cNvPr>
              <p:cNvSpPr/>
              <p:nvPr/>
            </p:nvSpPr>
            <p:spPr>
              <a:xfrm>
                <a:off x="7626405" y="4767635"/>
                <a:ext cx="272937" cy="79800"/>
              </a:xfrm>
              <a:custGeom>
                <a:avLst/>
                <a:gdLst/>
                <a:ahLst/>
                <a:cxnLst/>
                <a:rect l="l" t="t" r="r" b="b"/>
                <a:pathLst>
                  <a:path w="4525" h="1323" extrusionOk="0">
                    <a:moveTo>
                      <a:pt x="502" y="1"/>
                    </a:moveTo>
                    <a:cubicBezTo>
                      <a:pt x="235" y="1"/>
                      <a:pt x="69" y="40"/>
                      <a:pt x="50" y="123"/>
                    </a:cubicBezTo>
                    <a:cubicBezTo>
                      <a:pt x="1" y="338"/>
                      <a:pt x="949" y="748"/>
                      <a:pt x="2170" y="1042"/>
                    </a:cubicBezTo>
                    <a:cubicBezTo>
                      <a:pt x="2912" y="1226"/>
                      <a:pt x="3585" y="1323"/>
                      <a:pt x="4010" y="1323"/>
                    </a:cubicBezTo>
                    <a:cubicBezTo>
                      <a:pt x="4285" y="1323"/>
                      <a:pt x="4456" y="1282"/>
                      <a:pt x="4476" y="1198"/>
                    </a:cubicBezTo>
                    <a:cubicBezTo>
                      <a:pt x="4524" y="983"/>
                      <a:pt x="3577" y="573"/>
                      <a:pt x="2355" y="279"/>
                    </a:cubicBezTo>
                    <a:cubicBezTo>
                      <a:pt x="1606" y="100"/>
                      <a:pt x="927" y="1"/>
                      <a:pt x="5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23;p37">
                <a:extLst>
                  <a:ext uri="{FF2B5EF4-FFF2-40B4-BE49-F238E27FC236}">
                    <a16:creationId xmlns:a16="http://schemas.microsoft.com/office/drawing/2014/main" id="{00C08A38-5086-7195-35E0-128694B03024}"/>
                  </a:ext>
                </a:extLst>
              </p:cNvPr>
              <p:cNvSpPr/>
              <p:nvPr/>
            </p:nvSpPr>
            <p:spPr>
              <a:xfrm>
                <a:off x="7755665" y="4948043"/>
                <a:ext cx="23283" cy="15864"/>
              </a:xfrm>
              <a:custGeom>
                <a:avLst/>
                <a:gdLst/>
                <a:ahLst/>
                <a:cxnLst/>
                <a:rect l="l" t="t" r="r" b="b"/>
                <a:pathLst>
                  <a:path w="386" h="263" extrusionOk="0">
                    <a:moveTo>
                      <a:pt x="188" y="0"/>
                    </a:moveTo>
                    <a:cubicBezTo>
                      <a:pt x="48" y="0"/>
                      <a:pt x="0" y="222"/>
                      <a:pt x="164" y="259"/>
                    </a:cubicBezTo>
                    <a:cubicBezTo>
                      <a:pt x="175" y="261"/>
                      <a:pt x="187" y="263"/>
                      <a:pt x="197" y="263"/>
                    </a:cubicBezTo>
                    <a:cubicBezTo>
                      <a:pt x="338" y="263"/>
                      <a:pt x="386" y="41"/>
                      <a:pt x="222" y="5"/>
                    </a:cubicBezTo>
                    <a:cubicBezTo>
                      <a:pt x="210" y="2"/>
                      <a:pt x="199" y="0"/>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24;p37">
                <a:extLst>
                  <a:ext uri="{FF2B5EF4-FFF2-40B4-BE49-F238E27FC236}">
                    <a16:creationId xmlns:a16="http://schemas.microsoft.com/office/drawing/2014/main" id="{B2C0F724-6606-51BA-5371-0DFAF78C37E9}"/>
                  </a:ext>
                </a:extLst>
              </p:cNvPr>
              <p:cNvSpPr/>
              <p:nvPr/>
            </p:nvSpPr>
            <p:spPr>
              <a:xfrm>
                <a:off x="7789804" y="4922830"/>
                <a:ext cx="55854" cy="39689"/>
              </a:xfrm>
              <a:custGeom>
                <a:avLst/>
                <a:gdLst/>
                <a:ahLst/>
                <a:cxnLst/>
                <a:rect l="l" t="t" r="r" b="b"/>
                <a:pathLst>
                  <a:path w="926" h="658" extrusionOk="0">
                    <a:moveTo>
                      <a:pt x="446" y="0"/>
                    </a:moveTo>
                    <a:cubicBezTo>
                      <a:pt x="105" y="0"/>
                      <a:pt x="0" y="557"/>
                      <a:pt x="379" y="647"/>
                    </a:cubicBezTo>
                    <a:cubicBezTo>
                      <a:pt x="409" y="654"/>
                      <a:pt x="438" y="657"/>
                      <a:pt x="465" y="657"/>
                    </a:cubicBezTo>
                    <a:cubicBezTo>
                      <a:pt x="819" y="657"/>
                      <a:pt x="926" y="103"/>
                      <a:pt x="535" y="12"/>
                    </a:cubicBezTo>
                    <a:cubicBezTo>
                      <a:pt x="504" y="4"/>
                      <a:pt x="474" y="0"/>
                      <a:pt x="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25;p37">
                <a:extLst>
                  <a:ext uri="{FF2B5EF4-FFF2-40B4-BE49-F238E27FC236}">
                    <a16:creationId xmlns:a16="http://schemas.microsoft.com/office/drawing/2014/main" id="{B076415B-43C1-8FC8-E7FC-73CC700C2A30}"/>
                  </a:ext>
                </a:extLst>
              </p:cNvPr>
              <p:cNvSpPr/>
              <p:nvPr/>
            </p:nvSpPr>
            <p:spPr>
              <a:xfrm>
                <a:off x="7715072" y="4888872"/>
                <a:ext cx="44394" cy="32270"/>
              </a:xfrm>
              <a:custGeom>
                <a:avLst/>
                <a:gdLst/>
                <a:ahLst/>
                <a:cxnLst/>
                <a:rect l="l" t="t" r="r" b="b"/>
                <a:pathLst>
                  <a:path w="736" h="535" extrusionOk="0">
                    <a:moveTo>
                      <a:pt x="359" y="0"/>
                    </a:moveTo>
                    <a:cubicBezTo>
                      <a:pt x="80" y="0"/>
                      <a:pt x="0" y="445"/>
                      <a:pt x="309" y="526"/>
                    </a:cubicBezTo>
                    <a:cubicBezTo>
                      <a:pt x="332" y="532"/>
                      <a:pt x="354" y="534"/>
                      <a:pt x="375" y="534"/>
                    </a:cubicBezTo>
                    <a:cubicBezTo>
                      <a:pt x="655" y="534"/>
                      <a:pt x="735" y="81"/>
                      <a:pt x="426" y="9"/>
                    </a:cubicBezTo>
                    <a:cubicBezTo>
                      <a:pt x="403" y="3"/>
                      <a:pt x="380" y="0"/>
                      <a:pt x="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26;p37">
                <a:extLst>
                  <a:ext uri="{FF2B5EF4-FFF2-40B4-BE49-F238E27FC236}">
                    <a16:creationId xmlns:a16="http://schemas.microsoft.com/office/drawing/2014/main" id="{3D266B4C-372D-DD50-5414-B2B9ACB30E5C}"/>
                  </a:ext>
                </a:extLst>
              </p:cNvPr>
              <p:cNvSpPr/>
              <p:nvPr/>
            </p:nvSpPr>
            <p:spPr>
              <a:xfrm>
                <a:off x="7562711" y="4911370"/>
                <a:ext cx="34260" cy="23886"/>
              </a:xfrm>
              <a:custGeom>
                <a:avLst/>
                <a:gdLst/>
                <a:ahLst/>
                <a:cxnLst/>
                <a:rect l="l" t="t" r="r" b="b"/>
                <a:pathLst>
                  <a:path w="568" h="396" extrusionOk="0">
                    <a:moveTo>
                      <a:pt x="282" y="1"/>
                    </a:moveTo>
                    <a:cubicBezTo>
                      <a:pt x="68" y="1"/>
                      <a:pt x="0" y="333"/>
                      <a:pt x="236" y="388"/>
                    </a:cubicBezTo>
                    <a:cubicBezTo>
                      <a:pt x="256" y="393"/>
                      <a:pt x="276" y="396"/>
                      <a:pt x="294" y="396"/>
                    </a:cubicBezTo>
                    <a:cubicBezTo>
                      <a:pt x="504" y="396"/>
                      <a:pt x="568" y="61"/>
                      <a:pt x="334" y="7"/>
                    </a:cubicBezTo>
                    <a:cubicBezTo>
                      <a:pt x="316" y="3"/>
                      <a:pt x="299" y="1"/>
                      <a:pt x="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27;p37">
                <a:extLst>
                  <a:ext uri="{FF2B5EF4-FFF2-40B4-BE49-F238E27FC236}">
                    <a16:creationId xmlns:a16="http://schemas.microsoft.com/office/drawing/2014/main" id="{36BB45BD-B0A1-D7A9-9E16-09012A2CEB78}"/>
                  </a:ext>
                </a:extLst>
              </p:cNvPr>
              <p:cNvSpPr/>
              <p:nvPr/>
            </p:nvSpPr>
            <p:spPr>
              <a:xfrm>
                <a:off x="7627793" y="4940141"/>
                <a:ext cx="44394" cy="32270"/>
              </a:xfrm>
              <a:custGeom>
                <a:avLst/>
                <a:gdLst/>
                <a:ahLst/>
                <a:cxnLst/>
                <a:rect l="l" t="t" r="r" b="b"/>
                <a:pathLst>
                  <a:path w="736" h="535" extrusionOk="0">
                    <a:moveTo>
                      <a:pt x="361" y="1"/>
                    </a:moveTo>
                    <a:cubicBezTo>
                      <a:pt x="81" y="1"/>
                      <a:pt x="1" y="454"/>
                      <a:pt x="310" y="526"/>
                    </a:cubicBezTo>
                    <a:cubicBezTo>
                      <a:pt x="334" y="532"/>
                      <a:pt x="356" y="535"/>
                      <a:pt x="377" y="535"/>
                    </a:cubicBezTo>
                    <a:cubicBezTo>
                      <a:pt x="657" y="535"/>
                      <a:pt x="736" y="90"/>
                      <a:pt x="427" y="9"/>
                    </a:cubicBezTo>
                    <a:cubicBezTo>
                      <a:pt x="404" y="3"/>
                      <a:pt x="382"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28;p37">
                <a:extLst>
                  <a:ext uri="{FF2B5EF4-FFF2-40B4-BE49-F238E27FC236}">
                    <a16:creationId xmlns:a16="http://schemas.microsoft.com/office/drawing/2014/main" id="{4092EAD4-12FB-5866-6088-1EAD2B2126C1}"/>
                  </a:ext>
                </a:extLst>
              </p:cNvPr>
              <p:cNvSpPr/>
              <p:nvPr/>
            </p:nvSpPr>
            <p:spPr>
              <a:xfrm>
                <a:off x="7621278" y="4842548"/>
                <a:ext cx="22740" cy="16467"/>
              </a:xfrm>
              <a:custGeom>
                <a:avLst/>
                <a:gdLst/>
                <a:ahLst/>
                <a:cxnLst/>
                <a:rect l="l" t="t" r="r" b="b"/>
                <a:pathLst>
                  <a:path w="377" h="273" extrusionOk="0">
                    <a:moveTo>
                      <a:pt x="189" y="1"/>
                    </a:moveTo>
                    <a:cubicBezTo>
                      <a:pt x="48" y="1"/>
                      <a:pt x="1" y="223"/>
                      <a:pt x="164" y="269"/>
                    </a:cubicBezTo>
                    <a:cubicBezTo>
                      <a:pt x="176" y="271"/>
                      <a:pt x="187" y="273"/>
                      <a:pt x="198" y="273"/>
                    </a:cubicBezTo>
                    <a:cubicBezTo>
                      <a:pt x="337" y="273"/>
                      <a:pt x="377" y="50"/>
                      <a:pt x="223" y="5"/>
                    </a:cubicBezTo>
                    <a:cubicBezTo>
                      <a:pt x="211" y="2"/>
                      <a:pt x="200" y="1"/>
                      <a:pt x="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29;p37">
                <a:extLst>
                  <a:ext uri="{FF2B5EF4-FFF2-40B4-BE49-F238E27FC236}">
                    <a16:creationId xmlns:a16="http://schemas.microsoft.com/office/drawing/2014/main" id="{3FFFB634-E1E8-506C-5AC0-B8BCAF31F8F8}"/>
                  </a:ext>
                </a:extLst>
              </p:cNvPr>
              <p:cNvSpPr/>
              <p:nvPr/>
            </p:nvSpPr>
            <p:spPr>
              <a:xfrm>
                <a:off x="7637504" y="4871923"/>
                <a:ext cx="34321" cy="23886"/>
              </a:xfrm>
              <a:custGeom>
                <a:avLst/>
                <a:gdLst/>
                <a:ahLst/>
                <a:cxnLst/>
                <a:rect l="l" t="t" r="r" b="b"/>
                <a:pathLst>
                  <a:path w="569" h="396" extrusionOk="0">
                    <a:moveTo>
                      <a:pt x="281" y="0"/>
                    </a:moveTo>
                    <a:cubicBezTo>
                      <a:pt x="60" y="0"/>
                      <a:pt x="1" y="333"/>
                      <a:pt x="237" y="387"/>
                    </a:cubicBezTo>
                    <a:cubicBezTo>
                      <a:pt x="257" y="393"/>
                      <a:pt x="277" y="395"/>
                      <a:pt x="295" y="395"/>
                    </a:cubicBezTo>
                    <a:cubicBezTo>
                      <a:pt x="504" y="395"/>
                      <a:pt x="568" y="60"/>
                      <a:pt x="335" y="6"/>
                    </a:cubicBezTo>
                    <a:cubicBezTo>
                      <a:pt x="316" y="2"/>
                      <a:pt x="298" y="0"/>
                      <a:pt x="2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30;p37">
                <a:extLst>
                  <a:ext uri="{FF2B5EF4-FFF2-40B4-BE49-F238E27FC236}">
                    <a16:creationId xmlns:a16="http://schemas.microsoft.com/office/drawing/2014/main" id="{0EE31602-6772-C658-AF03-AC033E3A43A3}"/>
                  </a:ext>
                </a:extLst>
              </p:cNvPr>
              <p:cNvSpPr/>
              <p:nvPr/>
            </p:nvSpPr>
            <p:spPr>
              <a:xfrm>
                <a:off x="7898134" y="4914808"/>
                <a:ext cx="34140" cy="24006"/>
              </a:xfrm>
              <a:custGeom>
                <a:avLst/>
                <a:gdLst/>
                <a:ahLst/>
                <a:cxnLst/>
                <a:rect l="l" t="t" r="r" b="b"/>
                <a:pathLst>
                  <a:path w="566" h="398" extrusionOk="0">
                    <a:moveTo>
                      <a:pt x="274" y="0"/>
                    </a:moveTo>
                    <a:cubicBezTo>
                      <a:pt x="65" y="0"/>
                      <a:pt x="1" y="336"/>
                      <a:pt x="234" y="389"/>
                    </a:cubicBezTo>
                    <a:cubicBezTo>
                      <a:pt x="255" y="395"/>
                      <a:pt x="275" y="397"/>
                      <a:pt x="294" y="397"/>
                    </a:cubicBezTo>
                    <a:cubicBezTo>
                      <a:pt x="510" y="397"/>
                      <a:pt x="566" y="62"/>
                      <a:pt x="332" y="8"/>
                    </a:cubicBezTo>
                    <a:cubicBezTo>
                      <a:pt x="312" y="3"/>
                      <a:pt x="292"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31;p37">
                <a:extLst>
                  <a:ext uri="{FF2B5EF4-FFF2-40B4-BE49-F238E27FC236}">
                    <a16:creationId xmlns:a16="http://schemas.microsoft.com/office/drawing/2014/main" id="{42D6FB8C-FFF6-AE16-6633-CB498A2BF8C8}"/>
                  </a:ext>
                </a:extLst>
              </p:cNvPr>
              <p:cNvSpPr/>
              <p:nvPr/>
            </p:nvSpPr>
            <p:spPr>
              <a:xfrm>
                <a:off x="7896928" y="4968310"/>
                <a:ext cx="8324" cy="7721"/>
              </a:xfrm>
              <a:custGeom>
                <a:avLst/>
                <a:gdLst/>
                <a:ahLst/>
                <a:cxnLst/>
                <a:rect l="l" t="t" r="r" b="b"/>
                <a:pathLst>
                  <a:path w="138" h="128" extrusionOk="0">
                    <a:moveTo>
                      <a:pt x="88" y="1"/>
                    </a:moveTo>
                    <a:cubicBezTo>
                      <a:pt x="20" y="11"/>
                      <a:pt x="0" y="89"/>
                      <a:pt x="49" y="128"/>
                    </a:cubicBezTo>
                    <a:cubicBezTo>
                      <a:pt x="118" y="118"/>
                      <a:pt x="137" y="40"/>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32;p37">
                <a:extLst>
                  <a:ext uri="{FF2B5EF4-FFF2-40B4-BE49-F238E27FC236}">
                    <a16:creationId xmlns:a16="http://schemas.microsoft.com/office/drawing/2014/main" id="{E8EDA2FB-37D4-8736-2AA4-33A5137FA2C0}"/>
                  </a:ext>
                </a:extLst>
              </p:cNvPr>
              <p:cNvSpPr/>
              <p:nvPr/>
            </p:nvSpPr>
            <p:spPr>
              <a:xfrm>
                <a:off x="7925397" y="5011919"/>
                <a:ext cx="11279" cy="7841"/>
              </a:xfrm>
              <a:custGeom>
                <a:avLst/>
                <a:gdLst/>
                <a:ahLst/>
                <a:cxnLst/>
                <a:rect l="l" t="t" r="r" b="b"/>
                <a:pathLst>
                  <a:path w="187" h="130" extrusionOk="0">
                    <a:moveTo>
                      <a:pt x="104" y="0"/>
                    </a:moveTo>
                    <a:cubicBezTo>
                      <a:pt x="24" y="0"/>
                      <a:pt x="0" y="109"/>
                      <a:pt x="75" y="128"/>
                    </a:cubicBezTo>
                    <a:cubicBezTo>
                      <a:pt x="82" y="129"/>
                      <a:pt x="88" y="130"/>
                      <a:pt x="94" y="130"/>
                    </a:cubicBezTo>
                    <a:cubicBezTo>
                      <a:pt x="167" y="130"/>
                      <a:pt x="187" y="28"/>
                      <a:pt x="115" y="1"/>
                    </a:cubicBezTo>
                    <a:cubicBezTo>
                      <a:pt x="111" y="0"/>
                      <a:pt x="108"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33;p37">
                <a:extLst>
                  <a:ext uri="{FF2B5EF4-FFF2-40B4-BE49-F238E27FC236}">
                    <a16:creationId xmlns:a16="http://schemas.microsoft.com/office/drawing/2014/main" id="{DFDB5E07-4BC6-E309-3C25-D211FE5CBDB5}"/>
                  </a:ext>
                </a:extLst>
              </p:cNvPr>
              <p:cNvSpPr/>
              <p:nvPr/>
            </p:nvSpPr>
            <p:spPr>
              <a:xfrm>
                <a:off x="7791192" y="5001786"/>
                <a:ext cx="11159" cy="7962"/>
              </a:xfrm>
              <a:custGeom>
                <a:avLst/>
                <a:gdLst/>
                <a:ahLst/>
                <a:cxnLst/>
                <a:rect l="l" t="t" r="r" b="b"/>
                <a:pathLst>
                  <a:path w="185" h="132" extrusionOk="0">
                    <a:moveTo>
                      <a:pt x="94" y="1"/>
                    </a:moveTo>
                    <a:cubicBezTo>
                      <a:pt x="20" y="1"/>
                      <a:pt x="1" y="112"/>
                      <a:pt x="83" y="130"/>
                    </a:cubicBezTo>
                    <a:cubicBezTo>
                      <a:pt x="88" y="131"/>
                      <a:pt x="93" y="132"/>
                      <a:pt x="98" y="132"/>
                    </a:cubicBezTo>
                    <a:cubicBezTo>
                      <a:pt x="164" y="132"/>
                      <a:pt x="185" y="21"/>
                      <a:pt x="112" y="3"/>
                    </a:cubicBezTo>
                    <a:cubicBezTo>
                      <a:pt x="106" y="1"/>
                      <a:pt x="100" y="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34;p37">
                <a:extLst>
                  <a:ext uri="{FF2B5EF4-FFF2-40B4-BE49-F238E27FC236}">
                    <a16:creationId xmlns:a16="http://schemas.microsoft.com/office/drawing/2014/main" id="{EF3F279B-5E98-F5A9-1E4A-D7D9467D3EC0}"/>
                  </a:ext>
                </a:extLst>
              </p:cNvPr>
              <p:cNvSpPr/>
              <p:nvPr/>
            </p:nvSpPr>
            <p:spPr>
              <a:xfrm>
                <a:off x="7669472" y="4665458"/>
                <a:ext cx="100791" cy="84867"/>
              </a:xfrm>
              <a:custGeom>
                <a:avLst/>
                <a:gdLst/>
                <a:ahLst/>
                <a:cxnLst/>
                <a:rect l="l" t="t" r="r" b="b"/>
                <a:pathLst>
                  <a:path w="1671" h="1407" extrusionOk="0">
                    <a:moveTo>
                      <a:pt x="1328" y="0"/>
                    </a:moveTo>
                    <a:cubicBezTo>
                      <a:pt x="1123" y="0"/>
                      <a:pt x="822" y="149"/>
                      <a:pt x="547" y="410"/>
                    </a:cubicBezTo>
                    <a:cubicBezTo>
                      <a:pt x="176" y="762"/>
                      <a:pt x="0" y="1172"/>
                      <a:pt x="147" y="1338"/>
                    </a:cubicBezTo>
                    <a:cubicBezTo>
                      <a:pt x="190" y="1385"/>
                      <a:pt x="254" y="1407"/>
                      <a:pt x="333" y="1407"/>
                    </a:cubicBezTo>
                    <a:cubicBezTo>
                      <a:pt x="538" y="1407"/>
                      <a:pt x="839" y="1258"/>
                      <a:pt x="1114" y="996"/>
                    </a:cubicBezTo>
                    <a:cubicBezTo>
                      <a:pt x="1485" y="645"/>
                      <a:pt x="1671" y="225"/>
                      <a:pt x="1514" y="68"/>
                    </a:cubicBezTo>
                    <a:cubicBezTo>
                      <a:pt x="1471" y="22"/>
                      <a:pt x="1406" y="0"/>
                      <a:pt x="13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 name="Google Shape;2435;p37">
            <a:extLst>
              <a:ext uri="{FF2B5EF4-FFF2-40B4-BE49-F238E27FC236}">
                <a16:creationId xmlns:a16="http://schemas.microsoft.com/office/drawing/2014/main" id="{4703F553-8835-1520-97E7-7DC6BC103846}"/>
              </a:ext>
            </a:extLst>
          </p:cNvPr>
          <p:cNvGrpSpPr/>
          <p:nvPr/>
        </p:nvGrpSpPr>
        <p:grpSpPr>
          <a:xfrm rot="-2241623">
            <a:off x="216771" y="4177581"/>
            <a:ext cx="392383" cy="339285"/>
            <a:chOff x="114900" y="1099975"/>
            <a:chExt cx="392400" cy="339300"/>
          </a:xfrm>
        </p:grpSpPr>
        <p:sp>
          <p:nvSpPr>
            <p:cNvPr id="26" name="Google Shape;2436;p37">
              <a:extLst>
                <a:ext uri="{FF2B5EF4-FFF2-40B4-BE49-F238E27FC236}">
                  <a16:creationId xmlns:a16="http://schemas.microsoft.com/office/drawing/2014/main" id="{96FE61C1-D740-F39C-F659-502C8F2B1DD7}"/>
                </a:ext>
              </a:extLst>
            </p:cNvPr>
            <p:cNvSpPr/>
            <p:nvPr/>
          </p:nvSpPr>
          <p:spPr>
            <a:xfrm>
              <a:off x="114900" y="1099975"/>
              <a:ext cx="392400" cy="339300"/>
            </a:xfrm>
            <a:prstGeom prst="triangle">
              <a:avLst>
                <a:gd name="adj" fmla="val 50000"/>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37;p37">
              <a:extLst>
                <a:ext uri="{FF2B5EF4-FFF2-40B4-BE49-F238E27FC236}">
                  <a16:creationId xmlns:a16="http://schemas.microsoft.com/office/drawing/2014/main" id="{AE205E04-6032-22D3-902A-84F6A480E933}"/>
                </a:ext>
              </a:extLst>
            </p:cNvPr>
            <p:cNvSpPr/>
            <p:nvPr/>
          </p:nvSpPr>
          <p:spPr>
            <a:xfrm>
              <a:off x="114900" y="1099975"/>
              <a:ext cx="392400" cy="3393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2438;p37">
            <a:extLst>
              <a:ext uri="{FF2B5EF4-FFF2-40B4-BE49-F238E27FC236}">
                <a16:creationId xmlns:a16="http://schemas.microsoft.com/office/drawing/2014/main" id="{B5F72856-15DD-8652-7D48-818154779E9B}"/>
              </a:ext>
            </a:extLst>
          </p:cNvPr>
          <p:cNvGrpSpPr/>
          <p:nvPr/>
        </p:nvGrpSpPr>
        <p:grpSpPr>
          <a:xfrm>
            <a:off x="117357" y="2689345"/>
            <a:ext cx="262941" cy="262941"/>
            <a:chOff x="-250650" y="2042750"/>
            <a:chExt cx="327000" cy="327000"/>
          </a:xfrm>
        </p:grpSpPr>
        <p:sp>
          <p:nvSpPr>
            <p:cNvPr id="31" name="Google Shape;2439;p37">
              <a:extLst>
                <a:ext uri="{FF2B5EF4-FFF2-40B4-BE49-F238E27FC236}">
                  <a16:creationId xmlns:a16="http://schemas.microsoft.com/office/drawing/2014/main" id="{16005DEC-2C65-58DA-7F98-53E069D9B14B}"/>
                </a:ext>
              </a:extLst>
            </p:cNvPr>
            <p:cNvSpPr/>
            <p:nvPr/>
          </p:nvSpPr>
          <p:spPr>
            <a:xfrm>
              <a:off x="-250650" y="2042750"/>
              <a:ext cx="327000" cy="327000"/>
            </a:xfrm>
            <a:prstGeom prst="ellipse">
              <a:avLst/>
            </a:pr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440;p37">
              <a:extLst>
                <a:ext uri="{FF2B5EF4-FFF2-40B4-BE49-F238E27FC236}">
                  <a16:creationId xmlns:a16="http://schemas.microsoft.com/office/drawing/2014/main" id="{FC01DBCD-B30A-1B39-A270-B2969E0F9C91}"/>
                </a:ext>
              </a:extLst>
            </p:cNvPr>
            <p:cNvSpPr/>
            <p:nvPr/>
          </p:nvSpPr>
          <p:spPr>
            <a:xfrm>
              <a:off x="-250650" y="2042750"/>
              <a:ext cx="327000" cy="327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447;p38">
            <a:extLst>
              <a:ext uri="{FF2B5EF4-FFF2-40B4-BE49-F238E27FC236}">
                <a16:creationId xmlns:a16="http://schemas.microsoft.com/office/drawing/2014/main" id="{56EF300E-B276-C4FE-AE9B-6FE7F1894DE2}"/>
              </a:ext>
            </a:extLst>
          </p:cNvPr>
          <p:cNvGrpSpPr/>
          <p:nvPr/>
        </p:nvGrpSpPr>
        <p:grpSpPr>
          <a:xfrm>
            <a:off x="8160422" y="4552917"/>
            <a:ext cx="751084" cy="676027"/>
            <a:chOff x="6046800" y="239000"/>
            <a:chExt cx="962745" cy="1027723"/>
          </a:xfrm>
        </p:grpSpPr>
        <p:sp>
          <p:nvSpPr>
            <p:cNvPr id="34" name="Google Shape;2448;p38">
              <a:extLst>
                <a:ext uri="{FF2B5EF4-FFF2-40B4-BE49-F238E27FC236}">
                  <a16:creationId xmlns:a16="http://schemas.microsoft.com/office/drawing/2014/main" id="{1C75E73C-EDC4-CA82-A698-837C6DB95B25}"/>
                </a:ext>
              </a:extLst>
            </p:cNvPr>
            <p:cNvSpPr/>
            <p:nvPr/>
          </p:nvSpPr>
          <p:spPr>
            <a:xfrm>
              <a:off x="6052371" y="239000"/>
              <a:ext cx="951626" cy="1027714"/>
            </a:xfrm>
            <a:custGeom>
              <a:avLst/>
              <a:gdLst/>
              <a:ahLst/>
              <a:cxnLst/>
              <a:rect l="l" t="t" r="r" b="b"/>
              <a:pathLst>
                <a:path w="12507" h="13507" extrusionOk="0">
                  <a:moveTo>
                    <a:pt x="9565" y="128"/>
                  </a:moveTo>
                  <a:lnTo>
                    <a:pt x="10435" y="1222"/>
                  </a:lnTo>
                  <a:lnTo>
                    <a:pt x="10445" y="1232"/>
                  </a:lnTo>
                  <a:lnTo>
                    <a:pt x="10816" y="1515"/>
                  </a:lnTo>
                  <a:lnTo>
                    <a:pt x="10767" y="1584"/>
                  </a:lnTo>
                  <a:cubicBezTo>
                    <a:pt x="10398" y="1328"/>
                    <a:pt x="9965" y="1183"/>
                    <a:pt x="9521" y="1183"/>
                  </a:cubicBezTo>
                  <a:cubicBezTo>
                    <a:pt x="9506" y="1183"/>
                    <a:pt x="9492" y="1183"/>
                    <a:pt x="9477" y="1183"/>
                  </a:cubicBezTo>
                  <a:cubicBezTo>
                    <a:pt x="8549" y="1212"/>
                    <a:pt x="7914" y="1916"/>
                    <a:pt x="7914" y="1916"/>
                  </a:cubicBezTo>
                  <a:lnTo>
                    <a:pt x="9546" y="3166"/>
                  </a:lnTo>
                  <a:lnTo>
                    <a:pt x="9360" y="3401"/>
                  </a:lnTo>
                  <a:cubicBezTo>
                    <a:pt x="8510" y="2756"/>
                    <a:pt x="7494" y="2395"/>
                    <a:pt x="6439" y="2365"/>
                  </a:cubicBezTo>
                  <a:lnTo>
                    <a:pt x="6439" y="1789"/>
                  </a:lnTo>
                  <a:lnTo>
                    <a:pt x="6869" y="1789"/>
                  </a:lnTo>
                  <a:cubicBezTo>
                    <a:pt x="7113" y="1789"/>
                    <a:pt x="7113" y="1427"/>
                    <a:pt x="6869" y="1427"/>
                  </a:cubicBezTo>
                  <a:lnTo>
                    <a:pt x="5638" y="1427"/>
                  </a:lnTo>
                  <a:cubicBezTo>
                    <a:pt x="5394" y="1427"/>
                    <a:pt x="5394" y="1789"/>
                    <a:pt x="5638" y="1789"/>
                  </a:cubicBezTo>
                  <a:lnTo>
                    <a:pt x="6077" y="1789"/>
                  </a:lnTo>
                  <a:lnTo>
                    <a:pt x="6077" y="2365"/>
                  </a:lnTo>
                  <a:cubicBezTo>
                    <a:pt x="5012" y="2395"/>
                    <a:pt x="3996" y="2766"/>
                    <a:pt x="3156" y="3401"/>
                  </a:cubicBezTo>
                  <a:lnTo>
                    <a:pt x="2980" y="3166"/>
                  </a:lnTo>
                  <a:lnTo>
                    <a:pt x="4612" y="1916"/>
                  </a:lnTo>
                  <a:cubicBezTo>
                    <a:pt x="4612" y="1916"/>
                    <a:pt x="3977" y="1212"/>
                    <a:pt x="3049" y="1183"/>
                  </a:cubicBezTo>
                  <a:cubicBezTo>
                    <a:pt x="3034" y="1183"/>
                    <a:pt x="3020" y="1183"/>
                    <a:pt x="3006" y="1183"/>
                  </a:cubicBezTo>
                  <a:cubicBezTo>
                    <a:pt x="2561" y="1183"/>
                    <a:pt x="2128" y="1328"/>
                    <a:pt x="1759" y="1584"/>
                  </a:cubicBezTo>
                  <a:lnTo>
                    <a:pt x="1710" y="1515"/>
                  </a:lnTo>
                  <a:lnTo>
                    <a:pt x="2081" y="1232"/>
                  </a:lnTo>
                  <a:lnTo>
                    <a:pt x="2081" y="1222"/>
                  </a:lnTo>
                  <a:lnTo>
                    <a:pt x="2951" y="128"/>
                  </a:lnTo>
                  <a:close/>
                  <a:moveTo>
                    <a:pt x="2922" y="1"/>
                  </a:moveTo>
                  <a:cubicBezTo>
                    <a:pt x="2902" y="1"/>
                    <a:pt x="2883" y="11"/>
                    <a:pt x="2873" y="30"/>
                  </a:cubicBezTo>
                  <a:lnTo>
                    <a:pt x="1984" y="1134"/>
                  </a:lnTo>
                  <a:lnTo>
                    <a:pt x="1632" y="1418"/>
                  </a:lnTo>
                  <a:lnTo>
                    <a:pt x="1515" y="1261"/>
                  </a:lnTo>
                  <a:lnTo>
                    <a:pt x="1192" y="1505"/>
                  </a:lnTo>
                  <a:lnTo>
                    <a:pt x="1319" y="1672"/>
                  </a:lnTo>
                  <a:lnTo>
                    <a:pt x="1163" y="1799"/>
                  </a:lnTo>
                  <a:cubicBezTo>
                    <a:pt x="1134" y="1818"/>
                    <a:pt x="1134" y="1857"/>
                    <a:pt x="1153" y="1886"/>
                  </a:cubicBezTo>
                  <a:cubicBezTo>
                    <a:pt x="1164" y="1903"/>
                    <a:pt x="1181" y="1910"/>
                    <a:pt x="1198" y="1910"/>
                  </a:cubicBezTo>
                  <a:cubicBezTo>
                    <a:pt x="1213" y="1910"/>
                    <a:pt x="1228" y="1905"/>
                    <a:pt x="1241" y="1896"/>
                  </a:cubicBezTo>
                  <a:lnTo>
                    <a:pt x="1398" y="1769"/>
                  </a:lnTo>
                  <a:lnTo>
                    <a:pt x="1437" y="1828"/>
                  </a:lnTo>
                  <a:cubicBezTo>
                    <a:pt x="0" y="3098"/>
                    <a:pt x="1036" y="4671"/>
                    <a:pt x="1036" y="4671"/>
                  </a:cubicBezTo>
                  <a:lnTo>
                    <a:pt x="1554" y="4270"/>
                  </a:lnTo>
                  <a:lnTo>
                    <a:pt x="2658" y="3411"/>
                  </a:lnTo>
                  <a:lnTo>
                    <a:pt x="2844" y="3655"/>
                  </a:lnTo>
                  <a:cubicBezTo>
                    <a:pt x="303" y="5902"/>
                    <a:pt x="596" y="9957"/>
                    <a:pt x="3439" y="11803"/>
                  </a:cubicBezTo>
                  <a:lnTo>
                    <a:pt x="2922" y="13425"/>
                  </a:lnTo>
                  <a:cubicBezTo>
                    <a:pt x="2912" y="13454"/>
                    <a:pt x="2922" y="13474"/>
                    <a:pt x="2941" y="13493"/>
                  </a:cubicBezTo>
                  <a:cubicBezTo>
                    <a:pt x="2952" y="13500"/>
                    <a:pt x="2963" y="13504"/>
                    <a:pt x="2975" y="13504"/>
                  </a:cubicBezTo>
                  <a:cubicBezTo>
                    <a:pt x="2996" y="13504"/>
                    <a:pt x="3017" y="13493"/>
                    <a:pt x="3029" y="13474"/>
                  </a:cubicBezTo>
                  <a:lnTo>
                    <a:pt x="3987" y="12116"/>
                  </a:lnTo>
                  <a:cubicBezTo>
                    <a:pt x="4700" y="12468"/>
                    <a:pt x="5477" y="12643"/>
                    <a:pt x="6255" y="12643"/>
                  </a:cubicBezTo>
                  <a:cubicBezTo>
                    <a:pt x="7032" y="12643"/>
                    <a:pt x="7812" y="12468"/>
                    <a:pt x="8530" y="12116"/>
                  </a:cubicBezTo>
                  <a:lnTo>
                    <a:pt x="9487" y="13474"/>
                  </a:lnTo>
                  <a:cubicBezTo>
                    <a:pt x="9500" y="13497"/>
                    <a:pt x="9521" y="13507"/>
                    <a:pt x="9540" y="13507"/>
                  </a:cubicBezTo>
                  <a:cubicBezTo>
                    <a:pt x="9578" y="13507"/>
                    <a:pt x="9614" y="13470"/>
                    <a:pt x="9595" y="13425"/>
                  </a:cubicBezTo>
                  <a:lnTo>
                    <a:pt x="9067" y="11803"/>
                  </a:lnTo>
                  <a:cubicBezTo>
                    <a:pt x="11910" y="9957"/>
                    <a:pt x="12213" y="5902"/>
                    <a:pt x="9663" y="3655"/>
                  </a:cubicBezTo>
                  <a:lnTo>
                    <a:pt x="9849" y="3411"/>
                  </a:lnTo>
                  <a:lnTo>
                    <a:pt x="11480" y="4671"/>
                  </a:lnTo>
                  <a:cubicBezTo>
                    <a:pt x="11480" y="4671"/>
                    <a:pt x="12506" y="3098"/>
                    <a:pt x="11070" y="1828"/>
                  </a:cubicBezTo>
                  <a:lnTo>
                    <a:pt x="11109" y="1769"/>
                  </a:lnTo>
                  <a:lnTo>
                    <a:pt x="11265" y="1896"/>
                  </a:lnTo>
                  <a:cubicBezTo>
                    <a:pt x="11277" y="1906"/>
                    <a:pt x="11288" y="1910"/>
                    <a:pt x="11300" y="1910"/>
                  </a:cubicBezTo>
                  <a:cubicBezTo>
                    <a:pt x="11349" y="1910"/>
                    <a:pt x="11391" y="1838"/>
                    <a:pt x="11344" y="1799"/>
                  </a:cubicBezTo>
                  <a:lnTo>
                    <a:pt x="11187" y="1672"/>
                  </a:lnTo>
                  <a:lnTo>
                    <a:pt x="11314" y="1505"/>
                  </a:lnTo>
                  <a:lnTo>
                    <a:pt x="10992" y="1261"/>
                  </a:lnTo>
                  <a:lnTo>
                    <a:pt x="10875" y="1418"/>
                  </a:lnTo>
                  <a:lnTo>
                    <a:pt x="10523" y="1134"/>
                  </a:lnTo>
                  <a:lnTo>
                    <a:pt x="9634" y="30"/>
                  </a:lnTo>
                  <a:cubicBezTo>
                    <a:pt x="9624" y="11"/>
                    <a:pt x="9604" y="1"/>
                    <a:pt x="9585"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2449;p38">
              <a:extLst>
                <a:ext uri="{FF2B5EF4-FFF2-40B4-BE49-F238E27FC236}">
                  <a16:creationId xmlns:a16="http://schemas.microsoft.com/office/drawing/2014/main" id="{06962BE2-A1F9-6C8E-2D06-A9FD7A879660}"/>
                </a:ext>
              </a:extLst>
            </p:cNvPr>
            <p:cNvGrpSpPr/>
            <p:nvPr/>
          </p:nvGrpSpPr>
          <p:grpSpPr>
            <a:xfrm>
              <a:off x="6046800" y="239761"/>
              <a:ext cx="962745" cy="1026962"/>
              <a:chOff x="6046800" y="239761"/>
              <a:chExt cx="962745" cy="1026962"/>
            </a:xfrm>
          </p:grpSpPr>
          <p:sp>
            <p:nvSpPr>
              <p:cNvPr id="36" name="Google Shape;2450;p38">
                <a:extLst>
                  <a:ext uri="{FF2B5EF4-FFF2-40B4-BE49-F238E27FC236}">
                    <a16:creationId xmlns:a16="http://schemas.microsoft.com/office/drawing/2014/main" id="{02ADC722-95FB-05F2-9419-BF102A3736D5}"/>
                  </a:ext>
                </a:extLst>
              </p:cNvPr>
              <p:cNvSpPr/>
              <p:nvPr/>
            </p:nvSpPr>
            <p:spPr>
              <a:xfrm>
                <a:off x="6142672" y="335632"/>
                <a:ext cx="162142" cy="197143"/>
              </a:xfrm>
              <a:custGeom>
                <a:avLst/>
                <a:gdLst/>
                <a:ahLst/>
                <a:cxnLst/>
                <a:rect l="l" t="t" r="r" b="b"/>
                <a:pathLst>
                  <a:path w="2131" h="2591" extrusionOk="0">
                    <a:moveTo>
                      <a:pt x="323" y="1"/>
                    </a:moveTo>
                    <a:lnTo>
                      <a:pt x="1" y="245"/>
                    </a:lnTo>
                    <a:lnTo>
                      <a:pt x="1808" y="2590"/>
                    </a:lnTo>
                    <a:lnTo>
                      <a:pt x="2131" y="2346"/>
                    </a:lnTo>
                    <a:lnTo>
                      <a:pt x="3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51;p38">
                <a:extLst>
                  <a:ext uri="{FF2B5EF4-FFF2-40B4-BE49-F238E27FC236}">
                    <a16:creationId xmlns:a16="http://schemas.microsoft.com/office/drawing/2014/main" id="{A7032BD6-08FC-DFB9-7636-B9A2B725EE2F}"/>
                  </a:ext>
                </a:extLst>
              </p:cNvPr>
              <p:cNvSpPr/>
              <p:nvPr/>
            </p:nvSpPr>
            <p:spPr>
              <a:xfrm>
                <a:off x="6046800" y="328936"/>
                <a:ext cx="356166" cy="265469"/>
              </a:xfrm>
              <a:custGeom>
                <a:avLst/>
                <a:gdLst/>
                <a:ahLst/>
                <a:cxnLst/>
                <a:rect l="l" t="t" r="r" b="b"/>
                <a:pathLst>
                  <a:path w="4681" h="3489" extrusionOk="0">
                    <a:moveTo>
                      <a:pt x="3072" y="1"/>
                    </a:moveTo>
                    <a:cubicBezTo>
                      <a:pt x="2653" y="1"/>
                      <a:pt x="2180" y="132"/>
                      <a:pt x="1671" y="519"/>
                    </a:cubicBezTo>
                    <a:cubicBezTo>
                      <a:pt x="1" y="1809"/>
                      <a:pt x="1105" y="3489"/>
                      <a:pt x="1105" y="3489"/>
                    </a:cubicBezTo>
                    <a:lnTo>
                      <a:pt x="4680" y="734"/>
                    </a:lnTo>
                    <a:cubicBezTo>
                      <a:pt x="4680" y="734"/>
                      <a:pt x="4055" y="30"/>
                      <a:pt x="3117" y="1"/>
                    </a:cubicBezTo>
                    <a:cubicBezTo>
                      <a:pt x="3102" y="1"/>
                      <a:pt x="3087" y="1"/>
                      <a:pt x="3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52;p38">
                <a:extLst>
                  <a:ext uri="{FF2B5EF4-FFF2-40B4-BE49-F238E27FC236}">
                    <a16:creationId xmlns:a16="http://schemas.microsoft.com/office/drawing/2014/main" id="{BEBA56C2-0184-1368-053A-C94D554B5EA1}"/>
                  </a:ext>
                </a:extLst>
              </p:cNvPr>
              <p:cNvSpPr/>
              <p:nvPr/>
            </p:nvSpPr>
            <p:spPr>
              <a:xfrm>
                <a:off x="6751534" y="334947"/>
                <a:ext cx="161382" cy="197828"/>
              </a:xfrm>
              <a:custGeom>
                <a:avLst/>
                <a:gdLst/>
                <a:ahLst/>
                <a:cxnLst/>
                <a:rect l="l" t="t" r="r" b="b"/>
                <a:pathLst>
                  <a:path w="2121" h="2600" extrusionOk="0">
                    <a:moveTo>
                      <a:pt x="1798" y="0"/>
                    </a:moveTo>
                    <a:lnTo>
                      <a:pt x="1" y="2355"/>
                    </a:lnTo>
                    <a:lnTo>
                      <a:pt x="313" y="2599"/>
                    </a:lnTo>
                    <a:lnTo>
                      <a:pt x="2121" y="254"/>
                    </a:lnTo>
                    <a:lnTo>
                      <a:pt x="17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53;p38">
                <a:extLst>
                  <a:ext uri="{FF2B5EF4-FFF2-40B4-BE49-F238E27FC236}">
                    <a16:creationId xmlns:a16="http://schemas.microsoft.com/office/drawing/2014/main" id="{E4F2AD4E-67E4-E123-25E0-835B63C508BF}"/>
                  </a:ext>
                </a:extLst>
              </p:cNvPr>
              <p:cNvSpPr/>
              <p:nvPr/>
            </p:nvSpPr>
            <p:spPr>
              <a:xfrm>
                <a:off x="6653379" y="328936"/>
                <a:ext cx="356166" cy="265469"/>
              </a:xfrm>
              <a:custGeom>
                <a:avLst/>
                <a:gdLst/>
                <a:ahLst/>
                <a:cxnLst/>
                <a:rect l="l" t="t" r="r" b="b"/>
                <a:pathLst>
                  <a:path w="4681" h="3489" extrusionOk="0">
                    <a:moveTo>
                      <a:pt x="1610" y="1"/>
                    </a:moveTo>
                    <a:cubicBezTo>
                      <a:pt x="1594" y="1"/>
                      <a:pt x="1579" y="1"/>
                      <a:pt x="1564" y="1"/>
                    </a:cubicBezTo>
                    <a:cubicBezTo>
                      <a:pt x="636" y="30"/>
                      <a:pt x="1" y="734"/>
                      <a:pt x="1" y="734"/>
                    </a:cubicBezTo>
                    <a:lnTo>
                      <a:pt x="3577" y="3489"/>
                    </a:lnTo>
                    <a:cubicBezTo>
                      <a:pt x="3577" y="3489"/>
                      <a:pt x="4681" y="1809"/>
                      <a:pt x="3010" y="519"/>
                    </a:cubicBezTo>
                    <a:cubicBezTo>
                      <a:pt x="2511" y="132"/>
                      <a:pt x="2029" y="1"/>
                      <a:pt x="16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54;p38">
                <a:extLst>
                  <a:ext uri="{FF2B5EF4-FFF2-40B4-BE49-F238E27FC236}">
                    <a16:creationId xmlns:a16="http://schemas.microsoft.com/office/drawing/2014/main" id="{6A2161FB-DA96-0EF0-93BC-7F9F5EBF0CFD}"/>
                  </a:ext>
                </a:extLst>
              </p:cNvPr>
              <p:cNvSpPr/>
              <p:nvPr/>
            </p:nvSpPr>
            <p:spPr>
              <a:xfrm>
                <a:off x="6138259" y="239761"/>
                <a:ext cx="782256" cy="145023"/>
              </a:xfrm>
              <a:custGeom>
                <a:avLst/>
                <a:gdLst/>
                <a:ahLst/>
                <a:cxnLst/>
                <a:rect l="l" t="t" r="r" b="b"/>
                <a:pathLst>
                  <a:path w="10281" h="1906" extrusionOk="0">
                    <a:moveTo>
                      <a:pt x="1788" y="1"/>
                    </a:moveTo>
                    <a:cubicBezTo>
                      <a:pt x="1769" y="1"/>
                      <a:pt x="1749" y="1"/>
                      <a:pt x="1739" y="20"/>
                    </a:cubicBezTo>
                    <a:lnTo>
                      <a:pt x="860" y="1134"/>
                    </a:lnTo>
                    <a:lnTo>
                      <a:pt x="30" y="1798"/>
                    </a:lnTo>
                    <a:cubicBezTo>
                      <a:pt x="10" y="1818"/>
                      <a:pt x="0" y="1857"/>
                      <a:pt x="20" y="1876"/>
                    </a:cubicBezTo>
                    <a:cubicBezTo>
                      <a:pt x="39" y="1896"/>
                      <a:pt x="49" y="1906"/>
                      <a:pt x="69" y="1906"/>
                    </a:cubicBezTo>
                    <a:cubicBezTo>
                      <a:pt x="88" y="1906"/>
                      <a:pt x="98" y="1896"/>
                      <a:pt x="108" y="1886"/>
                    </a:cubicBezTo>
                    <a:lnTo>
                      <a:pt x="938" y="1222"/>
                    </a:lnTo>
                    <a:lnTo>
                      <a:pt x="948" y="1212"/>
                    </a:lnTo>
                    <a:lnTo>
                      <a:pt x="1818" y="118"/>
                    </a:lnTo>
                    <a:lnTo>
                      <a:pt x="8432" y="118"/>
                    </a:lnTo>
                    <a:lnTo>
                      <a:pt x="9311" y="1212"/>
                    </a:lnTo>
                    <a:lnTo>
                      <a:pt x="9321" y="1222"/>
                    </a:lnTo>
                    <a:lnTo>
                      <a:pt x="10151" y="1886"/>
                    </a:lnTo>
                    <a:cubicBezTo>
                      <a:pt x="10164" y="1899"/>
                      <a:pt x="10179" y="1904"/>
                      <a:pt x="10192" y="1904"/>
                    </a:cubicBezTo>
                    <a:cubicBezTo>
                      <a:pt x="10241" y="1904"/>
                      <a:pt x="10281" y="1836"/>
                      <a:pt x="10220" y="1798"/>
                    </a:cubicBezTo>
                    <a:lnTo>
                      <a:pt x="9399" y="1134"/>
                    </a:lnTo>
                    <a:lnTo>
                      <a:pt x="8510" y="20"/>
                    </a:lnTo>
                    <a:cubicBezTo>
                      <a:pt x="8500" y="1"/>
                      <a:pt x="8481" y="1"/>
                      <a:pt x="8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55;p38">
                <a:extLst>
                  <a:ext uri="{FF2B5EF4-FFF2-40B4-BE49-F238E27FC236}">
                    <a16:creationId xmlns:a16="http://schemas.microsoft.com/office/drawing/2014/main" id="{C5A60037-BCEC-4BC1-C1F9-44ADD6A37EFF}"/>
                  </a:ext>
                </a:extLst>
              </p:cNvPr>
              <p:cNvSpPr/>
              <p:nvPr/>
            </p:nvSpPr>
            <p:spPr>
              <a:xfrm>
                <a:off x="6514365" y="357393"/>
                <a:ext cx="27620" cy="106979"/>
              </a:xfrm>
              <a:custGeom>
                <a:avLst/>
                <a:gdLst/>
                <a:ahLst/>
                <a:cxnLst/>
                <a:rect l="l" t="t" r="r" b="b"/>
                <a:pathLst>
                  <a:path w="363" h="1406" extrusionOk="0">
                    <a:moveTo>
                      <a:pt x="182" y="1"/>
                    </a:moveTo>
                    <a:cubicBezTo>
                      <a:pt x="91" y="1"/>
                      <a:pt x="1" y="62"/>
                      <a:pt x="1" y="184"/>
                    </a:cubicBezTo>
                    <a:lnTo>
                      <a:pt x="1" y="1220"/>
                    </a:lnTo>
                    <a:cubicBezTo>
                      <a:pt x="1" y="1317"/>
                      <a:pt x="79" y="1405"/>
                      <a:pt x="187" y="1405"/>
                    </a:cubicBezTo>
                    <a:cubicBezTo>
                      <a:pt x="284" y="1405"/>
                      <a:pt x="362" y="1317"/>
                      <a:pt x="362" y="1220"/>
                    </a:cubicBezTo>
                    <a:lnTo>
                      <a:pt x="362" y="184"/>
                    </a:lnTo>
                    <a:cubicBezTo>
                      <a:pt x="362" y="62"/>
                      <a:pt x="272" y="1"/>
                      <a:pt x="182" y="1"/>
                    </a:cubicBezTo>
                    <a:close/>
                  </a:path>
                </a:pathLst>
              </a:custGeom>
              <a:solidFill>
                <a:srgbClr val="E26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56;p38">
                <a:extLst>
                  <a:ext uri="{FF2B5EF4-FFF2-40B4-BE49-F238E27FC236}">
                    <a16:creationId xmlns:a16="http://schemas.microsoft.com/office/drawing/2014/main" id="{1CFEB51F-3AF1-CFF9-2784-C929CD9003A4}"/>
                  </a:ext>
                </a:extLst>
              </p:cNvPr>
              <p:cNvSpPr/>
              <p:nvPr/>
            </p:nvSpPr>
            <p:spPr>
              <a:xfrm>
                <a:off x="6463081" y="347578"/>
                <a:ext cx="130947" cy="27544"/>
              </a:xfrm>
              <a:custGeom>
                <a:avLst/>
                <a:gdLst/>
                <a:ahLst/>
                <a:cxnLst/>
                <a:rect l="l" t="t" r="r" b="b"/>
                <a:pathLst>
                  <a:path w="1721" h="362" extrusionOk="0">
                    <a:moveTo>
                      <a:pt x="245" y="0"/>
                    </a:moveTo>
                    <a:cubicBezTo>
                      <a:pt x="1" y="0"/>
                      <a:pt x="1" y="362"/>
                      <a:pt x="245" y="362"/>
                    </a:cubicBezTo>
                    <a:lnTo>
                      <a:pt x="1476" y="362"/>
                    </a:lnTo>
                    <a:cubicBezTo>
                      <a:pt x="1720" y="362"/>
                      <a:pt x="1720" y="0"/>
                      <a:pt x="1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57;p38">
                <a:extLst>
                  <a:ext uri="{FF2B5EF4-FFF2-40B4-BE49-F238E27FC236}">
                    <a16:creationId xmlns:a16="http://schemas.microsoft.com/office/drawing/2014/main" id="{7A6C9DB8-0AC5-EF1E-8E8E-525B8FCE5E57}"/>
                  </a:ext>
                </a:extLst>
              </p:cNvPr>
              <p:cNvSpPr/>
              <p:nvPr/>
            </p:nvSpPr>
            <p:spPr>
              <a:xfrm>
                <a:off x="6273544" y="1069428"/>
                <a:ext cx="123642" cy="197067"/>
              </a:xfrm>
              <a:custGeom>
                <a:avLst/>
                <a:gdLst/>
                <a:ahLst/>
                <a:cxnLst/>
                <a:rect l="l" t="t" r="r" b="b"/>
                <a:pathLst>
                  <a:path w="1625" h="2590" extrusionOk="0">
                    <a:moveTo>
                      <a:pt x="1106" y="1"/>
                    </a:moveTo>
                    <a:cubicBezTo>
                      <a:pt x="944" y="1"/>
                      <a:pt x="784" y="91"/>
                      <a:pt x="723" y="303"/>
                    </a:cubicBezTo>
                    <a:lnTo>
                      <a:pt x="10" y="2511"/>
                    </a:lnTo>
                    <a:cubicBezTo>
                      <a:pt x="0" y="2531"/>
                      <a:pt x="10" y="2560"/>
                      <a:pt x="30" y="2579"/>
                    </a:cubicBezTo>
                    <a:cubicBezTo>
                      <a:pt x="40" y="2586"/>
                      <a:pt x="52" y="2590"/>
                      <a:pt x="63" y="2590"/>
                    </a:cubicBezTo>
                    <a:cubicBezTo>
                      <a:pt x="84" y="2590"/>
                      <a:pt x="105" y="2579"/>
                      <a:pt x="118" y="2560"/>
                    </a:cubicBezTo>
                    <a:lnTo>
                      <a:pt x="1456" y="664"/>
                    </a:lnTo>
                    <a:cubicBezTo>
                      <a:pt x="1476" y="625"/>
                      <a:pt x="1495" y="596"/>
                      <a:pt x="1505" y="557"/>
                    </a:cubicBezTo>
                    <a:cubicBezTo>
                      <a:pt x="1625" y="228"/>
                      <a:pt x="1363" y="1"/>
                      <a:pt x="1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58;p38">
                <a:extLst>
                  <a:ext uri="{FF2B5EF4-FFF2-40B4-BE49-F238E27FC236}">
                    <a16:creationId xmlns:a16="http://schemas.microsoft.com/office/drawing/2014/main" id="{1D12F786-FACF-E591-158C-B01D01B38A5D}"/>
                  </a:ext>
                </a:extLst>
              </p:cNvPr>
              <p:cNvSpPr/>
              <p:nvPr/>
            </p:nvSpPr>
            <p:spPr>
              <a:xfrm>
                <a:off x="6658249" y="1077113"/>
                <a:ext cx="125544" cy="189610"/>
              </a:xfrm>
              <a:custGeom>
                <a:avLst/>
                <a:gdLst/>
                <a:ahLst/>
                <a:cxnLst/>
                <a:rect l="l" t="t" r="r" b="b"/>
                <a:pathLst>
                  <a:path w="1650" h="2492" extrusionOk="0">
                    <a:moveTo>
                      <a:pt x="640" y="0"/>
                    </a:moveTo>
                    <a:cubicBezTo>
                      <a:pt x="355" y="0"/>
                      <a:pt x="1" y="291"/>
                      <a:pt x="191" y="563"/>
                    </a:cubicBezTo>
                    <a:lnTo>
                      <a:pt x="1520" y="2459"/>
                    </a:lnTo>
                    <a:cubicBezTo>
                      <a:pt x="1533" y="2482"/>
                      <a:pt x="1553" y="2492"/>
                      <a:pt x="1573" y="2492"/>
                    </a:cubicBezTo>
                    <a:cubicBezTo>
                      <a:pt x="1612" y="2492"/>
                      <a:pt x="1650" y="2455"/>
                      <a:pt x="1637" y="2410"/>
                    </a:cubicBezTo>
                    <a:lnTo>
                      <a:pt x="914" y="202"/>
                    </a:lnTo>
                    <a:lnTo>
                      <a:pt x="924" y="192"/>
                    </a:lnTo>
                    <a:cubicBezTo>
                      <a:pt x="876" y="56"/>
                      <a:pt x="765" y="0"/>
                      <a:pt x="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59;p38">
                <a:extLst>
                  <a:ext uri="{FF2B5EF4-FFF2-40B4-BE49-F238E27FC236}">
                    <a16:creationId xmlns:a16="http://schemas.microsoft.com/office/drawing/2014/main" id="{933948AD-0FB8-8409-E6FF-BD494FC8D6E4}"/>
                  </a:ext>
                </a:extLst>
              </p:cNvPr>
              <p:cNvSpPr/>
              <p:nvPr/>
            </p:nvSpPr>
            <p:spPr>
              <a:xfrm>
                <a:off x="6185053" y="467265"/>
                <a:ext cx="685472" cy="685472"/>
              </a:xfrm>
              <a:custGeom>
                <a:avLst/>
                <a:gdLst/>
                <a:ahLst/>
                <a:cxnLst/>
                <a:rect l="l" t="t" r="r" b="b"/>
                <a:pathLst>
                  <a:path w="9009" h="9009" extrusionOk="0">
                    <a:moveTo>
                      <a:pt x="4515" y="0"/>
                    </a:moveTo>
                    <a:cubicBezTo>
                      <a:pt x="2023" y="0"/>
                      <a:pt x="11" y="2013"/>
                      <a:pt x="11" y="4504"/>
                    </a:cubicBezTo>
                    <a:cubicBezTo>
                      <a:pt x="1" y="5198"/>
                      <a:pt x="157" y="5872"/>
                      <a:pt x="470" y="6497"/>
                    </a:cubicBezTo>
                    <a:cubicBezTo>
                      <a:pt x="1046" y="7680"/>
                      <a:pt x="2121" y="8549"/>
                      <a:pt x="3411" y="8872"/>
                    </a:cubicBezTo>
                    <a:cubicBezTo>
                      <a:pt x="3772" y="8959"/>
                      <a:pt x="4143" y="9008"/>
                      <a:pt x="4515" y="9008"/>
                    </a:cubicBezTo>
                    <a:cubicBezTo>
                      <a:pt x="6996" y="9008"/>
                      <a:pt x="9009" y="6996"/>
                      <a:pt x="9009" y="4504"/>
                    </a:cubicBezTo>
                    <a:cubicBezTo>
                      <a:pt x="9009" y="2785"/>
                      <a:pt x="8042" y="1222"/>
                      <a:pt x="6498" y="469"/>
                    </a:cubicBezTo>
                    <a:cubicBezTo>
                      <a:pt x="5882" y="157"/>
                      <a:pt x="5199" y="0"/>
                      <a:pt x="45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60;p38">
                <a:extLst>
                  <a:ext uri="{FF2B5EF4-FFF2-40B4-BE49-F238E27FC236}">
                    <a16:creationId xmlns:a16="http://schemas.microsoft.com/office/drawing/2014/main" id="{2355CD24-3237-7FAA-35ED-BC1591E48F77}"/>
                  </a:ext>
                </a:extLst>
              </p:cNvPr>
              <p:cNvSpPr/>
              <p:nvPr/>
            </p:nvSpPr>
            <p:spPr>
              <a:xfrm>
                <a:off x="6499528" y="534147"/>
                <a:ext cx="49913" cy="43446"/>
              </a:xfrm>
              <a:custGeom>
                <a:avLst/>
                <a:gdLst/>
                <a:ahLst/>
                <a:cxnLst/>
                <a:rect l="l" t="t" r="r" b="b"/>
                <a:pathLst>
                  <a:path w="656" h="571" extrusionOk="0">
                    <a:moveTo>
                      <a:pt x="382" y="1"/>
                    </a:moveTo>
                    <a:cubicBezTo>
                      <a:pt x="128" y="10"/>
                      <a:pt x="1" y="313"/>
                      <a:pt x="176" y="489"/>
                    </a:cubicBezTo>
                    <a:cubicBezTo>
                      <a:pt x="233" y="545"/>
                      <a:pt x="302" y="571"/>
                      <a:pt x="370" y="571"/>
                    </a:cubicBezTo>
                    <a:cubicBezTo>
                      <a:pt x="515" y="571"/>
                      <a:pt x="655" y="457"/>
                      <a:pt x="655" y="284"/>
                    </a:cubicBezTo>
                    <a:cubicBezTo>
                      <a:pt x="655" y="128"/>
                      <a:pt x="528"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61;p38">
                <a:extLst>
                  <a:ext uri="{FF2B5EF4-FFF2-40B4-BE49-F238E27FC236}">
                    <a16:creationId xmlns:a16="http://schemas.microsoft.com/office/drawing/2014/main" id="{27E46B5E-A6A2-30D4-C6E0-DCAC58ED821F}"/>
                  </a:ext>
                </a:extLst>
              </p:cNvPr>
              <p:cNvSpPr/>
              <p:nvPr/>
            </p:nvSpPr>
            <p:spPr>
              <a:xfrm>
                <a:off x="6252696" y="788358"/>
                <a:ext cx="49913" cy="42761"/>
              </a:xfrm>
              <a:custGeom>
                <a:avLst/>
                <a:gdLst/>
                <a:ahLst/>
                <a:cxnLst/>
                <a:rect l="l" t="t" r="r" b="b"/>
                <a:pathLst>
                  <a:path w="656" h="562" extrusionOk="0">
                    <a:moveTo>
                      <a:pt x="284" y="1"/>
                    </a:moveTo>
                    <a:cubicBezTo>
                      <a:pt x="128" y="1"/>
                      <a:pt x="1" y="128"/>
                      <a:pt x="1" y="284"/>
                    </a:cubicBezTo>
                    <a:cubicBezTo>
                      <a:pt x="1" y="450"/>
                      <a:pt x="140" y="562"/>
                      <a:pt x="285" y="562"/>
                    </a:cubicBezTo>
                    <a:cubicBezTo>
                      <a:pt x="353" y="562"/>
                      <a:pt x="423" y="536"/>
                      <a:pt x="480" y="480"/>
                    </a:cubicBezTo>
                    <a:cubicBezTo>
                      <a:pt x="655" y="304"/>
                      <a:pt x="538"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62;p38">
                <a:extLst>
                  <a:ext uri="{FF2B5EF4-FFF2-40B4-BE49-F238E27FC236}">
                    <a16:creationId xmlns:a16="http://schemas.microsoft.com/office/drawing/2014/main" id="{0303BF12-6BE1-6A1B-A9A7-8A3AFD7BEE8D}"/>
                  </a:ext>
                </a:extLst>
              </p:cNvPr>
              <p:cNvSpPr/>
              <p:nvPr/>
            </p:nvSpPr>
            <p:spPr>
              <a:xfrm>
                <a:off x="6506985" y="1041884"/>
                <a:ext cx="49837" cy="43218"/>
              </a:xfrm>
              <a:custGeom>
                <a:avLst/>
                <a:gdLst/>
                <a:ahLst/>
                <a:cxnLst/>
                <a:rect l="l" t="t" r="r" b="b"/>
                <a:pathLst>
                  <a:path w="655" h="568" extrusionOk="0">
                    <a:moveTo>
                      <a:pt x="279" y="0"/>
                    </a:moveTo>
                    <a:cubicBezTo>
                      <a:pt x="137" y="0"/>
                      <a:pt x="0" y="113"/>
                      <a:pt x="0" y="284"/>
                    </a:cubicBezTo>
                    <a:cubicBezTo>
                      <a:pt x="0" y="440"/>
                      <a:pt x="127" y="567"/>
                      <a:pt x="284" y="567"/>
                    </a:cubicBezTo>
                    <a:cubicBezTo>
                      <a:pt x="528" y="567"/>
                      <a:pt x="655" y="264"/>
                      <a:pt x="479" y="89"/>
                    </a:cubicBezTo>
                    <a:cubicBezTo>
                      <a:pt x="421" y="27"/>
                      <a:pt x="350" y="0"/>
                      <a:pt x="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63;p38">
                <a:extLst>
                  <a:ext uri="{FF2B5EF4-FFF2-40B4-BE49-F238E27FC236}">
                    <a16:creationId xmlns:a16="http://schemas.microsoft.com/office/drawing/2014/main" id="{8A466F44-3EEC-DD89-45C0-D12F3481B721}"/>
                  </a:ext>
                </a:extLst>
              </p:cNvPr>
              <p:cNvSpPr/>
              <p:nvPr/>
            </p:nvSpPr>
            <p:spPr>
              <a:xfrm>
                <a:off x="6753740" y="788129"/>
                <a:ext cx="49913" cy="42685"/>
              </a:xfrm>
              <a:custGeom>
                <a:avLst/>
                <a:gdLst/>
                <a:ahLst/>
                <a:cxnLst/>
                <a:rect l="l" t="t" r="r" b="b"/>
                <a:pathLst>
                  <a:path w="656" h="561" extrusionOk="0">
                    <a:moveTo>
                      <a:pt x="372" y="0"/>
                    </a:moveTo>
                    <a:cubicBezTo>
                      <a:pt x="303" y="0"/>
                      <a:pt x="233" y="25"/>
                      <a:pt x="177" y="82"/>
                    </a:cubicBezTo>
                    <a:cubicBezTo>
                      <a:pt x="1" y="258"/>
                      <a:pt x="128" y="561"/>
                      <a:pt x="382" y="561"/>
                    </a:cubicBezTo>
                    <a:cubicBezTo>
                      <a:pt x="529" y="561"/>
                      <a:pt x="656" y="434"/>
                      <a:pt x="656" y="278"/>
                    </a:cubicBezTo>
                    <a:cubicBezTo>
                      <a:pt x="656" y="112"/>
                      <a:pt x="516" y="0"/>
                      <a:pt x="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64;p38">
                <a:extLst>
                  <a:ext uri="{FF2B5EF4-FFF2-40B4-BE49-F238E27FC236}">
                    <a16:creationId xmlns:a16="http://schemas.microsoft.com/office/drawing/2014/main" id="{D9AD5DE6-0491-C57A-ED96-B5568F922565}"/>
                  </a:ext>
                </a:extLst>
              </p:cNvPr>
              <p:cNvSpPr/>
              <p:nvPr/>
            </p:nvSpPr>
            <p:spPr>
              <a:xfrm>
                <a:off x="6359525" y="605061"/>
                <a:ext cx="305567" cy="251850"/>
              </a:xfrm>
              <a:custGeom>
                <a:avLst/>
                <a:gdLst/>
                <a:ahLst/>
                <a:cxnLst/>
                <a:rect l="l" t="t" r="r" b="b"/>
                <a:pathLst>
                  <a:path w="4016" h="3310" extrusionOk="0">
                    <a:moveTo>
                      <a:pt x="3858" y="1"/>
                    </a:moveTo>
                    <a:cubicBezTo>
                      <a:pt x="3823" y="1"/>
                      <a:pt x="3785" y="17"/>
                      <a:pt x="3756" y="55"/>
                    </a:cubicBezTo>
                    <a:lnTo>
                      <a:pt x="2134" y="2576"/>
                    </a:lnTo>
                    <a:lnTo>
                      <a:pt x="160" y="3065"/>
                    </a:lnTo>
                    <a:cubicBezTo>
                      <a:pt x="0" y="3083"/>
                      <a:pt x="21" y="3310"/>
                      <a:pt x="171" y="3310"/>
                    </a:cubicBezTo>
                    <a:cubicBezTo>
                      <a:pt x="177" y="3310"/>
                      <a:pt x="183" y="3310"/>
                      <a:pt x="189" y="3309"/>
                    </a:cubicBezTo>
                    <a:lnTo>
                      <a:pt x="219" y="3309"/>
                    </a:lnTo>
                    <a:lnTo>
                      <a:pt x="2241" y="2801"/>
                    </a:lnTo>
                    <a:cubicBezTo>
                      <a:pt x="2270" y="2791"/>
                      <a:pt x="2300" y="2771"/>
                      <a:pt x="2319" y="2752"/>
                    </a:cubicBezTo>
                    <a:lnTo>
                      <a:pt x="3961" y="182"/>
                    </a:lnTo>
                    <a:cubicBezTo>
                      <a:pt x="4015" y="87"/>
                      <a:pt x="3941" y="1"/>
                      <a:pt x="3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65;p38">
                <a:extLst>
                  <a:ext uri="{FF2B5EF4-FFF2-40B4-BE49-F238E27FC236}">
                    <a16:creationId xmlns:a16="http://schemas.microsoft.com/office/drawing/2014/main" id="{BC9B1F8C-E4F3-1165-40D1-3B63123BC8FF}"/>
                  </a:ext>
                </a:extLst>
              </p:cNvPr>
              <p:cNvSpPr/>
              <p:nvPr/>
            </p:nvSpPr>
            <p:spPr>
              <a:xfrm>
                <a:off x="6106301" y="418340"/>
                <a:ext cx="813299" cy="782712"/>
              </a:xfrm>
              <a:custGeom>
                <a:avLst/>
                <a:gdLst/>
                <a:ahLst/>
                <a:cxnLst/>
                <a:rect l="l" t="t" r="r" b="b"/>
                <a:pathLst>
                  <a:path w="10689" h="10287" extrusionOk="0">
                    <a:moveTo>
                      <a:pt x="5550" y="487"/>
                    </a:moveTo>
                    <a:cubicBezTo>
                      <a:pt x="8119" y="487"/>
                      <a:pt x="10200" y="2578"/>
                      <a:pt x="10200" y="5147"/>
                    </a:cubicBezTo>
                    <a:cubicBezTo>
                      <a:pt x="10200" y="7033"/>
                      <a:pt x="9057" y="8723"/>
                      <a:pt x="7318" y="9446"/>
                    </a:cubicBezTo>
                    <a:cubicBezTo>
                      <a:pt x="6745" y="9681"/>
                      <a:pt x="6145" y="9795"/>
                      <a:pt x="5550" y="9795"/>
                    </a:cubicBezTo>
                    <a:cubicBezTo>
                      <a:pt x="4338" y="9795"/>
                      <a:pt x="3145" y="9321"/>
                      <a:pt x="2247" y="8430"/>
                    </a:cubicBezTo>
                    <a:cubicBezTo>
                      <a:pt x="919" y="7101"/>
                      <a:pt x="528" y="5098"/>
                      <a:pt x="1241" y="3359"/>
                    </a:cubicBezTo>
                    <a:cubicBezTo>
                      <a:pt x="1964" y="1620"/>
                      <a:pt x="3664" y="487"/>
                      <a:pt x="5550" y="487"/>
                    </a:cubicBezTo>
                    <a:close/>
                    <a:moveTo>
                      <a:pt x="5553" y="1"/>
                    </a:moveTo>
                    <a:cubicBezTo>
                      <a:pt x="4213" y="1"/>
                      <a:pt x="2893" y="522"/>
                      <a:pt x="1905" y="1503"/>
                    </a:cubicBezTo>
                    <a:cubicBezTo>
                      <a:pt x="440" y="2978"/>
                      <a:pt x="0" y="5186"/>
                      <a:pt x="792" y="7111"/>
                    </a:cubicBezTo>
                    <a:cubicBezTo>
                      <a:pt x="1593" y="9036"/>
                      <a:pt x="3469" y="10286"/>
                      <a:pt x="5550" y="10286"/>
                    </a:cubicBezTo>
                    <a:cubicBezTo>
                      <a:pt x="8383" y="10286"/>
                      <a:pt x="10679" y="7981"/>
                      <a:pt x="10689" y="5147"/>
                    </a:cubicBezTo>
                    <a:cubicBezTo>
                      <a:pt x="10689" y="3066"/>
                      <a:pt x="9438" y="1190"/>
                      <a:pt x="7513" y="389"/>
                    </a:cubicBezTo>
                    <a:cubicBezTo>
                      <a:pt x="6880" y="128"/>
                      <a:pt x="6214" y="1"/>
                      <a:pt x="5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66;p38">
                <a:extLst>
                  <a:ext uri="{FF2B5EF4-FFF2-40B4-BE49-F238E27FC236}">
                    <a16:creationId xmlns:a16="http://schemas.microsoft.com/office/drawing/2014/main" id="{73E49B89-8109-401B-A199-C99548E65B8C}"/>
                  </a:ext>
                </a:extLst>
              </p:cNvPr>
              <p:cNvSpPr/>
              <p:nvPr/>
            </p:nvSpPr>
            <p:spPr>
              <a:xfrm>
                <a:off x="6133769" y="443906"/>
                <a:ext cx="760571" cy="731886"/>
              </a:xfrm>
              <a:custGeom>
                <a:avLst/>
                <a:gdLst/>
                <a:ahLst/>
                <a:cxnLst/>
                <a:rect l="l" t="t" r="r" b="b"/>
                <a:pathLst>
                  <a:path w="9996" h="9619" extrusionOk="0">
                    <a:moveTo>
                      <a:pt x="5189" y="610"/>
                    </a:moveTo>
                    <a:cubicBezTo>
                      <a:pt x="7504" y="610"/>
                      <a:pt x="9380" y="2496"/>
                      <a:pt x="9380" y="4811"/>
                    </a:cubicBezTo>
                    <a:cubicBezTo>
                      <a:pt x="9380" y="6511"/>
                      <a:pt x="8354" y="8035"/>
                      <a:pt x="6781" y="8690"/>
                    </a:cubicBezTo>
                    <a:cubicBezTo>
                      <a:pt x="6266" y="8902"/>
                      <a:pt x="5725" y="9006"/>
                      <a:pt x="5188" y="9006"/>
                    </a:cubicBezTo>
                    <a:cubicBezTo>
                      <a:pt x="4093" y="9006"/>
                      <a:pt x="3015" y="8578"/>
                      <a:pt x="2209" y="7772"/>
                    </a:cubicBezTo>
                    <a:cubicBezTo>
                      <a:pt x="1017" y="6570"/>
                      <a:pt x="655" y="4762"/>
                      <a:pt x="1310" y="3199"/>
                    </a:cubicBezTo>
                    <a:cubicBezTo>
                      <a:pt x="1955" y="1626"/>
                      <a:pt x="3489" y="610"/>
                      <a:pt x="5189" y="610"/>
                    </a:cubicBezTo>
                    <a:close/>
                    <a:moveTo>
                      <a:pt x="5184" y="0"/>
                    </a:moveTo>
                    <a:cubicBezTo>
                      <a:pt x="3932" y="0"/>
                      <a:pt x="2703" y="487"/>
                      <a:pt x="1789" y="1402"/>
                    </a:cubicBezTo>
                    <a:cubicBezTo>
                      <a:pt x="411" y="2779"/>
                      <a:pt x="1" y="4850"/>
                      <a:pt x="743" y="6648"/>
                    </a:cubicBezTo>
                    <a:cubicBezTo>
                      <a:pt x="1486" y="8446"/>
                      <a:pt x="3235" y="9618"/>
                      <a:pt x="5189" y="9618"/>
                    </a:cubicBezTo>
                    <a:cubicBezTo>
                      <a:pt x="7836" y="9608"/>
                      <a:pt x="9986" y="7459"/>
                      <a:pt x="9996" y="4811"/>
                    </a:cubicBezTo>
                    <a:cubicBezTo>
                      <a:pt x="9996" y="2867"/>
                      <a:pt x="8823" y="1108"/>
                      <a:pt x="7025" y="366"/>
                    </a:cubicBezTo>
                    <a:cubicBezTo>
                      <a:pt x="6430" y="120"/>
                      <a:pt x="5804" y="0"/>
                      <a:pt x="5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TextBox 53">
            <a:extLst>
              <a:ext uri="{FF2B5EF4-FFF2-40B4-BE49-F238E27FC236}">
                <a16:creationId xmlns:a16="http://schemas.microsoft.com/office/drawing/2014/main" id="{874F6D1D-54BB-3ADD-0840-5251E0ABE7D7}"/>
              </a:ext>
            </a:extLst>
          </p:cNvPr>
          <p:cNvSpPr txBox="1"/>
          <p:nvPr/>
        </p:nvSpPr>
        <p:spPr>
          <a:xfrm>
            <a:off x="903350" y="1494971"/>
            <a:ext cx="7426472" cy="403059"/>
          </a:xfrm>
          <a:prstGeom prst="rect">
            <a:avLst/>
          </a:prstGeom>
          <a:noFill/>
        </p:spPr>
        <p:txBody>
          <a:bodyPr wrap="square">
            <a:spAutoFit/>
          </a:bodyPr>
          <a:lstStyle/>
          <a:p>
            <a:pPr algn="ctr">
              <a:lnSpc>
                <a:spcPct val="106000"/>
              </a:lnSpc>
            </a:pPr>
            <a:r>
              <a:rPr lang="en-US" sz="2000" b="1" u="sng" dirty="0" err="1">
                <a:solidFill>
                  <a:schemeClr val="accent5">
                    <a:lumMod val="50000"/>
                  </a:schemeClr>
                </a:solidFill>
                <a:effectLst/>
                <a:latin typeface="Calibri" panose="020F0502020204030204" pitchFamily="34" charset="0"/>
                <a:ea typeface="Calibri" panose="020F0502020204030204" pitchFamily="34" charset="0"/>
              </a:rPr>
              <a:t>Trả</a:t>
            </a:r>
            <a:r>
              <a:rPr lang="en-US" sz="2000" b="1" u="sng" dirty="0">
                <a:solidFill>
                  <a:schemeClr val="accent5">
                    <a:lumMod val="50000"/>
                  </a:schemeClr>
                </a:solidFill>
                <a:effectLst/>
                <a:latin typeface="Calibri" panose="020F0502020204030204" pitchFamily="34" charset="0"/>
                <a:ea typeface="Calibri" panose="020F0502020204030204" pitchFamily="34" charset="0"/>
              </a:rPr>
              <a:t> </a:t>
            </a:r>
            <a:r>
              <a:rPr lang="en-US" sz="2000" b="1" u="sng" dirty="0" err="1">
                <a:solidFill>
                  <a:schemeClr val="accent5">
                    <a:lumMod val="50000"/>
                  </a:schemeClr>
                </a:solidFill>
                <a:effectLst/>
                <a:latin typeface="Calibri" panose="020F0502020204030204" pitchFamily="34" charset="0"/>
                <a:ea typeface="Calibri" panose="020F0502020204030204" pitchFamily="34" charset="0"/>
              </a:rPr>
              <a:t>lời</a:t>
            </a:r>
            <a:r>
              <a:rPr lang="en-US" sz="2000" b="1" u="sng" dirty="0">
                <a:solidFill>
                  <a:schemeClr val="accent5">
                    <a:lumMod val="50000"/>
                  </a:schemeClr>
                </a:solidFill>
                <a:effectLst/>
                <a:latin typeface="Calibri" panose="020F0502020204030204" pitchFamily="34" charset="0"/>
                <a:ea typeface="Calibri" panose="020F0502020204030204" pitchFamily="34" charset="0"/>
              </a:rPr>
              <a:t>:</a:t>
            </a:r>
            <a:endParaRPr lang="en-VN" sz="1800" b="1" u="sng"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87242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Practical Life Subject for High School - 9th Grade: Counselors by Slidesgo">
  <a:themeElements>
    <a:clrScheme name="Simple Light">
      <a:dk1>
        <a:srgbClr val="36BAA5"/>
      </a:dk1>
      <a:lt1>
        <a:srgbClr val="FFF8DC"/>
      </a:lt1>
      <a:dk2>
        <a:srgbClr val="434343"/>
      </a:dk2>
      <a:lt2>
        <a:srgbClr val="FFEC9F"/>
      </a:lt2>
      <a:accent1>
        <a:srgbClr val="FF6A51"/>
      </a:accent1>
      <a:accent2>
        <a:srgbClr val="9F99D5"/>
      </a:accent2>
      <a:accent3>
        <a:srgbClr val="7CC4F6"/>
      </a:accent3>
      <a:accent4>
        <a:srgbClr val="FFADCE"/>
      </a:accent4>
      <a:accent5>
        <a:srgbClr val="FFDD72"/>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1798</Words>
  <Application>Microsoft Office PowerPoint</Application>
  <PresentationFormat>On-screen Show (16:9)</PresentationFormat>
  <Paragraphs>69</Paragraphs>
  <Slides>21</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Times New Roman</vt:lpstr>
      <vt:lpstr>Titan One</vt:lpstr>
      <vt:lpstr>Calibri</vt:lpstr>
      <vt:lpstr>#9Slide03 Bebas Neue Bold</vt:lpstr>
      <vt:lpstr>Arial</vt:lpstr>
      <vt:lpstr>Barlow</vt:lpstr>
      <vt:lpstr>Symbol</vt:lpstr>
      <vt:lpstr>#9Slide03 Maven Pro Bold</vt:lpstr>
      <vt:lpstr>#9Slide03 AllRoundGothic</vt:lpstr>
      <vt:lpstr>#9Slide03 Montserrat ExtraBold</vt:lpstr>
      <vt:lpstr>Practical Life Subject for High School - 9th Grade: Counselors by Slidesgo</vt:lpstr>
      <vt:lpstr>ÔN TẬP</vt:lpstr>
      <vt:lpstr>KHỞI ĐỘNG</vt:lpstr>
      <vt:lpstr>PowerPoint Presentation</vt:lpstr>
      <vt:lpstr>PowerPoint Presentation</vt:lpstr>
      <vt:lpstr>PowerPoint Presentation</vt:lpstr>
      <vt:lpstr>ÔN TẬP</vt:lpstr>
      <vt:lpstr>Đáp án bài tập</vt:lpstr>
      <vt:lpstr>Câu 1: Nêu và giải thích đặc điểm của hài kịch. Minh hoạt một trong những đặc điểm ấy bằng các dẫn chứng rút ra từ một trong ba văn bản hài kịch đã đọc.</vt:lpstr>
      <vt:lpstr>Câu 1: Nêu và giải thích đặc điểm của hài kịch. Minh hoạt một trong những đặc điểm ấy bằng các dẫn chứng rút ra từ một trong ba văn bản hài kịch đã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VẬN DỤNG</vt:lpstr>
      <vt:lpstr>PowerPoint Presentation</vt:lpstr>
      <vt:lpstr>CHÚC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dc:title>
  <dc:creator>YEN NHI</dc:creator>
  <cp:lastModifiedBy>VO THI YEN NHI</cp:lastModifiedBy>
  <cp:revision>3</cp:revision>
  <dcterms:modified xsi:type="dcterms:W3CDTF">2023-07-05T13:07:22Z</dcterms:modified>
</cp:coreProperties>
</file>