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82" r:id="rId1"/>
  </p:sldMasterIdLst>
  <p:notesMasterIdLst>
    <p:notesMasterId r:id="rId22"/>
  </p:notesMasterIdLst>
  <p:sldIdLst>
    <p:sldId id="256" r:id="rId2"/>
    <p:sldId id="315" r:id="rId3"/>
    <p:sldId id="316" r:id="rId4"/>
    <p:sldId id="317" r:id="rId5"/>
    <p:sldId id="318" r:id="rId6"/>
    <p:sldId id="260" r:id="rId7"/>
    <p:sldId id="312" r:id="rId8"/>
    <p:sldId id="270" r:id="rId9"/>
    <p:sldId id="283" r:id="rId10"/>
    <p:sldId id="262" r:id="rId11"/>
    <p:sldId id="313" r:id="rId12"/>
    <p:sldId id="267" r:id="rId13"/>
    <p:sldId id="314" r:id="rId14"/>
    <p:sldId id="263" r:id="rId15"/>
    <p:sldId id="321" r:id="rId16"/>
    <p:sldId id="322" r:id="rId17"/>
    <p:sldId id="319" r:id="rId18"/>
    <p:sldId id="320" r:id="rId19"/>
    <p:sldId id="323" r:id="rId20"/>
    <p:sldId id="324" r:id="rId21"/>
  </p:sldIdLst>
  <p:sldSz cx="9144000" cy="5143500" type="screen16x9"/>
  <p:notesSz cx="6858000" cy="9144000"/>
  <p:embeddedFontLst>
    <p:embeddedFont>
      <p:font typeface="#9Slide03 Encode SeEx SemiBold" panose="00000705000000000000" pitchFamily="2" charset="0"/>
      <p:bold r:id="rId23"/>
    </p:embeddedFont>
    <p:embeddedFont>
      <p:font typeface="#9Slide03 Maven Pro Black" panose="00000A00000000000000" pitchFamily="2" charset="0"/>
      <p:bold r:id="rId24"/>
    </p:embeddedFont>
    <p:embeddedFont>
      <p:font typeface="#9Slide04 Spectral ExtraBold" panose="02020902060000000000" pitchFamily="18" charset="0"/>
      <p:bold r:id="rId25"/>
    </p:embeddedFont>
    <p:embeddedFont>
      <p:font typeface="Bebas Neue" panose="020B0606020202050201" pitchFamily="34" charset="0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oiny" panose="02000903060500060000" pitchFamily="2" charset="0"/>
      <p:regular r:id="rId31"/>
    </p:embeddedFont>
    <p:embeddedFont>
      <p:font typeface="DM Sans" pitchFamily="2" charset="0"/>
      <p:regular r:id="rId32"/>
    </p:embeddedFont>
    <p:embeddedFont>
      <p:font typeface="Nunito Light" pitchFamily="2" charset="0"/>
      <p:regular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55CF868-9A08-4A3B-B3B3-F2F4D2A001E5}">
  <a:tblStyle styleId="{555CF868-9A08-4A3B-B3B3-F2F4D2A001E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32"/>
  </p:normalViewPr>
  <p:slideViewPr>
    <p:cSldViewPr snapToGrid="0">
      <p:cViewPr varScale="1">
        <p:scale>
          <a:sx n="80" d="100"/>
          <a:sy n="80" d="100"/>
        </p:scale>
        <p:origin x="3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g1394555d193_1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1" name="Google Shape;891;g1394555d193_1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g15476e69332_0_16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4" name="Google Shape;1574;g15476e69332_0_16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88272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0" name="Google Shape;680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62070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g1394555d193_1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1" name="Google Shape;891;g1394555d193_1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4448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44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0170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g1394555d193_1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1" name="Google Shape;891;g1394555d193_1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1628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g1394555d193_1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0" name="Google Shape;980;g1394555d193_1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g15476e69332_0_16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4" name="Google Shape;1574;g15476e69332_0_16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1394555d193_1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Google Shape;588;g1394555d193_1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9232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958325" y="1524613"/>
            <a:ext cx="7231500" cy="190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7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8638772" y="2788427"/>
            <a:ext cx="281400" cy="281400"/>
          </a:xfrm>
          <a:prstGeom prst="star4">
            <a:avLst>
              <a:gd name="adj" fmla="val 125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440354" y="3373150"/>
            <a:ext cx="66300" cy="66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2259225" y="3513425"/>
            <a:ext cx="4617600" cy="37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33"/>
          <p:cNvSpPr/>
          <p:nvPr/>
        </p:nvSpPr>
        <p:spPr>
          <a:xfrm rot="-1111894">
            <a:off x="8625619" y="4696635"/>
            <a:ext cx="281285" cy="281285"/>
          </a:xfrm>
          <a:prstGeom prst="star4">
            <a:avLst>
              <a:gd name="adj" fmla="val 125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33"/>
          <p:cNvSpPr/>
          <p:nvPr/>
        </p:nvSpPr>
        <p:spPr>
          <a:xfrm>
            <a:off x="4441904" y="4797725"/>
            <a:ext cx="66300" cy="66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33"/>
          <p:cNvSpPr/>
          <p:nvPr/>
        </p:nvSpPr>
        <p:spPr>
          <a:xfrm>
            <a:off x="458579" y="1837750"/>
            <a:ext cx="66300" cy="66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33"/>
          <p:cNvSpPr/>
          <p:nvPr/>
        </p:nvSpPr>
        <p:spPr>
          <a:xfrm rot="1410206">
            <a:off x="218787" y="2958096"/>
            <a:ext cx="281341" cy="281341"/>
          </a:xfrm>
          <a:prstGeom prst="star4">
            <a:avLst>
              <a:gd name="adj" fmla="val 125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33"/>
          <p:cNvSpPr/>
          <p:nvPr/>
        </p:nvSpPr>
        <p:spPr>
          <a:xfrm>
            <a:off x="160752" y="4411274"/>
            <a:ext cx="512700" cy="512700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33"/>
          <p:cNvSpPr/>
          <p:nvPr/>
        </p:nvSpPr>
        <p:spPr>
          <a:xfrm>
            <a:off x="8558627" y="196449"/>
            <a:ext cx="512700" cy="512700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33"/>
          <p:cNvSpPr/>
          <p:nvPr/>
        </p:nvSpPr>
        <p:spPr>
          <a:xfrm>
            <a:off x="8588204" y="3338750"/>
            <a:ext cx="66300" cy="66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33"/>
          <p:cNvSpPr/>
          <p:nvPr/>
        </p:nvSpPr>
        <p:spPr>
          <a:xfrm>
            <a:off x="262666" y="342202"/>
            <a:ext cx="281700" cy="281700"/>
          </a:xfrm>
          <a:prstGeom prst="star4">
            <a:avLst>
              <a:gd name="adj" fmla="val 125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33"/>
          <p:cNvSpPr/>
          <p:nvPr/>
        </p:nvSpPr>
        <p:spPr>
          <a:xfrm rot="-1593903">
            <a:off x="8674114" y="2172795"/>
            <a:ext cx="281745" cy="281745"/>
          </a:xfrm>
          <a:prstGeom prst="star4">
            <a:avLst>
              <a:gd name="adj" fmla="val 125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33"/>
          <p:cNvSpPr/>
          <p:nvPr/>
        </p:nvSpPr>
        <p:spPr>
          <a:xfrm>
            <a:off x="8881904" y="3918200"/>
            <a:ext cx="66300" cy="66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33"/>
          <p:cNvSpPr/>
          <p:nvPr/>
        </p:nvSpPr>
        <p:spPr>
          <a:xfrm>
            <a:off x="8612029" y="1394075"/>
            <a:ext cx="66300" cy="66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33"/>
          <p:cNvSpPr/>
          <p:nvPr/>
        </p:nvSpPr>
        <p:spPr>
          <a:xfrm>
            <a:off x="347454" y="3742750"/>
            <a:ext cx="66300" cy="66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33"/>
          <p:cNvSpPr/>
          <p:nvPr/>
        </p:nvSpPr>
        <p:spPr>
          <a:xfrm>
            <a:off x="4871829" y="258175"/>
            <a:ext cx="66300" cy="66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33"/>
          <p:cNvSpPr/>
          <p:nvPr/>
        </p:nvSpPr>
        <p:spPr>
          <a:xfrm>
            <a:off x="3413841" y="119952"/>
            <a:ext cx="281700" cy="281700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33"/>
          <p:cNvSpPr/>
          <p:nvPr/>
        </p:nvSpPr>
        <p:spPr>
          <a:xfrm rot="-1593903">
            <a:off x="5753114" y="77295"/>
            <a:ext cx="281745" cy="281745"/>
          </a:xfrm>
          <a:prstGeom prst="star4">
            <a:avLst>
              <a:gd name="adj" fmla="val 125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33"/>
          <p:cNvSpPr/>
          <p:nvPr/>
        </p:nvSpPr>
        <p:spPr>
          <a:xfrm flipH="1">
            <a:off x="5801286" y="4739577"/>
            <a:ext cx="281700" cy="281700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33"/>
          <p:cNvSpPr/>
          <p:nvPr/>
        </p:nvSpPr>
        <p:spPr>
          <a:xfrm rot="1593903" flipH="1">
            <a:off x="3461968" y="4696920"/>
            <a:ext cx="281745" cy="281745"/>
          </a:xfrm>
          <a:prstGeom prst="star4">
            <a:avLst>
              <a:gd name="adj" fmla="val 125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891106" y="2460173"/>
            <a:ext cx="45462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2509675" y="1400846"/>
            <a:ext cx="13854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/>
          <p:nvPr/>
        </p:nvSpPr>
        <p:spPr>
          <a:xfrm>
            <a:off x="581050" y="1089425"/>
            <a:ext cx="66300" cy="66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8790429" y="1320575"/>
            <a:ext cx="66300" cy="66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891100" y="3411600"/>
            <a:ext cx="4546200" cy="37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ubTitle" idx="1"/>
          </p:nvPr>
        </p:nvSpPr>
        <p:spPr>
          <a:xfrm>
            <a:off x="720000" y="1541950"/>
            <a:ext cx="4353000" cy="19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✦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/>
          <p:nvPr/>
        </p:nvSpPr>
        <p:spPr>
          <a:xfrm>
            <a:off x="8806804" y="2726200"/>
            <a:ext cx="66300" cy="66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7"/>
          <p:cNvSpPr/>
          <p:nvPr/>
        </p:nvSpPr>
        <p:spPr>
          <a:xfrm rot="-1489066">
            <a:off x="167576" y="912072"/>
            <a:ext cx="281607" cy="281607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7"/>
          <p:cNvSpPr/>
          <p:nvPr/>
        </p:nvSpPr>
        <p:spPr>
          <a:xfrm>
            <a:off x="8625829" y="373525"/>
            <a:ext cx="66300" cy="66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7"/>
          <p:cNvSpPr/>
          <p:nvPr/>
        </p:nvSpPr>
        <p:spPr>
          <a:xfrm>
            <a:off x="4015729" y="135400"/>
            <a:ext cx="66300" cy="66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7"/>
          <p:cNvSpPr/>
          <p:nvPr/>
        </p:nvSpPr>
        <p:spPr>
          <a:xfrm>
            <a:off x="396229" y="4031125"/>
            <a:ext cx="66300" cy="66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1369950" y="1307100"/>
            <a:ext cx="6404100" cy="25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3" name="Google Shape;53;p8"/>
          <p:cNvSpPr/>
          <p:nvPr/>
        </p:nvSpPr>
        <p:spPr>
          <a:xfrm rot="1652886">
            <a:off x="319723" y="2856893"/>
            <a:ext cx="281518" cy="281518"/>
          </a:xfrm>
          <a:prstGeom prst="star4">
            <a:avLst>
              <a:gd name="adj" fmla="val 125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8"/>
          <p:cNvSpPr/>
          <p:nvPr/>
        </p:nvSpPr>
        <p:spPr>
          <a:xfrm>
            <a:off x="8740129" y="4746975"/>
            <a:ext cx="66300" cy="66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8"/>
          <p:cNvSpPr/>
          <p:nvPr/>
        </p:nvSpPr>
        <p:spPr>
          <a:xfrm rot="7710430">
            <a:off x="2643972" y="189954"/>
            <a:ext cx="281395" cy="281395"/>
          </a:xfrm>
          <a:prstGeom prst="star4">
            <a:avLst>
              <a:gd name="adj" fmla="val 125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5"/>
          <p:cNvSpPr txBox="1">
            <a:spLocks noGrp="1"/>
          </p:cNvSpPr>
          <p:nvPr>
            <p:ph type="title"/>
          </p:nvPr>
        </p:nvSpPr>
        <p:spPr>
          <a:xfrm>
            <a:off x="724325" y="1342038"/>
            <a:ext cx="3131700" cy="163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subTitle" idx="1"/>
          </p:nvPr>
        </p:nvSpPr>
        <p:spPr>
          <a:xfrm>
            <a:off x="724325" y="2974038"/>
            <a:ext cx="3131700" cy="9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5"/>
          <p:cNvSpPr>
            <a:spLocks noGrp="1"/>
          </p:cNvSpPr>
          <p:nvPr>
            <p:ph type="pic" idx="2"/>
          </p:nvPr>
        </p:nvSpPr>
        <p:spPr>
          <a:xfrm>
            <a:off x="4295575" y="798750"/>
            <a:ext cx="3547800" cy="35460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15"/>
          <p:cNvSpPr/>
          <p:nvPr/>
        </p:nvSpPr>
        <p:spPr>
          <a:xfrm>
            <a:off x="8844904" y="3322875"/>
            <a:ext cx="66300" cy="66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5"/>
          <p:cNvSpPr/>
          <p:nvPr/>
        </p:nvSpPr>
        <p:spPr>
          <a:xfrm>
            <a:off x="262666" y="342202"/>
            <a:ext cx="281700" cy="281700"/>
          </a:xfrm>
          <a:prstGeom prst="star4">
            <a:avLst>
              <a:gd name="adj" fmla="val 125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5"/>
          <p:cNvSpPr/>
          <p:nvPr/>
        </p:nvSpPr>
        <p:spPr>
          <a:xfrm>
            <a:off x="281929" y="2646600"/>
            <a:ext cx="66300" cy="66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5"/>
          <p:cNvSpPr/>
          <p:nvPr/>
        </p:nvSpPr>
        <p:spPr>
          <a:xfrm>
            <a:off x="8073379" y="4837350"/>
            <a:ext cx="66300" cy="66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5"/>
          <p:cNvSpPr/>
          <p:nvPr/>
        </p:nvSpPr>
        <p:spPr>
          <a:xfrm rot="-1593903">
            <a:off x="8501814" y="2132870"/>
            <a:ext cx="281745" cy="281745"/>
          </a:xfrm>
          <a:prstGeom prst="star4">
            <a:avLst>
              <a:gd name="adj" fmla="val 125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9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9"/>
          <p:cNvSpPr txBox="1">
            <a:spLocks noGrp="1"/>
          </p:cNvSpPr>
          <p:nvPr>
            <p:ph type="subTitle" idx="1"/>
          </p:nvPr>
        </p:nvSpPr>
        <p:spPr>
          <a:xfrm>
            <a:off x="4958454" y="2948888"/>
            <a:ext cx="2756700" cy="8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9"/>
          <p:cNvSpPr txBox="1">
            <a:spLocks noGrp="1"/>
          </p:cNvSpPr>
          <p:nvPr>
            <p:ph type="subTitle" idx="2"/>
          </p:nvPr>
        </p:nvSpPr>
        <p:spPr>
          <a:xfrm>
            <a:off x="1428850" y="2948888"/>
            <a:ext cx="2756700" cy="8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9"/>
          <p:cNvSpPr txBox="1">
            <a:spLocks noGrp="1"/>
          </p:cNvSpPr>
          <p:nvPr>
            <p:ph type="subTitle" idx="3"/>
          </p:nvPr>
        </p:nvSpPr>
        <p:spPr>
          <a:xfrm>
            <a:off x="1428850" y="2461263"/>
            <a:ext cx="27567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6" name="Google Shape;136;p19"/>
          <p:cNvSpPr txBox="1">
            <a:spLocks noGrp="1"/>
          </p:cNvSpPr>
          <p:nvPr>
            <p:ph type="subTitle" idx="4"/>
          </p:nvPr>
        </p:nvSpPr>
        <p:spPr>
          <a:xfrm>
            <a:off x="4958458" y="2461263"/>
            <a:ext cx="27567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7" name="Google Shape;137;p19"/>
          <p:cNvSpPr/>
          <p:nvPr/>
        </p:nvSpPr>
        <p:spPr>
          <a:xfrm>
            <a:off x="8726079" y="2568050"/>
            <a:ext cx="66300" cy="66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9"/>
          <p:cNvSpPr/>
          <p:nvPr/>
        </p:nvSpPr>
        <p:spPr>
          <a:xfrm>
            <a:off x="322329" y="4776575"/>
            <a:ext cx="66300" cy="66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4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0"/>
          <p:cNvSpPr txBox="1">
            <a:spLocks noGrp="1"/>
          </p:cNvSpPr>
          <p:nvPr>
            <p:ph type="title"/>
          </p:nvPr>
        </p:nvSpPr>
        <p:spPr>
          <a:xfrm>
            <a:off x="3761138" y="2456311"/>
            <a:ext cx="45462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52" name="Google Shape;252;p30"/>
          <p:cNvSpPr txBox="1">
            <a:spLocks noGrp="1"/>
          </p:cNvSpPr>
          <p:nvPr>
            <p:ph type="title" idx="2" hasCustomPrompt="1"/>
          </p:nvPr>
        </p:nvSpPr>
        <p:spPr>
          <a:xfrm>
            <a:off x="5341538" y="1436421"/>
            <a:ext cx="13854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53" name="Google Shape;253;p30"/>
          <p:cNvSpPr txBox="1">
            <a:spLocks noGrp="1"/>
          </p:cNvSpPr>
          <p:nvPr>
            <p:ph type="subTitle" idx="1"/>
          </p:nvPr>
        </p:nvSpPr>
        <p:spPr>
          <a:xfrm>
            <a:off x="3761138" y="3440625"/>
            <a:ext cx="4546200" cy="37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32"/>
          <p:cNvSpPr/>
          <p:nvPr/>
        </p:nvSpPr>
        <p:spPr>
          <a:xfrm>
            <a:off x="8517982" y="72949"/>
            <a:ext cx="512700" cy="512700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32"/>
          <p:cNvSpPr/>
          <p:nvPr/>
        </p:nvSpPr>
        <p:spPr>
          <a:xfrm>
            <a:off x="8903929" y="72950"/>
            <a:ext cx="66300" cy="66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32"/>
          <p:cNvSpPr/>
          <p:nvPr/>
        </p:nvSpPr>
        <p:spPr>
          <a:xfrm>
            <a:off x="8800729" y="939750"/>
            <a:ext cx="66300" cy="66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32"/>
          <p:cNvSpPr/>
          <p:nvPr/>
        </p:nvSpPr>
        <p:spPr>
          <a:xfrm>
            <a:off x="8584279" y="585650"/>
            <a:ext cx="66300" cy="66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32"/>
          <p:cNvSpPr/>
          <p:nvPr/>
        </p:nvSpPr>
        <p:spPr>
          <a:xfrm>
            <a:off x="8235677" y="553600"/>
            <a:ext cx="348600" cy="348600"/>
          </a:xfrm>
          <a:prstGeom prst="star4">
            <a:avLst>
              <a:gd name="adj" fmla="val 125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32"/>
          <p:cNvSpPr/>
          <p:nvPr/>
        </p:nvSpPr>
        <p:spPr>
          <a:xfrm>
            <a:off x="532129" y="4442050"/>
            <a:ext cx="66300" cy="66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32"/>
          <p:cNvSpPr/>
          <p:nvPr/>
        </p:nvSpPr>
        <p:spPr>
          <a:xfrm>
            <a:off x="680079" y="4757975"/>
            <a:ext cx="66300" cy="66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32"/>
          <p:cNvSpPr/>
          <p:nvPr/>
        </p:nvSpPr>
        <p:spPr>
          <a:xfrm>
            <a:off x="250416" y="4604002"/>
            <a:ext cx="281700" cy="281700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32"/>
          <p:cNvSpPr/>
          <p:nvPr/>
        </p:nvSpPr>
        <p:spPr>
          <a:xfrm rot="3507669">
            <a:off x="706181" y="4025489"/>
            <a:ext cx="574103" cy="574103"/>
          </a:xfrm>
          <a:prstGeom prst="star4">
            <a:avLst>
              <a:gd name="adj" fmla="val 125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iny"/>
              <a:buNone/>
              <a:defRPr sz="35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iny"/>
              <a:buNone/>
              <a:defRPr sz="35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iny"/>
              <a:buNone/>
              <a:defRPr sz="35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iny"/>
              <a:buNone/>
              <a:defRPr sz="35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iny"/>
              <a:buNone/>
              <a:defRPr sz="35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iny"/>
              <a:buNone/>
              <a:defRPr sz="35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iny"/>
              <a:buNone/>
              <a:defRPr sz="35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iny"/>
              <a:buNone/>
              <a:defRPr sz="35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iny"/>
              <a:buNone/>
              <a:defRPr sz="35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4" r:id="rId4"/>
    <p:sldLayoutId id="2147483658" r:id="rId5"/>
    <p:sldLayoutId id="2147483661" r:id="rId6"/>
    <p:sldLayoutId id="2147483665" r:id="rId7"/>
    <p:sldLayoutId id="2147483676" r:id="rId8"/>
    <p:sldLayoutId id="2147483678" r:id="rId9"/>
    <p:sldLayoutId id="2147483679" r:id="rId10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430;p40">
            <a:extLst>
              <a:ext uri="{FF2B5EF4-FFF2-40B4-BE49-F238E27FC236}">
                <a16:creationId xmlns:a16="http://schemas.microsoft.com/office/drawing/2014/main" id="{D3360089-060D-2C07-B82F-1819850600A1}"/>
              </a:ext>
            </a:extLst>
          </p:cNvPr>
          <p:cNvGrpSpPr/>
          <p:nvPr/>
        </p:nvGrpSpPr>
        <p:grpSpPr>
          <a:xfrm>
            <a:off x="2027866" y="1377831"/>
            <a:ext cx="5150533" cy="2306723"/>
            <a:chOff x="2176500" y="3509525"/>
            <a:chExt cx="4793075" cy="382800"/>
          </a:xfrm>
        </p:grpSpPr>
        <p:sp>
          <p:nvSpPr>
            <p:cNvPr id="8" name="Google Shape;431;p40">
              <a:extLst>
                <a:ext uri="{FF2B5EF4-FFF2-40B4-BE49-F238E27FC236}">
                  <a16:creationId xmlns:a16="http://schemas.microsoft.com/office/drawing/2014/main" id="{7AF48F6B-66D4-0258-5718-EBF694F4A003}"/>
                </a:ext>
              </a:extLst>
            </p:cNvPr>
            <p:cNvSpPr/>
            <p:nvPr/>
          </p:nvSpPr>
          <p:spPr>
            <a:xfrm>
              <a:off x="2178575" y="3509525"/>
              <a:ext cx="4791000" cy="3828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 w="1143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9050" dir="540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32;p40">
              <a:extLst>
                <a:ext uri="{FF2B5EF4-FFF2-40B4-BE49-F238E27FC236}">
                  <a16:creationId xmlns:a16="http://schemas.microsoft.com/office/drawing/2014/main" id="{209EE3BE-5500-4391-717C-5AEB6662C887}"/>
                </a:ext>
              </a:extLst>
            </p:cNvPr>
            <p:cNvSpPr/>
            <p:nvPr/>
          </p:nvSpPr>
          <p:spPr>
            <a:xfrm>
              <a:off x="2176500" y="3509525"/>
              <a:ext cx="4791000" cy="3828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sp>
        <p:nvSpPr>
          <p:cNvPr id="304" name="Google Shape;304;p37"/>
          <p:cNvSpPr txBox="1">
            <a:spLocks noGrp="1"/>
          </p:cNvSpPr>
          <p:nvPr>
            <p:ph type="ctrTitle"/>
          </p:nvPr>
        </p:nvSpPr>
        <p:spPr>
          <a:xfrm>
            <a:off x="1974850" y="1332386"/>
            <a:ext cx="5148303" cy="11940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kern="0" dirty="0">
                <a:solidFill>
                  <a:schemeClr val="accent6"/>
                </a:solidFill>
                <a:effectLst/>
                <a:latin typeface="#9Slide04 Spectral ExtraBold" panose="02020902060000000000" pitchFamily="18" charset="0"/>
                <a:ea typeface="Times New Roman" panose="02020603050405020304" pitchFamily="18" charset="0"/>
              </a:rPr>
              <a:t>NÓI VÀ NGHE</a:t>
            </a:r>
            <a:br>
              <a:rPr lang="en-US" sz="4000" b="1" kern="0" dirty="0">
                <a:solidFill>
                  <a:schemeClr val="accent6"/>
                </a:solidFill>
                <a:effectLst/>
                <a:latin typeface="#9Slide04 Spectral ExtraBold" panose="02020902060000000000" pitchFamily="18" charset="0"/>
                <a:ea typeface="Times New Roman" panose="02020603050405020304" pitchFamily="18" charset="0"/>
              </a:rPr>
            </a:br>
            <a:r>
              <a:rPr lang="en-US" sz="4000" b="1" kern="0" dirty="0">
                <a:solidFill>
                  <a:schemeClr val="accent6"/>
                </a:solidFill>
                <a:effectLst/>
                <a:latin typeface="#9Slide04 Spectral ExtraBold" panose="02020902060000000000" pitchFamily="18" charset="0"/>
                <a:ea typeface="Times New Roman" panose="02020603050405020304" pitchFamily="18" charset="0"/>
              </a:rPr>
              <a:t>TRÌNH BÀY </a:t>
            </a:r>
            <a:r>
              <a:rPr lang="en-US" sz="4000" b="1" kern="0" dirty="0" err="1">
                <a:solidFill>
                  <a:schemeClr val="accent6"/>
                </a:solidFill>
                <a:effectLst/>
                <a:latin typeface="#9Slide04 Spectral ExtraBold" panose="02020902060000000000" pitchFamily="18" charset="0"/>
                <a:ea typeface="Times New Roman" panose="02020603050405020304" pitchFamily="18" charset="0"/>
              </a:rPr>
              <a:t>Ý</a:t>
            </a:r>
            <a:r>
              <a:rPr lang="en-US" sz="4000" b="1" kern="0" dirty="0">
                <a:solidFill>
                  <a:schemeClr val="accent6"/>
                </a:solidFill>
                <a:effectLst/>
                <a:latin typeface="#9Slide04 Spectral ExtraBold" panose="02020902060000000000" pitchFamily="18" charset="0"/>
                <a:ea typeface="Times New Roman" panose="02020603050405020304" pitchFamily="18" charset="0"/>
              </a:rPr>
              <a:t> KIẾN VỀ MỘT VẤN ĐỀ XÃ HỘI</a:t>
            </a:r>
            <a:endParaRPr sz="8000" dirty="0">
              <a:solidFill>
                <a:schemeClr val="accent6"/>
              </a:solidFill>
              <a:latin typeface="#9Slide04 Spectral ExtraBold" panose="02020902060000000000" pitchFamily="18" charset="0"/>
            </a:endParaRPr>
          </a:p>
        </p:txBody>
      </p:sp>
      <p:grpSp>
        <p:nvGrpSpPr>
          <p:cNvPr id="305" name="Google Shape;305;p37"/>
          <p:cNvGrpSpPr/>
          <p:nvPr/>
        </p:nvGrpSpPr>
        <p:grpSpPr>
          <a:xfrm>
            <a:off x="6743050" y="3301872"/>
            <a:ext cx="2315150" cy="1614183"/>
            <a:chOff x="6569322" y="3187797"/>
            <a:chExt cx="2453530" cy="1710665"/>
          </a:xfrm>
        </p:grpSpPr>
        <p:grpSp>
          <p:nvGrpSpPr>
            <p:cNvPr id="306" name="Google Shape;306;p37"/>
            <p:cNvGrpSpPr/>
            <p:nvPr/>
          </p:nvGrpSpPr>
          <p:grpSpPr>
            <a:xfrm>
              <a:off x="6569322" y="3187797"/>
              <a:ext cx="2453530" cy="1710665"/>
              <a:chOff x="6569322" y="3187797"/>
              <a:chExt cx="2453530" cy="1710665"/>
            </a:xfrm>
          </p:grpSpPr>
          <p:sp>
            <p:nvSpPr>
              <p:cNvPr id="307" name="Google Shape;307;p37"/>
              <p:cNvSpPr/>
              <p:nvPr/>
            </p:nvSpPr>
            <p:spPr>
              <a:xfrm rot="-628181">
                <a:off x="6675170" y="3390213"/>
                <a:ext cx="2240635" cy="1306245"/>
              </a:xfrm>
              <a:custGeom>
                <a:avLst/>
                <a:gdLst/>
                <a:ahLst/>
                <a:cxnLst/>
                <a:rect l="l" t="t" r="r" b="b"/>
                <a:pathLst>
                  <a:path w="94523" h="55105" extrusionOk="0">
                    <a:moveTo>
                      <a:pt x="72541" y="1"/>
                    </a:moveTo>
                    <a:cubicBezTo>
                      <a:pt x="70713" y="1"/>
                      <a:pt x="69749" y="2594"/>
                      <a:pt x="71043" y="3987"/>
                    </a:cubicBezTo>
                    <a:cubicBezTo>
                      <a:pt x="73402" y="6526"/>
                      <a:pt x="73984" y="9633"/>
                      <a:pt x="73598" y="12749"/>
                    </a:cubicBezTo>
                    <a:cubicBezTo>
                      <a:pt x="72646" y="12642"/>
                      <a:pt x="71686" y="12588"/>
                      <a:pt x="70724" y="12588"/>
                    </a:cubicBezTo>
                    <a:cubicBezTo>
                      <a:pt x="68696" y="12588"/>
                      <a:pt x="66658" y="12828"/>
                      <a:pt x="64668" y="13320"/>
                    </a:cubicBezTo>
                    <a:cubicBezTo>
                      <a:pt x="62493" y="13404"/>
                      <a:pt x="60417" y="13706"/>
                      <a:pt x="58429" y="14284"/>
                    </a:cubicBezTo>
                    <a:cubicBezTo>
                      <a:pt x="58358" y="11544"/>
                      <a:pt x="57204" y="8811"/>
                      <a:pt x="54810" y="6668"/>
                    </a:cubicBezTo>
                    <a:cubicBezTo>
                      <a:pt x="54270" y="6184"/>
                      <a:pt x="53649" y="5966"/>
                      <a:pt x="53050" y="5966"/>
                    </a:cubicBezTo>
                    <a:cubicBezTo>
                      <a:pt x="51774" y="5966"/>
                      <a:pt x="50593" y="6951"/>
                      <a:pt x="50488" y="8457"/>
                    </a:cubicBezTo>
                    <a:cubicBezTo>
                      <a:pt x="50329" y="10761"/>
                      <a:pt x="49532" y="12567"/>
                      <a:pt x="48282" y="14098"/>
                    </a:cubicBezTo>
                    <a:cubicBezTo>
                      <a:pt x="44361" y="11648"/>
                      <a:pt x="39766" y="10179"/>
                      <a:pt x="35190" y="9572"/>
                    </a:cubicBezTo>
                    <a:cubicBezTo>
                      <a:pt x="34492" y="9480"/>
                      <a:pt x="33782" y="9404"/>
                      <a:pt x="33063" y="9346"/>
                    </a:cubicBezTo>
                    <a:cubicBezTo>
                      <a:pt x="31424" y="8931"/>
                      <a:pt x="29787" y="8735"/>
                      <a:pt x="28173" y="8735"/>
                    </a:cubicBezTo>
                    <a:cubicBezTo>
                      <a:pt x="13037" y="8735"/>
                      <a:pt x="1" y="25951"/>
                      <a:pt x="7265" y="40707"/>
                    </a:cubicBezTo>
                    <a:cubicBezTo>
                      <a:pt x="11722" y="49762"/>
                      <a:pt x="21351" y="53881"/>
                      <a:pt x="31186" y="53881"/>
                    </a:cubicBezTo>
                    <a:cubicBezTo>
                      <a:pt x="37368" y="53881"/>
                      <a:pt x="43631" y="52253"/>
                      <a:pt x="48742" y="49201"/>
                    </a:cubicBezTo>
                    <a:cubicBezTo>
                      <a:pt x="49196" y="49657"/>
                      <a:pt x="49679" y="50088"/>
                      <a:pt x="50187" y="50494"/>
                    </a:cubicBezTo>
                    <a:cubicBezTo>
                      <a:pt x="54619" y="54034"/>
                      <a:pt x="60493" y="55105"/>
                      <a:pt x="66183" y="55105"/>
                    </a:cubicBezTo>
                    <a:cubicBezTo>
                      <a:pt x="67810" y="55105"/>
                      <a:pt x="69421" y="55017"/>
                      <a:pt x="70980" y="54875"/>
                    </a:cubicBezTo>
                    <a:cubicBezTo>
                      <a:pt x="77456" y="54282"/>
                      <a:pt x="84126" y="52334"/>
                      <a:pt x="88553" y="47272"/>
                    </a:cubicBezTo>
                    <a:cubicBezTo>
                      <a:pt x="93010" y="42183"/>
                      <a:pt x="94523" y="34932"/>
                      <a:pt x="92787" y="28423"/>
                    </a:cubicBezTo>
                    <a:cubicBezTo>
                      <a:pt x="91596" y="23957"/>
                      <a:pt x="89104" y="20379"/>
                      <a:pt x="85866" y="17759"/>
                    </a:cubicBezTo>
                    <a:cubicBezTo>
                      <a:pt x="87512" y="9571"/>
                      <a:pt x="80741" y="2818"/>
                      <a:pt x="73284" y="137"/>
                    </a:cubicBezTo>
                    <a:cubicBezTo>
                      <a:pt x="73024" y="43"/>
                      <a:pt x="72776" y="1"/>
                      <a:pt x="7254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28575" dir="3480000" algn="bl" rotWithShape="0">
                  <a:schemeClr val="dk1">
                    <a:alpha val="39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08" name="Google Shape;308;p37"/>
              <p:cNvGrpSpPr/>
              <p:nvPr/>
            </p:nvGrpSpPr>
            <p:grpSpPr>
              <a:xfrm rot="-628181">
                <a:off x="6670862" y="3381248"/>
                <a:ext cx="2250449" cy="1323763"/>
                <a:chOff x="3955575" y="3513050"/>
                <a:chExt cx="2373425" cy="1396100"/>
              </a:xfrm>
            </p:grpSpPr>
            <p:sp>
              <p:nvSpPr>
                <p:cNvPr id="309" name="Google Shape;309;p37"/>
                <p:cNvSpPr/>
                <p:nvPr/>
              </p:nvSpPr>
              <p:spPr>
                <a:xfrm>
                  <a:off x="3955575" y="3671375"/>
                  <a:ext cx="1512150" cy="119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86" h="47915" extrusionOk="0">
                      <a:moveTo>
                        <a:pt x="53047" y="0"/>
                      </a:moveTo>
                      <a:cubicBezTo>
                        <a:pt x="51771" y="0"/>
                        <a:pt x="50590" y="985"/>
                        <a:pt x="50483" y="2491"/>
                      </a:cubicBezTo>
                      <a:cubicBezTo>
                        <a:pt x="50323" y="4796"/>
                        <a:pt x="49528" y="6601"/>
                        <a:pt x="48279" y="8131"/>
                      </a:cubicBezTo>
                      <a:cubicBezTo>
                        <a:pt x="44360" y="5680"/>
                        <a:pt x="39762" y="4213"/>
                        <a:pt x="35188" y="3606"/>
                      </a:cubicBezTo>
                      <a:cubicBezTo>
                        <a:pt x="34490" y="3514"/>
                        <a:pt x="33778" y="3438"/>
                        <a:pt x="33060" y="3379"/>
                      </a:cubicBezTo>
                      <a:cubicBezTo>
                        <a:pt x="31422" y="2964"/>
                        <a:pt x="29785" y="2769"/>
                        <a:pt x="28173" y="2769"/>
                      </a:cubicBezTo>
                      <a:cubicBezTo>
                        <a:pt x="13037" y="2769"/>
                        <a:pt x="0" y="19984"/>
                        <a:pt x="7263" y="34741"/>
                      </a:cubicBezTo>
                      <a:cubicBezTo>
                        <a:pt x="11721" y="43796"/>
                        <a:pt x="21351" y="47915"/>
                        <a:pt x="31186" y="47915"/>
                      </a:cubicBezTo>
                      <a:cubicBezTo>
                        <a:pt x="39281" y="47915"/>
                        <a:pt x="47516" y="45123"/>
                        <a:pt x="53118" y="39997"/>
                      </a:cubicBezTo>
                      <a:cubicBezTo>
                        <a:pt x="59745" y="33933"/>
                        <a:pt x="60485" y="24403"/>
                        <a:pt x="56420" y="16685"/>
                      </a:cubicBezTo>
                      <a:cubicBezTo>
                        <a:pt x="56232" y="16331"/>
                        <a:pt x="56032" y="16000"/>
                        <a:pt x="55829" y="15662"/>
                      </a:cubicBezTo>
                      <a:cubicBezTo>
                        <a:pt x="59424" y="11305"/>
                        <a:pt x="59471" y="4889"/>
                        <a:pt x="54806" y="701"/>
                      </a:cubicBezTo>
                      <a:cubicBezTo>
                        <a:pt x="54266" y="218"/>
                        <a:pt x="53646" y="0"/>
                        <a:pt x="5304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" name="Google Shape;310;p37"/>
                <p:cNvSpPr/>
                <p:nvPr/>
              </p:nvSpPr>
              <p:spPr>
                <a:xfrm>
                  <a:off x="4056825" y="3662025"/>
                  <a:ext cx="1406850" cy="121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74" h="48659" extrusionOk="0">
                      <a:moveTo>
                        <a:pt x="48990" y="744"/>
                      </a:moveTo>
                      <a:cubicBezTo>
                        <a:pt x="49528" y="744"/>
                        <a:pt x="50062" y="952"/>
                        <a:pt x="50508" y="1351"/>
                      </a:cubicBezTo>
                      <a:cubicBezTo>
                        <a:pt x="54735" y="5144"/>
                        <a:pt x="55159" y="11353"/>
                        <a:pt x="51493" y="15799"/>
                      </a:cubicBezTo>
                      <a:lnTo>
                        <a:pt x="51327" y="16000"/>
                      </a:lnTo>
                      <a:lnTo>
                        <a:pt x="51515" y="16317"/>
                      </a:lnTo>
                      <a:cubicBezTo>
                        <a:pt x="51701" y="16626"/>
                        <a:pt x="51879" y="16918"/>
                        <a:pt x="52043" y="17229"/>
                      </a:cubicBezTo>
                      <a:cubicBezTo>
                        <a:pt x="56274" y="25268"/>
                        <a:pt x="54979" y="34460"/>
                        <a:pt x="48814" y="40097"/>
                      </a:cubicBezTo>
                      <a:cubicBezTo>
                        <a:pt x="43343" y="45101"/>
                        <a:pt x="35316" y="47929"/>
                        <a:pt x="27220" y="47929"/>
                      </a:cubicBezTo>
                      <a:cubicBezTo>
                        <a:pt x="25132" y="47929"/>
                        <a:pt x="23040" y="47741"/>
                        <a:pt x="20986" y="47353"/>
                      </a:cubicBezTo>
                      <a:cubicBezTo>
                        <a:pt x="12929" y="45835"/>
                        <a:pt x="6732" y="41430"/>
                        <a:pt x="3544" y="34951"/>
                      </a:cubicBezTo>
                      <a:cubicBezTo>
                        <a:pt x="1" y="27753"/>
                        <a:pt x="1214" y="19073"/>
                        <a:pt x="6707" y="12286"/>
                      </a:cubicBezTo>
                      <a:cubicBezTo>
                        <a:pt x="11231" y="6699"/>
                        <a:pt x="17745" y="3530"/>
                        <a:pt x="24208" y="3530"/>
                      </a:cubicBezTo>
                      <a:cubicBezTo>
                        <a:pt x="25790" y="3530"/>
                        <a:pt x="27371" y="3722"/>
                        <a:pt x="28916" y="4111"/>
                      </a:cubicBezTo>
                      <a:lnTo>
                        <a:pt x="28946" y="4119"/>
                      </a:lnTo>
                      <a:lnTo>
                        <a:pt x="28977" y="4121"/>
                      </a:lnTo>
                      <a:cubicBezTo>
                        <a:pt x="29689" y="4180"/>
                        <a:pt x="30401" y="4256"/>
                        <a:pt x="31086" y="4346"/>
                      </a:cubicBezTo>
                      <a:cubicBezTo>
                        <a:pt x="35890" y="4982"/>
                        <a:pt x="40365" y="6531"/>
                        <a:pt x="44029" y="8818"/>
                      </a:cubicBezTo>
                      <a:lnTo>
                        <a:pt x="44305" y="8992"/>
                      </a:lnTo>
                      <a:lnTo>
                        <a:pt x="44514" y="8741"/>
                      </a:lnTo>
                      <a:cubicBezTo>
                        <a:pt x="45897" y="7045"/>
                        <a:pt x="46646" y="5132"/>
                        <a:pt x="46801" y="2891"/>
                      </a:cubicBezTo>
                      <a:cubicBezTo>
                        <a:pt x="46867" y="1985"/>
                        <a:pt x="47399" y="1224"/>
                        <a:pt x="48192" y="901"/>
                      </a:cubicBezTo>
                      <a:cubicBezTo>
                        <a:pt x="48453" y="795"/>
                        <a:pt x="48722" y="744"/>
                        <a:pt x="48990" y="744"/>
                      </a:cubicBezTo>
                      <a:close/>
                      <a:moveTo>
                        <a:pt x="48997" y="1"/>
                      </a:moveTo>
                      <a:cubicBezTo>
                        <a:pt x="48635" y="1"/>
                        <a:pt x="48269" y="71"/>
                        <a:pt x="47916" y="213"/>
                      </a:cubicBezTo>
                      <a:cubicBezTo>
                        <a:pt x="46859" y="643"/>
                        <a:pt x="46151" y="1647"/>
                        <a:pt x="46065" y="2838"/>
                      </a:cubicBezTo>
                      <a:cubicBezTo>
                        <a:pt x="45928" y="4806"/>
                        <a:pt x="45297" y="6502"/>
                        <a:pt x="44142" y="8014"/>
                      </a:cubicBezTo>
                      <a:cubicBezTo>
                        <a:pt x="40445" y="5766"/>
                        <a:pt x="35972" y="4244"/>
                        <a:pt x="31187" y="3609"/>
                      </a:cubicBezTo>
                      <a:cubicBezTo>
                        <a:pt x="30499" y="3519"/>
                        <a:pt x="29787" y="3444"/>
                        <a:pt x="29071" y="3384"/>
                      </a:cubicBezTo>
                      <a:cubicBezTo>
                        <a:pt x="27447" y="2977"/>
                        <a:pt x="25789" y="2770"/>
                        <a:pt x="24121" y="2770"/>
                      </a:cubicBezTo>
                      <a:cubicBezTo>
                        <a:pt x="23596" y="2770"/>
                        <a:pt x="23069" y="2791"/>
                        <a:pt x="22543" y="2832"/>
                      </a:cubicBezTo>
                      <a:cubicBezTo>
                        <a:pt x="20444" y="2996"/>
                        <a:pt x="18349" y="3483"/>
                        <a:pt x="16321" y="4276"/>
                      </a:cubicBezTo>
                      <a:cubicBezTo>
                        <a:pt x="14367" y="5044"/>
                        <a:pt x="12491" y="6091"/>
                        <a:pt x="10750" y="7384"/>
                      </a:cubicBezTo>
                      <a:cubicBezTo>
                        <a:pt x="9040" y="8657"/>
                        <a:pt x="7485" y="10148"/>
                        <a:pt x="6134" y="11820"/>
                      </a:cubicBezTo>
                      <a:cubicBezTo>
                        <a:pt x="3464" y="15118"/>
                        <a:pt x="1707" y="18944"/>
                        <a:pt x="1058" y="22884"/>
                      </a:cubicBezTo>
                      <a:cubicBezTo>
                        <a:pt x="715" y="24957"/>
                        <a:pt x="684" y="27037"/>
                        <a:pt x="966" y="29069"/>
                      </a:cubicBezTo>
                      <a:cubicBezTo>
                        <a:pt x="1261" y="31209"/>
                        <a:pt x="1905" y="33298"/>
                        <a:pt x="2881" y="35278"/>
                      </a:cubicBezTo>
                      <a:cubicBezTo>
                        <a:pt x="4592" y="38754"/>
                        <a:pt x="7108" y="41643"/>
                        <a:pt x="10363" y="43865"/>
                      </a:cubicBezTo>
                      <a:cubicBezTo>
                        <a:pt x="11879" y="44902"/>
                        <a:pt x="13555" y="45786"/>
                        <a:pt x="15347" y="46500"/>
                      </a:cubicBezTo>
                      <a:cubicBezTo>
                        <a:pt x="17078" y="47188"/>
                        <a:pt x="18928" y="47720"/>
                        <a:pt x="20849" y="48084"/>
                      </a:cubicBezTo>
                      <a:cubicBezTo>
                        <a:pt x="22882" y="48466"/>
                        <a:pt x="24990" y="48659"/>
                        <a:pt x="27130" y="48659"/>
                      </a:cubicBezTo>
                      <a:cubicBezTo>
                        <a:pt x="27586" y="48659"/>
                        <a:pt x="28044" y="48651"/>
                        <a:pt x="28496" y="48632"/>
                      </a:cubicBezTo>
                      <a:cubicBezTo>
                        <a:pt x="31074" y="48534"/>
                        <a:pt x="33644" y="48159"/>
                        <a:pt x="36136" y="47521"/>
                      </a:cubicBezTo>
                      <a:cubicBezTo>
                        <a:pt x="41283" y="46202"/>
                        <a:pt x="45838" y="43822"/>
                        <a:pt x="49314" y="40643"/>
                      </a:cubicBezTo>
                      <a:cubicBezTo>
                        <a:pt x="52550" y="37680"/>
                        <a:pt x="54551" y="33785"/>
                        <a:pt x="55093" y="29378"/>
                      </a:cubicBezTo>
                      <a:cubicBezTo>
                        <a:pt x="55351" y="27299"/>
                        <a:pt x="55271" y="25163"/>
                        <a:pt x="54862" y="23033"/>
                      </a:cubicBezTo>
                      <a:cubicBezTo>
                        <a:pt x="54453" y="20908"/>
                        <a:pt x="53725" y="18839"/>
                        <a:pt x="52698" y="16885"/>
                      </a:cubicBezTo>
                      <a:cubicBezTo>
                        <a:pt x="52548" y="16603"/>
                        <a:pt x="52387" y="16331"/>
                        <a:pt x="52229" y="16067"/>
                      </a:cubicBezTo>
                      <a:cubicBezTo>
                        <a:pt x="53970" y="13862"/>
                        <a:pt x="54858" y="11177"/>
                        <a:pt x="54735" y="8475"/>
                      </a:cubicBezTo>
                      <a:cubicBezTo>
                        <a:pt x="54672" y="7057"/>
                        <a:pt x="54330" y="5688"/>
                        <a:pt x="53725" y="4407"/>
                      </a:cubicBezTo>
                      <a:cubicBezTo>
                        <a:pt x="53088" y="3063"/>
                        <a:pt x="52172" y="1848"/>
                        <a:pt x="51004" y="798"/>
                      </a:cubicBezTo>
                      <a:cubicBezTo>
                        <a:pt x="50418" y="273"/>
                        <a:pt x="49713" y="1"/>
                        <a:pt x="4899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" name="Google Shape;311;p37"/>
                <p:cNvSpPr/>
                <p:nvPr/>
              </p:nvSpPr>
              <p:spPr>
                <a:xfrm>
                  <a:off x="5024350" y="3522275"/>
                  <a:ext cx="1294125" cy="137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65" h="55104" extrusionOk="0">
                      <a:moveTo>
                        <a:pt x="29781" y="0"/>
                      </a:moveTo>
                      <a:cubicBezTo>
                        <a:pt x="27954" y="0"/>
                        <a:pt x="26990" y="2593"/>
                        <a:pt x="28283" y="3984"/>
                      </a:cubicBezTo>
                      <a:cubicBezTo>
                        <a:pt x="30644" y="6525"/>
                        <a:pt x="31225" y="9629"/>
                        <a:pt x="30839" y="12747"/>
                      </a:cubicBezTo>
                      <a:cubicBezTo>
                        <a:pt x="29888" y="12640"/>
                        <a:pt x="28928" y="12586"/>
                        <a:pt x="27967" y="12586"/>
                      </a:cubicBezTo>
                      <a:cubicBezTo>
                        <a:pt x="25938" y="12586"/>
                        <a:pt x="23899" y="12827"/>
                        <a:pt x="21910" y="13318"/>
                      </a:cubicBezTo>
                      <a:cubicBezTo>
                        <a:pt x="16523" y="13527"/>
                        <a:pt x="11732" y="15073"/>
                        <a:pt x="7421" y="18834"/>
                      </a:cubicBezTo>
                      <a:cubicBezTo>
                        <a:pt x="2787" y="22876"/>
                        <a:pt x="0" y="28934"/>
                        <a:pt x="199" y="35109"/>
                      </a:cubicBezTo>
                      <a:cubicBezTo>
                        <a:pt x="385" y="40948"/>
                        <a:pt x="2807" y="46799"/>
                        <a:pt x="7431" y="50492"/>
                      </a:cubicBezTo>
                      <a:cubicBezTo>
                        <a:pt x="11861" y="54031"/>
                        <a:pt x="17733" y="55104"/>
                        <a:pt x="23421" y="55104"/>
                      </a:cubicBezTo>
                      <a:cubicBezTo>
                        <a:pt x="25049" y="55104"/>
                        <a:pt x="26662" y="55016"/>
                        <a:pt x="28222" y="54873"/>
                      </a:cubicBezTo>
                      <a:cubicBezTo>
                        <a:pt x="34697" y="54279"/>
                        <a:pt x="41367" y="52330"/>
                        <a:pt x="45796" y="47270"/>
                      </a:cubicBezTo>
                      <a:cubicBezTo>
                        <a:pt x="50250" y="42180"/>
                        <a:pt x="51764" y="34929"/>
                        <a:pt x="50027" y="28421"/>
                      </a:cubicBezTo>
                      <a:cubicBezTo>
                        <a:pt x="48835" y="23957"/>
                        <a:pt x="46345" y="20376"/>
                        <a:pt x="43104" y="17758"/>
                      </a:cubicBezTo>
                      <a:cubicBezTo>
                        <a:pt x="44751" y="9568"/>
                        <a:pt x="37979" y="2816"/>
                        <a:pt x="30524" y="136"/>
                      </a:cubicBezTo>
                      <a:cubicBezTo>
                        <a:pt x="30264" y="43"/>
                        <a:pt x="30016" y="0"/>
                        <a:pt x="2978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" name="Google Shape;312;p37"/>
                <p:cNvSpPr/>
                <p:nvPr/>
              </p:nvSpPr>
              <p:spPr>
                <a:xfrm>
                  <a:off x="5015100" y="3513050"/>
                  <a:ext cx="1313900" cy="139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56" h="55844" extrusionOk="0">
                      <a:moveTo>
                        <a:pt x="30145" y="745"/>
                      </a:moveTo>
                      <a:cubicBezTo>
                        <a:pt x="30333" y="745"/>
                        <a:pt x="30541" y="779"/>
                        <a:pt x="30769" y="861"/>
                      </a:cubicBezTo>
                      <a:cubicBezTo>
                        <a:pt x="37866" y="3410"/>
                        <a:pt x="44755" y="9884"/>
                        <a:pt x="43110" y="18059"/>
                      </a:cubicBezTo>
                      <a:lnTo>
                        <a:pt x="43067" y="18280"/>
                      </a:lnTo>
                      <a:lnTo>
                        <a:pt x="43241" y="18419"/>
                      </a:lnTo>
                      <a:cubicBezTo>
                        <a:pt x="46582" y="21124"/>
                        <a:pt x="48933" y="24745"/>
                        <a:pt x="50039" y="28892"/>
                      </a:cubicBezTo>
                      <a:cubicBezTo>
                        <a:pt x="51772" y="35398"/>
                        <a:pt x="50183" y="42489"/>
                        <a:pt x="45886" y="47400"/>
                      </a:cubicBezTo>
                      <a:cubicBezTo>
                        <a:pt x="42167" y="51651"/>
                        <a:pt x="36336" y="54168"/>
                        <a:pt x="28557" y="54878"/>
                      </a:cubicBezTo>
                      <a:cubicBezTo>
                        <a:pt x="26919" y="55027"/>
                        <a:pt x="25351" y="55102"/>
                        <a:pt x="23854" y="55102"/>
                      </a:cubicBezTo>
                      <a:cubicBezTo>
                        <a:pt x="17109" y="55102"/>
                        <a:pt x="11801" y="53586"/>
                        <a:pt x="8030" y="50577"/>
                      </a:cubicBezTo>
                      <a:cubicBezTo>
                        <a:pt x="3783" y="47183"/>
                        <a:pt x="1131" y="41536"/>
                        <a:pt x="937" y="35470"/>
                      </a:cubicBezTo>
                      <a:cubicBezTo>
                        <a:pt x="747" y="29504"/>
                        <a:pt x="3400" y="23530"/>
                        <a:pt x="8034" y="19487"/>
                      </a:cubicBezTo>
                      <a:cubicBezTo>
                        <a:pt x="12024" y="16005"/>
                        <a:pt x="16556" y="14282"/>
                        <a:pt x="22295" y="14059"/>
                      </a:cubicBezTo>
                      <a:lnTo>
                        <a:pt x="22331" y="14057"/>
                      </a:lnTo>
                      <a:lnTo>
                        <a:pt x="22368" y="14047"/>
                      </a:lnTo>
                      <a:cubicBezTo>
                        <a:pt x="24316" y="13566"/>
                        <a:pt x="26309" y="13325"/>
                        <a:pt x="28320" y="13325"/>
                      </a:cubicBezTo>
                      <a:cubicBezTo>
                        <a:pt x="29265" y="13325"/>
                        <a:pt x="30216" y="13380"/>
                        <a:pt x="31168" y="13490"/>
                      </a:cubicBezTo>
                      <a:lnTo>
                        <a:pt x="31530" y="13533"/>
                      </a:lnTo>
                      <a:lnTo>
                        <a:pt x="31577" y="13169"/>
                      </a:lnTo>
                      <a:cubicBezTo>
                        <a:pt x="32027" y="9536"/>
                        <a:pt x="31135" y="6487"/>
                        <a:pt x="28925" y="4108"/>
                      </a:cubicBezTo>
                      <a:cubicBezTo>
                        <a:pt x="28224" y="3357"/>
                        <a:pt x="28336" y="2238"/>
                        <a:pt x="28807" y="1526"/>
                      </a:cubicBezTo>
                      <a:cubicBezTo>
                        <a:pt x="28982" y="1261"/>
                        <a:pt x="29417" y="745"/>
                        <a:pt x="30145" y="745"/>
                      </a:cubicBezTo>
                      <a:close/>
                      <a:moveTo>
                        <a:pt x="30156" y="1"/>
                      </a:moveTo>
                      <a:cubicBezTo>
                        <a:pt x="29377" y="1"/>
                        <a:pt x="28667" y="390"/>
                        <a:pt x="28191" y="1111"/>
                      </a:cubicBezTo>
                      <a:cubicBezTo>
                        <a:pt x="27559" y="2064"/>
                        <a:pt x="27424" y="3574"/>
                        <a:pt x="28383" y="4607"/>
                      </a:cubicBezTo>
                      <a:cubicBezTo>
                        <a:pt x="30362" y="6737"/>
                        <a:pt x="31203" y="9464"/>
                        <a:pt x="30881" y="12709"/>
                      </a:cubicBezTo>
                      <a:cubicBezTo>
                        <a:pt x="30027" y="12625"/>
                        <a:pt x="29174" y="12583"/>
                        <a:pt x="28324" y="12583"/>
                      </a:cubicBezTo>
                      <a:cubicBezTo>
                        <a:pt x="26265" y="12583"/>
                        <a:pt x="24224" y="12829"/>
                        <a:pt x="22227" y="13317"/>
                      </a:cubicBezTo>
                      <a:cubicBezTo>
                        <a:pt x="19377" y="13431"/>
                        <a:pt x="16850" y="13906"/>
                        <a:pt x="14504" y="14765"/>
                      </a:cubicBezTo>
                      <a:cubicBezTo>
                        <a:pt x="11965" y="15696"/>
                        <a:pt x="9688" y="17057"/>
                        <a:pt x="7548" y="18924"/>
                      </a:cubicBezTo>
                      <a:cubicBezTo>
                        <a:pt x="2748" y="23112"/>
                        <a:pt x="0" y="29303"/>
                        <a:pt x="197" y="35490"/>
                      </a:cubicBezTo>
                      <a:cubicBezTo>
                        <a:pt x="293" y="38496"/>
                        <a:pt x="980" y="41483"/>
                        <a:pt x="2183" y="44126"/>
                      </a:cubicBezTo>
                      <a:cubicBezTo>
                        <a:pt x="2805" y="45501"/>
                        <a:pt x="3570" y="46786"/>
                        <a:pt x="4450" y="47946"/>
                      </a:cubicBezTo>
                      <a:cubicBezTo>
                        <a:pt x="5367" y="49153"/>
                        <a:pt x="6414" y="50231"/>
                        <a:pt x="7568" y="51152"/>
                      </a:cubicBezTo>
                      <a:cubicBezTo>
                        <a:pt x="8957" y="52261"/>
                        <a:pt x="10557" y="53186"/>
                        <a:pt x="12327" y="53902"/>
                      </a:cubicBezTo>
                      <a:cubicBezTo>
                        <a:pt x="13937" y="54550"/>
                        <a:pt x="15723" y="55045"/>
                        <a:pt x="17642" y="55367"/>
                      </a:cubicBezTo>
                      <a:cubicBezTo>
                        <a:pt x="19531" y="55684"/>
                        <a:pt x="21593" y="55843"/>
                        <a:pt x="23804" y="55843"/>
                      </a:cubicBezTo>
                      <a:cubicBezTo>
                        <a:pt x="25343" y="55843"/>
                        <a:pt x="26951" y="55765"/>
                        <a:pt x="28629" y="55610"/>
                      </a:cubicBezTo>
                      <a:cubicBezTo>
                        <a:pt x="32260" y="55276"/>
                        <a:pt x="35507" y="54554"/>
                        <a:pt x="38286" y="53460"/>
                      </a:cubicBezTo>
                      <a:cubicBezTo>
                        <a:pt x="41606" y="52148"/>
                        <a:pt x="44354" y="50272"/>
                        <a:pt x="46445" y="47880"/>
                      </a:cubicBezTo>
                      <a:cubicBezTo>
                        <a:pt x="50903" y="42788"/>
                        <a:pt x="52556" y="35437"/>
                        <a:pt x="50757" y="28692"/>
                      </a:cubicBezTo>
                      <a:cubicBezTo>
                        <a:pt x="50168" y="26486"/>
                        <a:pt x="49246" y="24422"/>
                        <a:pt x="48016" y="22560"/>
                      </a:cubicBezTo>
                      <a:cubicBezTo>
                        <a:pt x="46885" y="20852"/>
                        <a:pt x="45497" y="19309"/>
                        <a:pt x="43883" y="17977"/>
                      </a:cubicBezTo>
                      <a:cubicBezTo>
                        <a:pt x="44587" y="14155"/>
                        <a:pt x="43554" y="10370"/>
                        <a:pt x="40890" y="7019"/>
                      </a:cubicBezTo>
                      <a:cubicBezTo>
                        <a:pt x="39687" y="5505"/>
                        <a:pt x="38193" y="4128"/>
                        <a:pt x="36448" y="2931"/>
                      </a:cubicBezTo>
                      <a:cubicBezTo>
                        <a:pt x="34777" y="1784"/>
                        <a:pt x="32950" y="851"/>
                        <a:pt x="31022" y="157"/>
                      </a:cubicBezTo>
                      <a:cubicBezTo>
                        <a:pt x="30730" y="52"/>
                        <a:pt x="30439" y="1"/>
                        <a:pt x="3015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" name="Google Shape;313;p37"/>
                <p:cNvSpPr/>
                <p:nvPr/>
              </p:nvSpPr>
              <p:spPr>
                <a:xfrm>
                  <a:off x="5222075" y="3931600"/>
                  <a:ext cx="778625" cy="92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45" h="37155" extrusionOk="0">
                      <a:moveTo>
                        <a:pt x="22955" y="889"/>
                      </a:moveTo>
                      <a:cubicBezTo>
                        <a:pt x="24396" y="889"/>
                        <a:pt x="25817" y="1043"/>
                        <a:pt x="26858" y="1640"/>
                      </a:cubicBezTo>
                      <a:cubicBezTo>
                        <a:pt x="29413" y="3105"/>
                        <a:pt x="28789" y="7903"/>
                        <a:pt x="28742" y="10399"/>
                      </a:cubicBezTo>
                      <a:cubicBezTo>
                        <a:pt x="28707" y="12193"/>
                        <a:pt x="28961" y="14624"/>
                        <a:pt x="26927" y="15432"/>
                      </a:cubicBezTo>
                      <a:cubicBezTo>
                        <a:pt x="26151" y="15740"/>
                        <a:pt x="25267" y="15788"/>
                        <a:pt x="24396" y="15788"/>
                      </a:cubicBezTo>
                      <a:cubicBezTo>
                        <a:pt x="24001" y="15788"/>
                        <a:pt x="23608" y="15778"/>
                        <a:pt x="23230" y="15778"/>
                      </a:cubicBezTo>
                      <a:cubicBezTo>
                        <a:pt x="23138" y="15778"/>
                        <a:pt x="23046" y="15778"/>
                        <a:pt x="22956" y="15780"/>
                      </a:cubicBezTo>
                      <a:cubicBezTo>
                        <a:pt x="20096" y="15825"/>
                        <a:pt x="17238" y="15853"/>
                        <a:pt x="14378" y="15923"/>
                      </a:cubicBezTo>
                      <a:cubicBezTo>
                        <a:pt x="13991" y="15933"/>
                        <a:pt x="13874" y="16336"/>
                        <a:pt x="14016" y="16592"/>
                      </a:cubicBezTo>
                      <a:cubicBezTo>
                        <a:pt x="13831" y="17163"/>
                        <a:pt x="13856" y="17803"/>
                        <a:pt x="13844" y="18396"/>
                      </a:cubicBezTo>
                      <a:cubicBezTo>
                        <a:pt x="13825" y="19143"/>
                        <a:pt x="13803" y="19896"/>
                        <a:pt x="13844" y="20641"/>
                      </a:cubicBezTo>
                      <a:cubicBezTo>
                        <a:pt x="13856" y="20856"/>
                        <a:pt x="14009" y="20968"/>
                        <a:pt x="14171" y="20978"/>
                      </a:cubicBezTo>
                      <a:cubicBezTo>
                        <a:pt x="14149" y="21200"/>
                        <a:pt x="14271" y="21426"/>
                        <a:pt x="14539" y="21426"/>
                      </a:cubicBezTo>
                      <a:cubicBezTo>
                        <a:pt x="14550" y="21426"/>
                        <a:pt x="14562" y="21425"/>
                        <a:pt x="14574" y="21424"/>
                      </a:cubicBezTo>
                      <a:cubicBezTo>
                        <a:pt x="17557" y="21222"/>
                        <a:pt x="20542" y="21021"/>
                        <a:pt x="23523" y="20823"/>
                      </a:cubicBezTo>
                      <a:cubicBezTo>
                        <a:pt x="24626" y="20747"/>
                        <a:pt x="25755" y="20596"/>
                        <a:pt x="26868" y="20596"/>
                      </a:cubicBezTo>
                      <a:cubicBezTo>
                        <a:pt x="27043" y="20596"/>
                        <a:pt x="27218" y="20600"/>
                        <a:pt x="27392" y="20608"/>
                      </a:cubicBezTo>
                      <a:cubicBezTo>
                        <a:pt x="30099" y="20739"/>
                        <a:pt x="30250" y="23168"/>
                        <a:pt x="30262" y="25256"/>
                      </a:cubicBezTo>
                      <a:cubicBezTo>
                        <a:pt x="30272" y="27216"/>
                        <a:pt x="30725" y="29363"/>
                        <a:pt x="28061" y="30132"/>
                      </a:cubicBezTo>
                      <a:cubicBezTo>
                        <a:pt x="26623" y="30545"/>
                        <a:pt x="24906" y="30519"/>
                        <a:pt x="23417" y="30627"/>
                      </a:cubicBezTo>
                      <a:cubicBezTo>
                        <a:pt x="20413" y="30848"/>
                        <a:pt x="17397" y="30922"/>
                        <a:pt x="14388" y="30950"/>
                      </a:cubicBezTo>
                      <a:cubicBezTo>
                        <a:pt x="14267" y="30950"/>
                        <a:pt x="14189" y="31012"/>
                        <a:pt x="14149" y="31091"/>
                      </a:cubicBezTo>
                      <a:cubicBezTo>
                        <a:pt x="13919" y="31104"/>
                        <a:pt x="13694" y="31288"/>
                        <a:pt x="13770" y="31572"/>
                      </a:cubicBezTo>
                      <a:cubicBezTo>
                        <a:pt x="14220" y="33272"/>
                        <a:pt x="15008" y="34805"/>
                        <a:pt x="16106" y="36141"/>
                      </a:cubicBezTo>
                      <a:cubicBezTo>
                        <a:pt x="13672" y="35412"/>
                        <a:pt x="11931" y="33324"/>
                        <a:pt x="11303" y="30836"/>
                      </a:cubicBezTo>
                      <a:cubicBezTo>
                        <a:pt x="11274" y="30716"/>
                        <a:pt x="11166" y="30660"/>
                        <a:pt x="11060" y="30660"/>
                      </a:cubicBezTo>
                      <a:cubicBezTo>
                        <a:pt x="11030" y="30660"/>
                        <a:pt x="11000" y="30665"/>
                        <a:pt x="10971" y="30674"/>
                      </a:cubicBezTo>
                      <a:cubicBezTo>
                        <a:pt x="10911" y="30639"/>
                        <a:pt x="10840" y="30617"/>
                        <a:pt x="10761" y="30617"/>
                      </a:cubicBezTo>
                      <a:cubicBezTo>
                        <a:pt x="10730" y="30617"/>
                        <a:pt x="10698" y="30620"/>
                        <a:pt x="10664" y="30627"/>
                      </a:cubicBezTo>
                      <a:cubicBezTo>
                        <a:pt x="9587" y="30869"/>
                        <a:pt x="8189" y="31231"/>
                        <a:pt x="6880" y="31231"/>
                      </a:cubicBezTo>
                      <a:cubicBezTo>
                        <a:pt x="5750" y="31231"/>
                        <a:pt x="4687" y="30961"/>
                        <a:pt x="3952" y="30111"/>
                      </a:cubicBezTo>
                      <a:cubicBezTo>
                        <a:pt x="3041" y="29060"/>
                        <a:pt x="2931" y="25981"/>
                        <a:pt x="2871" y="24780"/>
                      </a:cubicBezTo>
                      <a:cubicBezTo>
                        <a:pt x="2726" y="21825"/>
                        <a:pt x="4295" y="21025"/>
                        <a:pt x="6763" y="21015"/>
                      </a:cubicBezTo>
                      <a:cubicBezTo>
                        <a:pt x="6839" y="21015"/>
                        <a:pt x="6914" y="21015"/>
                        <a:pt x="6990" y="21015"/>
                      </a:cubicBezTo>
                      <a:cubicBezTo>
                        <a:pt x="8145" y="21015"/>
                        <a:pt x="9297" y="21059"/>
                        <a:pt x="10451" y="21059"/>
                      </a:cubicBezTo>
                      <a:cubicBezTo>
                        <a:pt x="10755" y="21059"/>
                        <a:pt x="11058" y="21056"/>
                        <a:pt x="11362" y="21048"/>
                      </a:cubicBezTo>
                      <a:cubicBezTo>
                        <a:pt x="11437" y="21132"/>
                        <a:pt x="11542" y="21175"/>
                        <a:pt x="11644" y="21175"/>
                      </a:cubicBezTo>
                      <a:cubicBezTo>
                        <a:pt x="11787" y="21175"/>
                        <a:pt x="11925" y="21089"/>
                        <a:pt x="11959" y="20913"/>
                      </a:cubicBezTo>
                      <a:cubicBezTo>
                        <a:pt x="12011" y="20831"/>
                        <a:pt x="12015" y="20725"/>
                        <a:pt x="11974" y="20633"/>
                      </a:cubicBezTo>
                      <a:cubicBezTo>
                        <a:pt x="11990" y="18939"/>
                        <a:pt x="11880" y="17122"/>
                        <a:pt x="11567" y="15463"/>
                      </a:cubicBezTo>
                      <a:cubicBezTo>
                        <a:pt x="11545" y="15347"/>
                        <a:pt x="11464" y="15298"/>
                        <a:pt x="11377" y="15298"/>
                      </a:cubicBezTo>
                      <a:cubicBezTo>
                        <a:pt x="11365" y="15298"/>
                        <a:pt x="11353" y="15299"/>
                        <a:pt x="11342" y="15301"/>
                      </a:cubicBezTo>
                      <a:cubicBezTo>
                        <a:pt x="11294" y="15260"/>
                        <a:pt x="11237" y="15227"/>
                        <a:pt x="11161" y="15219"/>
                      </a:cubicBezTo>
                      <a:cubicBezTo>
                        <a:pt x="10559" y="15146"/>
                        <a:pt x="9919" y="15133"/>
                        <a:pt x="9264" y="15133"/>
                      </a:cubicBezTo>
                      <a:cubicBezTo>
                        <a:pt x="8882" y="15133"/>
                        <a:pt x="8496" y="15137"/>
                        <a:pt x="8109" y="15137"/>
                      </a:cubicBezTo>
                      <a:cubicBezTo>
                        <a:pt x="6184" y="15137"/>
                        <a:pt x="4249" y="15024"/>
                        <a:pt x="2865" y="13674"/>
                      </a:cubicBezTo>
                      <a:cubicBezTo>
                        <a:pt x="913" y="11770"/>
                        <a:pt x="1407" y="7799"/>
                        <a:pt x="1720" y="5282"/>
                      </a:cubicBezTo>
                      <a:cubicBezTo>
                        <a:pt x="2202" y="1376"/>
                        <a:pt x="7645" y="1806"/>
                        <a:pt x="10711" y="1528"/>
                      </a:cubicBezTo>
                      <a:cubicBezTo>
                        <a:pt x="13484" y="1276"/>
                        <a:pt x="16266" y="1119"/>
                        <a:pt x="19051" y="1057"/>
                      </a:cubicBezTo>
                      <a:cubicBezTo>
                        <a:pt x="20156" y="1032"/>
                        <a:pt x="21565" y="889"/>
                        <a:pt x="22955" y="889"/>
                      </a:cubicBezTo>
                      <a:close/>
                      <a:moveTo>
                        <a:pt x="22953" y="1"/>
                      </a:moveTo>
                      <a:cubicBezTo>
                        <a:pt x="21567" y="1"/>
                        <a:pt x="20185" y="135"/>
                        <a:pt x="19049" y="161"/>
                      </a:cubicBezTo>
                      <a:cubicBezTo>
                        <a:pt x="14652" y="261"/>
                        <a:pt x="10263" y="597"/>
                        <a:pt x="5899" y="1162"/>
                      </a:cubicBezTo>
                      <a:cubicBezTo>
                        <a:pt x="2775" y="1569"/>
                        <a:pt x="1208" y="1908"/>
                        <a:pt x="819" y="5282"/>
                      </a:cubicBezTo>
                      <a:cubicBezTo>
                        <a:pt x="517" y="7893"/>
                        <a:pt x="1" y="11993"/>
                        <a:pt x="1955" y="14155"/>
                      </a:cubicBezTo>
                      <a:cubicBezTo>
                        <a:pt x="3334" y="15683"/>
                        <a:pt x="5342" y="15977"/>
                        <a:pt x="7369" y="15977"/>
                      </a:cubicBezTo>
                      <a:cubicBezTo>
                        <a:pt x="8637" y="15977"/>
                        <a:pt x="9913" y="15861"/>
                        <a:pt x="11048" y="15861"/>
                      </a:cubicBezTo>
                      <a:cubicBezTo>
                        <a:pt x="11064" y="15861"/>
                        <a:pt x="11079" y="15861"/>
                        <a:pt x="11094" y="15862"/>
                      </a:cubicBezTo>
                      <a:cubicBezTo>
                        <a:pt x="10996" y="17347"/>
                        <a:pt x="11061" y="18918"/>
                        <a:pt x="11219" y="20401"/>
                      </a:cubicBezTo>
                      <a:cubicBezTo>
                        <a:pt x="9909" y="20242"/>
                        <a:pt x="8404" y="20014"/>
                        <a:pt x="6962" y="20014"/>
                      </a:cubicBezTo>
                      <a:cubicBezTo>
                        <a:pt x="5940" y="20014"/>
                        <a:pt x="4951" y="20129"/>
                        <a:pt x="4085" y="20463"/>
                      </a:cubicBezTo>
                      <a:cubicBezTo>
                        <a:pt x="2045" y="21246"/>
                        <a:pt x="1855" y="23215"/>
                        <a:pt x="1994" y="25152"/>
                      </a:cubicBezTo>
                      <a:cubicBezTo>
                        <a:pt x="2127" y="26965"/>
                        <a:pt x="2317" y="30030"/>
                        <a:pt x="3647" y="31390"/>
                      </a:cubicBezTo>
                      <a:cubicBezTo>
                        <a:pt x="4271" y="32028"/>
                        <a:pt x="5249" y="32244"/>
                        <a:pt x="6317" y="32244"/>
                      </a:cubicBezTo>
                      <a:cubicBezTo>
                        <a:pt x="7939" y="32244"/>
                        <a:pt x="9769" y="31746"/>
                        <a:pt x="10887" y="31476"/>
                      </a:cubicBezTo>
                      <a:cubicBezTo>
                        <a:pt x="11442" y="34520"/>
                        <a:pt x="14142" y="36771"/>
                        <a:pt x="17187" y="37151"/>
                      </a:cubicBezTo>
                      <a:cubicBezTo>
                        <a:pt x="17202" y="37154"/>
                        <a:pt x="17218" y="37155"/>
                        <a:pt x="17233" y="37155"/>
                      </a:cubicBezTo>
                      <a:cubicBezTo>
                        <a:pt x="17551" y="37155"/>
                        <a:pt x="17672" y="36692"/>
                        <a:pt x="17465" y="36482"/>
                      </a:cubicBezTo>
                      <a:cubicBezTo>
                        <a:pt x="16072" y="35081"/>
                        <a:pt x="15112" y="33438"/>
                        <a:pt x="14578" y="31544"/>
                      </a:cubicBezTo>
                      <a:lnTo>
                        <a:pt x="14578" y="31544"/>
                      </a:lnTo>
                      <a:cubicBezTo>
                        <a:pt x="15968" y="31622"/>
                        <a:pt x="17365" y="31663"/>
                        <a:pt x="18765" y="31663"/>
                      </a:cubicBezTo>
                      <a:cubicBezTo>
                        <a:pt x="21647" y="31663"/>
                        <a:pt x="24536" y="31488"/>
                        <a:pt x="27382" y="31100"/>
                      </a:cubicBezTo>
                      <a:cubicBezTo>
                        <a:pt x="31083" y="30596"/>
                        <a:pt x="31144" y="28610"/>
                        <a:pt x="31122" y="25261"/>
                      </a:cubicBezTo>
                      <a:cubicBezTo>
                        <a:pt x="31105" y="22748"/>
                        <a:pt x="31044" y="20201"/>
                        <a:pt x="28040" y="19800"/>
                      </a:cubicBezTo>
                      <a:cubicBezTo>
                        <a:pt x="27589" y="19740"/>
                        <a:pt x="27128" y="19715"/>
                        <a:pt x="26662" y="19715"/>
                      </a:cubicBezTo>
                      <a:cubicBezTo>
                        <a:pt x="25168" y="19715"/>
                        <a:pt x="23624" y="19963"/>
                        <a:pt x="22179" y="20060"/>
                      </a:cubicBezTo>
                      <a:cubicBezTo>
                        <a:pt x="19644" y="20232"/>
                        <a:pt x="17107" y="20403"/>
                        <a:pt x="14572" y="20575"/>
                      </a:cubicBezTo>
                      <a:cubicBezTo>
                        <a:pt x="14564" y="20575"/>
                        <a:pt x="14560" y="20577"/>
                        <a:pt x="14552" y="20579"/>
                      </a:cubicBezTo>
                      <a:cubicBezTo>
                        <a:pt x="14590" y="19855"/>
                        <a:pt x="14570" y="19123"/>
                        <a:pt x="14552" y="18401"/>
                      </a:cubicBezTo>
                      <a:cubicBezTo>
                        <a:pt x="14539" y="17875"/>
                        <a:pt x="14558" y="17322"/>
                        <a:pt x="14437" y="16805"/>
                      </a:cubicBezTo>
                      <a:cubicBezTo>
                        <a:pt x="16702" y="16786"/>
                        <a:pt x="18969" y="16739"/>
                        <a:pt x="21234" y="16702"/>
                      </a:cubicBezTo>
                      <a:cubicBezTo>
                        <a:pt x="21360" y="16700"/>
                        <a:pt x="21487" y="16699"/>
                        <a:pt x="21615" y="16699"/>
                      </a:cubicBezTo>
                      <a:cubicBezTo>
                        <a:pt x="22337" y="16699"/>
                        <a:pt x="23082" y="16727"/>
                        <a:pt x="23826" y="16727"/>
                      </a:cubicBezTo>
                      <a:cubicBezTo>
                        <a:pt x="24786" y="16727"/>
                        <a:pt x="25744" y="16681"/>
                        <a:pt x="26645" y="16469"/>
                      </a:cubicBezTo>
                      <a:cubicBezTo>
                        <a:pt x="29550" y="15792"/>
                        <a:pt x="29558" y="13370"/>
                        <a:pt x="29626" y="10839"/>
                      </a:cubicBezTo>
                      <a:cubicBezTo>
                        <a:pt x="29698" y="8122"/>
                        <a:pt x="30383" y="3242"/>
                        <a:pt x="27899" y="1262"/>
                      </a:cubicBezTo>
                      <a:cubicBezTo>
                        <a:pt x="26613" y="235"/>
                        <a:pt x="24780" y="1"/>
                        <a:pt x="2295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" name="Google Shape;314;p37"/>
                <p:cNvSpPr/>
                <p:nvPr/>
              </p:nvSpPr>
              <p:spPr>
                <a:xfrm>
                  <a:off x="5339275" y="4173125"/>
                  <a:ext cx="546375" cy="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55" h="1580" extrusionOk="0">
                      <a:moveTo>
                        <a:pt x="21471" y="1"/>
                      </a:moveTo>
                      <a:cubicBezTo>
                        <a:pt x="21465" y="1"/>
                        <a:pt x="21458" y="1"/>
                        <a:pt x="21452" y="1"/>
                      </a:cubicBezTo>
                      <a:cubicBezTo>
                        <a:pt x="14416" y="351"/>
                        <a:pt x="7202" y="333"/>
                        <a:pt x="215" y="1227"/>
                      </a:cubicBezTo>
                      <a:cubicBezTo>
                        <a:pt x="12" y="1251"/>
                        <a:pt x="0" y="1546"/>
                        <a:pt x="215" y="1550"/>
                      </a:cubicBezTo>
                      <a:cubicBezTo>
                        <a:pt x="979" y="1571"/>
                        <a:pt x="1744" y="1580"/>
                        <a:pt x="2511" y="1580"/>
                      </a:cubicBezTo>
                      <a:cubicBezTo>
                        <a:pt x="8807" y="1580"/>
                        <a:pt x="15187" y="948"/>
                        <a:pt x="21452" y="627"/>
                      </a:cubicBezTo>
                      <a:cubicBezTo>
                        <a:pt x="21846" y="605"/>
                        <a:pt x="21855" y="1"/>
                        <a:pt x="2147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" name="Google Shape;315;p37"/>
                <p:cNvSpPr/>
                <p:nvPr/>
              </p:nvSpPr>
              <p:spPr>
                <a:xfrm>
                  <a:off x="5360700" y="4049175"/>
                  <a:ext cx="478825" cy="4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53" h="1967" extrusionOk="0">
                      <a:moveTo>
                        <a:pt x="18726" y="1"/>
                      </a:moveTo>
                      <a:cubicBezTo>
                        <a:pt x="18717" y="1"/>
                        <a:pt x="18706" y="1"/>
                        <a:pt x="18696" y="2"/>
                      </a:cubicBezTo>
                      <a:cubicBezTo>
                        <a:pt x="12564" y="460"/>
                        <a:pt x="6439" y="984"/>
                        <a:pt x="309" y="1485"/>
                      </a:cubicBezTo>
                      <a:cubicBezTo>
                        <a:pt x="11" y="1511"/>
                        <a:pt x="1" y="1967"/>
                        <a:pt x="290" y="1967"/>
                      </a:cubicBezTo>
                      <a:cubicBezTo>
                        <a:pt x="296" y="1967"/>
                        <a:pt x="303" y="1967"/>
                        <a:pt x="309" y="1966"/>
                      </a:cubicBezTo>
                      <a:cubicBezTo>
                        <a:pt x="6439" y="1555"/>
                        <a:pt x="12569" y="1166"/>
                        <a:pt x="18696" y="712"/>
                      </a:cubicBezTo>
                      <a:cubicBezTo>
                        <a:pt x="19140" y="676"/>
                        <a:pt x="19152" y="1"/>
                        <a:pt x="187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" name="Google Shape;316;p37"/>
                <p:cNvSpPr/>
                <p:nvPr/>
              </p:nvSpPr>
              <p:spPr>
                <a:xfrm>
                  <a:off x="5362025" y="4503825"/>
                  <a:ext cx="563775" cy="5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51" h="2150" extrusionOk="0">
                      <a:moveTo>
                        <a:pt x="22060" y="0"/>
                      </a:moveTo>
                      <a:cubicBezTo>
                        <a:pt x="14776" y="0"/>
                        <a:pt x="7401" y="618"/>
                        <a:pt x="209" y="1768"/>
                      </a:cubicBezTo>
                      <a:cubicBezTo>
                        <a:pt x="1" y="1802"/>
                        <a:pt x="41" y="2150"/>
                        <a:pt x="242" y="2150"/>
                      </a:cubicBezTo>
                      <a:cubicBezTo>
                        <a:pt x="248" y="2150"/>
                        <a:pt x="254" y="2149"/>
                        <a:pt x="260" y="2149"/>
                      </a:cubicBezTo>
                      <a:cubicBezTo>
                        <a:pt x="7532" y="1412"/>
                        <a:pt x="14760" y="972"/>
                        <a:pt x="22060" y="759"/>
                      </a:cubicBezTo>
                      <a:cubicBezTo>
                        <a:pt x="22549" y="745"/>
                        <a:pt x="22551" y="0"/>
                        <a:pt x="2206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17" name="Google Shape;317;p37"/>
            <p:cNvSpPr/>
            <p:nvPr/>
          </p:nvSpPr>
          <p:spPr>
            <a:xfrm>
              <a:off x="7138098" y="3986150"/>
              <a:ext cx="496800" cy="496800"/>
            </a:xfrm>
            <a:prstGeom prst="star4">
              <a:avLst>
                <a:gd name="adj" fmla="val 125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" name="Google Shape;318;p37"/>
          <p:cNvGrpSpPr/>
          <p:nvPr/>
        </p:nvGrpSpPr>
        <p:grpSpPr>
          <a:xfrm>
            <a:off x="3827505" y="239943"/>
            <a:ext cx="1462963" cy="1059453"/>
            <a:chOff x="3827690" y="135167"/>
            <a:chExt cx="1588106" cy="1154088"/>
          </a:xfrm>
        </p:grpSpPr>
        <p:sp>
          <p:nvSpPr>
            <p:cNvPr id="319" name="Google Shape;319;p37"/>
            <p:cNvSpPr/>
            <p:nvPr/>
          </p:nvSpPr>
          <p:spPr>
            <a:xfrm rot="-271907">
              <a:off x="3867162" y="202991"/>
              <a:ext cx="1508603" cy="1018494"/>
            </a:xfrm>
            <a:custGeom>
              <a:avLst/>
              <a:gdLst/>
              <a:ahLst/>
              <a:cxnLst/>
              <a:rect l="l" t="t" r="r" b="b"/>
              <a:pathLst>
                <a:path w="68702" h="46457" extrusionOk="0">
                  <a:moveTo>
                    <a:pt x="31397" y="1"/>
                  </a:moveTo>
                  <a:cubicBezTo>
                    <a:pt x="27180" y="1"/>
                    <a:pt x="22979" y="682"/>
                    <a:pt x="18977" y="2235"/>
                  </a:cubicBezTo>
                  <a:cubicBezTo>
                    <a:pt x="11176" y="5261"/>
                    <a:pt x="4384" y="11033"/>
                    <a:pt x="2189" y="19378"/>
                  </a:cubicBezTo>
                  <a:cubicBezTo>
                    <a:pt x="0" y="27703"/>
                    <a:pt x="2813" y="36274"/>
                    <a:pt x="9899" y="41255"/>
                  </a:cubicBezTo>
                  <a:cubicBezTo>
                    <a:pt x="15675" y="45313"/>
                    <a:pt x="23259" y="46456"/>
                    <a:pt x="30267" y="46456"/>
                  </a:cubicBezTo>
                  <a:cubicBezTo>
                    <a:pt x="30938" y="46456"/>
                    <a:pt x="31604" y="46446"/>
                    <a:pt x="32262" y="46426"/>
                  </a:cubicBezTo>
                  <a:cubicBezTo>
                    <a:pt x="40891" y="46171"/>
                    <a:pt x="50144" y="43823"/>
                    <a:pt x="56169" y="37233"/>
                  </a:cubicBezTo>
                  <a:cubicBezTo>
                    <a:pt x="57116" y="36197"/>
                    <a:pt x="57971" y="35086"/>
                    <a:pt x="58726" y="33918"/>
                  </a:cubicBezTo>
                  <a:cubicBezTo>
                    <a:pt x="58760" y="33995"/>
                    <a:pt x="58796" y="34071"/>
                    <a:pt x="58828" y="34149"/>
                  </a:cubicBezTo>
                  <a:cubicBezTo>
                    <a:pt x="58809" y="34815"/>
                    <a:pt x="59005" y="35478"/>
                    <a:pt x="59377" y="36042"/>
                  </a:cubicBezTo>
                  <a:cubicBezTo>
                    <a:pt x="59811" y="38413"/>
                    <a:pt x="59536" y="41076"/>
                    <a:pt x="59325" y="43197"/>
                  </a:cubicBezTo>
                  <a:cubicBezTo>
                    <a:pt x="59208" y="44374"/>
                    <a:pt x="60414" y="45378"/>
                    <a:pt x="61552" y="45378"/>
                  </a:cubicBezTo>
                  <a:cubicBezTo>
                    <a:pt x="61909" y="45378"/>
                    <a:pt x="62260" y="45279"/>
                    <a:pt x="62561" y="45055"/>
                  </a:cubicBezTo>
                  <a:cubicBezTo>
                    <a:pt x="66408" y="42200"/>
                    <a:pt x="68702" y="37730"/>
                    <a:pt x="68205" y="32874"/>
                  </a:cubicBezTo>
                  <a:cubicBezTo>
                    <a:pt x="67773" y="28650"/>
                    <a:pt x="65540" y="25128"/>
                    <a:pt x="62376" y="22523"/>
                  </a:cubicBezTo>
                  <a:cubicBezTo>
                    <a:pt x="62434" y="19809"/>
                    <a:pt x="61924" y="17068"/>
                    <a:pt x="60726" y="14439"/>
                  </a:cubicBezTo>
                  <a:cubicBezTo>
                    <a:pt x="58186" y="8864"/>
                    <a:pt x="53093" y="5156"/>
                    <a:pt x="47409" y="3276"/>
                  </a:cubicBezTo>
                  <a:cubicBezTo>
                    <a:pt x="47122" y="2995"/>
                    <a:pt x="46769" y="2760"/>
                    <a:pt x="46329" y="2611"/>
                  </a:cubicBezTo>
                  <a:cubicBezTo>
                    <a:pt x="41540" y="981"/>
                    <a:pt x="36458" y="1"/>
                    <a:pt x="31397" y="1"/>
                  </a:cubicBezTo>
                  <a:close/>
                </a:path>
              </a:pathLst>
            </a:custGeom>
            <a:solidFill>
              <a:schemeClr val="accent5"/>
            </a:solidFill>
            <a:ln w="1143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28575" dir="5400000" algn="bl" rotWithShape="0">
                <a:schemeClr val="dk1">
                  <a:alpha val="4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0" name="Google Shape;320;p37"/>
            <p:cNvGrpSpPr/>
            <p:nvPr/>
          </p:nvGrpSpPr>
          <p:grpSpPr>
            <a:xfrm rot="-271895">
              <a:off x="3866333" y="193229"/>
              <a:ext cx="1510821" cy="1037965"/>
              <a:chOff x="2252775" y="1024975"/>
              <a:chExt cx="1717525" cy="1179975"/>
            </a:xfrm>
          </p:grpSpPr>
          <p:sp>
            <p:nvSpPr>
              <p:cNvPr id="321" name="Google Shape;321;p37"/>
              <p:cNvSpPr/>
              <p:nvPr/>
            </p:nvSpPr>
            <p:spPr>
              <a:xfrm>
                <a:off x="2252775" y="1034200"/>
                <a:ext cx="1717525" cy="1161375"/>
              </a:xfrm>
              <a:custGeom>
                <a:avLst/>
                <a:gdLst/>
                <a:ahLst/>
                <a:cxnLst/>
                <a:rect l="l" t="t" r="r" b="b"/>
                <a:pathLst>
                  <a:path w="68701" h="46455" extrusionOk="0">
                    <a:moveTo>
                      <a:pt x="31395" y="1"/>
                    </a:moveTo>
                    <a:cubicBezTo>
                      <a:pt x="27179" y="1"/>
                      <a:pt x="22978" y="681"/>
                      <a:pt x="18977" y="2234"/>
                    </a:cubicBezTo>
                    <a:cubicBezTo>
                      <a:pt x="11178" y="5260"/>
                      <a:pt x="4385" y="11031"/>
                      <a:pt x="2190" y="19377"/>
                    </a:cubicBezTo>
                    <a:cubicBezTo>
                      <a:pt x="1" y="27702"/>
                      <a:pt x="2814" y="36270"/>
                      <a:pt x="9901" y="41254"/>
                    </a:cubicBezTo>
                    <a:cubicBezTo>
                      <a:pt x="15676" y="45310"/>
                      <a:pt x="23255" y="46454"/>
                      <a:pt x="30262" y="46454"/>
                    </a:cubicBezTo>
                    <a:cubicBezTo>
                      <a:pt x="30935" y="46454"/>
                      <a:pt x="31603" y="46443"/>
                      <a:pt x="32263" y="46424"/>
                    </a:cubicBezTo>
                    <a:cubicBezTo>
                      <a:pt x="40891" y="46168"/>
                      <a:pt x="50144" y="43819"/>
                      <a:pt x="56170" y="37230"/>
                    </a:cubicBezTo>
                    <a:cubicBezTo>
                      <a:pt x="57115" y="36194"/>
                      <a:pt x="57970" y="35083"/>
                      <a:pt x="58727" y="33915"/>
                    </a:cubicBezTo>
                    <a:cubicBezTo>
                      <a:pt x="58762" y="33993"/>
                      <a:pt x="58799" y="34069"/>
                      <a:pt x="58829" y="34148"/>
                    </a:cubicBezTo>
                    <a:cubicBezTo>
                      <a:pt x="58809" y="34813"/>
                      <a:pt x="59005" y="35478"/>
                      <a:pt x="59380" y="36041"/>
                    </a:cubicBezTo>
                    <a:cubicBezTo>
                      <a:pt x="59813" y="38412"/>
                      <a:pt x="59537" y="41076"/>
                      <a:pt x="59324" y="43198"/>
                    </a:cubicBezTo>
                    <a:cubicBezTo>
                      <a:pt x="59208" y="44373"/>
                      <a:pt x="60414" y="45376"/>
                      <a:pt x="61552" y="45376"/>
                    </a:cubicBezTo>
                    <a:cubicBezTo>
                      <a:pt x="61910" y="45376"/>
                      <a:pt x="62260" y="45277"/>
                      <a:pt x="62561" y="45053"/>
                    </a:cubicBezTo>
                    <a:cubicBezTo>
                      <a:pt x="66407" y="42201"/>
                      <a:pt x="68701" y="37731"/>
                      <a:pt x="68204" y="32876"/>
                    </a:cubicBezTo>
                    <a:cubicBezTo>
                      <a:pt x="67772" y="28651"/>
                      <a:pt x="65540" y="25128"/>
                      <a:pt x="62373" y="22521"/>
                    </a:cubicBezTo>
                    <a:cubicBezTo>
                      <a:pt x="62432" y="19808"/>
                      <a:pt x="61921" y="17067"/>
                      <a:pt x="60724" y="14438"/>
                    </a:cubicBezTo>
                    <a:cubicBezTo>
                      <a:pt x="58185" y="8865"/>
                      <a:pt x="53093" y="5156"/>
                      <a:pt x="47407" y="3275"/>
                    </a:cubicBezTo>
                    <a:cubicBezTo>
                      <a:pt x="47121" y="2993"/>
                      <a:pt x="46769" y="2762"/>
                      <a:pt x="46329" y="2610"/>
                    </a:cubicBezTo>
                    <a:cubicBezTo>
                      <a:pt x="41540" y="981"/>
                      <a:pt x="36456" y="1"/>
                      <a:pt x="313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37"/>
              <p:cNvSpPr/>
              <p:nvPr/>
            </p:nvSpPr>
            <p:spPr>
              <a:xfrm>
                <a:off x="2261925" y="1024975"/>
                <a:ext cx="1708225" cy="1179975"/>
              </a:xfrm>
              <a:custGeom>
                <a:avLst/>
                <a:gdLst/>
                <a:ahLst/>
                <a:cxnLst/>
                <a:rect l="l" t="t" r="r" b="b"/>
                <a:pathLst>
                  <a:path w="68329" h="47199" extrusionOk="0">
                    <a:moveTo>
                      <a:pt x="31019" y="735"/>
                    </a:moveTo>
                    <a:cubicBezTo>
                      <a:pt x="36648" y="735"/>
                      <a:pt x="41834" y="1969"/>
                      <a:pt x="45842" y="3337"/>
                    </a:cubicBezTo>
                    <a:cubicBezTo>
                      <a:pt x="46202" y="3460"/>
                      <a:pt x="46509" y="3650"/>
                      <a:pt x="46783" y="3916"/>
                    </a:cubicBezTo>
                    <a:lnTo>
                      <a:pt x="46845" y="3974"/>
                    </a:lnTo>
                    <a:lnTo>
                      <a:pt x="46926" y="4002"/>
                    </a:lnTo>
                    <a:cubicBezTo>
                      <a:pt x="53074" y="6036"/>
                      <a:pt x="57727" y="9931"/>
                      <a:pt x="60020" y="14967"/>
                    </a:cubicBezTo>
                    <a:cubicBezTo>
                      <a:pt x="61154" y="17452"/>
                      <a:pt x="61698" y="20120"/>
                      <a:pt x="61637" y="22888"/>
                    </a:cubicBezTo>
                    <a:lnTo>
                      <a:pt x="61632" y="23068"/>
                    </a:lnTo>
                    <a:lnTo>
                      <a:pt x="61770" y="23183"/>
                    </a:lnTo>
                    <a:cubicBezTo>
                      <a:pt x="65098" y="25924"/>
                      <a:pt x="67069" y="29419"/>
                      <a:pt x="67465" y="33286"/>
                    </a:cubicBezTo>
                    <a:cubicBezTo>
                      <a:pt x="67928" y="37807"/>
                      <a:pt x="65874" y="42233"/>
                      <a:pt x="61970" y="45132"/>
                    </a:cubicBezTo>
                    <a:cubicBezTo>
                      <a:pt x="61730" y="45309"/>
                      <a:pt x="61457" y="45380"/>
                      <a:pt x="61187" y="45380"/>
                    </a:cubicBezTo>
                    <a:cubicBezTo>
                      <a:pt x="60848" y="45380"/>
                      <a:pt x="60512" y="45269"/>
                      <a:pt x="60245" y="45117"/>
                    </a:cubicBezTo>
                    <a:cubicBezTo>
                      <a:pt x="59630" y="44767"/>
                      <a:pt x="59269" y="44174"/>
                      <a:pt x="59325" y="43607"/>
                    </a:cubicBezTo>
                    <a:lnTo>
                      <a:pt x="59335" y="43515"/>
                    </a:lnTo>
                    <a:cubicBezTo>
                      <a:pt x="59548" y="41384"/>
                      <a:pt x="59812" y="38734"/>
                      <a:pt x="59374" y="36346"/>
                    </a:cubicBezTo>
                    <a:lnTo>
                      <a:pt x="59362" y="36273"/>
                    </a:lnTo>
                    <a:lnTo>
                      <a:pt x="59321" y="36207"/>
                    </a:lnTo>
                    <a:cubicBezTo>
                      <a:pt x="58987" y="35706"/>
                      <a:pt x="58813" y="35111"/>
                      <a:pt x="58832" y="34530"/>
                    </a:cubicBezTo>
                    <a:lnTo>
                      <a:pt x="58834" y="34452"/>
                    </a:lnTo>
                    <a:lnTo>
                      <a:pt x="58803" y="34380"/>
                    </a:lnTo>
                    <a:cubicBezTo>
                      <a:pt x="58774" y="34313"/>
                      <a:pt x="58748" y="34249"/>
                      <a:pt x="58719" y="34188"/>
                    </a:cubicBezTo>
                    <a:lnTo>
                      <a:pt x="58416" y="33515"/>
                    </a:lnTo>
                    <a:lnTo>
                      <a:pt x="58046" y="34088"/>
                    </a:lnTo>
                    <a:cubicBezTo>
                      <a:pt x="57299" y="35242"/>
                      <a:pt x="56452" y="36340"/>
                      <a:pt x="55527" y="37353"/>
                    </a:cubicBezTo>
                    <a:cubicBezTo>
                      <a:pt x="49025" y="44467"/>
                      <a:pt x="39080" y="46212"/>
                      <a:pt x="31885" y="46425"/>
                    </a:cubicBezTo>
                    <a:cubicBezTo>
                      <a:pt x="31223" y="46444"/>
                      <a:pt x="30571" y="46454"/>
                      <a:pt x="29929" y="46454"/>
                    </a:cubicBezTo>
                    <a:cubicBezTo>
                      <a:pt x="21382" y="46454"/>
                      <a:pt x="14600" y="44732"/>
                      <a:pt x="9744" y="41320"/>
                    </a:cubicBezTo>
                    <a:cubicBezTo>
                      <a:pt x="2970" y="36559"/>
                      <a:pt x="1" y="28130"/>
                      <a:pt x="2180" y="19844"/>
                    </a:cubicBezTo>
                    <a:cubicBezTo>
                      <a:pt x="4128" y="12438"/>
                      <a:pt x="10167" y="6279"/>
                      <a:pt x="18744" y="2951"/>
                    </a:cubicBezTo>
                    <a:cubicBezTo>
                      <a:pt x="22885" y="1345"/>
                      <a:pt x="27060" y="735"/>
                      <a:pt x="31019" y="735"/>
                    </a:cubicBezTo>
                    <a:close/>
                    <a:moveTo>
                      <a:pt x="31017" y="0"/>
                    </a:moveTo>
                    <a:cubicBezTo>
                      <a:pt x="26553" y="0"/>
                      <a:pt x="22339" y="760"/>
                      <a:pt x="18476" y="2257"/>
                    </a:cubicBezTo>
                    <a:cubicBezTo>
                      <a:pt x="16465" y="3039"/>
                      <a:pt x="14560" y="3984"/>
                      <a:pt x="12808" y="5070"/>
                    </a:cubicBezTo>
                    <a:cubicBezTo>
                      <a:pt x="10977" y="6206"/>
                      <a:pt x="9310" y="7501"/>
                      <a:pt x="7855" y="8915"/>
                    </a:cubicBezTo>
                    <a:cubicBezTo>
                      <a:pt x="6323" y="10406"/>
                      <a:pt x="5011" y="12043"/>
                      <a:pt x="3958" y="13782"/>
                    </a:cubicBezTo>
                    <a:cubicBezTo>
                      <a:pt x="2845" y="15621"/>
                      <a:pt x="2006" y="17596"/>
                      <a:pt x="1464" y="19654"/>
                    </a:cubicBezTo>
                    <a:cubicBezTo>
                      <a:pt x="361" y="23850"/>
                      <a:pt x="494" y="28142"/>
                      <a:pt x="1850" y="32062"/>
                    </a:cubicBezTo>
                    <a:cubicBezTo>
                      <a:pt x="3227" y="36052"/>
                      <a:pt x="5811" y="39464"/>
                      <a:pt x="9320" y="41930"/>
                    </a:cubicBezTo>
                    <a:cubicBezTo>
                      <a:pt x="12270" y="44000"/>
                      <a:pt x="15929" y="45479"/>
                      <a:pt x="20192" y="46324"/>
                    </a:cubicBezTo>
                    <a:cubicBezTo>
                      <a:pt x="23114" y="46905"/>
                      <a:pt x="26377" y="47198"/>
                      <a:pt x="29923" y="47198"/>
                    </a:cubicBezTo>
                    <a:cubicBezTo>
                      <a:pt x="30575" y="47198"/>
                      <a:pt x="31236" y="47188"/>
                      <a:pt x="31909" y="47163"/>
                    </a:cubicBezTo>
                    <a:cubicBezTo>
                      <a:pt x="36695" y="47024"/>
                      <a:pt x="41083" y="46269"/>
                      <a:pt x="44950" y="44923"/>
                    </a:cubicBezTo>
                    <a:cubicBezTo>
                      <a:pt x="49486" y="43346"/>
                      <a:pt x="53230" y="40964"/>
                      <a:pt x="56078" y="37852"/>
                    </a:cubicBezTo>
                    <a:cubicBezTo>
                      <a:pt x="56820" y="37036"/>
                      <a:pt x="57516" y="36166"/>
                      <a:pt x="58150" y="35260"/>
                    </a:cubicBezTo>
                    <a:cubicBezTo>
                      <a:pt x="58236" y="35712"/>
                      <a:pt x="58406" y="36152"/>
                      <a:pt x="58658" y="36549"/>
                    </a:cubicBezTo>
                    <a:cubicBezTo>
                      <a:pt x="59057" y="38816"/>
                      <a:pt x="58801" y="41377"/>
                      <a:pt x="58596" y="43438"/>
                    </a:cubicBezTo>
                    <a:lnTo>
                      <a:pt x="58586" y="43530"/>
                    </a:lnTo>
                    <a:cubicBezTo>
                      <a:pt x="58543" y="43980"/>
                      <a:pt x="58652" y="44438"/>
                      <a:pt x="58911" y="44847"/>
                    </a:cubicBezTo>
                    <a:cubicBezTo>
                      <a:pt x="59141" y="45216"/>
                      <a:pt x="59476" y="45533"/>
                      <a:pt x="59879" y="45760"/>
                    </a:cubicBezTo>
                    <a:cubicBezTo>
                      <a:pt x="60301" y="45999"/>
                      <a:pt x="60748" y="46118"/>
                      <a:pt x="61176" y="46118"/>
                    </a:cubicBezTo>
                    <a:cubicBezTo>
                      <a:pt x="61627" y="46118"/>
                      <a:pt x="62056" y="45985"/>
                      <a:pt x="62412" y="45721"/>
                    </a:cubicBezTo>
                    <a:cubicBezTo>
                      <a:pt x="64388" y="44254"/>
                      <a:pt x="65966" y="42361"/>
                      <a:pt x="66976" y="40244"/>
                    </a:cubicBezTo>
                    <a:cubicBezTo>
                      <a:pt x="67494" y="39162"/>
                      <a:pt x="67860" y="38024"/>
                      <a:pt x="68069" y="36860"/>
                    </a:cubicBezTo>
                    <a:cubicBezTo>
                      <a:pt x="68284" y="35659"/>
                      <a:pt x="68329" y="34431"/>
                      <a:pt x="68204" y="33206"/>
                    </a:cubicBezTo>
                    <a:cubicBezTo>
                      <a:pt x="67989" y="31115"/>
                      <a:pt x="67337" y="29118"/>
                      <a:pt x="66267" y="27275"/>
                    </a:cubicBezTo>
                    <a:cubicBezTo>
                      <a:pt x="65291" y="25597"/>
                      <a:pt x="63985" y="24065"/>
                      <a:pt x="62379" y="22721"/>
                    </a:cubicBezTo>
                    <a:cubicBezTo>
                      <a:pt x="62414" y="19901"/>
                      <a:pt x="61849" y="17188"/>
                      <a:pt x="60693" y="14653"/>
                    </a:cubicBezTo>
                    <a:cubicBezTo>
                      <a:pt x="58322" y="9449"/>
                      <a:pt x="53545" y="5426"/>
                      <a:pt x="47235" y="3319"/>
                    </a:cubicBezTo>
                    <a:cubicBezTo>
                      <a:pt x="46902" y="3008"/>
                      <a:pt x="46513" y="2777"/>
                      <a:pt x="46079" y="2630"/>
                    </a:cubicBezTo>
                    <a:cubicBezTo>
                      <a:pt x="41411" y="1040"/>
                      <a:pt x="36777" y="164"/>
                      <a:pt x="32306" y="21"/>
                    </a:cubicBezTo>
                    <a:cubicBezTo>
                      <a:pt x="31874" y="7"/>
                      <a:pt x="31445" y="0"/>
                      <a:pt x="310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37"/>
              <p:cNvSpPr/>
              <p:nvPr/>
            </p:nvSpPr>
            <p:spPr>
              <a:xfrm>
                <a:off x="2433500" y="1250250"/>
                <a:ext cx="879375" cy="862250"/>
              </a:xfrm>
              <a:custGeom>
                <a:avLst/>
                <a:gdLst/>
                <a:ahLst/>
                <a:cxnLst/>
                <a:rect l="l" t="t" r="r" b="b"/>
                <a:pathLst>
                  <a:path w="35175" h="34490" extrusionOk="0">
                    <a:moveTo>
                      <a:pt x="30703" y="7872"/>
                    </a:moveTo>
                    <a:cubicBezTo>
                      <a:pt x="31760" y="7872"/>
                      <a:pt x="32743" y="8253"/>
                      <a:pt x="33426" y="9100"/>
                    </a:cubicBezTo>
                    <a:cubicBezTo>
                      <a:pt x="34342" y="10231"/>
                      <a:pt x="34214" y="12575"/>
                      <a:pt x="32486" y="12575"/>
                    </a:cubicBezTo>
                    <a:cubicBezTo>
                      <a:pt x="32407" y="12575"/>
                      <a:pt x="32324" y="12570"/>
                      <a:pt x="32238" y="12560"/>
                    </a:cubicBezTo>
                    <a:cubicBezTo>
                      <a:pt x="32229" y="12559"/>
                      <a:pt x="32220" y="12559"/>
                      <a:pt x="32212" y="12559"/>
                    </a:cubicBezTo>
                    <a:cubicBezTo>
                      <a:pt x="32175" y="12559"/>
                      <a:pt x="32145" y="12565"/>
                      <a:pt x="32113" y="12572"/>
                    </a:cubicBezTo>
                    <a:cubicBezTo>
                      <a:pt x="31732" y="11252"/>
                      <a:pt x="31325" y="9943"/>
                      <a:pt x="30883" y="8646"/>
                    </a:cubicBezTo>
                    <a:cubicBezTo>
                      <a:pt x="30795" y="8392"/>
                      <a:pt x="30709" y="8134"/>
                      <a:pt x="30619" y="7873"/>
                    </a:cubicBezTo>
                    <a:cubicBezTo>
                      <a:pt x="30647" y="7872"/>
                      <a:pt x="30675" y="7872"/>
                      <a:pt x="30703" y="7872"/>
                    </a:cubicBezTo>
                    <a:close/>
                    <a:moveTo>
                      <a:pt x="3228" y="16154"/>
                    </a:moveTo>
                    <a:cubicBezTo>
                      <a:pt x="3750" y="18352"/>
                      <a:pt x="4292" y="20584"/>
                      <a:pt x="5033" y="22710"/>
                    </a:cubicBezTo>
                    <a:cubicBezTo>
                      <a:pt x="4998" y="22720"/>
                      <a:pt x="4968" y="22720"/>
                      <a:pt x="4937" y="22734"/>
                    </a:cubicBezTo>
                    <a:cubicBezTo>
                      <a:pt x="4568" y="22902"/>
                      <a:pt x="4206" y="22978"/>
                      <a:pt x="3862" y="22978"/>
                    </a:cubicBezTo>
                    <a:cubicBezTo>
                      <a:pt x="2354" y="22978"/>
                      <a:pt x="1190" y="21517"/>
                      <a:pt x="1240" y="19913"/>
                    </a:cubicBezTo>
                    <a:cubicBezTo>
                      <a:pt x="1289" y="18403"/>
                      <a:pt x="2212" y="17222"/>
                      <a:pt x="3212" y="16179"/>
                    </a:cubicBezTo>
                    <a:cubicBezTo>
                      <a:pt x="3218" y="16171"/>
                      <a:pt x="3222" y="16163"/>
                      <a:pt x="3228" y="16154"/>
                    </a:cubicBezTo>
                    <a:close/>
                    <a:moveTo>
                      <a:pt x="24760" y="466"/>
                    </a:moveTo>
                    <a:cubicBezTo>
                      <a:pt x="28177" y="2543"/>
                      <a:pt x="29332" y="6447"/>
                      <a:pt x="30501" y="10053"/>
                    </a:cubicBezTo>
                    <a:cubicBezTo>
                      <a:pt x="31133" y="12003"/>
                      <a:pt x="31696" y="13976"/>
                      <a:pt x="32189" y="15964"/>
                    </a:cubicBezTo>
                    <a:cubicBezTo>
                      <a:pt x="32727" y="18110"/>
                      <a:pt x="33545" y="20516"/>
                      <a:pt x="32986" y="22722"/>
                    </a:cubicBezTo>
                    <a:cubicBezTo>
                      <a:pt x="32952" y="22738"/>
                      <a:pt x="32919" y="22761"/>
                      <a:pt x="32888" y="22796"/>
                    </a:cubicBezTo>
                    <a:cubicBezTo>
                      <a:pt x="32571" y="23145"/>
                      <a:pt x="32138" y="23366"/>
                      <a:pt x="31686" y="23366"/>
                    </a:cubicBezTo>
                    <a:cubicBezTo>
                      <a:pt x="31505" y="23366"/>
                      <a:pt x="31322" y="23330"/>
                      <a:pt x="31141" y="23254"/>
                    </a:cubicBezTo>
                    <a:cubicBezTo>
                      <a:pt x="30611" y="23029"/>
                      <a:pt x="30368" y="22589"/>
                      <a:pt x="30177" y="22096"/>
                    </a:cubicBezTo>
                    <a:cubicBezTo>
                      <a:pt x="30179" y="22096"/>
                      <a:pt x="30182" y="22096"/>
                      <a:pt x="30184" y="22098"/>
                    </a:cubicBezTo>
                    <a:cubicBezTo>
                      <a:pt x="30199" y="22100"/>
                      <a:pt x="30214" y="22101"/>
                      <a:pt x="30228" y="22101"/>
                    </a:cubicBezTo>
                    <a:cubicBezTo>
                      <a:pt x="30263" y="22101"/>
                      <a:pt x="30294" y="22095"/>
                      <a:pt x="30325" y="22088"/>
                    </a:cubicBezTo>
                    <a:cubicBezTo>
                      <a:pt x="30394" y="22193"/>
                      <a:pt x="30518" y="22247"/>
                      <a:pt x="30644" y="22247"/>
                    </a:cubicBezTo>
                    <a:cubicBezTo>
                      <a:pt x="30827" y="22247"/>
                      <a:pt x="31015" y="22134"/>
                      <a:pt x="31051" y="21899"/>
                    </a:cubicBezTo>
                    <a:cubicBezTo>
                      <a:pt x="31624" y="18213"/>
                      <a:pt x="29594" y="14129"/>
                      <a:pt x="28520" y="10667"/>
                    </a:cubicBezTo>
                    <a:cubicBezTo>
                      <a:pt x="27559" y="7574"/>
                      <a:pt x="26397" y="4638"/>
                      <a:pt x="23827" y="2522"/>
                    </a:cubicBezTo>
                    <a:cubicBezTo>
                      <a:pt x="23784" y="2488"/>
                      <a:pt x="23741" y="2473"/>
                      <a:pt x="23700" y="2473"/>
                    </a:cubicBezTo>
                    <a:cubicBezTo>
                      <a:pt x="23535" y="2473"/>
                      <a:pt x="23407" y="2713"/>
                      <a:pt x="23528" y="2868"/>
                    </a:cubicBezTo>
                    <a:cubicBezTo>
                      <a:pt x="23569" y="2919"/>
                      <a:pt x="23602" y="2970"/>
                      <a:pt x="23643" y="3022"/>
                    </a:cubicBezTo>
                    <a:cubicBezTo>
                      <a:pt x="23575" y="3046"/>
                      <a:pt x="23512" y="3085"/>
                      <a:pt x="23459" y="3155"/>
                    </a:cubicBezTo>
                    <a:cubicBezTo>
                      <a:pt x="23420" y="3206"/>
                      <a:pt x="23379" y="3255"/>
                      <a:pt x="23340" y="3302"/>
                    </a:cubicBezTo>
                    <a:cubicBezTo>
                      <a:pt x="23330" y="3275"/>
                      <a:pt x="23319" y="3245"/>
                      <a:pt x="23299" y="3216"/>
                    </a:cubicBezTo>
                    <a:cubicBezTo>
                      <a:pt x="22961" y="2727"/>
                      <a:pt x="22824" y="2038"/>
                      <a:pt x="23135" y="1499"/>
                    </a:cubicBezTo>
                    <a:cubicBezTo>
                      <a:pt x="23459" y="947"/>
                      <a:pt x="23980" y="871"/>
                      <a:pt x="24545" y="742"/>
                    </a:cubicBezTo>
                    <a:cubicBezTo>
                      <a:pt x="24680" y="712"/>
                      <a:pt x="24756" y="589"/>
                      <a:pt x="24760" y="466"/>
                    </a:cubicBezTo>
                    <a:close/>
                    <a:moveTo>
                      <a:pt x="12558" y="12012"/>
                    </a:moveTo>
                    <a:cubicBezTo>
                      <a:pt x="13005" y="12012"/>
                      <a:pt x="13436" y="12078"/>
                      <a:pt x="13835" y="12243"/>
                    </a:cubicBezTo>
                    <a:cubicBezTo>
                      <a:pt x="15025" y="12734"/>
                      <a:pt x="15013" y="13399"/>
                      <a:pt x="15277" y="14548"/>
                    </a:cubicBezTo>
                    <a:cubicBezTo>
                      <a:pt x="15428" y="15207"/>
                      <a:pt x="15543" y="15880"/>
                      <a:pt x="15672" y="16545"/>
                    </a:cubicBezTo>
                    <a:cubicBezTo>
                      <a:pt x="16034" y="18446"/>
                      <a:pt x="17077" y="20572"/>
                      <a:pt x="15087" y="21856"/>
                    </a:cubicBezTo>
                    <a:cubicBezTo>
                      <a:pt x="13843" y="22663"/>
                      <a:pt x="11920" y="23023"/>
                      <a:pt x="10498" y="23428"/>
                    </a:cubicBezTo>
                    <a:cubicBezTo>
                      <a:pt x="9691" y="23658"/>
                      <a:pt x="8658" y="24055"/>
                      <a:pt x="7736" y="24055"/>
                    </a:cubicBezTo>
                    <a:cubicBezTo>
                      <a:pt x="7068" y="24055"/>
                      <a:pt x="6457" y="23847"/>
                      <a:pt x="6031" y="23215"/>
                    </a:cubicBezTo>
                    <a:cubicBezTo>
                      <a:pt x="5254" y="22063"/>
                      <a:pt x="5043" y="19882"/>
                      <a:pt x="4626" y="18548"/>
                    </a:cubicBezTo>
                    <a:cubicBezTo>
                      <a:pt x="4266" y="17392"/>
                      <a:pt x="3869" y="16257"/>
                      <a:pt x="3464" y="15121"/>
                    </a:cubicBezTo>
                    <a:cubicBezTo>
                      <a:pt x="3582" y="15117"/>
                      <a:pt x="3695" y="15070"/>
                      <a:pt x="3760" y="14943"/>
                    </a:cubicBezTo>
                    <a:cubicBezTo>
                      <a:pt x="4497" y="13536"/>
                      <a:pt x="7273" y="13214"/>
                      <a:pt x="8671" y="12856"/>
                    </a:cubicBezTo>
                    <a:cubicBezTo>
                      <a:pt x="9860" y="12553"/>
                      <a:pt x="11276" y="12012"/>
                      <a:pt x="12558" y="12012"/>
                    </a:cubicBezTo>
                    <a:close/>
                    <a:moveTo>
                      <a:pt x="24751" y="1"/>
                    </a:moveTo>
                    <a:cubicBezTo>
                      <a:pt x="24639" y="1"/>
                      <a:pt x="24553" y="101"/>
                      <a:pt x="24543" y="204"/>
                    </a:cubicBezTo>
                    <a:cubicBezTo>
                      <a:pt x="24434" y="176"/>
                      <a:pt x="24323" y="163"/>
                      <a:pt x="24212" y="163"/>
                    </a:cubicBezTo>
                    <a:cubicBezTo>
                      <a:pt x="23519" y="163"/>
                      <a:pt x="22832" y="680"/>
                      <a:pt x="22532" y="1272"/>
                    </a:cubicBezTo>
                    <a:cubicBezTo>
                      <a:pt x="22151" y="2027"/>
                      <a:pt x="22305" y="2981"/>
                      <a:pt x="22935" y="3549"/>
                    </a:cubicBezTo>
                    <a:cubicBezTo>
                      <a:pt x="22988" y="3597"/>
                      <a:pt x="23041" y="3615"/>
                      <a:pt x="23094" y="3621"/>
                    </a:cubicBezTo>
                    <a:cubicBezTo>
                      <a:pt x="20738" y="6639"/>
                      <a:pt x="18158" y="9108"/>
                      <a:pt x="14986" y="11304"/>
                    </a:cubicBezTo>
                    <a:cubicBezTo>
                      <a:pt x="14819" y="11115"/>
                      <a:pt x="14624" y="10968"/>
                      <a:pt x="14397" y="10880"/>
                    </a:cubicBezTo>
                    <a:cubicBezTo>
                      <a:pt x="14233" y="10817"/>
                      <a:pt x="14038" y="10791"/>
                      <a:pt x="13825" y="10791"/>
                    </a:cubicBezTo>
                    <a:cubicBezTo>
                      <a:pt x="12930" y="10791"/>
                      <a:pt x="11711" y="11252"/>
                      <a:pt x="11058" y="11398"/>
                    </a:cubicBezTo>
                    <a:cubicBezTo>
                      <a:pt x="9630" y="11715"/>
                      <a:pt x="8214" y="12073"/>
                      <a:pt x="6807" y="12464"/>
                    </a:cubicBezTo>
                    <a:cubicBezTo>
                      <a:pt x="5330" y="12875"/>
                      <a:pt x="3726" y="13088"/>
                      <a:pt x="3040" y="14587"/>
                    </a:cubicBezTo>
                    <a:cubicBezTo>
                      <a:pt x="3034" y="14597"/>
                      <a:pt x="3038" y="14608"/>
                      <a:pt x="3032" y="14618"/>
                    </a:cubicBezTo>
                    <a:cubicBezTo>
                      <a:pt x="2950" y="14661"/>
                      <a:pt x="2891" y="14743"/>
                      <a:pt x="2918" y="14845"/>
                    </a:cubicBezTo>
                    <a:cubicBezTo>
                      <a:pt x="2991" y="15150"/>
                      <a:pt x="3063" y="15457"/>
                      <a:pt x="3136" y="15764"/>
                    </a:cubicBezTo>
                    <a:cubicBezTo>
                      <a:pt x="3104" y="15749"/>
                      <a:pt x="3069" y="15741"/>
                      <a:pt x="3032" y="15741"/>
                    </a:cubicBezTo>
                    <a:cubicBezTo>
                      <a:pt x="2980" y="15741"/>
                      <a:pt x="2926" y="15758"/>
                      <a:pt x="2875" y="15798"/>
                    </a:cubicBezTo>
                    <a:cubicBezTo>
                      <a:pt x="1138" y="17057"/>
                      <a:pt x="0" y="19274"/>
                      <a:pt x="757" y="21412"/>
                    </a:cubicBezTo>
                    <a:cubicBezTo>
                      <a:pt x="1255" y="22825"/>
                      <a:pt x="2512" y="23688"/>
                      <a:pt x="3874" y="23688"/>
                    </a:cubicBezTo>
                    <a:cubicBezTo>
                      <a:pt x="4336" y="23688"/>
                      <a:pt x="4810" y="23589"/>
                      <a:pt x="5270" y="23379"/>
                    </a:cubicBezTo>
                    <a:lnTo>
                      <a:pt x="5272" y="23377"/>
                    </a:lnTo>
                    <a:cubicBezTo>
                      <a:pt x="5610" y="24281"/>
                      <a:pt x="5896" y="24864"/>
                      <a:pt x="6946" y="24950"/>
                    </a:cubicBezTo>
                    <a:cubicBezTo>
                      <a:pt x="7079" y="24960"/>
                      <a:pt x="7215" y="24965"/>
                      <a:pt x="7352" y="24965"/>
                    </a:cubicBezTo>
                    <a:cubicBezTo>
                      <a:pt x="7963" y="24965"/>
                      <a:pt x="8608" y="24866"/>
                      <a:pt x="9260" y="24711"/>
                    </a:cubicBezTo>
                    <a:cubicBezTo>
                      <a:pt x="9567" y="26087"/>
                      <a:pt x="9966" y="27436"/>
                      <a:pt x="10369" y="28788"/>
                    </a:cubicBezTo>
                    <a:cubicBezTo>
                      <a:pt x="10772" y="30138"/>
                      <a:pt x="11019" y="31824"/>
                      <a:pt x="11672" y="33072"/>
                    </a:cubicBezTo>
                    <a:cubicBezTo>
                      <a:pt x="12205" y="34096"/>
                      <a:pt x="12968" y="34490"/>
                      <a:pt x="13924" y="34490"/>
                    </a:cubicBezTo>
                    <a:cubicBezTo>
                      <a:pt x="14296" y="34490"/>
                      <a:pt x="14697" y="34430"/>
                      <a:pt x="15126" y="34324"/>
                    </a:cubicBezTo>
                    <a:cubicBezTo>
                      <a:pt x="16169" y="34067"/>
                      <a:pt x="17169" y="33743"/>
                      <a:pt x="17014" y="32532"/>
                    </a:cubicBezTo>
                    <a:cubicBezTo>
                      <a:pt x="16861" y="31358"/>
                      <a:pt x="15723" y="29815"/>
                      <a:pt x="15326" y="28680"/>
                    </a:cubicBezTo>
                    <a:cubicBezTo>
                      <a:pt x="14743" y="27008"/>
                      <a:pt x="14369" y="25312"/>
                      <a:pt x="14131" y="23555"/>
                    </a:cubicBezTo>
                    <a:cubicBezTo>
                      <a:pt x="14104" y="23360"/>
                      <a:pt x="13963" y="23274"/>
                      <a:pt x="13813" y="23274"/>
                    </a:cubicBezTo>
                    <a:cubicBezTo>
                      <a:pt x="13608" y="23274"/>
                      <a:pt x="13387" y="23436"/>
                      <a:pt x="13423" y="23702"/>
                    </a:cubicBezTo>
                    <a:cubicBezTo>
                      <a:pt x="13669" y="25465"/>
                      <a:pt x="14051" y="27186"/>
                      <a:pt x="14643" y="28870"/>
                    </a:cubicBezTo>
                    <a:cubicBezTo>
                      <a:pt x="14905" y="29617"/>
                      <a:pt x="15201" y="30351"/>
                      <a:pt x="15533" y="31069"/>
                    </a:cubicBezTo>
                    <a:cubicBezTo>
                      <a:pt x="16065" y="32223"/>
                      <a:pt x="16717" y="32925"/>
                      <a:pt x="14988" y="33655"/>
                    </a:cubicBezTo>
                    <a:cubicBezTo>
                      <a:pt x="14664" y="33792"/>
                      <a:pt x="14369" y="33854"/>
                      <a:pt x="14101" y="33854"/>
                    </a:cubicBezTo>
                    <a:cubicBezTo>
                      <a:pt x="12140" y="33854"/>
                      <a:pt x="11599" y="30548"/>
                      <a:pt x="11140" y="29023"/>
                    </a:cubicBezTo>
                    <a:cubicBezTo>
                      <a:pt x="10692" y="27538"/>
                      <a:pt x="10252" y="26055"/>
                      <a:pt x="9700" y="24602"/>
                    </a:cubicBezTo>
                    <a:cubicBezTo>
                      <a:pt x="11040" y="24236"/>
                      <a:pt x="12384" y="23673"/>
                      <a:pt x="13515" y="23276"/>
                    </a:cubicBezTo>
                    <a:cubicBezTo>
                      <a:pt x="14855" y="22804"/>
                      <a:pt x="16820" y="22489"/>
                      <a:pt x="17110" y="20844"/>
                    </a:cubicBezTo>
                    <a:cubicBezTo>
                      <a:pt x="17456" y="18900"/>
                      <a:pt x="16502" y="16271"/>
                      <a:pt x="16085" y="14383"/>
                    </a:cubicBezTo>
                    <a:cubicBezTo>
                      <a:pt x="15928" y="13671"/>
                      <a:pt x="15750" y="12552"/>
                      <a:pt x="15304" y="11750"/>
                    </a:cubicBezTo>
                    <a:cubicBezTo>
                      <a:pt x="18808" y="9871"/>
                      <a:pt x="21965" y="6983"/>
                      <a:pt x="24095" y="3621"/>
                    </a:cubicBezTo>
                    <a:cubicBezTo>
                      <a:pt x="25994" y="6236"/>
                      <a:pt x="27123" y="8855"/>
                      <a:pt x="28095" y="12020"/>
                    </a:cubicBezTo>
                    <a:cubicBezTo>
                      <a:pt x="29001" y="14962"/>
                      <a:pt x="30433" y="18157"/>
                      <a:pt x="30310" y="21294"/>
                    </a:cubicBezTo>
                    <a:cubicBezTo>
                      <a:pt x="30286" y="21286"/>
                      <a:pt x="30270" y="21273"/>
                      <a:pt x="30245" y="21269"/>
                    </a:cubicBezTo>
                    <a:cubicBezTo>
                      <a:pt x="27969" y="20889"/>
                      <a:pt x="25529" y="20617"/>
                      <a:pt x="23107" y="20617"/>
                    </a:cubicBezTo>
                    <a:cubicBezTo>
                      <a:pt x="21097" y="20617"/>
                      <a:pt x="19100" y="20805"/>
                      <a:pt x="17221" y="21273"/>
                    </a:cubicBezTo>
                    <a:cubicBezTo>
                      <a:pt x="16957" y="21341"/>
                      <a:pt x="16957" y="21773"/>
                      <a:pt x="17251" y="21773"/>
                    </a:cubicBezTo>
                    <a:cubicBezTo>
                      <a:pt x="17252" y="21773"/>
                      <a:pt x="17253" y="21773"/>
                      <a:pt x="17253" y="21773"/>
                    </a:cubicBezTo>
                    <a:cubicBezTo>
                      <a:pt x="19276" y="21757"/>
                      <a:pt x="21249" y="21698"/>
                      <a:pt x="23216" y="21698"/>
                    </a:cubicBezTo>
                    <a:cubicBezTo>
                      <a:pt x="25374" y="21698"/>
                      <a:pt x="27524" y="21769"/>
                      <a:pt x="29727" y="22043"/>
                    </a:cubicBezTo>
                    <a:cubicBezTo>
                      <a:pt x="29635" y="22841"/>
                      <a:pt x="30253" y="23616"/>
                      <a:pt x="30969" y="23898"/>
                    </a:cubicBezTo>
                    <a:cubicBezTo>
                      <a:pt x="31208" y="23993"/>
                      <a:pt x="31458" y="24038"/>
                      <a:pt x="31706" y="24038"/>
                    </a:cubicBezTo>
                    <a:cubicBezTo>
                      <a:pt x="32320" y="24038"/>
                      <a:pt x="32926" y="23764"/>
                      <a:pt x="33345" y="23299"/>
                    </a:cubicBezTo>
                    <a:cubicBezTo>
                      <a:pt x="33373" y="23266"/>
                      <a:pt x="33392" y="23233"/>
                      <a:pt x="33406" y="23197"/>
                    </a:cubicBezTo>
                    <a:cubicBezTo>
                      <a:pt x="33514" y="23178"/>
                      <a:pt x="33611" y="23113"/>
                      <a:pt x="33658" y="22971"/>
                    </a:cubicBezTo>
                    <a:cubicBezTo>
                      <a:pt x="34286" y="20995"/>
                      <a:pt x="33754" y="19054"/>
                      <a:pt x="33297" y="17085"/>
                    </a:cubicBezTo>
                    <a:cubicBezTo>
                      <a:pt x="33005" y="15831"/>
                      <a:pt x="32684" y="14585"/>
                      <a:pt x="32338" y="13345"/>
                    </a:cubicBezTo>
                    <a:lnTo>
                      <a:pt x="32338" y="13345"/>
                    </a:lnTo>
                    <a:cubicBezTo>
                      <a:pt x="32391" y="13349"/>
                      <a:pt x="32444" y="13350"/>
                      <a:pt x="32495" y="13350"/>
                    </a:cubicBezTo>
                    <a:cubicBezTo>
                      <a:pt x="34291" y="13350"/>
                      <a:pt x="35175" y="11383"/>
                      <a:pt x="34642" y="9753"/>
                    </a:cubicBezTo>
                    <a:cubicBezTo>
                      <a:pt x="34164" y="8290"/>
                      <a:pt x="32709" y="7289"/>
                      <a:pt x="31206" y="7289"/>
                    </a:cubicBezTo>
                    <a:cubicBezTo>
                      <a:pt x="30964" y="7289"/>
                      <a:pt x="30721" y="7315"/>
                      <a:pt x="30480" y="7369"/>
                    </a:cubicBezTo>
                    <a:cubicBezTo>
                      <a:pt x="30468" y="7371"/>
                      <a:pt x="30460" y="7379"/>
                      <a:pt x="30450" y="7386"/>
                    </a:cubicBezTo>
                    <a:cubicBezTo>
                      <a:pt x="29394" y="4374"/>
                      <a:pt x="27984" y="1109"/>
                      <a:pt x="24817" y="12"/>
                    </a:cubicBezTo>
                    <a:cubicBezTo>
                      <a:pt x="24794" y="4"/>
                      <a:pt x="24772" y="1"/>
                      <a:pt x="247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37"/>
              <p:cNvSpPr/>
              <p:nvPr/>
            </p:nvSpPr>
            <p:spPr>
              <a:xfrm>
                <a:off x="3351575" y="1406775"/>
                <a:ext cx="215050" cy="65100"/>
              </a:xfrm>
              <a:custGeom>
                <a:avLst/>
                <a:gdLst/>
                <a:ahLst/>
                <a:cxnLst/>
                <a:rect l="l" t="t" r="r" b="b"/>
                <a:pathLst>
                  <a:path w="8602" h="2604" extrusionOk="0">
                    <a:moveTo>
                      <a:pt x="8193" y="0"/>
                    </a:moveTo>
                    <a:cubicBezTo>
                      <a:pt x="8166" y="0"/>
                      <a:pt x="8138" y="4"/>
                      <a:pt x="8107" y="12"/>
                    </a:cubicBezTo>
                    <a:cubicBezTo>
                      <a:pt x="5470" y="681"/>
                      <a:pt x="2835" y="1417"/>
                      <a:pt x="229" y="2201"/>
                    </a:cubicBezTo>
                    <a:cubicBezTo>
                      <a:pt x="0" y="2269"/>
                      <a:pt x="44" y="2604"/>
                      <a:pt x="259" y="2604"/>
                    </a:cubicBezTo>
                    <a:cubicBezTo>
                      <a:pt x="275" y="2604"/>
                      <a:pt x="292" y="2602"/>
                      <a:pt x="310" y="2598"/>
                    </a:cubicBezTo>
                    <a:cubicBezTo>
                      <a:pt x="2962" y="2000"/>
                      <a:pt x="5613" y="1346"/>
                      <a:pt x="8236" y="638"/>
                    </a:cubicBezTo>
                    <a:cubicBezTo>
                      <a:pt x="8601" y="539"/>
                      <a:pt x="8524" y="0"/>
                      <a:pt x="81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37"/>
              <p:cNvSpPr/>
              <p:nvPr/>
            </p:nvSpPr>
            <p:spPr>
              <a:xfrm>
                <a:off x="3285350" y="1196075"/>
                <a:ext cx="130075" cy="174550"/>
              </a:xfrm>
              <a:custGeom>
                <a:avLst/>
                <a:gdLst/>
                <a:ahLst/>
                <a:cxnLst/>
                <a:rect l="l" t="t" r="r" b="b"/>
                <a:pathLst>
                  <a:path w="5203" h="6982" extrusionOk="0">
                    <a:moveTo>
                      <a:pt x="4690" y="0"/>
                    </a:moveTo>
                    <a:cubicBezTo>
                      <a:pt x="4588" y="0"/>
                      <a:pt x="4485" y="42"/>
                      <a:pt x="4406" y="141"/>
                    </a:cubicBezTo>
                    <a:cubicBezTo>
                      <a:pt x="2796" y="2191"/>
                      <a:pt x="1331" y="4432"/>
                      <a:pt x="75" y="6719"/>
                    </a:cubicBezTo>
                    <a:cubicBezTo>
                      <a:pt x="1" y="6852"/>
                      <a:pt x="112" y="6982"/>
                      <a:pt x="227" y="6982"/>
                    </a:cubicBezTo>
                    <a:cubicBezTo>
                      <a:pt x="274" y="6982"/>
                      <a:pt x="323" y="6959"/>
                      <a:pt x="359" y="6905"/>
                    </a:cubicBezTo>
                    <a:cubicBezTo>
                      <a:pt x="1822" y="4704"/>
                      <a:pt x="3360" y="2603"/>
                      <a:pt x="4999" y="532"/>
                    </a:cubicBezTo>
                    <a:cubicBezTo>
                      <a:pt x="5202" y="274"/>
                      <a:pt x="4952" y="0"/>
                      <a:pt x="46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37"/>
              <p:cNvSpPr/>
              <p:nvPr/>
            </p:nvSpPr>
            <p:spPr>
              <a:xfrm>
                <a:off x="3329000" y="1603800"/>
                <a:ext cx="217800" cy="76125"/>
              </a:xfrm>
              <a:custGeom>
                <a:avLst/>
                <a:gdLst/>
                <a:ahLst/>
                <a:cxnLst/>
                <a:rect l="l" t="t" r="r" b="b"/>
                <a:pathLst>
                  <a:path w="8712" h="3045" extrusionOk="0">
                    <a:moveTo>
                      <a:pt x="397" y="1"/>
                    </a:moveTo>
                    <a:cubicBezTo>
                      <a:pt x="119" y="1"/>
                      <a:pt x="0" y="395"/>
                      <a:pt x="297" y="511"/>
                    </a:cubicBezTo>
                    <a:cubicBezTo>
                      <a:pt x="2799" y="1472"/>
                      <a:pt x="5412" y="2152"/>
                      <a:pt x="7946" y="3019"/>
                    </a:cubicBezTo>
                    <a:cubicBezTo>
                      <a:pt x="7997" y="3036"/>
                      <a:pt x="8046" y="3044"/>
                      <a:pt x="8092" y="3044"/>
                    </a:cubicBezTo>
                    <a:cubicBezTo>
                      <a:pt x="8527" y="3044"/>
                      <a:pt x="8712" y="2330"/>
                      <a:pt x="8225" y="2201"/>
                    </a:cubicBezTo>
                    <a:cubicBezTo>
                      <a:pt x="5635" y="1505"/>
                      <a:pt x="3083" y="611"/>
                      <a:pt x="469" y="9"/>
                    </a:cubicBezTo>
                    <a:cubicBezTo>
                      <a:pt x="444" y="4"/>
                      <a:pt x="420" y="1"/>
                      <a:pt x="3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57" name="Google Shape;357;p37"/>
          <p:cNvSpPr/>
          <p:nvPr/>
        </p:nvSpPr>
        <p:spPr>
          <a:xfrm>
            <a:off x="713225" y="927900"/>
            <a:ext cx="455400" cy="455400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37"/>
          <p:cNvSpPr/>
          <p:nvPr/>
        </p:nvSpPr>
        <p:spPr>
          <a:xfrm>
            <a:off x="2562775" y="4387150"/>
            <a:ext cx="281400" cy="281400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37"/>
          <p:cNvSpPr/>
          <p:nvPr/>
        </p:nvSpPr>
        <p:spPr>
          <a:xfrm>
            <a:off x="1908550" y="736525"/>
            <a:ext cx="66300" cy="66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37"/>
          <p:cNvSpPr/>
          <p:nvPr/>
        </p:nvSpPr>
        <p:spPr>
          <a:xfrm>
            <a:off x="6764954" y="930400"/>
            <a:ext cx="66300" cy="66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37"/>
          <p:cNvSpPr/>
          <p:nvPr/>
        </p:nvSpPr>
        <p:spPr>
          <a:xfrm>
            <a:off x="7603150" y="871650"/>
            <a:ext cx="281400" cy="281400"/>
          </a:xfrm>
          <a:prstGeom prst="star4">
            <a:avLst>
              <a:gd name="adj" fmla="val 125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oogle Shape;495;p41">
            <a:extLst>
              <a:ext uri="{FF2B5EF4-FFF2-40B4-BE49-F238E27FC236}">
                <a16:creationId xmlns:a16="http://schemas.microsoft.com/office/drawing/2014/main" id="{7F78451C-D2B1-E2B0-8BA6-0FBEB13AB4B0}"/>
              </a:ext>
            </a:extLst>
          </p:cNvPr>
          <p:cNvGrpSpPr/>
          <p:nvPr/>
        </p:nvGrpSpPr>
        <p:grpSpPr>
          <a:xfrm>
            <a:off x="-95590" y="2691137"/>
            <a:ext cx="2799065" cy="3713424"/>
            <a:chOff x="5842958" y="1289085"/>
            <a:chExt cx="3213127" cy="4663749"/>
          </a:xfrm>
        </p:grpSpPr>
        <p:sp>
          <p:nvSpPr>
            <p:cNvPr id="3" name="Google Shape;496;p41">
              <a:extLst>
                <a:ext uri="{FF2B5EF4-FFF2-40B4-BE49-F238E27FC236}">
                  <a16:creationId xmlns:a16="http://schemas.microsoft.com/office/drawing/2014/main" id="{494C527D-6107-8185-7B7C-E463F300EAAB}"/>
                </a:ext>
              </a:extLst>
            </p:cNvPr>
            <p:cNvSpPr/>
            <p:nvPr/>
          </p:nvSpPr>
          <p:spPr>
            <a:xfrm rot="527433">
              <a:off x="6940552" y="1442523"/>
              <a:ext cx="382796" cy="382796"/>
            </a:xfrm>
            <a:prstGeom prst="star4">
              <a:avLst>
                <a:gd name="adj" fmla="val 125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" name="Google Shape;497;p41">
              <a:extLst>
                <a:ext uri="{FF2B5EF4-FFF2-40B4-BE49-F238E27FC236}">
                  <a16:creationId xmlns:a16="http://schemas.microsoft.com/office/drawing/2014/main" id="{C93129D0-67FF-1E0A-EDA1-A1D9F8CFFB53}"/>
                </a:ext>
              </a:extLst>
            </p:cNvPr>
            <p:cNvGrpSpPr/>
            <p:nvPr/>
          </p:nvGrpSpPr>
          <p:grpSpPr>
            <a:xfrm>
              <a:off x="6646789" y="1289085"/>
              <a:ext cx="1213694" cy="1010010"/>
              <a:chOff x="6559485" y="829250"/>
              <a:chExt cx="1081435" cy="899947"/>
            </a:xfrm>
          </p:grpSpPr>
          <p:sp>
            <p:nvSpPr>
              <p:cNvPr id="257" name="Google Shape;498;p41">
                <a:extLst>
                  <a:ext uri="{FF2B5EF4-FFF2-40B4-BE49-F238E27FC236}">
                    <a16:creationId xmlns:a16="http://schemas.microsoft.com/office/drawing/2014/main" id="{C3D6434A-2C55-ED68-27C6-6C150F559AAB}"/>
                  </a:ext>
                </a:extLst>
              </p:cNvPr>
              <p:cNvSpPr/>
              <p:nvPr/>
            </p:nvSpPr>
            <p:spPr>
              <a:xfrm>
                <a:off x="6559485" y="829250"/>
                <a:ext cx="1081435" cy="899947"/>
              </a:xfrm>
              <a:custGeom>
                <a:avLst/>
                <a:gdLst/>
                <a:ahLst/>
                <a:cxnLst/>
                <a:rect l="l" t="t" r="r" b="b"/>
                <a:pathLst>
                  <a:path w="23960" h="19939" extrusionOk="0">
                    <a:moveTo>
                      <a:pt x="7255" y="1"/>
                    </a:moveTo>
                    <a:cubicBezTo>
                      <a:pt x="5999" y="1"/>
                      <a:pt x="4777" y="104"/>
                      <a:pt x="3589" y="324"/>
                    </a:cubicBezTo>
                    <a:cubicBezTo>
                      <a:pt x="2827" y="466"/>
                      <a:pt x="2173" y="967"/>
                      <a:pt x="1837" y="1670"/>
                    </a:cubicBezTo>
                    <a:cubicBezTo>
                      <a:pt x="670" y="4107"/>
                      <a:pt x="0" y="6545"/>
                      <a:pt x="80" y="8956"/>
                    </a:cubicBezTo>
                    <a:cubicBezTo>
                      <a:pt x="119" y="10125"/>
                      <a:pt x="856" y="11143"/>
                      <a:pt x="1929" y="11469"/>
                    </a:cubicBezTo>
                    <a:cubicBezTo>
                      <a:pt x="3933" y="12077"/>
                      <a:pt x="5898" y="12627"/>
                      <a:pt x="7795" y="13041"/>
                    </a:cubicBezTo>
                    <a:cubicBezTo>
                      <a:pt x="7477" y="13568"/>
                      <a:pt x="6950" y="14441"/>
                      <a:pt x="6725" y="14792"/>
                    </a:cubicBezTo>
                    <a:cubicBezTo>
                      <a:pt x="6654" y="14904"/>
                      <a:pt x="6696" y="14957"/>
                      <a:pt x="6820" y="14957"/>
                    </a:cubicBezTo>
                    <a:cubicBezTo>
                      <a:pt x="7232" y="14957"/>
                      <a:pt x="8550" y="14372"/>
                      <a:pt x="9651" y="13406"/>
                    </a:cubicBezTo>
                    <a:cubicBezTo>
                      <a:pt x="10358" y="13527"/>
                      <a:pt x="11052" y="13623"/>
                      <a:pt x="11736" y="13691"/>
                    </a:cubicBezTo>
                    <a:cubicBezTo>
                      <a:pt x="11865" y="14600"/>
                      <a:pt x="12084" y="15508"/>
                      <a:pt x="12397" y="16417"/>
                    </a:cubicBezTo>
                    <a:cubicBezTo>
                      <a:pt x="12597" y="17001"/>
                      <a:pt x="13058" y="17458"/>
                      <a:pt x="13632" y="17691"/>
                    </a:cubicBezTo>
                    <a:cubicBezTo>
                      <a:pt x="14991" y="18242"/>
                      <a:pt x="16348" y="18516"/>
                      <a:pt x="17707" y="18516"/>
                    </a:cubicBezTo>
                    <a:cubicBezTo>
                      <a:pt x="18304" y="18516"/>
                      <a:pt x="18901" y="18463"/>
                      <a:pt x="19498" y="18357"/>
                    </a:cubicBezTo>
                    <a:cubicBezTo>
                      <a:pt x="19996" y="18980"/>
                      <a:pt x="20804" y="19939"/>
                      <a:pt x="21068" y="19939"/>
                    </a:cubicBezTo>
                    <a:cubicBezTo>
                      <a:pt x="21111" y="19939"/>
                      <a:pt x="21140" y="19914"/>
                      <a:pt x="21150" y="19857"/>
                    </a:cubicBezTo>
                    <a:cubicBezTo>
                      <a:pt x="21222" y="19474"/>
                      <a:pt x="21100" y="18541"/>
                      <a:pt x="21013" y="17974"/>
                    </a:cubicBezTo>
                    <a:cubicBezTo>
                      <a:pt x="21229" y="17904"/>
                      <a:pt x="21446" y="17829"/>
                      <a:pt x="21660" y="17744"/>
                    </a:cubicBezTo>
                    <a:cubicBezTo>
                      <a:pt x="22243" y="17515"/>
                      <a:pt x="22709" y="17053"/>
                      <a:pt x="22916" y="16463"/>
                    </a:cubicBezTo>
                    <a:cubicBezTo>
                      <a:pt x="23706" y="14175"/>
                      <a:pt x="23960" y="11907"/>
                      <a:pt x="23642" y="9658"/>
                    </a:cubicBezTo>
                    <a:cubicBezTo>
                      <a:pt x="23559" y="9065"/>
                      <a:pt x="23219" y="8540"/>
                      <a:pt x="22726" y="8200"/>
                    </a:cubicBezTo>
                    <a:cubicBezTo>
                      <a:pt x="21592" y="7421"/>
                      <a:pt x="19938" y="6802"/>
                      <a:pt x="18223" y="6433"/>
                    </a:cubicBezTo>
                    <a:cubicBezTo>
                      <a:pt x="18143" y="5221"/>
                      <a:pt x="17895" y="4056"/>
                      <a:pt x="17456" y="2935"/>
                    </a:cubicBezTo>
                    <a:cubicBezTo>
                      <a:pt x="17125" y="2093"/>
                      <a:pt x="16406" y="1431"/>
                      <a:pt x="15544" y="1206"/>
                    </a:cubicBezTo>
                    <a:cubicBezTo>
                      <a:pt x="12630" y="446"/>
                      <a:pt x="9868" y="1"/>
                      <a:pt x="725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28575" dir="5400000" algn="bl" rotWithShape="0">
                  <a:schemeClr val="dk1">
                    <a:alpha val="2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58" name="Google Shape;499;p41">
                <a:extLst>
                  <a:ext uri="{FF2B5EF4-FFF2-40B4-BE49-F238E27FC236}">
                    <a16:creationId xmlns:a16="http://schemas.microsoft.com/office/drawing/2014/main" id="{CB486A2E-A6C1-490D-87AB-FC447C1CD5B8}"/>
                  </a:ext>
                </a:extLst>
              </p:cNvPr>
              <p:cNvGrpSpPr/>
              <p:nvPr/>
            </p:nvGrpSpPr>
            <p:grpSpPr>
              <a:xfrm>
                <a:off x="6600096" y="858315"/>
                <a:ext cx="1000208" cy="841815"/>
                <a:chOff x="5702450" y="1623375"/>
                <a:chExt cx="562800" cy="473675"/>
              </a:xfrm>
            </p:grpSpPr>
            <p:sp>
              <p:nvSpPr>
                <p:cNvPr id="259" name="Google Shape;500;p41">
                  <a:extLst>
                    <a:ext uri="{FF2B5EF4-FFF2-40B4-BE49-F238E27FC236}">
                      <a16:creationId xmlns:a16="http://schemas.microsoft.com/office/drawing/2014/main" id="{E564CA31-A2D1-965F-40F3-D1664C4F9DD4}"/>
                    </a:ext>
                  </a:extLst>
                </p:cNvPr>
                <p:cNvSpPr/>
                <p:nvPr/>
              </p:nvSpPr>
              <p:spPr>
                <a:xfrm>
                  <a:off x="5973275" y="1765475"/>
                  <a:ext cx="291975" cy="33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79" h="13263" extrusionOk="0">
                      <a:moveTo>
                        <a:pt x="3201" y="213"/>
                      </a:moveTo>
                      <a:cubicBezTo>
                        <a:pt x="5724" y="213"/>
                        <a:pt x="8830" y="1046"/>
                        <a:pt x="10530" y="2216"/>
                      </a:cubicBezTo>
                      <a:cubicBezTo>
                        <a:pt x="10753" y="2369"/>
                        <a:pt x="10938" y="2564"/>
                        <a:pt x="11078" y="2784"/>
                      </a:cubicBezTo>
                      <a:cubicBezTo>
                        <a:pt x="11218" y="3005"/>
                        <a:pt x="11310" y="3253"/>
                        <a:pt x="11346" y="3511"/>
                      </a:cubicBezTo>
                      <a:cubicBezTo>
                        <a:pt x="11638" y="5578"/>
                        <a:pt x="11409" y="7712"/>
                        <a:pt x="10667" y="9855"/>
                      </a:cubicBezTo>
                      <a:cubicBezTo>
                        <a:pt x="10487" y="10372"/>
                        <a:pt x="10080" y="10788"/>
                        <a:pt x="9549" y="10997"/>
                      </a:cubicBezTo>
                      <a:cubicBezTo>
                        <a:pt x="9333" y="11080"/>
                        <a:pt x="9122" y="11152"/>
                        <a:pt x="8943" y="11211"/>
                      </a:cubicBezTo>
                      <a:lnTo>
                        <a:pt x="8858" y="11239"/>
                      </a:lnTo>
                      <a:lnTo>
                        <a:pt x="8872" y="11327"/>
                      </a:lnTo>
                      <a:cubicBezTo>
                        <a:pt x="9002" y="12169"/>
                        <a:pt x="9048" y="12778"/>
                        <a:pt x="9005" y="13044"/>
                      </a:cubicBezTo>
                      <a:cubicBezTo>
                        <a:pt x="8920" y="13013"/>
                        <a:pt x="8605" y="12814"/>
                        <a:pt x="7637" y="11604"/>
                      </a:cubicBezTo>
                      <a:lnTo>
                        <a:pt x="7599" y="11556"/>
                      </a:lnTo>
                      <a:lnTo>
                        <a:pt x="7537" y="11567"/>
                      </a:lnTo>
                      <a:cubicBezTo>
                        <a:pt x="6987" y="11665"/>
                        <a:pt x="6434" y="11714"/>
                        <a:pt x="5881" y="11714"/>
                      </a:cubicBezTo>
                      <a:cubicBezTo>
                        <a:pt x="4613" y="11714"/>
                        <a:pt x="3341" y="11458"/>
                        <a:pt x="2083" y="10947"/>
                      </a:cubicBezTo>
                      <a:cubicBezTo>
                        <a:pt x="1560" y="10735"/>
                        <a:pt x="1159" y="10321"/>
                        <a:pt x="985" y="9813"/>
                      </a:cubicBezTo>
                      <a:cubicBezTo>
                        <a:pt x="42" y="7071"/>
                        <a:pt x="0" y="4290"/>
                        <a:pt x="864" y="1550"/>
                      </a:cubicBezTo>
                      <a:cubicBezTo>
                        <a:pt x="1097" y="807"/>
                        <a:pt x="1788" y="277"/>
                        <a:pt x="2580" y="231"/>
                      </a:cubicBezTo>
                      <a:cubicBezTo>
                        <a:pt x="2782" y="219"/>
                        <a:pt x="2989" y="213"/>
                        <a:pt x="3201" y="213"/>
                      </a:cubicBezTo>
                      <a:close/>
                      <a:moveTo>
                        <a:pt x="3203" y="1"/>
                      </a:moveTo>
                      <a:cubicBezTo>
                        <a:pt x="2985" y="1"/>
                        <a:pt x="2772" y="7"/>
                        <a:pt x="2566" y="19"/>
                      </a:cubicBezTo>
                      <a:cubicBezTo>
                        <a:pt x="2133" y="45"/>
                        <a:pt x="1726" y="196"/>
                        <a:pt x="1384" y="456"/>
                      </a:cubicBezTo>
                      <a:cubicBezTo>
                        <a:pt x="1039" y="719"/>
                        <a:pt x="789" y="1075"/>
                        <a:pt x="660" y="1486"/>
                      </a:cubicBezTo>
                      <a:cubicBezTo>
                        <a:pt x="222" y="2878"/>
                        <a:pt x="10" y="4290"/>
                        <a:pt x="30" y="5684"/>
                      </a:cubicBezTo>
                      <a:cubicBezTo>
                        <a:pt x="51" y="7077"/>
                        <a:pt x="303" y="8489"/>
                        <a:pt x="784" y="9883"/>
                      </a:cubicBezTo>
                      <a:cubicBezTo>
                        <a:pt x="979" y="10448"/>
                        <a:pt x="1424" y="10909"/>
                        <a:pt x="2003" y="11143"/>
                      </a:cubicBezTo>
                      <a:cubicBezTo>
                        <a:pt x="3286" y="11665"/>
                        <a:pt x="4583" y="11926"/>
                        <a:pt x="5878" y="11926"/>
                      </a:cubicBezTo>
                      <a:cubicBezTo>
                        <a:pt x="6423" y="11926"/>
                        <a:pt x="6967" y="11879"/>
                        <a:pt x="7510" y="11785"/>
                      </a:cubicBezTo>
                      <a:cubicBezTo>
                        <a:pt x="7821" y="12173"/>
                        <a:pt x="8093" y="12491"/>
                        <a:pt x="8321" y="12731"/>
                      </a:cubicBezTo>
                      <a:cubicBezTo>
                        <a:pt x="8734" y="13169"/>
                        <a:pt x="8914" y="13262"/>
                        <a:pt x="9025" y="13262"/>
                      </a:cubicBezTo>
                      <a:cubicBezTo>
                        <a:pt x="9043" y="13262"/>
                        <a:pt x="9058" y="13260"/>
                        <a:pt x="9074" y="13256"/>
                      </a:cubicBezTo>
                      <a:cubicBezTo>
                        <a:pt x="9108" y="13248"/>
                        <a:pt x="9187" y="13216"/>
                        <a:pt x="9209" y="13099"/>
                      </a:cubicBezTo>
                      <a:cubicBezTo>
                        <a:pt x="9273" y="12755"/>
                        <a:pt x="9186" y="11994"/>
                        <a:pt x="9094" y="11384"/>
                      </a:cubicBezTo>
                      <a:cubicBezTo>
                        <a:pt x="9256" y="11330"/>
                        <a:pt x="9440" y="11265"/>
                        <a:pt x="9623" y="11194"/>
                      </a:cubicBezTo>
                      <a:cubicBezTo>
                        <a:pt x="10212" y="10963"/>
                        <a:pt x="10664" y="10501"/>
                        <a:pt x="10864" y="9925"/>
                      </a:cubicBezTo>
                      <a:cubicBezTo>
                        <a:pt x="11407" y="8360"/>
                        <a:pt x="11679" y="6800"/>
                        <a:pt x="11679" y="5266"/>
                      </a:cubicBezTo>
                      <a:cubicBezTo>
                        <a:pt x="11678" y="4667"/>
                        <a:pt x="11637" y="4072"/>
                        <a:pt x="11553" y="3482"/>
                      </a:cubicBezTo>
                      <a:cubicBezTo>
                        <a:pt x="11473" y="2907"/>
                        <a:pt x="11141" y="2381"/>
                        <a:pt x="10647" y="2041"/>
                      </a:cubicBezTo>
                      <a:cubicBezTo>
                        <a:pt x="9718" y="1402"/>
                        <a:pt x="8366" y="844"/>
                        <a:pt x="6844" y="470"/>
                      </a:cubicBezTo>
                      <a:cubicBezTo>
                        <a:pt x="5597" y="163"/>
                        <a:pt x="4328" y="1"/>
                        <a:pt x="320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" name="Google Shape;501;p41">
                  <a:extLst>
                    <a:ext uri="{FF2B5EF4-FFF2-40B4-BE49-F238E27FC236}">
                      <a16:creationId xmlns:a16="http://schemas.microsoft.com/office/drawing/2014/main" id="{207FA279-6442-6C70-463F-BFCF811C7F94}"/>
                    </a:ext>
                  </a:extLst>
                </p:cNvPr>
                <p:cNvSpPr/>
                <p:nvPr/>
              </p:nvSpPr>
              <p:spPr>
                <a:xfrm>
                  <a:off x="5973827" y="1770850"/>
                  <a:ext cx="290875" cy="320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35" h="12833" extrusionOk="0">
                      <a:moveTo>
                        <a:pt x="3201" y="1"/>
                      </a:moveTo>
                      <a:cubicBezTo>
                        <a:pt x="2989" y="1"/>
                        <a:pt x="2782" y="7"/>
                        <a:pt x="2580" y="19"/>
                      </a:cubicBezTo>
                      <a:cubicBezTo>
                        <a:pt x="1788" y="65"/>
                        <a:pt x="1097" y="594"/>
                        <a:pt x="864" y="1338"/>
                      </a:cubicBezTo>
                      <a:cubicBezTo>
                        <a:pt x="0" y="4078"/>
                        <a:pt x="42" y="6859"/>
                        <a:pt x="985" y="9601"/>
                      </a:cubicBezTo>
                      <a:cubicBezTo>
                        <a:pt x="1159" y="10109"/>
                        <a:pt x="1560" y="10523"/>
                        <a:pt x="2083" y="10735"/>
                      </a:cubicBezTo>
                      <a:cubicBezTo>
                        <a:pt x="3341" y="11246"/>
                        <a:pt x="4613" y="11502"/>
                        <a:pt x="5881" y="11502"/>
                      </a:cubicBezTo>
                      <a:cubicBezTo>
                        <a:pt x="6434" y="11502"/>
                        <a:pt x="6987" y="11453"/>
                        <a:pt x="7537" y="11355"/>
                      </a:cubicBezTo>
                      <a:lnTo>
                        <a:pt x="7599" y="11344"/>
                      </a:lnTo>
                      <a:lnTo>
                        <a:pt x="7637" y="11392"/>
                      </a:lnTo>
                      <a:cubicBezTo>
                        <a:pt x="8605" y="12602"/>
                        <a:pt x="8920" y="12800"/>
                        <a:pt x="9005" y="12832"/>
                      </a:cubicBezTo>
                      <a:cubicBezTo>
                        <a:pt x="9048" y="12566"/>
                        <a:pt x="9002" y="11957"/>
                        <a:pt x="8872" y="11115"/>
                      </a:cubicBezTo>
                      <a:lnTo>
                        <a:pt x="8858" y="11027"/>
                      </a:lnTo>
                      <a:lnTo>
                        <a:pt x="8943" y="10998"/>
                      </a:lnTo>
                      <a:cubicBezTo>
                        <a:pt x="9123" y="10940"/>
                        <a:pt x="9333" y="10868"/>
                        <a:pt x="9546" y="10785"/>
                      </a:cubicBezTo>
                      <a:cubicBezTo>
                        <a:pt x="10078" y="10576"/>
                        <a:pt x="10484" y="10160"/>
                        <a:pt x="10664" y="9644"/>
                      </a:cubicBezTo>
                      <a:cubicBezTo>
                        <a:pt x="11407" y="7500"/>
                        <a:pt x="11635" y="5366"/>
                        <a:pt x="11346" y="3299"/>
                      </a:cubicBezTo>
                      <a:cubicBezTo>
                        <a:pt x="11310" y="3041"/>
                        <a:pt x="11218" y="2793"/>
                        <a:pt x="11078" y="2572"/>
                      </a:cubicBezTo>
                      <a:cubicBezTo>
                        <a:pt x="10938" y="2352"/>
                        <a:pt x="10753" y="2157"/>
                        <a:pt x="10530" y="2004"/>
                      </a:cubicBezTo>
                      <a:cubicBezTo>
                        <a:pt x="8830" y="834"/>
                        <a:pt x="5724" y="1"/>
                        <a:pt x="320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" name="Google Shape;502;p41">
                  <a:extLst>
                    <a:ext uri="{FF2B5EF4-FFF2-40B4-BE49-F238E27FC236}">
                      <a16:creationId xmlns:a16="http://schemas.microsoft.com/office/drawing/2014/main" id="{5F999D7A-3D4F-D13B-1BE2-800539643A36}"/>
                    </a:ext>
                  </a:extLst>
                </p:cNvPr>
                <p:cNvSpPr/>
                <p:nvPr/>
              </p:nvSpPr>
              <p:spPr>
                <a:xfrm>
                  <a:off x="5706925" y="1628775"/>
                  <a:ext cx="429625" cy="34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85" h="13839" extrusionOk="0">
                      <a:moveTo>
                        <a:pt x="6688" y="0"/>
                      </a:moveTo>
                      <a:cubicBezTo>
                        <a:pt x="5488" y="0"/>
                        <a:pt x="4355" y="101"/>
                        <a:pt x="3281" y="299"/>
                      </a:cubicBezTo>
                      <a:cubicBezTo>
                        <a:pt x="2598" y="425"/>
                        <a:pt x="2010" y="877"/>
                        <a:pt x="1710" y="1505"/>
                      </a:cubicBezTo>
                      <a:cubicBezTo>
                        <a:pt x="536" y="3959"/>
                        <a:pt x="0" y="6181"/>
                        <a:pt x="70" y="8301"/>
                      </a:cubicBezTo>
                      <a:cubicBezTo>
                        <a:pt x="106" y="9365"/>
                        <a:pt x="773" y="10275"/>
                        <a:pt x="1732" y="10564"/>
                      </a:cubicBezTo>
                      <a:cubicBezTo>
                        <a:pt x="3916" y="11228"/>
                        <a:pt x="5663" y="11696"/>
                        <a:pt x="7234" y="12040"/>
                      </a:cubicBezTo>
                      <a:lnTo>
                        <a:pt x="7378" y="12072"/>
                      </a:lnTo>
                      <a:lnTo>
                        <a:pt x="7302" y="12198"/>
                      </a:lnTo>
                      <a:cubicBezTo>
                        <a:pt x="6966" y="12759"/>
                        <a:pt x="6503" y="13523"/>
                        <a:pt x="6301" y="13839"/>
                      </a:cubicBezTo>
                      <a:cubicBezTo>
                        <a:pt x="6417" y="13837"/>
                        <a:pt x="6719" y="13765"/>
                        <a:pt x="7212" y="13524"/>
                      </a:cubicBezTo>
                      <a:cubicBezTo>
                        <a:pt x="7552" y="13356"/>
                        <a:pt x="8221" y="12991"/>
                        <a:pt x="8888" y="12407"/>
                      </a:cubicBezTo>
                      <a:lnTo>
                        <a:pt x="8926" y="12374"/>
                      </a:lnTo>
                      <a:lnTo>
                        <a:pt x="8975" y="12383"/>
                      </a:lnTo>
                      <a:cubicBezTo>
                        <a:pt x="10462" y="12637"/>
                        <a:pt x="11792" y="12763"/>
                        <a:pt x="13006" y="12763"/>
                      </a:cubicBezTo>
                      <a:cubicBezTo>
                        <a:pt x="13484" y="12763"/>
                        <a:pt x="13944" y="12743"/>
                        <a:pt x="14388" y="12704"/>
                      </a:cubicBezTo>
                      <a:cubicBezTo>
                        <a:pt x="15270" y="12627"/>
                        <a:pt x="15980" y="12024"/>
                        <a:pt x="16245" y="11129"/>
                      </a:cubicBezTo>
                      <a:cubicBezTo>
                        <a:pt x="17185" y="7941"/>
                        <a:pt x="17167" y="5180"/>
                        <a:pt x="16190" y="2688"/>
                      </a:cubicBezTo>
                      <a:cubicBezTo>
                        <a:pt x="15892" y="1924"/>
                        <a:pt x="15231" y="1326"/>
                        <a:pt x="14467" y="1127"/>
                      </a:cubicBezTo>
                      <a:cubicBezTo>
                        <a:pt x="11582" y="375"/>
                        <a:pt x="9009" y="0"/>
                        <a:pt x="668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3;p41">
                  <a:extLst>
                    <a:ext uri="{FF2B5EF4-FFF2-40B4-BE49-F238E27FC236}">
                      <a16:creationId xmlns:a16="http://schemas.microsoft.com/office/drawing/2014/main" id="{42E0E2C7-E660-F829-F83A-64B6379B851D}"/>
                    </a:ext>
                  </a:extLst>
                </p:cNvPr>
                <p:cNvSpPr/>
                <p:nvPr/>
              </p:nvSpPr>
              <p:spPr>
                <a:xfrm>
                  <a:off x="5702450" y="1623375"/>
                  <a:ext cx="434025" cy="35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61" h="14264" extrusionOk="0">
                      <a:moveTo>
                        <a:pt x="6865" y="215"/>
                      </a:moveTo>
                      <a:cubicBezTo>
                        <a:pt x="9186" y="215"/>
                        <a:pt x="11760" y="590"/>
                        <a:pt x="14645" y="1341"/>
                      </a:cubicBezTo>
                      <a:cubicBezTo>
                        <a:pt x="15409" y="1541"/>
                        <a:pt x="16069" y="2139"/>
                        <a:pt x="16368" y="2902"/>
                      </a:cubicBezTo>
                      <a:cubicBezTo>
                        <a:pt x="17344" y="5395"/>
                        <a:pt x="17361" y="8157"/>
                        <a:pt x="16421" y="11344"/>
                      </a:cubicBezTo>
                      <a:cubicBezTo>
                        <a:pt x="16156" y="12238"/>
                        <a:pt x="15445" y="12842"/>
                        <a:pt x="14564" y="12919"/>
                      </a:cubicBezTo>
                      <a:cubicBezTo>
                        <a:pt x="14119" y="12959"/>
                        <a:pt x="13659" y="12978"/>
                        <a:pt x="13180" y="12978"/>
                      </a:cubicBezTo>
                      <a:cubicBezTo>
                        <a:pt x="11968" y="12978"/>
                        <a:pt x="10638" y="12852"/>
                        <a:pt x="9153" y="12597"/>
                      </a:cubicBezTo>
                      <a:lnTo>
                        <a:pt x="9103" y="12589"/>
                      </a:lnTo>
                      <a:lnTo>
                        <a:pt x="9066" y="12622"/>
                      </a:lnTo>
                      <a:cubicBezTo>
                        <a:pt x="8398" y="13206"/>
                        <a:pt x="7730" y="13571"/>
                        <a:pt x="7390" y="13739"/>
                      </a:cubicBezTo>
                      <a:cubicBezTo>
                        <a:pt x="6896" y="13980"/>
                        <a:pt x="6595" y="14052"/>
                        <a:pt x="6479" y="14054"/>
                      </a:cubicBezTo>
                      <a:cubicBezTo>
                        <a:pt x="6680" y="13737"/>
                        <a:pt x="7144" y="12974"/>
                        <a:pt x="7480" y="12412"/>
                      </a:cubicBezTo>
                      <a:lnTo>
                        <a:pt x="7556" y="12287"/>
                      </a:lnTo>
                      <a:lnTo>
                        <a:pt x="7412" y="12255"/>
                      </a:lnTo>
                      <a:cubicBezTo>
                        <a:pt x="5841" y="11911"/>
                        <a:pt x="4093" y="11442"/>
                        <a:pt x="1910" y="10779"/>
                      </a:cubicBezTo>
                      <a:cubicBezTo>
                        <a:pt x="951" y="10490"/>
                        <a:pt x="284" y="9579"/>
                        <a:pt x="248" y="8516"/>
                      </a:cubicBezTo>
                      <a:cubicBezTo>
                        <a:pt x="177" y="6396"/>
                        <a:pt x="714" y="4174"/>
                        <a:pt x="1888" y="1720"/>
                      </a:cubicBezTo>
                      <a:cubicBezTo>
                        <a:pt x="2188" y="1092"/>
                        <a:pt x="2776" y="640"/>
                        <a:pt x="3459" y="514"/>
                      </a:cubicBezTo>
                      <a:cubicBezTo>
                        <a:pt x="4533" y="315"/>
                        <a:pt x="5666" y="215"/>
                        <a:pt x="6865" y="215"/>
                      </a:cubicBezTo>
                      <a:close/>
                      <a:moveTo>
                        <a:pt x="6874" y="1"/>
                      </a:moveTo>
                      <a:cubicBezTo>
                        <a:pt x="5665" y="1"/>
                        <a:pt x="4524" y="102"/>
                        <a:pt x="3421" y="307"/>
                      </a:cubicBezTo>
                      <a:cubicBezTo>
                        <a:pt x="2672" y="445"/>
                        <a:pt x="2028" y="940"/>
                        <a:pt x="1698" y="1629"/>
                      </a:cubicBezTo>
                      <a:cubicBezTo>
                        <a:pt x="1130" y="2818"/>
                        <a:pt x="701" y="3979"/>
                        <a:pt x="427" y="5081"/>
                      </a:cubicBezTo>
                      <a:cubicBezTo>
                        <a:pt x="131" y="6261"/>
                        <a:pt x="1" y="7420"/>
                        <a:pt x="38" y="8524"/>
                      </a:cubicBezTo>
                      <a:cubicBezTo>
                        <a:pt x="77" y="9679"/>
                        <a:pt x="803" y="10666"/>
                        <a:pt x="1849" y="10982"/>
                      </a:cubicBezTo>
                      <a:cubicBezTo>
                        <a:pt x="3972" y="11626"/>
                        <a:pt x="5684" y="12088"/>
                        <a:pt x="7223" y="12430"/>
                      </a:cubicBezTo>
                      <a:cubicBezTo>
                        <a:pt x="6894" y="12977"/>
                        <a:pt x="6479" y="13658"/>
                        <a:pt x="6295" y="13947"/>
                      </a:cubicBezTo>
                      <a:cubicBezTo>
                        <a:pt x="6200" y="14099"/>
                        <a:pt x="6268" y="14183"/>
                        <a:pt x="6302" y="14213"/>
                      </a:cubicBezTo>
                      <a:cubicBezTo>
                        <a:pt x="6330" y="14237"/>
                        <a:pt x="6376" y="14263"/>
                        <a:pt x="6473" y="14263"/>
                      </a:cubicBezTo>
                      <a:cubicBezTo>
                        <a:pt x="6536" y="14263"/>
                        <a:pt x="6624" y="14252"/>
                        <a:pt x="6742" y="14219"/>
                      </a:cubicBezTo>
                      <a:cubicBezTo>
                        <a:pt x="6932" y="14168"/>
                        <a:pt x="7170" y="14075"/>
                        <a:pt x="7428" y="13952"/>
                      </a:cubicBezTo>
                      <a:cubicBezTo>
                        <a:pt x="7781" y="13785"/>
                        <a:pt x="8469" y="13415"/>
                        <a:pt x="9163" y="12815"/>
                      </a:cubicBezTo>
                      <a:cubicBezTo>
                        <a:pt x="10641" y="13065"/>
                        <a:pt x="11968" y="13189"/>
                        <a:pt x="13181" y="13189"/>
                      </a:cubicBezTo>
                      <a:cubicBezTo>
                        <a:pt x="13665" y="13189"/>
                        <a:pt x="14131" y="13169"/>
                        <a:pt x="14581" y="13130"/>
                      </a:cubicBezTo>
                      <a:cubicBezTo>
                        <a:pt x="15551" y="13046"/>
                        <a:pt x="16332" y="12384"/>
                        <a:pt x="16622" y="11404"/>
                      </a:cubicBezTo>
                      <a:cubicBezTo>
                        <a:pt x="17087" y="9829"/>
                        <a:pt x="17322" y="8322"/>
                        <a:pt x="17320" y="6926"/>
                      </a:cubicBezTo>
                      <a:cubicBezTo>
                        <a:pt x="17323" y="6204"/>
                        <a:pt x="17258" y="5498"/>
                        <a:pt x="17132" y="4814"/>
                      </a:cubicBezTo>
                      <a:cubicBezTo>
                        <a:pt x="17005" y="4128"/>
                        <a:pt x="16816" y="3464"/>
                        <a:pt x="16565" y="2827"/>
                      </a:cubicBezTo>
                      <a:cubicBezTo>
                        <a:pt x="16406" y="2421"/>
                        <a:pt x="16152" y="2052"/>
                        <a:pt x="15828" y="1756"/>
                      </a:cubicBezTo>
                      <a:cubicBezTo>
                        <a:pt x="15501" y="1458"/>
                        <a:pt x="15111" y="1246"/>
                        <a:pt x="14699" y="1138"/>
                      </a:cubicBezTo>
                      <a:cubicBezTo>
                        <a:pt x="12553" y="579"/>
                        <a:pt x="10634" y="233"/>
                        <a:pt x="8834" y="84"/>
                      </a:cubicBezTo>
                      <a:cubicBezTo>
                        <a:pt x="8159" y="29"/>
                        <a:pt x="7507" y="1"/>
                        <a:pt x="687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" name="Google Shape;504;p41">
              <a:extLst>
                <a:ext uri="{FF2B5EF4-FFF2-40B4-BE49-F238E27FC236}">
                  <a16:creationId xmlns:a16="http://schemas.microsoft.com/office/drawing/2014/main" id="{00866B18-33EE-AEAE-D504-9DBC4B7DF368}"/>
                </a:ext>
              </a:extLst>
            </p:cNvPr>
            <p:cNvGrpSpPr/>
            <p:nvPr/>
          </p:nvGrpSpPr>
          <p:grpSpPr>
            <a:xfrm>
              <a:off x="5842958" y="1851890"/>
              <a:ext cx="3213127" cy="4100943"/>
              <a:chOff x="5843250" y="1330725"/>
              <a:chExt cx="2862984" cy="3654053"/>
            </a:xfrm>
          </p:grpSpPr>
          <p:sp>
            <p:nvSpPr>
              <p:cNvPr id="10" name="Google Shape;505;p41">
                <a:extLst>
                  <a:ext uri="{FF2B5EF4-FFF2-40B4-BE49-F238E27FC236}">
                    <a16:creationId xmlns:a16="http://schemas.microsoft.com/office/drawing/2014/main" id="{66E0EF7D-97BB-59F4-49EB-468E98C71C24}"/>
                  </a:ext>
                </a:extLst>
              </p:cNvPr>
              <p:cNvSpPr/>
              <p:nvPr/>
            </p:nvSpPr>
            <p:spPr>
              <a:xfrm>
                <a:off x="5843250" y="1330725"/>
                <a:ext cx="1244739" cy="3654053"/>
              </a:xfrm>
              <a:custGeom>
                <a:avLst/>
                <a:gdLst/>
                <a:ahLst/>
                <a:cxnLst/>
                <a:rect l="l" t="t" r="r" b="b"/>
                <a:pathLst>
                  <a:path w="20822" h="61125" extrusionOk="0">
                    <a:moveTo>
                      <a:pt x="5189" y="17901"/>
                    </a:moveTo>
                    <a:lnTo>
                      <a:pt x="5222" y="18214"/>
                    </a:lnTo>
                    <a:cubicBezTo>
                      <a:pt x="3895" y="19539"/>
                      <a:pt x="3405" y="21752"/>
                      <a:pt x="3225" y="23233"/>
                    </a:cubicBezTo>
                    <a:cubicBezTo>
                      <a:pt x="2974" y="22815"/>
                      <a:pt x="2787" y="22476"/>
                      <a:pt x="2712" y="22281"/>
                    </a:cubicBezTo>
                    <a:cubicBezTo>
                      <a:pt x="2680" y="22200"/>
                      <a:pt x="2729" y="22124"/>
                      <a:pt x="2758" y="22046"/>
                    </a:cubicBezTo>
                    <a:lnTo>
                      <a:pt x="3113" y="21283"/>
                    </a:lnTo>
                    <a:cubicBezTo>
                      <a:pt x="3641" y="20180"/>
                      <a:pt x="4201" y="19073"/>
                      <a:pt x="4766" y="17968"/>
                    </a:cubicBezTo>
                    <a:cubicBezTo>
                      <a:pt x="4884" y="17990"/>
                      <a:pt x="5002" y="18003"/>
                      <a:pt x="5122" y="18003"/>
                    </a:cubicBezTo>
                    <a:cubicBezTo>
                      <a:pt x="5127" y="18003"/>
                      <a:pt x="5131" y="18003"/>
                      <a:pt x="5136" y="18003"/>
                    </a:cubicBezTo>
                    <a:lnTo>
                      <a:pt x="5189" y="17901"/>
                    </a:lnTo>
                    <a:close/>
                    <a:moveTo>
                      <a:pt x="8475" y="23314"/>
                    </a:moveTo>
                    <a:lnTo>
                      <a:pt x="8421" y="30141"/>
                    </a:lnTo>
                    <a:cubicBezTo>
                      <a:pt x="8261" y="29963"/>
                      <a:pt x="8061" y="29757"/>
                      <a:pt x="7855" y="29551"/>
                    </a:cubicBezTo>
                    <a:cubicBezTo>
                      <a:pt x="7968" y="26867"/>
                      <a:pt x="7986" y="24761"/>
                      <a:pt x="7960" y="23333"/>
                    </a:cubicBezTo>
                    <a:lnTo>
                      <a:pt x="8475" y="23314"/>
                    </a:lnTo>
                    <a:close/>
                    <a:moveTo>
                      <a:pt x="7827" y="30150"/>
                    </a:moveTo>
                    <a:cubicBezTo>
                      <a:pt x="8039" y="30291"/>
                      <a:pt x="8250" y="30423"/>
                      <a:pt x="8418" y="30511"/>
                    </a:cubicBezTo>
                    <a:lnTo>
                      <a:pt x="8411" y="31339"/>
                    </a:lnTo>
                    <a:cubicBezTo>
                      <a:pt x="8297" y="31150"/>
                      <a:pt x="8062" y="30851"/>
                      <a:pt x="7810" y="30544"/>
                    </a:cubicBezTo>
                    <a:cubicBezTo>
                      <a:pt x="7816" y="30411"/>
                      <a:pt x="7822" y="30280"/>
                      <a:pt x="7827" y="30150"/>
                    </a:cubicBezTo>
                    <a:close/>
                    <a:moveTo>
                      <a:pt x="8116" y="0"/>
                    </a:moveTo>
                    <a:cubicBezTo>
                      <a:pt x="6736" y="0"/>
                      <a:pt x="5091" y="703"/>
                      <a:pt x="4506" y="1304"/>
                    </a:cubicBezTo>
                    <a:cubicBezTo>
                      <a:pt x="3467" y="2373"/>
                      <a:pt x="2941" y="3181"/>
                      <a:pt x="3216" y="5846"/>
                    </a:cubicBezTo>
                    <a:cubicBezTo>
                      <a:pt x="3491" y="8510"/>
                      <a:pt x="3785" y="8732"/>
                      <a:pt x="2637" y="10400"/>
                    </a:cubicBezTo>
                    <a:cubicBezTo>
                      <a:pt x="1487" y="12068"/>
                      <a:pt x="908" y="13781"/>
                      <a:pt x="2204" y="15066"/>
                    </a:cubicBezTo>
                    <a:cubicBezTo>
                      <a:pt x="2283" y="15144"/>
                      <a:pt x="2377" y="15225"/>
                      <a:pt x="2483" y="15304"/>
                    </a:cubicBezTo>
                    <a:lnTo>
                      <a:pt x="2182" y="15922"/>
                    </a:lnTo>
                    <a:cubicBezTo>
                      <a:pt x="2182" y="15922"/>
                      <a:pt x="2269" y="16060"/>
                      <a:pt x="2426" y="16264"/>
                    </a:cubicBezTo>
                    <a:cubicBezTo>
                      <a:pt x="2157" y="16881"/>
                      <a:pt x="1889" y="17496"/>
                      <a:pt x="1625" y="18112"/>
                    </a:cubicBezTo>
                    <a:cubicBezTo>
                      <a:pt x="1149" y="19225"/>
                      <a:pt x="0" y="21980"/>
                      <a:pt x="141" y="22545"/>
                    </a:cubicBezTo>
                    <a:cubicBezTo>
                      <a:pt x="307" y="23550"/>
                      <a:pt x="1025" y="24394"/>
                      <a:pt x="1628" y="25175"/>
                    </a:cubicBezTo>
                    <a:cubicBezTo>
                      <a:pt x="2121" y="25811"/>
                      <a:pt x="2617" y="26442"/>
                      <a:pt x="3122" y="27070"/>
                    </a:cubicBezTo>
                    <a:lnTo>
                      <a:pt x="3122" y="59635"/>
                    </a:lnTo>
                    <a:cubicBezTo>
                      <a:pt x="3122" y="60064"/>
                      <a:pt x="4942" y="61124"/>
                      <a:pt x="6020" y="61124"/>
                    </a:cubicBezTo>
                    <a:cubicBezTo>
                      <a:pt x="6174" y="61124"/>
                      <a:pt x="6312" y="61103"/>
                      <a:pt x="6428" y="61055"/>
                    </a:cubicBezTo>
                    <a:cubicBezTo>
                      <a:pt x="7530" y="60601"/>
                      <a:pt x="4484" y="59223"/>
                      <a:pt x="4484" y="59223"/>
                    </a:cubicBezTo>
                    <a:cubicBezTo>
                      <a:pt x="6551" y="47583"/>
                      <a:pt x="7447" y="37774"/>
                      <a:pt x="7790" y="31030"/>
                    </a:cubicBezTo>
                    <a:cubicBezTo>
                      <a:pt x="8057" y="31276"/>
                      <a:pt x="8297" y="31476"/>
                      <a:pt x="8414" y="31523"/>
                    </a:cubicBezTo>
                    <a:lnTo>
                      <a:pt x="8206" y="57586"/>
                    </a:lnTo>
                    <a:cubicBezTo>
                      <a:pt x="8206" y="58016"/>
                      <a:pt x="10027" y="59076"/>
                      <a:pt x="11106" y="59076"/>
                    </a:cubicBezTo>
                    <a:cubicBezTo>
                      <a:pt x="11259" y="59076"/>
                      <a:pt x="11398" y="59055"/>
                      <a:pt x="11514" y="59007"/>
                    </a:cubicBezTo>
                    <a:cubicBezTo>
                      <a:pt x="12615" y="58552"/>
                      <a:pt x="9569" y="57175"/>
                      <a:pt x="9569" y="57175"/>
                    </a:cubicBezTo>
                    <a:cubicBezTo>
                      <a:pt x="12994" y="37895"/>
                      <a:pt x="13332" y="28260"/>
                      <a:pt x="12876" y="23817"/>
                    </a:cubicBezTo>
                    <a:cubicBezTo>
                      <a:pt x="12730" y="21968"/>
                      <a:pt x="12230" y="19888"/>
                      <a:pt x="11217" y="18217"/>
                    </a:cubicBezTo>
                    <a:lnTo>
                      <a:pt x="11401" y="17536"/>
                    </a:lnTo>
                    <a:lnTo>
                      <a:pt x="11703" y="17974"/>
                    </a:lnTo>
                    <a:cubicBezTo>
                      <a:pt x="11703" y="17974"/>
                      <a:pt x="11755" y="17963"/>
                      <a:pt x="11847" y="17942"/>
                    </a:cubicBezTo>
                    <a:cubicBezTo>
                      <a:pt x="12120" y="18372"/>
                      <a:pt x="12409" y="18822"/>
                      <a:pt x="12714" y="19287"/>
                    </a:cubicBezTo>
                    <a:cubicBezTo>
                      <a:pt x="13028" y="19763"/>
                      <a:pt x="13357" y="20251"/>
                      <a:pt x="13710" y="20747"/>
                    </a:cubicBezTo>
                    <a:cubicBezTo>
                      <a:pt x="13848" y="20940"/>
                      <a:pt x="13987" y="21135"/>
                      <a:pt x="14127" y="21329"/>
                    </a:cubicBezTo>
                    <a:cubicBezTo>
                      <a:pt x="14292" y="21555"/>
                      <a:pt x="14461" y="21776"/>
                      <a:pt x="14632" y="21989"/>
                    </a:cubicBezTo>
                    <a:cubicBezTo>
                      <a:pt x="14975" y="22415"/>
                      <a:pt x="15339" y="22811"/>
                      <a:pt x="15710" y="23073"/>
                    </a:cubicBezTo>
                    <a:cubicBezTo>
                      <a:pt x="16077" y="23336"/>
                      <a:pt x="16496" y="23487"/>
                      <a:pt x="16909" y="23487"/>
                    </a:cubicBezTo>
                    <a:cubicBezTo>
                      <a:pt x="17302" y="23487"/>
                      <a:pt x="17688" y="23350"/>
                      <a:pt x="18019" y="23044"/>
                    </a:cubicBezTo>
                    <a:cubicBezTo>
                      <a:pt x="18995" y="22134"/>
                      <a:pt x="20747" y="15630"/>
                      <a:pt x="20787" y="15308"/>
                    </a:cubicBezTo>
                    <a:cubicBezTo>
                      <a:pt x="20822" y="15029"/>
                      <a:pt x="19653" y="13247"/>
                      <a:pt x="19303" y="13087"/>
                    </a:cubicBezTo>
                    <a:cubicBezTo>
                      <a:pt x="19233" y="13056"/>
                      <a:pt x="19088" y="13013"/>
                      <a:pt x="18899" y="12967"/>
                    </a:cubicBezTo>
                    <a:lnTo>
                      <a:pt x="18773" y="12936"/>
                    </a:lnTo>
                    <a:cubicBezTo>
                      <a:pt x="18165" y="12794"/>
                      <a:pt x="17236" y="12628"/>
                      <a:pt x="16857" y="12628"/>
                    </a:cubicBezTo>
                    <a:cubicBezTo>
                      <a:pt x="16734" y="12628"/>
                      <a:pt x="16669" y="12645"/>
                      <a:pt x="16689" y="12686"/>
                    </a:cubicBezTo>
                    <a:cubicBezTo>
                      <a:pt x="16797" y="12901"/>
                      <a:pt x="18245" y="13285"/>
                      <a:pt x="18245" y="13285"/>
                    </a:cubicBezTo>
                    <a:cubicBezTo>
                      <a:pt x="18245" y="13285"/>
                      <a:pt x="17298" y="14419"/>
                      <a:pt x="17268" y="14677"/>
                    </a:cubicBezTo>
                    <a:cubicBezTo>
                      <a:pt x="17263" y="14726"/>
                      <a:pt x="17296" y="14746"/>
                      <a:pt x="17353" y="14746"/>
                    </a:cubicBezTo>
                    <a:cubicBezTo>
                      <a:pt x="17596" y="14746"/>
                      <a:pt x="18275" y="14382"/>
                      <a:pt x="18275" y="14382"/>
                    </a:cubicBezTo>
                    <a:lnTo>
                      <a:pt x="18994" y="15283"/>
                    </a:lnTo>
                    <a:cubicBezTo>
                      <a:pt x="18636" y="16222"/>
                      <a:pt x="18276" y="17168"/>
                      <a:pt x="17880" y="18093"/>
                    </a:cubicBezTo>
                    <a:cubicBezTo>
                      <a:pt x="17595" y="18761"/>
                      <a:pt x="17341" y="19686"/>
                      <a:pt x="16842" y="20225"/>
                    </a:cubicBezTo>
                    <a:cubicBezTo>
                      <a:pt x="16815" y="20254"/>
                      <a:pt x="16791" y="20284"/>
                      <a:pt x="16757" y="20305"/>
                    </a:cubicBezTo>
                    <a:cubicBezTo>
                      <a:pt x="16746" y="20314"/>
                      <a:pt x="16734" y="20317"/>
                      <a:pt x="16720" y="20317"/>
                    </a:cubicBezTo>
                    <a:cubicBezTo>
                      <a:pt x="16693" y="20317"/>
                      <a:pt x="16663" y="20302"/>
                      <a:pt x="16639" y="20285"/>
                    </a:cubicBezTo>
                    <a:cubicBezTo>
                      <a:pt x="16566" y="20233"/>
                      <a:pt x="16508" y="20163"/>
                      <a:pt x="16453" y="20095"/>
                    </a:cubicBezTo>
                    <a:cubicBezTo>
                      <a:pt x="16344" y="19957"/>
                      <a:pt x="16252" y="19815"/>
                      <a:pt x="16168" y="19680"/>
                    </a:cubicBezTo>
                    <a:lnTo>
                      <a:pt x="15311" y="18257"/>
                    </a:lnTo>
                    <a:cubicBezTo>
                      <a:pt x="14991" y="17718"/>
                      <a:pt x="14681" y="17170"/>
                      <a:pt x="14372" y="16620"/>
                    </a:cubicBezTo>
                    <a:cubicBezTo>
                      <a:pt x="14514" y="16467"/>
                      <a:pt x="14641" y="16299"/>
                      <a:pt x="14744" y="16115"/>
                    </a:cubicBezTo>
                    <a:lnTo>
                      <a:pt x="13264" y="13857"/>
                    </a:lnTo>
                    <a:cubicBezTo>
                      <a:pt x="13973" y="13261"/>
                      <a:pt x="14472" y="12312"/>
                      <a:pt x="14410" y="10810"/>
                    </a:cubicBezTo>
                    <a:cubicBezTo>
                      <a:pt x="14243" y="6889"/>
                      <a:pt x="12437" y="6637"/>
                      <a:pt x="12223" y="5766"/>
                    </a:cubicBezTo>
                    <a:cubicBezTo>
                      <a:pt x="11553" y="3035"/>
                      <a:pt x="10870" y="1839"/>
                      <a:pt x="10181" y="1370"/>
                    </a:cubicBezTo>
                    <a:cubicBezTo>
                      <a:pt x="10176" y="1348"/>
                      <a:pt x="10175" y="1326"/>
                      <a:pt x="10170" y="1306"/>
                    </a:cubicBezTo>
                    <a:cubicBezTo>
                      <a:pt x="9917" y="344"/>
                      <a:pt x="9082" y="0"/>
                      <a:pt x="811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506;p41">
                <a:extLst>
                  <a:ext uri="{FF2B5EF4-FFF2-40B4-BE49-F238E27FC236}">
                    <a16:creationId xmlns:a16="http://schemas.microsoft.com/office/drawing/2014/main" id="{095D5036-533E-D142-7B8E-13A717338A58}"/>
                  </a:ext>
                </a:extLst>
              </p:cNvPr>
              <p:cNvSpPr/>
              <p:nvPr/>
            </p:nvSpPr>
            <p:spPr>
              <a:xfrm>
                <a:off x="7047275" y="1330742"/>
                <a:ext cx="1658898" cy="3654008"/>
              </a:xfrm>
              <a:custGeom>
                <a:avLst/>
                <a:gdLst/>
                <a:ahLst/>
                <a:cxnLst/>
                <a:rect l="l" t="t" r="r" b="b"/>
                <a:pathLst>
                  <a:path w="27917" h="61492" extrusionOk="0">
                    <a:moveTo>
                      <a:pt x="19615" y="0"/>
                    </a:moveTo>
                    <a:cubicBezTo>
                      <a:pt x="19430" y="0"/>
                      <a:pt x="19275" y="53"/>
                      <a:pt x="19171" y="163"/>
                    </a:cubicBezTo>
                    <a:cubicBezTo>
                      <a:pt x="18932" y="417"/>
                      <a:pt x="18831" y="1109"/>
                      <a:pt x="19074" y="1688"/>
                    </a:cubicBezTo>
                    <a:cubicBezTo>
                      <a:pt x="18226" y="1103"/>
                      <a:pt x="17247" y="989"/>
                      <a:pt x="16612" y="989"/>
                    </a:cubicBezTo>
                    <a:cubicBezTo>
                      <a:pt x="16204" y="989"/>
                      <a:pt x="15937" y="1036"/>
                      <a:pt x="15937" y="1036"/>
                    </a:cubicBezTo>
                    <a:cubicBezTo>
                      <a:pt x="12859" y="1348"/>
                      <a:pt x="12527" y="4013"/>
                      <a:pt x="12527" y="4249"/>
                    </a:cubicBezTo>
                    <a:cubicBezTo>
                      <a:pt x="12527" y="4311"/>
                      <a:pt x="12650" y="4363"/>
                      <a:pt x="12859" y="4405"/>
                    </a:cubicBezTo>
                    <a:cubicBezTo>
                      <a:pt x="12806" y="4778"/>
                      <a:pt x="12726" y="5314"/>
                      <a:pt x="12621" y="5912"/>
                    </a:cubicBezTo>
                    <a:cubicBezTo>
                      <a:pt x="12183" y="6234"/>
                      <a:pt x="12059" y="6861"/>
                      <a:pt x="12321" y="7428"/>
                    </a:cubicBezTo>
                    <a:cubicBezTo>
                      <a:pt x="12053" y="8628"/>
                      <a:pt x="11710" y="9724"/>
                      <a:pt x="11325" y="9960"/>
                    </a:cubicBezTo>
                    <a:cubicBezTo>
                      <a:pt x="10588" y="10413"/>
                      <a:pt x="13962" y="10535"/>
                      <a:pt x="15357" y="10565"/>
                    </a:cubicBezTo>
                    <a:lnTo>
                      <a:pt x="15309" y="10964"/>
                    </a:lnTo>
                    <a:lnTo>
                      <a:pt x="14352" y="11172"/>
                    </a:lnTo>
                    <a:cubicBezTo>
                      <a:pt x="13756" y="11320"/>
                      <a:pt x="13242" y="11655"/>
                      <a:pt x="12861" y="12115"/>
                    </a:cubicBezTo>
                    <a:cubicBezTo>
                      <a:pt x="12776" y="12185"/>
                      <a:pt x="12690" y="12259"/>
                      <a:pt x="12605" y="12339"/>
                    </a:cubicBezTo>
                    <a:cubicBezTo>
                      <a:pt x="10898" y="14064"/>
                      <a:pt x="9160" y="15761"/>
                      <a:pt x="7269" y="17296"/>
                    </a:cubicBezTo>
                    <a:cubicBezTo>
                      <a:pt x="7181" y="17367"/>
                      <a:pt x="7080" y="17442"/>
                      <a:pt x="6970" y="17442"/>
                    </a:cubicBezTo>
                    <a:cubicBezTo>
                      <a:pt x="6960" y="17442"/>
                      <a:pt x="6949" y="17441"/>
                      <a:pt x="6938" y="17440"/>
                    </a:cubicBezTo>
                    <a:cubicBezTo>
                      <a:pt x="6816" y="17424"/>
                      <a:pt x="6731" y="17319"/>
                      <a:pt x="6659" y="17222"/>
                    </a:cubicBezTo>
                    <a:cubicBezTo>
                      <a:pt x="5613" y="15792"/>
                      <a:pt x="4936" y="14561"/>
                      <a:pt x="4218" y="12998"/>
                    </a:cubicBezTo>
                    <a:cubicBezTo>
                      <a:pt x="4145" y="12840"/>
                      <a:pt x="4089" y="12676"/>
                      <a:pt x="4049" y="12507"/>
                    </a:cubicBezTo>
                    <a:cubicBezTo>
                      <a:pt x="3950" y="12084"/>
                      <a:pt x="3718" y="11223"/>
                      <a:pt x="3445" y="11075"/>
                    </a:cubicBezTo>
                    <a:cubicBezTo>
                      <a:pt x="3237" y="10962"/>
                      <a:pt x="2568" y="10589"/>
                      <a:pt x="2356" y="10589"/>
                    </a:cubicBezTo>
                    <a:cubicBezTo>
                      <a:pt x="2198" y="10589"/>
                      <a:pt x="2292" y="10795"/>
                      <a:pt x="3014" y="11465"/>
                    </a:cubicBezTo>
                    <a:cubicBezTo>
                      <a:pt x="3014" y="11465"/>
                      <a:pt x="2342" y="11429"/>
                      <a:pt x="1790" y="11219"/>
                    </a:cubicBezTo>
                    <a:lnTo>
                      <a:pt x="1302" y="10937"/>
                    </a:lnTo>
                    <a:cubicBezTo>
                      <a:pt x="978" y="10643"/>
                      <a:pt x="578" y="10354"/>
                      <a:pt x="484" y="10354"/>
                    </a:cubicBezTo>
                    <a:cubicBezTo>
                      <a:pt x="475" y="10354"/>
                      <a:pt x="469" y="10357"/>
                      <a:pt x="466" y="10363"/>
                    </a:cubicBezTo>
                    <a:cubicBezTo>
                      <a:pt x="458" y="10380"/>
                      <a:pt x="456" y="10412"/>
                      <a:pt x="460" y="10450"/>
                    </a:cubicBezTo>
                    <a:lnTo>
                      <a:pt x="0" y="10184"/>
                    </a:lnTo>
                    <a:lnTo>
                      <a:pt x="0" y="10184"/>
                    </a:lnTo>
                    <a:cubicBezTo>
                      <a:pt x="159" y="10363"/>
                      <a:pt x="333" y="10527"/>
                      <a:pt x="516" y="10683"/>
                    </a:cubicBezTo>
                    <a:cubicBezTo>
                      <a:pt x="666" y="11142"/>
                      <a:pt x="1074" y="11934"/>
                      <a:pt x="1389" y="12174"/>
                    </a:cubicBezTo>
                    <a:cubicBezTo>
                      <a:pt x="1651" y="12375"/>
                      <a:pt x="2076" y="12575"/>
                      <a:pt x="2361" y="12698"/>
                    </a:cubicBezTo>
                    <a:cubicBezTo>
                      <a:pt x="2651" y="13593"/>
                      <a:pt x="3867" y="17641"/>
                      <a:pt x="4711" y="18921"/>
                    </a:cubicBezTo>
                    <a:cubicBezTo>
                      <a:pt x="5137" y="19565"/>
                      <a:pt x="5781" y="20141"/>
                      <a:pt x="6564" y="20220"/>
                    </a:cubicBezTo>
                    <a:cubicBezTo>
                      <a:pt x="6627" y="20227"/>
                      <a:pt x="6691" y="20230"/>
                      <a:pt x="6754" y="20230"/>
                    </a:cubicBezTo>
                    <a:cubicBezTo>
                      <a:pt x="7206" y="20230"/>
                      <a:pt x="7651" y="20075"/>
                      <a:pt x="8059" y="19878"/>
                    </a:cubicBezTo>
                    <a:cubicBezTo>
                      <a:pt x="9763" y="19063"/>
                      <a:pt x="11271" y="17640"/>
                      <a:pt x="12691" y="16430"/>
                    </a:cubicBezTo>
                    <a:cubicBezTo>
                      <a:pt x="12694" y="16427"/>
                      <a:pt x="12696" y="16426"/>
                      <a:pt x="12699" y="16423"/>
                    </a:cubicBezTo>
                    <a:lnTo>
                      <a:pt x="13298" y="18587"/>
                    </a:lnTo>
                    <a:lnTo>
                      <a:pt x="13297" y="18587"/>
                    </a:lnTo>
                    <a:cubicBezTo>
                      <a:pt x="12256" y="20259"/>
                      <a:pt x="11743" y="22337"/>
                      <a:pt x="11594" y="24186"/>
                    </a:cubicBezTo>
                    <a:cubicBezTo>
                      <a:pt x="11124" y="28629"/>
                      <a:pt x="11472" y="38263"/>
                      <a:pt x="14987" y="57544"/>
                    </a:cubicBezTo>
                    <a:cubicBezTo>
                      <a:pt x="14987" y="57544"/>
                      <a:pt x="11860" y="58921"/>
                      <a:pt x="12991" y="59376"/>
                    </a:cubicBezTo>
                    <a:cubicBezTo>
                      <a:pt x="13110" y="59423"/>
                      <a:pt x="13252" y="59445"/>
                      <a:pt x="13409" y="59445"/>
                    </a:cubicBezTo>
                    <a:cubicBezTo>
                      <a:pt x="14516" y="59445"/>
                      <a:pt x="16384" y="58384"/>
                      <a:pt x="16384" y="57955"/>
                    </a:cubicBezTo>
                    <a:lnTo>
                      <a:pt x="16384" y="22917"/>
                    </a:lnTo>
                    <a:lnTo>
                      <a:pt x="16863" y="22917"/>
                    </a:lnTo>
                    <a:cubicBezTo>
                      <a:pt x="16772" y="27937"/>
                      <a:pt x="17014" y="42095"/>
                      <a:pt x="20206" y="59591"/>
                    </a:cubicBezTo>
                    <a:cubicBezTo>
                      <a:pt x="20206" y="59591"/>
                      <a:pt x="17078" y="60968"/>
                      <a:pt x="18209" y="61422"/>
                    </a:cubicBezTo>
                    <a:cubicBezTo>
                      <a:pt x="18328" y="61470"/>
                      <a:pt x="18470" y="61492"/>
                      <a:pt x="18627" y="61492"/>
                    </a:cubicBezTo>
                    <a:cubicBezTo>
                      <a:pt x="19734" y="61492"/>
                      <a:pt x="21603" y="60431"/>
                      <a:pt x="21603" y="60002"/>
                    </a:cubicBezTo>
                    <a:cubicBezTo>
                      <a:pt x="21603" y="60002"/>
                      <a:pt x="21771" y="26425"/>
                      <a:pt x="21568" y="24547"/>
                    </a:cubicBezTo>
                    <a:cubicBezTo>
                      <a:pt x="21366" y="22669"/>
                      <a:pt x="20545" y="20368"/>
                      <a:pt x="19444" y="18587"/>
                    </a:cubicBezTo>
                    <a:lnTo>
                      <a:pt x="19526" y="17829"/>
                    </a:lnTo>
                    <a:cubicBezTo>
                      <a:pt x="20980" y="20702"/>
                      <a:pt x="22669" y="24041"/>
                      <a:pt x="23436" y="25551"/>
                    </a:cubicBezTo>
                    <a:cubicBezTo>
                      <a:pt x="23738" y="26146"/>
                      <a:pt x="24314" y="26560"/>
                      <a:pt x="24985" y="26668"/>
                    </a:cubicBezTo>
                    <a:cubicBezTo>
                      <a:pt x="25323" y="26723"/>
                      <a:pt x="25674" y="26766"/>
                      <a:pt x="25929" y="26766"/>
                    </a:cubicBezTo>
                    <a:cubicBezTo>
                      <a:pt x="26140" y="26766"/>
                      <a:pt x="26285" y="26736"/>
                      <a:pt x="26301" y="26658"/>
                    </a:cubicBezTo>
                    <a:cubicBezTo>
                      <a:pt x="26369" y="26328"/>
                      <a:pt x="25523" y="26162"/>
                      <a:pt x="25523" y="26162"/>
                    </a:cubicBezTo>
                    <a:cubicBezTo>
                      <a:pt x="25523" y="26162"/>
                      <a:pt x="26158" y="25792"/>
                      <a:pt x="26377" y="25740"/>
                    </a:cubicBezTo>
                    <a:cubicBezTo>
                      <a:pt x="26409" y="25732"/>
                      <a:pt x="26463" y="25729"/>
                      <a:pt x="26531" y="25729"/>
                    </a:cubicBezTo>
                    <a:cubicBezTo>
                      <a:pt x="26732" y="25729"/>
                      <a:pt x="27061" y="25755"/>
                      <a:pt x="27340" y="25755"/>
                    </a:cubicBezTo>
                    <a:cubicBezTo>
                      <a:pt x="27612" y="25755"/>
                      <a:pt x="27837" y="25730"/>
                      <a:pt x="27853" y="25633"/>
                    </a:cubicBezTo>
                    <a:cubicBezTo>
                      <a:pt x="27916" y="25240"/>
                      <a:pt x="26359" y="24754"/>
                      <a:pt x="26064" y="24754"/>
                    </a:cubicBezTo>
                    <a:cubicBezTo>
                      <a:pt x="26059" y="24754"/>
                      <a:pt x="26054" y="24754"/>
                      <a:pt x="26050" y="24754"/>
                    </a:cubicBezTo>
                    <a:cubicBezTo>
                      <a:pt x="25795" y="24773"/>
                      <a:pt x="24846" y="25215"/>
                      <a:pt x="24846" y="25215"/>
                    </a:cubicBezTo>
                    <a:lnTo>
                      <a:pt x="20285" y="12331"/>
                    </a:lnTo>
                    <a:lnTo>
                      <a:pt x="20285" y="12330"/>
                    </a:lnTo>
                    <a:cubicBezTo>
                      <a:pt x="20098" y="11937"/>
                      <a:pt x="19865" y="11661"/>
                      <a:pt x="19476" y="11465"/>
                    </a:cubicBezTo>
                    <a:cubicBezTo>
                      <a:pt x="19336" y="11373"/>
                      <a:pt x="19168" y="11306"/>
                      <a:pt x="18974" y="11260"/>
                    </a:cubicBezTo>
                    <a:lnTo>
                      <a:pt x="17812" y="11014"/>
                    </a:lnTo>
                    <a:lnTo>
                      <a:pt x="17684" y="9976"/>
                    </a:lnTo>
                    <a:cubicBezTo>
                      <a:pt x="17838" y="9950"/>
                      <a:pt x="17986" y="9915"/>
                      <a:pt x="18129" y="9872"/>
                    </a:cubicBezTo>
                    <a:lnTo>
                      <a:pt x="18175" y="10577"/>
                    </a:lnTo>
                    <a:cubicBezTo>
                      <a:pt x="18175" y="10577"/>
                      <a:pt x="18757" y="10635"/>
                      <a:pt x="19451" y="10635"/>
                    </a:cubicBezTo>
                    <a:cubicBezTo>
                      <a:pt x="20142" y="10635"/>
                      <a:pt x="20944" y="10577"/>
                      <a:pt x="21389" y="10343"/>
                    </a:cubicBezTo>
                    <a:cubicBezTo>
                      <a:pt x="21674" y="10193"/>
                      <a:pt x="21731" y="9829"/>
                      <a:pt x="21533" y="9579"/>
                    </a:cubicBezTo>
                    <a:cubicBezTo>
                      <a:pt x="21230" y="9194"/>
                      <a:pt x="21045" y="8600"/>
                      <a:pt x="20931" y="8025"/>
                    </a:cubicBezTo>
                    <a:cubicBezTo>
                      <a:pt x="21093" y="7907"/>
                      <a:pt x="21238" y="7751"/>
                      <a:pt x="21348" y="7563"/>
                    </a:cubicBezTo>
                    <a:cubicBezTo>
                      <a:pt x="21723" y="6923"/>
                      <a:pt x="21569" y="6150"/>
                      <a:pt x="21006" y="5837"/>
                    </a:cubicBezTo>
                    <a:cubicBezTo>
                      <a:pt x="20929" y="5795"/>
                      <a:pt x="20848" y="5763"/>
                      <a:pt x="20766" y="5741"/>
                    </a:cubicBezTo>
                    <a:cubicBezTo>
                      <a:pt x="20766" y="4228"/>
                      <a:pt x="20406" y="3192"/>
                      <a:pt x="19888" y="2483"/>
                    </a:cubicBezTo>
                    <a:lnTo>
                      <a:pt x="19888" y="2483"/>
                    </a:lnTo>
                    <a:cubicBezTo>
                      <a:pt x="20112" y="2570"/>
                      <a:pt x="20354" y="2607"/>
                      <a:pt x="20584" y="2607"/>
                    </a:cubicBezTo>
                    <a:cubicBezTo>
                      <a:pt x="21009" y="2607"/>
                      <a:pt x="21395" y="2480"/>
                      <a:pt x="21561" y="2304"/>
                    </a:cubicBezTo>
                    <a:cubicBezTo>
                      <a:pt x="21880" y="1966"/>
                      <a:pt x="21604" y="1212"/>
                      <a:pt x="20944" y="622"/>
                    </a:cubicBezTo>
                    <a:cubicBezTo>
                      <a:pt x="20499" y="223"/>
                      <a:pt x="19994" y="0"/>
                      <a:pt x="1961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28575" dir="4440000" algn="bl" rotWithShape="0">
                  <a:schemeClr val="dk1">
                    <a:alpha val="2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" name="Google Shape;507;p41">
                <a:extLst>
                  <a:ext uri="{FF2B5EF4-FFF2-40B4-BE49-F238E27FC236}">
                    <a16:creationId xmlns:a16="http://schemas.microsoft.com/office/drawing/2014/main" id="{0E8DE5D8-61E9-0CEA-EC65-775CCCCD1FD1}"/>
                  </a:ext>
                </a:extLst>
              </p:cNvPr>
              <p:cNvGrpSpPr/>
              <p:nvPr/>
            </p:nvGrpSpPr>
            <p:grpSpPr>
              <a:xfrm>
                <a:off x="5843256" y="1350590"/>
                <a:ext cx="2862978" cy="3614311"/>
                <a:chOff x="5700298" y="1350573"/>
                <a:chExt cx="2577170" cy="3253498"/>
              </a:xfrm>
            </p:grpSpPr>
            <p:sp>
              <p:nvSpPr>
                <p:cNvPr id="13" name="Google Shape;508;p41">
                  <a:extLst>
                    <a:ext uri="{FF2B5EF4-FFF2-40B4-BE49-F238E27FC236}">
                      <a16:creationId xmlns:a16="http://schemas.microsoft.com/office/drawing/2014/main" id="{1A9B1340-66AE-8B8D-0E6D-3FC8B63400D4}"/>
                    </a:ext>
                  </a:extLst>
                </p:cNvPr>
                <p:cNvSpPr/>
                <p:nvPr/>
              </p:nvSpPr>
              <p:spPr>
                <a:xfrm>
                  <a:off x="6832561" y="1913142"/>
                  <a:ext cx="632211" cy="505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95" h="10152" extrusionOk="0">
                      <a:moveTo>
                        <a:pt x="0" y="1"/>
                      </a:moveTo>
                      <a:cubicBezTo>
                        <a:pt x="3" y="72"/>
                        <a:pt x="35" y="129"/>
                        <a:pt x="51" y="190"/>
                      </a:cubicBezTo>
                      <a:cubicBezTo>
                        <a:pt x="66" y="241"/>
                        <a:pt x="92" y="280"/>
                        <a:pt x="131" y="316"/>
                      </a:cubicBezTo>
                      <a:cubicBezTo>
                        <a:pt x="273" y="448"/>
                        <a:pt x="419" y="577"/>
                        <a:pt x="574" y="695"/>
                      </a:cubicBezTo>
                      <a:cubicBezTo>
                        <a:pt x="809" y="870"/>
                        <a:pt x="1057" y="1019"/>
                        <a:pt x="1332" y="1122"/>
                      </a:cubicBezTo>
                      <a:cubicBezTo>
                        <a:pt x="1547" y="1201"/>
                        <a:pt x="1766" y="1247"/>
                        <a:pt x="1990" y="1247"/>
                      </a:cubicBezTo>
                      <a:cubicBezTo>
                        <a:pt x="2081" y="1247"/>
                        <a:pt x="2172" y="1240"/>
                        <a:pt x="2263" y="1224"/>
                      </a:cubicBezTo>
                      <a:cubicBezTo>
                        <a:pt x="2288" y="1222"/>
                        <a:pt x="2313" y="1219"/>
                        <a:pt x="2338" y="1219"/>
                      </a:cubicBezTo>
                      <a:cubicBezTo>
                        <a:pt x="2342" y="1219"/>
                        <a:pt x="2346" y="1219"/>
                        <a:pt x="2350" y="1219"/>
                      </a:cubicBezTo>
                      <a:cubicBezTo>
                        <a:pt x="2403" y="1223"/>
                        <a:pt x="2442" y="1262"/>
                        <a:pt x="2449" y="1316"/>
                      </a:cubicBezTo>
                      <a:cubicBezTo>
                        <a:pt x="2460" y="1381"/>
                        <a:pt x="2426" y="1438"/>
                        <a:pt x="2359" y="1453"/>
                      </a:cubicBezTo>
                      <a:cubicBezTo>
                        <a:pt x="2299" y="1467"/>
                        <a:pt x="2238" y="1475"/>
                        <a:pt x="2177" y="1480"/>
                      </a:cubicBezTo>
                      <a:cubicBezTo>
                        <a:pt x="2117" y="1485"/>
                        <a:pt x="2058" y="1488"/>
                        <a:pt x="1998" y="1488"/>
                      </a:cubicBezTo>
                      <a:cubicBezTo>
                        <a:pt x="1712" y="1488"/>
                        <a:pt x="1436" y="1427"/>
                        <a:pt x="1166" y="1317"/>
                      </a:cubicBezTo>
                      <a:cubicBezTo>
                        <a:pt x="902" y="1209"/>
                        <a:pt x="661" y="1062"/>
                        <a:pt x="431" y="893"/>
                      </a:cubicBezTo>
                      <a:cubicBezTo>
                        <a:pt x="410" y="877"/>
                        <a:pt x="393" y="854"/>
                        <a:pt x="354" y="850"/>
                      </a:cubicBezTo>
                      <a:lnTo>
                        <a:pt x="354" y="850"/>
                      </a:lnTo>
                      <a:cubicBezTo>
                        <a:pt x="390" y="934"/>
                        <a:pt x="440" y="1003"/>
                        <a:pt x="478" y="1079"/>
                      </a:cubicBezTo>
                      <a:cubicBezTo>
                        <a:pt x="513" y="1147"/>
                        <a:pt x="565" y="1190"/>
                        <a:pt x="631" y="1224"/>
                      </a:cubicBezTo>
                      <a:cubicBezTo>
                        <a:pt x="1071" y="1455"/>
                        <a:pt x="1527" y="1648"/>
                        <a:pt x="2000" y="1801"/>
                      </a:cubicBezTo>
                      <a:cubicBezTo>
                        <a:pt x="2026" y="1808"/>
                        <a:pt x="2054" y="1816"/>
                        <a:pt x="2080" y="1829"/>
                      </a:cubicBezTo>
                      <a:cubicBezTo>
                        <a:pt x="2128" y="1853"/>
                        <a:pt x="2151" y="1905"/>
                        <a:pt x="2141" y="1956"/>
                      </a:cubicBezTo>
                      <a:cubicBezTo>
                        <a:pt x="2133" y="2006"/>
                        <a:pt x="2092" y="2044"/>
                        <a:pt x="2039" y="2054"/>
                      </a:cubicBezTo>
                      <a:cubicBezTo>
                        <a:pt x="2034" y="2055"/>
                        <a:pt x="2028" y="2055"/>
                        <a:pt x="2023" y="2055"/>
                      </a:cubicBezTo>
                      <a:cubicBezTo>
                        <a:pt x="2003" y="2055"/>
                        <a:pt x="1985" y="2048"/>
                        <a:pt x="1966" y="2042"/>
                      </a:cubicBezTo>
                      <a:cubicBezTo>
                        <a:pt x="1888" y="2018"/>
                        <a:pt x="1810" y="1992"/>
                        <a:pt x="1731" y="1965"/>
                      </a:cubicBezTo>
                      <a:cubicBezTo>
                        <a:pt x="1466" y="1878"/>
                        <a:pt x="1210" y="1766"/>
                        <a:pt x="961" y="1660"/>
                      </a:cubicBezTo>
                      <a:lnTo>
                        <a:pt x="961" y="1660"/>
                      </a:lnTo>
                      <a:cubicBezTo>
                        <a:pt x="990" y="1689"/>
                        <a:pt x="1027" y="1719"/>
                        <a:pt x="1068" y="1743"/>
                      </a:cubicBezTo>
                      <a:cubicBezTo>
                        <a:pt x="1114" y="1770"/>
                        <a:pt x="1160" y="1799"/>
                        <a:pt x="1206" y="1827"/>
                      </a:cubicBezTo>
                      <a:cubicBezTo>
                        <a:pt x="1422" y="1948"/>
                        <a:pt x="1643" y="2058"/>
                        <a:pt x="1872" y="2155"/>
                      </a:cubicBezTo>
                      <a:cubicBezTo>
                        <a:pt x="1936" y="2183"/>
                        <a:pt x="1982" y="2220"/>
                        <a:pt x="1996" y="2292"/>
                      </a:cubicBezTo>
                      <a:cubicBezTo>
                        <a:pt x="1999" y="2312"/>
                        <a:pt x="2008" y="2333"/>
                        <a:pt x="2015" y="2353"/>
                      </a:cubicBezTo>
                      <a:cubicBezTo>
                        <a:pt x="2151" y="2781"/>
                        <a:pt x="2285" y="3209"/>
                        <a:pt x="2423" y="3636"/>
                      </a:cubicBezTo>
                      <a:cubicBezTo>
                        <a:pt x="2752" y="4666"/>
                        <a:pt x="3095" y="5692"/>
                        <a:pt x="3481" y="6701"/>
                      </a:cubicBezTo>
                      <a:cubicBezTo>
                        <a:pt x="3674" y="7206"/>
                        <a:pt x="3876" y="7705"/>
                        <a:pt x="4111" y="8189"/>
                      </a:cubicBezTo>
                      <a:cubicBezTo>
                        <a:pt x="4286" y="8550"/>
                        <a:pt x="4485" y="8895"/>
                        <a:pt x="4747" y="9200"/>
                      </a:cubicBezTo>
                      <a:cubicBezTo>
                        <a:pt x="4974" y="9467"/>
                        <a:pt x="5230" y="9702"/>
                        <a:pt x="5537" y="9878"/>
                      </a:cubicBezTo>
                      <a:cubicBezTo>
                        <a:pt x="5855" y="10061"/>
                        <a:pt x="6187" y="10151"/>
                        <a:pt x="6533" y="10151"/>
                      </a:cubicBezTo>
                      <a:cubicBezTo>
                        <a:pt x="6680" y="10151"/>
                        <a:pt x="6829" y="10135"/>
                        <a:pt x="6981" y="10102"/>
                      </a:cubicBezTo>
                      <a:cubicBezTo>
                        <a:pt x="7262" y="10044"/>
                        <a:pt x="7525" y="9943"/>
                        <a:pt x="7784" y="9823"/>
                      </a:cubicBezTo>
                      <a:cubicBezTo>
                        <a:pt x="8287" y="9588"/>
                        <a:pt x="8762" y="9307"/>
                        <a:pt x="9223" y="8999"/>
                      </a:cubicBezTo>
                      <a:cubicBezTo>
                        <a:pt x="9781" y="8627"/>
                        <a:pt x="10307" y="8215"/>
                        <a:pt x="10825" y="7792"/>
                      </a:cubicBezTo>
                      <a:cubicBezTo>
                        <a:pt x="11254" y="7442"/>
                        <a:pt x="11671" y="7077"/>
                        <a:pt x="12090" y="6715"/>
                      </a:cubicBezTo>
                      <a:lnTo>
                        <a:pt x="12621" y="6257"/>
                      </a:lnTo>
                      <a:cubicBezTo>
                        <a:pt x="12695" y="6192"/>
                        <a:pt x="12695" y="6192"/>
                        <a:pt x="12666" y="6100"/>
                      </a:cubicBezTo>
                      <a:cubicBezTo>
                        <a:pt x="12570" y="5754"/>
                        <a:pt x="12475" y="5409"/>
                        <a:pt x="12378" y="5062"/>
                      </a:cubicBezTo>
                      <a:cubicBezTo>
                        <a:pt x="12283" y="4730"/>
                        <a:pt x="12191" y="4398"/>
                        <a:pt x="12164" y="4051"/>
                      </a:cubicBezTo>
                      <a:cubicBezTo>
                        <a:pt x="12143" y="3778"/>
                        <a:pt x="12147" y="3506"/>
                        <a:pt x="12185" y="3234"/>
                      </a:cubicBezTo>
                      <a:cubicBezTo>
                        <a:pt x="12221" y="2973"/>
                        <a:pt x="12282" y="2720"/>
                        <a:pt x="12385" y="2476"/>
                      </a:cubicBezTo>
                      <a:cubicBezTo>
                        <a:pt x="12391" y="2460"/>
                        <a:pt x="12400" y="2444"/>
                        <a:pt x="12383" y="2424"/>
                      </a:cubicBezTo>
                      <a:cubicBezTo>
                        <a:pt x="12334" y="2455"/>
                        <a:pt x="12301" y="2504"/>
                        <a:pt x="12261" y="2543"/>
                      </a:cubicBezTo>
                      <a:cubicBezTo>
                        <a:pt x="11964" y="2836"/>
                        <a:pt x="11667" y="3131"/>
                        <a:pt x="11372" y="3424"/>
                      </a:cubicBezTo>
                      <a:cubicBezTo>
                        <a:pt x="10831" y="3957"/>
                        <a:pt x="10283" y="4481"/>
                        <a:pt x="9727" y="4997"/>
                      </a:cubicBezTo>
                      <a:cubicBezTo>
                        <a:pt x="8902" y="5763"/>
                        <a:pt x="8059" y="6508"/>
                        <a:pt x="7186" y="7218"/>
                      </a:cubicBezTo>
                      <a:cubicBezTo>
                        <a:pt x="7085" y="7300"/>
                        <a:pt x="6985" y="7382"/>
                        <a:pt x="6857" y="7418"/>
                      </a:cubicBezTo>
                      <a:cubicBezTo>
                        <a:pt x="6839" y="7423"/>
                        <a:pt x="6841" y="7440"/>
                        <a:pt x="6848" y="7453"/>
                      </a:cubicBezTo>
                      <a:cubicBezTo>
                        <a:pt x="6861" y="7475"/>
                        <a:pt x="6877" y="7495"/>
                        <a:pt x="6890" y="7516"/>
                      </a:cubicBezTo>
                      <a:cubicBezTo>
                        <a:pt x="6984" y="7647"/>
                        <a:pt x="7078" y="7778"/>
                        <a:pt x="7171" y="7911"/>
                      </a:cubicBezTo>
                      <a:cubicBezTo>
                        <a:pt x="7187" y="7934"/>
                        <a:pt x="7203" y="7958"/>
                        <a:pt x="7217" y="7983"/>
                      </a:cubicBezTo>
                      <a:cubicBezTo>
                        <a:pt x="7234" y="8012"/>
                        <a:pt x="7236" y="8044"/>
                        <a:pt x="7222" y="8076"/>
                      </a:cubicBezTo>
                      <a:cubicBezTo>
                        <a:pt x="7201" y="8126"/>
                        <a:pt x="7156" y="8152"/>
                        <a:pt x="7110" y="8152"/>
                      </a:cubicBezTo>
                      <a:cubicBezTo>
                        <a:pt x="7077" y="8152"/>
                        <a:pt x="7043" y="8139"/>
                        <a:pt x="7017" y="8110"/>
                      </a:cubicBezTo>
                      <a:cubicBezTo>
                        <a:pt x="6991" y="8081"/>
                        <a:pt x="6970" y="8047"/>
                        <a:pt x="6946" y="8015"/>
                      </a:cubicBezTo>
                      <a:cubicBezTo>
                        <a:pt x="6720" y="7699"/>
                        <a:pt x="6498" y="7382"/>
                        <a:pt x="6267" y="7069"/>
                      </a:cubicBezTo>
                      <a:cubicBezTo>
                        <a:pt x="5809" y="6451"/>
                        <a:pt x="5390" y="5807"/>
                        <a:pt x="5000" y="5142"/>
                      </a:cubicBezTo>
                      <a:cubicBezTo>
                        <a:pt x="4519" y="4323"/>
                        <a:pt x="4098" y="3474"/>
                        <a:pt x="3705" y="2610"/>
                      </a:cubicBezTo>
                      <a:cubicBezTo>
                        <a:pt x="3655" y="2502"/>
                        <a:pt x="3613" y="2391"/>
                        <a:pt x="3583" y="2276"/>
                      </a:cubicBezTo>
                      <a:cubicBezTo>
                        <a:pt x="3547" y="2142"/>
                        <a:pt x="3513" y="2004"/>
                        <a:pt x="3477" y="1870"/>
                      </a:cubicBezTo>
                      <a:cubicBezTo>
                        <a:pt x="3403" y="1586"/>
                        <a:pt x="3320" y="1303"/>
                        <a:pt x="3200" y="1032"/>
                      </a:cubicBezTo>
                      <a:cubicBezTo>
                        <a:pt x="3164" y="950"/>
                        <a:pt x="3123" y="870"/>
                        <a:pt x="3074" y="795"/>
                      </a:cubicBezTo>
                      <a:cubicBezTo>
                        <a:pt x="3032" y="730"/>
                        <a:pt x="2981" y="678"/>
                        <a:pt x="2910" y="643"/>
                      </a:cubicBezTo>
                      <a:cubicBezTo>
                        <a:pt x="2856" y="618"/>
                        <a:pt x="2803" y="585"/>
                        <a:pt x="2750" y="556"/>
                      </a:cubicBezTo>
                      <a:cubicBezTo>
                        <a:pt x="2538" y="442"/>
                        <a:pt x="2324" y="331"/>
                        <a:pt x="2101" y="239"/>
                      </a:cubicBezTo>
                      <a:cubicBezTo>
                        <a:pt x="2074" y="228"/>
                        <a:pt x="2047" y="209"/>
                        <a:pt x="2009" y="209"/>
                      </a:cubicBezTo>
                      <a:cubicBezTo>
                        <a:pt x="2004" y="209"/>
                        <a:pt x="1998" y="209"/>
                        <a:pt x="1992" y="210"/>
                      </a:cubicBezTo>
                      <a:cubicBezTo>
                        <a:pt x="2018" y="262"/>
                        <a:pt x="2057" y="299"/>
                        <a:pt x="2091" y="338"/>
                      </a:cubicBezTo>
                      <a:cubicBezTo>
                        <a:pt x="2249" y="515"/>
                        <a:pt x="2422" y="679"/>
                        <a:pt x="2593" y="842"/>
                      </a:cubicBezTo>
                      <a:cubicBezTo>
                        <a:pt x="2614" y="862"/>
                        <a:pt x="2637" y="879"/>
                        <a:pt x="2654" y="903"/>
                      </a:cubicBezTo>
                      <a:cubicBezTo>
                        <a:pt x="2682" y="940"/>
                        <a:pt x="2686" y="982"/>
                        <a:pt x="2666" y="1024"/>
                      </a:cubicBezTo>
                      <a:cubicBezTo>
                        <a:pt x="2645" y="1065"/>
                        <a:pt x="2613" y="1093"/>
                        <a:pt x="2565" y="1093"/>
                      </a:cubicBezTo>
                      <a:cubicBezTo>
                        <a:pt x="2515" y="1093"/>
                        <a:pt x="2465" y="1091"/>
                        <a:pt x="2414" y="1086"/>
                      </a:cubicBezTo>
                      <a:cubicBezTo>
                        <a:pt x="2221" y="1065"/>
                        <a:pt x="2028" y="1041"/>
                        <a:pt x="1839" y="1002"/>
                      </a:cubicBezTo>
                      <a:cubicBezTo>
                        <a:pt x="1609" y="956"/>
                        <a:pt x="1383" y="899"/>
                        <a:pt x="1166" y="811"/>
                      </a:cubicBezTo>
                      <a:cubicBezTo>
                        <a:pt x="969" y="730"/>
                        <a:pt x="785" y="628"/>
                        <a:pt x="629" y="479"/>
                      </a:cubicBezTo>
                      <a:cubicBezTo>
                        <a:pt x="467" y="325"/>
                        <a:pt x="290" y="190"/>
                        <a:pt x="107" y="62"/>
                      </a:cubicBezTo>
                      <a:cubicBezTo>
                        <a:pt x="76" y="41"/>
                        <a:pt x="46" y="13"/>
                        <a:pt x="0" y="1"/>
                      </a:cubicBezTo>
                      <a:close/>
                    </a:path>
                  </a:pathLst>
                </a:custGeom>
                <a:solidFill>
                  <a:srgbClr val="F0BE9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" name="Google Shape;509;p41">
                  <a:extLst>
                    <a:ext uri="{FF2B5EF4-FFF2-40B4-BE49-F238E27FC236}">
                      <a16:creationId xmlns:a16="http://schemas.microsoft.com/office/drawing/2014/main" id="{35A4A587-6384-4FE1-5951-6C92A23DBBD3}"/>
                    </a:ext>
                  </a:extLst>
                </p:cNvPr>
                <p:cNvSpPr/>
                <p:nvPr/>
              </p:nvSpPr>
              <p:spPr>
                <a:xfrm>
                  <a:off x="6139783" y="4360985"/>
                  <a:ext cx="175645" cy="1101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7" h="2212" extrusionOk="0">
                      <a:moveTo>
                        <a:pt x="7" y="1"/>
                      </a:moveTo>
                      <a:cubicBezTo>
                        <a:pt x="4" y="260"/>
                        <a:pt x="2" y="500"/>
                        <a:pt x="0" y="743"/>
                      </a:cubicBezTo>
                      <a:cubicBezTo>
                        <a:pt x="0" y="780"/>
                        <a:pt x="14" y="814"/>
                        <a:pt x="35" y="843"/>
                      </a:cubicBezTo>
                      <a:cubicBezTo>
                        <a:pt x="70" y="889"/>
                        <a:pt x="106" y="934"/>
                        <a:pt x="144" y="976"/>
                      </a:cubicBezTo>
                      <a:cubicBezTo>
                        <a:pt x="220" y="1058"/>
                        <a:pt x="306" y="1130"/>
                        <a:pt x="396" y="1196"/>
                      </a:cubicBezTo>
                      <a:cubicBezTo>
                        <a:pt x="996" y="1635"/>
                        <a:pt x="1656" y="1951"/>
                        <a:pt x="2377" y="2135"/>
                      </a:cubicBezTo>
                      <a:cubicBezTo>
                        <a:pt x="2560" y="2182"/>
                        <a:pt x="2747" y="2211"/>
                        <a:pt x="2937" y="2211"/>
                      </a:cubicBezTo>
                      <a:cubicBezTo>
                        <a:pt x="2974" y="2211"/>
                        <a:pt x="3012" y="2210"/>
                        <a:pt x="3049" y="2208"/>
                      </a:cubicBezTo>
                      <a:cubicBezTo>
                        <a:pt x="3155" y="2202"/>
                        <a:pt x="3257" y="2181"/>
                        <a:pt x="3352" y="2139"/>
                      </a:cubicBezTo>
                      <a:cubicBezTo>
                        <a:pt x="3392" y="2123"/>
                        <a:pt x="3429" y="2099"/>
                        <a:pt x="3463" y="2072"/>
                      </a:cubicBezTo>
                      <a:cubicBezTo>
                        <a:pt x="3515" y="2030"/>
                        <a:pt x="3526" y="1982"/>
                        <a:pt x="3503" y="1918"/>
                      </a:cubicBezTo>
                      <a:cubicBezTo>
                        <a:pt x="3492" y="1889"/>
                        <a:pt x="3476" y="1859"/>
                        <a:pt x="3459" y="1832"/>
                      </a:cubicBezTo>
                      <a:cubicBezTo>
                        <a:pt x="3427" y="1780"/>
                        <a:pt x="3386" y="1734"/>
                        <a:pt x="3344" y="1689"/>
                      </a:cubicBezTo>
                      <a:cubicBezTo>
                        <a:pt x="3191" y="1530"/>
                        <a:pt x="3014" y="1401"/>
                        <a:pt x="2832" y="1279"/>
                      </a:cubicBezTo>
                      <a:cubicBezTo>
                        <a:pt x="2344" y="954"/>
                        <a:pt x="1825" y="686"/>
                        <a:pt x="1295" y="436"/>
                      </a:cubicBezTo>
                      <a:cubicBezTo>
                        <a:pt x="1261" y="420"/>
                        <a:pt x="1229" y="413"/>
                        <a:pt x="1193" y="413"/>
                      </a:cubicBezTo>
                      <a:cubicBezTo>
                        <a:pt x="1189" y="413"/>
                        <a:pt x="1184" y="413"/>
                        <a:pt x="1180" y="413"/>
                      </a:cubicBezTo>
                      <a:cubicBezTo>
                        <a:pt x="1169" y="414"/>
                        <a:pt x="1157" y="414"/>
                        <a:pt x="1146" y="414"/>
                      </a:cubicBezTo>
                      <a:cubicBezTo>
                        <a:pt x="1039" y="414"/>
                        <a:pt x="933" y="401"/>
                        <a:pt x="828" y="381"/>
                      </a:cubicBezTo>
                      <a:cubicBezTo>
                        <a:pt x="566" y="331"/>
                        <a:pt x="330" y="221"/>
                        <a:pt x="110" y="73"/>
                      </a:cubicBezTo>
                      <a:cubicBezTo>
                        <a:pt x="80" y="54"/>
                        <a:pt x="53" y="34"/>
                        <a:pt x="7" y="1"/>
                      </a:cubicBezTo>
                      <a:close/>
                    </a:path>
                  </a:pathLst>
                </a:custGeom>
                <a:solidFill>
                  <a:srgbClr val="FDFDF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" name="Google Shape;510;p41">
                  <a:extLst>
                    <a:ext uri="{FF2B5EF4-FFF2-40B4-BE49-F238E27FC236}">
                      <a16:creationId xmlns:a16="http://schemas.microsoft.com/office/drawing/2014/main" id="{83DE650B-241D-126C-E080-68171F4B5993}"/>
                    </a:ext>
                  </a:extLst>
                </p:cNvPr>
                <p:cNvSpPr/>
                <p:nvPr/>
              </p:nvSpPr>
              <p:spPr>
                <a:xfrm>
                  <a:off x="5871461" y="4471048"/>
                  <a:ext cx="175645" cy="108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7" h="2176" extrusionOk="0">
                      <a:moveTo>
                        <a:pt x="11" y="1"/>
                      </a:moveTo>
                      <a:cubicBezTo>
                        <a:pt x="5" y="9"/>
                        <a:pt x="0" y="15"/>
                        <a:pt x="1" y="23"/>
                      </a:cubicBezTo>
                      <a:cubicBezTo>
                        <a:pt x="1" y="247"/>
                        <a:pt x="1" y="469"/>
                        <a:pt x="0" y="692"/>
                      </a:cubicBezTo>
                      <a:cubicBezTo>
                        <a:pt x="0" y="735"/>
                        <a:pt x="13" y="771"/>
                        <a:pt x="34" y="804"/>
                      </a:cubicBezTo>
                      <a:cubicBezTo>
                        <a:pt x="79" y="873"/>
                        <a:pt x="136" y="935"/>
                        <a:pt x="196" y="991"/>
                      </a:cubicBezTo>
                      <a:cubicBezTo>
                        <a:pt x="299" y="1087"/>
                        <a:pt x="409" y="1173"/>
                        <a:pt x="525" y="1253"/>
                      </a:cubicBezTo>
                      <a:cubicBezTo>
                        <a:pt x="802" y="1446"/>
                        <a:pt x="1097" y="1610"/>
                        <a:pt x="1404" y="1752"/>
                      </a:cubicBezTo>
                      <a:cubicBezTo>
                        <a:pt x="1757" y="1913"/>
                        <a:pt x="2118" y="2049"/>
                        <a:pt x="2501" y="2126"/>
                      </a:cubicBezTo>
                      <a:cubicBezTo>
                        <a:pt x="2645" y="2154"/>
                        <a:pt x="2790" y="2176"/>
                        <a:pt x="2937" y="2176"/>
                      </a:cubicBezTo>
                      <a:cubicBezTo>
                        <a:pt x="2952" y="2176"/>
                        <a:pt x="2967" y="2175"/>
                        <a:pt x="2982" y="2175"/>
                      </a:cubicBezTo>
                      <a:cubicBezTo>
                        <a:pt x="3112" y="2172"/>
                        <a:pt x="3239" y="2154"/>
                        <a:pt x="3359" y="2100"/>
                      </a:cubicBezTo>
                      <a:cubicBezTo>
                        <a:pt x="3401" y="2081"/>
                        <a:pt x="3442" y="2058"/>
                        <a:pt x="3476" y="2024"/>
                      </a:cubicBezTo>
                      <a:cubicBezTo>
                        <a:pt x="3514" y="1985"/>
                        <a:pt x="3526" y="1941"/>
                        <a:pt x="3506" y="1887"/>
                      </a:cubicBezTo>
                      <a:cubicBezTo>
                        <a:pt x="3485" y="1835"/>
                        <a:pt x="3458" y="1789"/>
                        <a:pt x="3425" y="1747"/>
                      </a:cubicBezTo>
                      <a:cubicBezTo>
                        <a:pt x="3365" y="1670"/>
                        <a:pt x="3296" y="1602"/>
                        <a:pt x="3224" y="1538"/>
                      </a:cubicBezTo>
                      <a:cubicBezTo>
                        <a:pt x="3093" y="1424"/>
                        <a:pt x="2954" y="1322"/>
                        <a:pt x="2810" y="1228"/>
                      </a:cubicBezTo>
                      <a:cubicBezTo>
                        <a:pt x="2322" y="906"/>
                        <a:pt x="1807" y="639"/>
                        <a:pt x="1280" y="392"/>
                      </a:cubicBezTo>
                      <a:cubicBezTo>
                        <a:pt x="1245" y="375"/>
                        <a:pt x="1211" y="370"/>
                        <a:pt x="1174" y="370"/>
                      </a:cubicBezTo>
                      <a:cubicBezTo>
                        <a:pt x="1168" y="370"/>
                        <a:pt x="1162" y="370"/>
                        <a:pt x="1155" y="370"/>
                      </a:cubicBezTo>
                      <a:cubicBezTo>
                        <a:pt x="1135" y="371"/>
                        <a:pt x="1115" y="371"/>
                        <a:pt x="1096" y="371"/>
                      </a:cubicBezTo>
                      <a:cubicBezTo>
                        <a:pt x="972" y="371"/>
                        <a:pt x="849" y="358"/>
                        <a:pt x="727" y="329"/>
                      </a:cubicBezTo>
                      <a:cubicBezTo>
                        <a:pt x="496" y="275"/>
                        <a:pt x="288" y="177"/>
                        <a:pt x="91" y="47"/>
                      </a:cubicBezTo>
                      <a:cubicBezTo>
                        <a:pt x="65" y="31"/>
                        <a:pt x="42" y="6"/>
                        <a:pt x="11" y="1"/>
                      </a:cubicBezTo>
                      <a:close/>
                    </a:path>
                  </a:pathLst>
                </a:custGeom>
                <a:solidFill>
                  <a:srgbClr val="FDFDF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" name="Google Shape;511;p41">
                  <a:extLst>
                    <a:ext uri="{FF2B5EF4-FFF2-40B4-BE49-F238E27FC236}">
                      <a16:creationId xmlns:a16="http://schemas.microsoft.com/office/drawing/2014/main" id="{A5EFEF0A-23A5-3C54-3C95-AA9912C355C9}"/>
                    </a:ext>
                  </a:extLst>
                </p:cNvPr>
                <p:cNvSpPr/>
                <p:nvPr/>
              </p:nvSpPr>
              <p:spPr>
                <a:xfrm>
                  <a:off x="5700298" y="1351818"/>
                  <a:ext cx="1102871" cy="32398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46" h="65053" extrusionOk="0">
                      <a:moveTo>
                        <a:pt x="10575" y="1263"/>
                      </a:moveTo>
                      <a:cubicBezTo>
                        <a:pt x="10644" y="1414"/>
                        <a:pt x="10686" y="1573"/>
                        <a:pt x="10710" y="1737"/>
                      </a:cubicBezTo>
                      <a:cubicBezTo>
                        <a:pt x="10758" y="2083"/>
                        <a:pt x="10696" y="2412"/>
                        <a:pt x="10568" y="2730"/>
                      </a:cubicBezTo>
                      <a:cubicBezTo>
                        <a:pt x="10444" y="3043"/>
                        <a:pt x="10260" y="3321"/>
                        <a:pt x="10050" y="3583"/>
                      </a:cubicBezTo>
                      <a:cubicBezTo>
                        <a:pt x="9769" y="3932"/>
                        <a:pt x="9445" y="4237"/>
                        <a:pt x="9101" y="4521"/>
                      </a:cubicBezTo>
                      <a:cubicBezTo>
                        <a:pt x="8781" y="4783"/>
                        <a:pt x="8445" y="5022"/>
                        <a:pt x="8098" y="5247"/>
                      </a:cubicBezTo>
                      <a:cubicBezTo>
                        <a:pt x="8082" y="5257"/>
                        <a:pt x="8068" y="5268"/>
                        <a:pt x="8052" y="5277"/>
                      </a:cubicBezTo>
                      <a:cubicBezTo>
                        <a:pt x="7951" y="5337"/>
                        <a:pt x="7926" y="5356"/>
                        <a:pt x="7956" y="5508"/>
                      </a:cubicBezTo>
                      <a:cubicBezTo>
                        <a:pt x="7993" y="5698"/>
                        <a:pt x="8021" y="5890"/>
                        <a:pt x="8013" y="6085"/>
                      </a:cubicBezTo>
                      <a:cubicBezTo>
                        <a:pt x="8013" y="6120"/>
                        <a:pt x="8010" y="6154"/>
                        <a:pt x="8007" y="6213"/>
                      </a:cubicBezTo>
                      <a:cubicBezTo>
                        <a:pt x="7965" y="6172"/>
                        <a:pt x="7940" y="6148"/>
                        <a:pt x="7915" y="6124"/>
                      </a:cubicBezTo>
                      <a:cubicBezTo>
                        <a:pt x="7694" y="5911"/>
                        <a:pt x="7439" y="5766"/>
                        <a:pt x="7137" y="5708"/>
                      </a:cubicBezTo>
                      <a:cubicBezTo>
                        <a:pt x="7042" y="5689"/>
                        <a:pt x="6949" y="5680"/>
                        <a:pt x="6859" y="5680"/>
                      </a:cubicBezTo>
                      <a:cubicBezTo>
                        <a:pt x="6557" y="5680"/>
                        <a:pt x="6283" y="5787"/>
                        <a:pt x="6042" y="6012"/>
                      </a:cubicBezTo>
                      <a:cubicBezTo>
                        <a:pt x="6027" y="6025"/>
                        <a:pt x="6016" y="6037"/>
                        <a:pt x="6002" y="6049"/>
                      </a:cubicBezTo>
                      <a:cubicBezTo>
                        <a:pt x="5998" y="6052"/>
                        <a:pt x="5994" y="6054"/>
                        <a:pt x="5990" y="6054"/>
                      </a:cubicBezTo>
                      <a:cubicBezTo>
                        <a:pt x="5981" y="6054"/>
                        <a:pt x="5972" y="6047"/>
                        <a:pt x="5970" y="6036"/>
                      </a:cubicBezTo>
                      <a:cubicBezTo>
                        <a:pt x="5929" y="5860"/>
                        <a:pt x="5889" y="5686"/>
                        <a:pt x="5913" y="5504"/>
                      </a:cubicBezTo>
                      <a:cubicBezTo>
                        <a:pt x="5933" y="5361"/>
                        <a:pt x="5988" y="5236"/>
                        <a:pt x="6073" y="5122"/>
                      </a:cubicBezTo>
                      <a:cubicBezTo>
                        <a:pt x="6150" y="5020"/>
                        <a:pt x="6245" y="4937"/>
                        <a:pt x="6344" y="4860"/>
                      </a:cubicBezTo>
                      <a:cubicBezTo>
                        <a:pt x="6465" y="4769"/>
                        <a:pt x="6594" y="4689"/>
                        <a:pt x="6723" y="4612"/>
                      </a:cubicBezTo>
                      <a:cubicBezTo>
                        <a:pt x="7121" y="4378"/>
                        <a:pt x="7520" y="4138"/>
                        <a:pt x="7906" y="3883"/>
                      </a:cubicBezTo>
                      <a:cubicBezTo>
                        <a:pt x="8390" y="3564"/>
                        <a:pt x="8854" y="3221"/>
                        <a:pt x="9283" y="2830"/>
                      </a:cubicBezTo>
                      <a:cubicBezTo>
                        <a:pt x="9769" y="2386"/>
                        <a:pt x="10193" y="1890"/>
                        <a:pt x="10526" y="1321"/>
                      </a:cubicBezTo>
                      <a:cubicBezTo>
                        <a:pt x="10538" y="1299"/>
                        <a:pt x="10544" y="1273"/>
                        <a:pt x="10575" y="1263"/>
                      </a:cubicBezTo>
                      <a:close/>
                      <a:moveTo>
                        <a:pt x="10943" y="2378"/>
                      </a:moveTo>
                      <a:cubicBezTo>
                        <a:pt x="10963" y="2378"/>
                        <a:pt x="10970" y="2397"/>
                        <a:pt x="10979" y="2410"/>
                      </a:cubicBezTo>
                      <a:cubicBezTo>
                        <a:pt x="11153" y="2643"/>
                        <a:pt x="11288" y="2895"/>
                        <a:pt x="11400" y="3161"/>
                      </a:cubicBezTo>
                      <a:cubicBezTo>
                        <a:pt x="11549" y="3517"/>
                        <a:pt x="11650" y="3887"/>
                        <a:pt x="11722" y="4266"/>
                      </a:cubicBezTo>
                      <a:cubicBezTo>
                        <a:pt x="11790" y="4619"/>
                        <a:pt x="11835" y="4975"/>
                        <a:pt x="11857" y="5334"/>
                      </a:cubicBezTo>
                      <a:cubicBezTo>
                        <a:pt x="11862" y="5428"/>
                        <a:pt x="11889" y="5518"/>
                        <a:pt x="11927" y="5604"/>
                      </a:cubicBezTo>
                      <a:cubicBezTo>
                        <a:pt x="12009" y="5794"/>
                        <a:pt x="12136" y="5885"/>
                        <a:pt x="12320" y="5885"/>
                      </a:cubicBezTo>
                      <a:cubicBezTo>
                        <a:pt x="12353" y="5885"/>
                        <a:pt x="12388" y="5882"/>
                        <a:pt x="12425" y="5876"/>
                      </a:cubicBezTo>
                      <a:cubicBezTo>
                        <a:pt x="12447" y="5894"/>
                        <a:pt x="12445" y="5920"/>
                        <a:pt x="12446" y="5945"/>
                      </a:cubicBezTo>
                      <a:cubicBezTo>
                        <a:pt x="12458" y="6207"/>
                        <a:pt x="12463" y="6470"/>
                        <a:pt x="12445" y="6731"/>
                      </a:cubicBezTo>
                      <a:cubicBezTo>
                        <a:pt x="12437" y="6843"/>
                        <a:pt x="12436" y="6955"/>
                        <a:pt x="12417" y="7065"/>
                      </a:cubicBezTo>
                      <a:cubicBezTo>
                        <a:pt x="12414" y="7090"/>
                        <a:pt x="12403" y="7101"/>
                        <a:pt x="12381" y="7101"/>
                      </a:cubicBezTo>
                      <a:cubicBezTo>
                        <a:pt x="12379" y="7101"/>
                        <a:pt x="12377" y="7101"/>
                        <a:pt x="12375" y="7101"/>
                      </a:cubicBezTo>
                      <a:cubicBezTo>
                        <a:pt x="12322" y="7099"/>
                        <a:pt x="12267" y="7099"/>
                        <a:pt x="12214" y="7094"/>
                      </a:cubicBezTo>
                      <a:cubicBezTo>
                        <a:pt x="11952" y="7072"/>
                        <a:pt x="11690" y="7052"/>
                        <a:pt x="11431" y="7013"/>
                      </a:cubicBezTo>
                      <a:cubicBezTo>
                        <a:pt x="11254" y="6986"/>
                        <a:pt x="11076" y="6957"/>
                        <a:pt x="10903" y="6906"/>
                      </a:cubicBezTo>
                      <a:cubicBezTo>
                        <a:pt x="10838" y="6887"/>
                        <a:pt x="10774" y="6863"/>
                        <a:pt x="10711" y="6837"/>
                      </a:cubicBezTo>
                      <a:cubicBezTo>
                        <a:pt x="10692" y="6829"/>
                        <a:pt x="10674" y="6825"/>
                        <a:pt x="10657" y="6825"/>
                      </a:cubicBezTo>
                      <a:cubicBezTo>
                        <a:pt x="10630" y="6825"/>
                        <a:pt x="10604" y="6836"/>
                        <a:pt x="10580" y="6857"/>
                      </a:cubicBezTo>
                      <a:cubicBezTo>
                        <a:pt x="10542" y="6889"/>
                        <a:pt x="10530" y="6934"/>
                        <a:pt x="10544" y="6983"/>
                      </a:cubicBezTo>
                      <a:cubicBezTo>
                        <a:pt x="10549" y="7000"/>
                        <a:pt x="10554" y="7018"/>
                        <a:pt x="10561" y="7034"/>
                      </a:cubicBezTo>
                      <a:cubicBezTo>
                        <a:pt x="10685" y="7387"/>
                        <a:pt x="10841" y="7726"/>
                        <a:pt x="11046" y="8042"/>
                      </a:cubicBezTo>
                      <a:cubicBezTo>
                        <a:pt x="11149" y="8202"/>
                        <a:pt x="11265" y="8353"/>
                        <a:pt x="11399" y="8490"/>
                      </a:cubicBezTo>
                      <a:cubicBezTo>
                        <a:pt x="11512" y="8605"/>
                        <a:pt x="11637" y="8707"/>
                        <a:pt x="11780" y="8786"/>
                      </a:cubicBezTo>
                      <a:cubicBezTo>
                        <a:pt x="11795" y="8794"/>
                        <a:pt x="11809" y="8804"/>
                        <a:pt x="11827" y="8815"/>
                      </a:cubicBezTo>
                      <a:cubicBezTo>
                        <a:pt x="11800" y="8870"/>
                        <a:pt x="11769" y="8917"/>
                        <a:pt x="11726" y="8956"/>
                      </a:cubicBezTo>
                      <a:cubicBezTo>
                        <a:pt x="11716" y="8992"/>
                        <a:pt x="11688" y="9015"/>
                        <a:pt x="11671" y="9045"/>
                      </a:cubicBezTo>
                      <a:cubicBezTo>
                        <a:pt x="11368" y="9417"/>
                        <a:pt x="10989" y="9689"/>
                        <a:pt x="10553" y="9883"/>
                      </a:cubicBezTo>
                      <a:cubicBezTo>
                        <a:pt x="10213" y="10033"/>
                        <a:pt x="9856" y="10127"/>
                        <a:pt x="9491" y="10187"/>
                      </a:cubicBezTo>
                      <a:cubicBezTo>
                        <a:pt x="9135" y="10246"/>
                        <a:pt x="8777" y="10264"/>
                        <a:pt x="8418" y="10266"/>
                      </a:cubicBezTo>
                      <a:cubicBezTo>
                        <a:pt x="8412" y="10266"/>
                        <a:pt x="8405" y="10266"/>
                        <a:pt x="8399" y="10266"/>
                      </a:cubicBezTo>
                      <a:cubicBezTo>
                        <a:pt x="8075" y="10266"/>
                        <a:pt x="7754" y="10215"/>
                        <a:pt x="7442" y="10123"/>
                      </a:cubicBezTo>
                      <a:cubicBezTo>
                        <a:pt x="7381" y="10104"/>
                        <a:pt x="7376" y="10102"/>
                        <a:pt x="7375" y="10043"/>
                      </a:cubicBezTo>
                      <a:cubicBezTo>
                        <a:pt x="7371" y="9925"/>
                        <a:pt x="7343" y="9809"/>
                        <a:pt x="7349" y="9689"/>
                      </a:cubicBezTo>
                      <a:cubicBezTo>
                        <a:pt x="7321" y="9591"/>
                        <a:pt x="7325" y="9491"/>
                        <a:pt x="7312" y="9390"/>
                      </a:cubicBezTo>
                      <a:cubicBezTo>
                        <a:pt x="7282" y="9159"/>
                        <a:pt x="7257" y="8927"/>
                        <a:pt x="7230" y="8695"/>
                      </a:cubicBezTo>
                      <a:cubicBezTo>
                        <a:pt x="7225" y="8656"/>
                        <a:pt x="7231" y="8647"/>
                        <a:pt x="7266" y="8644"/>
                      </a:cubicBezTo>
                      <a:cubicBezTo>
                        <a:pt x="7348" y="8634"/>
                        <a:pt x="7430" y="8631"/>
                        <a:pt x="7510" y="8613"/>
                      </a:cubicBezTo>
                      <a:cubicBezTo>
                        <a:pt x="7634" y="8582"/>
                        <a:pt x="7751" y="8536"/>
                        <a:pt x="7858" y="8470"/>
                      </a:cubicBezTo>
                      <a:cubicBezTo>
                        <a:pt x="7889" y="8451"/>
                        <a:pt x="7919" y="8429"/>
                        <a:pt x="7928" y="8392"/>
                      </a:cubicBezTo>
                      <a:cubicBezTo>
                        <a:pt x="7940" y="8348"/>
                        <a:pt x="7934" y="8306"/>
                        <a:pt x="7901" y="8271"/>
                      </a:cubicBezTo>
                      <a:cubicBezTo>
                        <a:pt x="7877" y="8247"/>
                        <a:pt x="7849" y="8237"/>
                        <a:pt x="7818" y="8237"/>
                      </a:cubicBezTo>
                      <a:cubicBezTo>
                        <a:pt x="7806" y="8237"/>
                        <a:pt x="7794" y="8238"/>
                        <a:pt x="7781" y="8241"/>
                      </a:cubicBezTo>
                      <a:cubicBezTo>
                        <a:pt x="7761" y="8246"/>
                        <a:pt x="7741" y="8259"/>
                        <a:pt x="7724" y="8269"/>
                      </a:cubicBezTo>
                      <a:cubicBezTo>
                        <a:pt x="7567" y="8359"/>
                        <a:pt x="7406" y="8401"/>
                        <a:pt x="7239" y="8401"/>
                      </a:cubicBezTo>
                      <a:cubicBezTo>
                        <a:pt x="7136" y="8401"/>
                        <a:pt x="7030" y="8385"/>
                        <a:pt x="6923" y="8354"/>
                      </a:cubicBezTo>
                      <a:cubicBezTo>
                        <a:pt x="6674" y="8284"/>
                        <a:pt x="6465" y="8147"/>
                        <a:pt x="6294" y="7956"/>
                      </a:cubicBezTo>
                      <a:cubicBezTo>
                        <a:pt x="6026" y="7656"/>
                        <a:pt x="5887" y="7307"/>
                        <a:pt x="5903" y="6902"/>
                      </a:cubicBezTo>
                      <a:cubicBezTo>
                        <a:pt x="5911" y="6716"/>
                        <a:pt x="5963" y="6541"/>
                        <a:pt x="6058" y="6381"/>
                      </a:cubicBezTo>
                      <a:cubicBezTo>
                        <a:pt x="6112" y="6291"/>
                        <a:pt x="6181" y="6214"/>
                        <a:pt x="6260" y="6144"/>
                      </a:cubicBezTo>
                      <a:cubicBezTo>
                        <a:pt x="6283" y="6124"/>
                        <a:pt x="6303" y="6112"/>
                        <a:pt x="6326" y="6112"/>
                      </a:cubicBezTo>
                      <a:cubicBezTo>
                        <a:pt x="6340" y="6112"/>
                        <a:pt x="6356" y="6117"/>
                        <a:pt x="6374" y="6127"/>
                      </a:cubicBezTo>
                      <a:cubicBezTo>
                        <a:pt x="6473" y="6181"/>
                        <a:pt x="6568" y="6239"/>
                        <a:pt x="6655" y="6308"/>
                      </a:cubicBezTo>
                      <a:cubicBezTo>
                        <a:pt x="6837" y="6452"/>
                        <a:pt x="6990" y="6624"/>
                        <a:pt x="7125" y="6811"/>
                      </a:cubicBezTo>
                      <a:cubicBezTo>
                        <a:pt x="7223" y="6948"/>
                        <a:pt x="7310" y="7094"/>
                        <a:pt x="7387" y="7244"/>
                      </a:cubicBezTo>
                      <a:cubicBezTo>
                        <a:pt x="7400" y="7265"/>
                        <a:pt x="7408" y="7290"/>
                        <a:pt x="7422" y="7310"/>
                      </a:cubicBezTo>
                      <a:cubicBezTo>
                        <a:pt x="7445" y="7345"/>
                        <a:pt x="7484" y="7363"/>
                        <a:pt x="7523" y="7363"/>
                      </a:cubicBezTo>
                      <a:cubicBezTo>
                        <a:pt x="7541" y="7363"/>
                        <a:pt x="7559" y="7359"/>
                        <a:pt x="7575" y="7351"/>
                      </a:cubicBezTo>
                      <a:cubicBezTo>
                        <a:pt x="7626" y="7326"/>
                        <a:pt x="7652" y="7265"/>
                        <a:pt x="7633" y="7206"/>
                      </a:cubicBezTo>
                      <a:cubicBezTo>
                        <a:pt x="7626" y="7185"/>
                        <a:pt x="7617" y="7166"/>
                        <a:pt x="7607" y="7146"/>
                      </a:cubicBezTo>
                      <a:cubicBezTo>
                        <a:pt x="7437" y="6810"/>
                        <a:pt x="7225" y="6504"/>
                        <a:pt x="6950" y="6244"/>
                      </a:cubicBezTo>
                      <a:cubicBezTo>
                        <a:pt x="6858" y="6157"/>
                        <a:pt x="6759" y="6080"/>
                        <a:pt x="6653" y="6011"/>
                      </a:cubicBezTo>
                      <a:cubicBezTo>
                        <a:pt x="6637" y="5998"/>
                        <a:pt x="6611" y="5995"/>
                        <a:pt x="6607" y="5963"/>
                      </a:cubicBezTo>
                      <a:cubicBezTo>
                        <a:pt x="6689" y="5933"/>
                        <a:pt x="6774" y="5923"/>
                        <a:pt x="6860" y="5923"/>
                      </a:cubicBezTo>
                      <a:cubicBezTo>
                        <a:pt x="6877" y="5923"/>
                        <a:pt x="6893" y="5924"/>
                        <a:pt x="6910" y="5925"/>
                      </a:cubicBezTo>
                      <a:cubicBezTo>
                        <a:pt x="7179" y="5936"/>
                        <a:pt x="7415" y="6032"/>
                        <a:pt x="7625" y="6193"/>
                      </a:cubicBezTo>
                      <a:cubicBezTo>
                        <a:pt x="7743" y="6284"/>
                        <a:pt x="7843" y="6392"/>
                        <a:pt x="7929" y="6512"/>
                      </a:cubicBezTo>
                      <a:cubicBezTo>
                        <a:pt x="7949" y="6539"/>
                        <a:pt x="7964" y="6567"/>
                        <a:pt x="7987" y="6591"/>
                      </a:cubicBezTo>
                      <a:cubicBezTo>
                        <a:pt x="8008" y="6612"/>
                        <a:pt x="8038" y="6628"/>
                        <a:pt x="8068" y="6649"/>
                      </a:cubicBezTo>
                      <a:cubicBezTo>
                        <a:pt x="8082" y="6642"/>
                        <a:pt x="8100" y="6632"/>
                        <a:pt x="8118" y="6623"/>
                      </a:cubicBezTo>
                      <a:cubicBezTo>
                        <a:pt x="8169" y="6598"/>
                        <a:pt x="8192" y="6558"/>
                        <a:pt x="8192" y="6501"/>
                      </a:cubicBezTo>
                      <a:cubicBezTo>
                        <a:pt x="8192" y="6481"/>
                        <a:pt x="8197" y="6459"/>
                        <a:pt x="8203" y="6439"/>
                      </a:cubicBezTo>
                      <a:cubicBezTo>
                        <a:pt x="8252" y="6298"/>
                        <a:pt x="8259" y="6150"/>
                        <a:pt x="8257" y="6003"/>
                      </a:cubicBezTo>
                      <a:cubicBezTo>
                        <a:pt x="8254" y="5859"/>
                        <a:pt x="8239" y="5715"/>
                        <a:pt x="8214" y="5574"/>
                      </a:cubicBezTo>
                      <a:cubicBezTo>
                        <a:pt x="8212" y="5560"/>
                        <a:pt x="8212" y="5546"/>
                        <a:pt x="8207" y="5532"/>
                      </a:cubicBezTo>
                      <a:cubicBezTo>
                        <a:pt x="8195" y="5486"/>
                        <a:pt x="8214" y="5461"/>
                        <a:pt x="8253" y="5436"/>
                      </a:cubicBezTo>
                      <a:cubicBezTo>
                        <a:pt x="8504" y="5274"/>
                        <a:pt x="8747" y="5103"/>
                        <a:pt x="8986" y="4923"/>
                      </a:cubicBezTo>
                      <a:cubicBezTo>
                        <a:pt x="9377" y="4622"/>
                        <a:pt x="9747" y="4299"/>
                        <a:pt x="10076" y="3929"/>
                      </a:cubicBezTo>
                      <a:cubicBezTo>
                        <a:pt x="10291" y="3686"/>
                        <a:pt x="10485" y="3428"/>
                        <a:pt x="10641" y="3143"/>
                      </a:cubicBezTo>
                      <a:cubicBezTo>
                        <a:pt x="10774" y="2901"/>
                        <a:pt x="10872" y="2649"/>
                        <a:pt x="10928" y="2381"/>
                      </a:cubicBezTo>
                      <a:cubicBezTo>
                        <a:pt x="10934" y="2379"/>
                        <a:pt x="10939" y="2378"/>
                        <a:pt x="10943" y="2378"/>
                      </a:cubicBezTo>
                      <a:close/>
                      <a:moveTo>
                        <a:pt x="7484" y="10389"/>
                      </a:moveTo>
                      <a:cubicBezTo>
                        <a:pt x="7637" y="10422"/>
                        <a:pt x="7791" y="10457"/>
                        <a:pt x="7947" y="10476"/>
                      </a:cubicBezTo>
                      <a:cubicBezTo>
                        <a:pt x="8072" y="10491"/>
                        <a:pt x="8196" y="10506"/>
                        <a:pt x="8321" y="10507"/>
                      </a:cubicBezTo>
                      <a:cubicBezTo>
                        <a:pt x="8340" y="10507"/>
                        <a:pt x="8358" y="10507"/>
                        <a:pt x="8377" y="10507"/>
                      </a:cubicBezTo>
                      <a:cubicBezTo>
                        <a:pt x="8670" y="10507"/>
                        <a:pt x="8964" y="10492"/>
                        <a:pt x="9256" y="10462"/>
                      </a:cubicBezTo>
                      <a:cubicBezTo>
                        <a:pt x="9338" y="10452"/>
                        <a:pt x="9419" y="10439"/>
                        <a:pt x="9501" y="10427"/>
                      </a:cubicBezTo>
                      <a:cubicBezTo>
                        <a:pt x="9521" y="10424"/>
                        <a:pt x="9536" y="10422"/>
                        <a:pt x="9548" y="10422"/>
                      </a:cubicBezTo>
                      <a:cubicBezTo>
                        <a:pt x="9578" y="10422"/>
                        <a:pt x="9585" y="10436"/>
                        <a:pt x="9589" y="10490"/>
                      </a:cubicBezTo>
                      <a:cubicBezTo>
                        <a:pt x="9601" y="10611"/>
                        <a:pt x="9627" y="10732"/>
                        <a:pt x="9628" y="10853"/>
                      </a:cubicBezTo>
                      <a:cubicBezTo>
                        <a:pt x="9655" y="10959"/>
                        <a:pt x="9655" y="11066"/>
                        <a:pt x="9670" y="11175"/>
                      </a:cubicBezTo>
                      <a:cubicBezTo>
                        <a:pt x="9674" y="11204"/>
                        <a:pt x="9673" y="11235"/>
                        <a:pt x="9681" y="11261"/>
                      </a:cubicBezTo>
                      <a:cubicBezTo>
                        <a:pt x="9695" y="11312"/>
                        <a:pt x="9681" y="11350"/>
                        <a:pt x="9648" y="11389"/>
                      </a:cubicBezTo>
                      <a:cubicBezTo>
                        <a:pt x="9523" y="11530"/>
                        <a:pt x="9387" y="11656"/>
                        <a:pt x="9218" y="11743"/>
                      </a:cubicBezTo>
                      <a:cubicBezTo>
                        <a:pt x="9048" y="11830"/>
                        <a:pt x="8871" y="11870"/>
                        <a:pt x="8687" y="11870"/>
                      </a:cubicBezTo>
                      <a:cubicBezTo>
                        <a:pt x="8627" y="11870"/>
                        <a:pt x="8567" y="11866"/>
                        <a:pt x="8506" y="11858"/>
                      </a:cubicBezTo>
                      <a:cubicBezTo>
                        <a:pt x="8265" y="11825"/>
                        <a:pt x="8041" y="11740"/>
                        <a:pt x="7827" y="11628"/>
                      </a:cubicBezTo>
                      <a:cubicBezTo>
                        <a:pt x="7713" y="11569"/>
                        <a:pt x="7602" y="11502"/>
                        <a:pt x="7494" y="11430"/>
                      </a:cubicBezTo>
                      <a:cubicBezTo>
                        <a:pt x="7461" y="11407"/>
                        <a:pt x="7443" y="11380"/>
                        <a:pt x="7447" y="11340"/>
                      </a:cubicBezTo>
                      <a:cubicBezTo>
                        <a:pt x="7451" y="11301"/>
                        <a:pt x="7439" y="11261"/>
                        <a:pt x="7451" y="11222"/>
                      </a:cubicBezTo>
                      <a:cubicBezTo>
                        <a:pt x="7431" y="11130"/>
                        <a:pt x="7439" y="11037"/>
                        <a:pt x="7430" y="10944"/>
                      </a:cubicBezTo>
                      <a:cubicBezTo>
                        <a:pt x="7416" y="10781"/>
                        <a:pt x="7443" y="10622"/>
                        <a:pt x="7462" y="10462"/>
                      </a:cubicBezTo>
                      <a:cubicBezTo>
                        <a:pt x="7464" y="10437"/>
                        <a:pt x="7464" y="10410"/>
                        <a:pt x="7484" y="10389"/>
                      </a:cubicBezTo>
                      <a:close/>
                      <a:moveTo>
                        <a:pt x="11127" y="9848"/>
                      </a:moveTo>
                      <a:cubicBezTo>
                        <a:pt x="11369" y="10130"/>
                        <a:pt x="11995" y="11698"/>
                        <a:pt x="11995" y="12024"/>
                      </a:cubicBezTo>
                      <a:cubicBezTo>
                        <a:pt x="11958" y="12015"/>
                        <a:pt x="11935" y="11985"/>
                        <a:pt x="11907" y="11964"/>
                      </a:cubicBezTo>
                      <a:cubicBezTo>
                        <a:pt x="11585" y="11719"/>
                        <a:pt x="11230" y="11544"/>
                        <a:pt x="10838" y="11446"/>
                      </a:cubicBezTo>
                      <a:cubicBezTo>
                        <a:pt x="10598" y="11387"/>
                        <a:pt x="10354" y="11338"/>
                        <a:pt x="10113" y="11284"/>
                      </a:cubicBezTo>
                      <a:cubicBezTo>
                        <a:pt x="10086" y="11278"/>
                        <a:pt x="10058" y="11270"/>
                        <a:pt x="10030" y="11264"/>
                      </a:cubicBezTo>
                      <a:cubicBezTo>
                        <a:pt x="9911" y="11242"/>
                        <a:pt x="9925" y="11244"/>
                        <a:pt x="9911" y="11138"/>
                      </a:cubicBezTo>
                      <a:cubicBezTo>
                        <a:pt x="9886" y="10920"/>
                        <a:pt x="9859" y="10703"/>
                        <a:pt x="9832" y="10484"/>
                      </a:cubicBezTo>
                      <a:cubicBezTo>
                        <a:pt x="9817" y="10370"/>
                        <a:pt x="9815" y="10370"/>
                        <a:pt x="9927" y="10344"/>
                      </a:cubicBezTo>
                      <a:cubicBezTo>
                        <a:pt x="10305" y="10253"/>
                        <a:pt x="10662" y="10119"/>
                        <a:pt x="10998" y="9925"/>
                      </a:cubicBezTo>
                      <a:cubicBezTo>
                        <a:pt x="11041" y="9899"/>
                        <a:pt x="11085" y="9873"/>
                        <a:pt x="11127" y="9848"/>
                      </a:cubicBezTo>
                      <a:close/>
                      <a:moveTo>
                        <a:pt x="18085" y="13643"/>
                      </a:moveTo>
                      <a:cubicBezTo>
                        <a:pt x="18297" y="13643"/>
                        <a:pt x="19140" y="13779"/>
                        <a:pt x="19555" y="13883"/>
                      </a:cubicBezTo>
                      <a:cubicBezTo>
                        <a:pt x="19561" y="13905"/>
                        <a:pt x="19544" y="13914"/>
                        <a:pt x="19531" y="13925"/>
                      </a:cubicBezTo>
                      <a:cubicBezTo>
                        <a:pt x="19485" y="13965"/>
                        <a:pt x="19437" y="14003"/>
                        <a:pt x="19395" y="14047"/>
                      </a:cubicBezTo>
                      <a:cubicBezTo>
                        <a:pt x="19377" y="14066"/>
                        <a:pt x="19358" y="14074"/>
                        <a:pt x="19338" y="14074"/>
                      </a:cubicBezTo>
                      <a:cubicBezTo>
                        <a:pt x="19328" y="14074"/>
                        <a:pt x="19318" y="14072"/>
                        <a:pt x="19308" y="14069"/>
                      </a:cubicBezTo>
                      <a:cubicBezTo>
                        <a:pt x="19184" y="14033"/>
                        <a:pt x="19059" y="13998"/>
                        <a:pt x="18935" y="13961"/>
                      </a:cubicBezTo>
                      <a:cubicBezTo>
                        <a:pt x="18676" y="13882"/>
                        <a:pt x="18416" y="13799"/>
                        <a:pt x="18163" y="13699"/>
                      </a:cubicBezTo>
                      <a:cubicBezTo>
                        <a:pt x="18129" y="13686"/>
                        <a:pt x="18097" y="13670"/>
                        <a:pt x="18065" y="13654"/>
                      </a:cubicBezTo>
                      <a:cubicBezTo>
                        <a:pt x="18063" y="13654"/>
                        <a:pt x="18065" y="13648"/>
                        <a:pt x="18065" y="13644"/>
                      </a:cubicBezTo>
                      <a:cubicBezTo>
                        <a:pt x="18071" y="13643"/>
                        <a:pt x="18078" y="13643"/>
                        <a:pt x="18085" y="13643"/>
                      </a:cubicBezTo>
                      <a:close/>
                      <a:moveTo>
                        <a:pt x="10985" y="1881"/>
                      </a:moveTo>
                      <a:cubicBezTo>
                        <a:pt x="11002" y="1881"/>
                        <a:pt x="11011" y="1899"/>
                        <a:pt x="11021" y="1911"/>
                      </a:cubicBezTo>
                      <a:cubicBezTo>
                        <a:pt x="11182" y="2073"/>
                        <a:pt x="11318" y="2253"/>
                        <a:pt x="11441" y="2444"/>
                      </a:cubicBezTo>
                      <a:cubicBezTo>
                        <a:pt x="11657" y="2777"/>
                        <a:pt x="11829" y="3132"/>
                        <a:pt x="11981" y="3497"/>
                      </a:cubicBezTo>
                      <a:cubicBezTo>
                        <a:pt x="12214" y="4051"/>
                        <a:pt x="12400" y="4621"/>
                        <a:pt x="12565" y="5199"/>
                      </a:cubicBezTo>
                      <a:cubicBezTo>
                        <a:pt x="12660" y="5525"/>
                        <a:pt x="12750" y="5856"/>
                        <a:pt x="12827" y="6187"/>
                      </a:cubicBezTo>
                      <a:cubicBezTo>
                        <a:pt x="12872" y="6385"/>
                        <a:pt x="12961" y="6557"/>
                        <a:pt x="13090" y="6713"/>
                      </a:cubicBezTo>
                      <a:cubicBezTo>
                        <a:pt x="13182" y="6823"/>
                        <a:pt x="13283" y="6925"/>
                        <a:pt x="13384" y="7028"/>
                      </a:cubicBezTo>
                      <a:cubicBezTo>
                        <a:pt x="13526" y="7172"/>
                        <a:pt x="13666" y="7315"/>
                        <a:pt x="13801" y="7465"/>
                      </a:cubicBezTo>
                      <a:cubicBezTo>
                        <a:pt x="14226" y="7942"/>
                        <a:pt x="14530" y="8487"/>
                        <a:pt x="14737" y="9089"/>
                      </a:cubicBezTo>
                      <a:cubicBezTo>
                        <a:pt x="14867" y="9467"/>
                        <a:pt x="14960" y="9855"/>
                        <a:pt x="15024" y="10249"/>
                      </a:cubicBezTo>
                      <a:cubicBezTo>
                        <a:pt x="15106" y="10732"/>
                        <a:pt x="15151" y="11219"/>
                        <a:pt x="15162" y="11708"/>
                      </a:cubicBezTo>
                      <a:cubicBezTo>
                        <a:pt x="15175" y="12257"/>
                        <a:pt x="15117" y="12798"/>
                        <a:pt x="14936" y="13322"/>
                      </a:cubicBezTo>
                      <a:cubicBezTo>
                        <a:pt x="14834" y="13615"/>
                        <a:pt x="14696" y="13890"/>
                        <a:pt x="14515" y="14145"/>
                      </a:cubicBezTo>
                      <a:cubicBezTo>
                        <a:pt x="14495" y="14173"/>
                        <a:pt x="14473" y="14199"/>
                        <a:pt x="14453" y="14228"/>
                      </a:cubicBezTo>
                      <a:cubicBezTo>
                        <a:pt x="14447" y="14224"/>
                        <a:pt x="14439" y="14222"/>
                        <a:pt x="14433" y="14218"/>
                      </a:cubicBezTo>
                      <a:cubicBezTo>
                        <a:pt x="14445" y="14100"/>
                        <a:pt x="14455" y="13982"/>
                        <a:pt x="14465" y="13864"/>
                      </a:cubicBezTo>
                      <a:cubicBezTo>
                        <a:pt x="14501" y="13520"/>
                        <a:pt x="14522" y="13176"/>
                        <a:pt x="14531" y="12831"/>
                      </a:cubicBezTo>
                      <a:cubicBezTo>
                        <a:pt x="14537" y="12590"/>
                        <a:pt x="14535" y="12348"/>
                        <a:pt x="14524" y="12108"/>
                      </a:cubicBezTo>
                      <a:cubicBezTo>
                        <a:pt x="14488" y="11330"/>
                        <a:pt x="14351" y="10574"/>
                        <a:pt x="14051" y="9851"/>
                      </a:cubicBezTo>
                      <a:cubicBezTo>
                        <a:pt x="13905" y="9498"/>
                        <a:pt x="13721" y="9166"/>
                        <a:pt x="13520" y="8841"/>
                      </a:cubicBezTo>
                      <a:cubicBezTo>
                        <a:pt x="13328" y="8530"/>
                        <a:pt x="13130" y="8222"/>
                        <a:pt x="12936" y="7910"/>
                      </a:cubicBezTo>
                      <a:cubicBezTo>
                        <a:pt x="12828" y="7735"/>
                        <a:pt x="12728" y="7557"/>
                        <a:pt x="12633" y="7375"/>
                      </a:cubicBezTo>
                      <a:cubicBezTo>
                        <a:pt x="12616" y="7342"/>
                        <a:pt x="12610" y="7314"/>
                        <a:pt x="12625" y="7274"/>
                      </a:cubicBezTo>
                      <a:cubicBezTo>
                        <a:pt x="12658" y="7179"/>
                        <a:pt x="12657" y="7076"/>
                        <a:pt x="12667" y="6977"/>
                      </a:cubicBezTo>
                      <a:cubicBezTo>
                        <a:pt x="12698" y="6629"/>
                        <a:pt x="12697" y="6280"/>
                        <a:pt x="12686" y="5931"/>
                      </a:cubicBezTo>
                      <a:cubicBezTo>
                        <a:pt x="12684" y="5891"/>
                        <a:pt x="12682" y="5853"/>
                        <a:pt x="12678" y="5813"/>
                      </a:cubicBezTo>
                      <a:cubicBezTo>
                        <a:pt x="12667" y="5688"/>
                        <a:pt x="12560" y="5616"/>
                        <a:pt x="12463" y="5616"/>
                      </a:cubicBezTo>
                      <a:cubicBezTo>
                        <a:pt x="12447" y="5616"/>
                        <a:pt x="12431" y="5618"/>
                        <a:pt x="12416" y="5622"/>
                      </a:cubicBezTo>
                      <a:cubicBezTo>
                        <a:pt x="12396" y="5627"/>
                        <a:pt x="12374" y="5631"/>
                        <a:pt x="12354" y="5637"/>
                      </a:cubicBezTo>
                      <a:cubicBezTo>
                        <a:pt x="12338" y="5642"/>
                        <a:pt x="12323" y="5644"/>
                        <a:pt x="12308" y="5644"/>
                      </a:cubicBezTo>
                      <a:cubicBezTo>
                        <a:pt x="12257" y="5644"/>
                        <a:pt x="12217" y="5617"/>
                        <a:pt x="12184" y="5572"/>
                      </a:cubicBezTo>
                      <a:cubicBezTo>
                        <a:pt x="12155" y="5535"/>
                        <a:pt x="12139" y="5492"/>
                        <a:pt x="12124" y="5447"/>
                      </a:cubicBezTo>
                      <a:cubicBezTo>
                        <a:pt x="12108" y="5399"/>
                        <a:pt x="12097" y="5350"/>
                        <a:pt x="12094" y="5299"/>
                      </a:cubicBezTo>
                      <a:cubicBezTo>
                        <a:pt x="12077" y="5027"/>
                        <a:pt x="12046" y="4755"/>
                        <a:pt x="12003" y="4486"/>
                      </a:cubicBezTo>
                      <a:cubicBezTo>
                        <a:pt x="11916" y="3937"/>
                        <a:pt x="11781" y="3402"/>
                        <a:pt x="11545" y="2896"/>
                      </a:cubicBezTo>
                      <a:cubicBezTo>
                        <a:pt x="11410" y="2609"/>
                        <a:pt x="11247" y="2338"/>
                        <a:pt x="11039" y="2099"/>
                      </a:cubicBezTo>
                      <a:cubicBezTo>
                        <a:pt x="10982" y="2034"/>
                        <a:pt x="10949" y="1971"/>
                        <a:pt x="10970" y="1885"/>
                      </a:cubicBezTo>
                      <a:cubicBezTo>
                        <a:pt x="10975" y="1883"/>
                        <a:pt x="10980" y="1881"/>
                        <a:pt x="10985" y="1881"/>
                      </a:cubicBezTo>
                      <a:close/>
                      <a:moveTo>
                        <a:pt x="8607" y="234"/>
                      </a:moveTo>
                      <a:cubicBezTo>
                        <a:pt x="8670" y="234"/>
                        <a:pt x="8733" y="236"/>
                        <a:pt x="8796" y="239"/>
                      </a:cubicBezTo>
                      <a:cubicBezTo>
                        <a:pt x="9073" y="252"/>
                        <a:pt x="9346" y="293"/>
                        <a:pt x="9609" y="387"/>
                      </a:cubicBezTo>
                      <a:lnTo>
                        <a:pt x="9678" y="413"/>
                      </a:lnTo>
                      <a:cubicBezTo>
                        <a:pt x="9688" y="447"/>
                        <a:pt x="9661" y="458"/>
                        <a:pt x="9645" y="475"/>
                      </a:cubicBezTo>
                      <a:cubicBezTo>
                        <a:pt x="9453" y="666"/>
                        <a:pt x="9242" y="834"/>
                        <a:pt x="9023" y="991"/>
                      </a:cubicBezTo>
                      <a:cubicBezTo>
                        <a:pt x="8708" y="1214"/>
                        <a:pt x="8378" y="1410"/>
                        <a:pt x="8042" y="1598"/>
                      </a:cubicBezTo>
                      <a:cubicBezTo>
                        <a:pt x="7682" y="1798"/>
                        <a:pt x="7319" y="1997"/>
                        <a:pt x="6959" y="2199"/>
                      </a:cubicBezTo>
                      <a:cubicBezTo>
                        <a:pt x="6637" y="2382"/>
                        <a:pt x="6324" y="2579"/>
                        <a:pt x="6029" y="2804"/>
                      </a:cubicBezTo>
                      <a:cubicBezTo>
                        <a:pt x="5790" y="2985"/>
                        <a:pt x="5568" y="3183"/>
                        <a:pt x="5368" y="3405"/>
                      </a:cubicBezTo>
                      <a:cubicBezTo>
                        <a:pt x="4978" y="3840"/>
                        <a:pt x="4718" y="4343"/>
                        <a:pt x="4584" y="4909"/>
                      </a:cubicBezTo>
                      <a:cubicBezTo>
                        <a:pt x="4495" y="5286"/>
                        <a:pt x="4455" y="5667"/>
                        <a:pt x="4449" y="6053"/>
                      </a:cubicBezTo>
                      <a:cubicBezTo>
                        <a:pt x="4444" y="6419"/>
                        <a:pt x="4460" y="6786"/>
                        <a:pt x="4492" y="7151"/>
                      </a:cubicBezTo>
                      <a:cubicBezTo>
                        <a:pt x="4521" y="7501"/>
                        <a:pt x="4551" y="7853"/>
                        <a:pt x="4575" y="8204"/>
                      </a:cubicBezTo>
                      <a:cubicBezTo>
                        <a:pt x="4600" y="8594"/>
                        <a:pt x="4610" y="8988"/>
                        <a:pt x="4578" y="9379"/>
                      </a:cubicBezTo>
                      <a:cubicBezTo>
                        <a:pt x="4508" y="10218"/>
                        <a:pt x="4296" y="11020"/>
                        <a:pt x="3948" y="11786"/>
                      </a:cubicBezTo>
                      <a:cubicBezTo>
                        <a:pt x="3573" y="12614"/>
                        <a:pt x="3065" y="13355"/>
                        <a:pt x="2423" y="14003"/>
                      </a:cubicBezTo>
                      <a:cubicBezTo>
                        <a:pt x="2221" y="14208"/>
                        <a:pt x="2007" y="14401"/>
                        <a:pt x="1781" y="14578"/>
                      </a:cubicBezTo>
                      <a:cubicBezTo>
                        <a:pt x="1762" y="14591"/>
                        <a:pt x="1748" y="14613"/>
                        <a:pt x="1719" y="14613"/>
                      </a:cubicBezTo>
                      <a:cubicBezTo>
                        <a:pt x="1717" y="14613"/>
                        <a:pt x="1715" y="14613"/>
                        <a:pt x="1713" y="14613"/>
                      </a:cubicBezTo>
                      <a:cubicBezTo>
                        <a:pt x="1708" y="14597"/>
                        <a:pt x="1700" y="14581"/>
                        <a:pt x="1703" y="14564"/>
                      </a:cubicBezTo>
                      <a:cubicBezTo>
                        <a:pt x="1679" y="14348"/>
                        <a:pt x="1679" y="14133"/>
                        <a:pt x="1705" y="13918"/>
                      </a:cubicBezTo>
                      <a:cubicBezTo>
                        <a:pt x="1766" y="13405"/>
                        <a:pt x="1938" y="12926"/>
                        <a:pt x="2160" y="12464"/>
                      </a:cubicBezTo>
                      <a:cubicBezTo>
                        <a:pt x="2370" y="12030"/>
                        <a:pt x="2619" y="11620"/>
                        <a:pt x="2893" y="11221"/>
                      </a:cubicBezTo>
                      <a:cubicBezTo>
                        <a:pt x="3086" y="10940"/>
                        <a:pt x="3275" y="10656"/>
                        <a:pt x="3434" y="10353"/>
                      </a:cubicBezTo>
                      <a:cubicBezTo>
                        <a:pt x="3560" y="10114"/>
                        <a:pt x="3665" y="9866"/>
                        <a:pt x="3727" y="9601"/>
                      </a:cubicBezTo>
                      <a:cubicBezTo>
                        <a:pt x="3792" y="9323"/>
                        <a:pt x="3810" y="9041"/>
                        <a:pt x="3799" y="8757"/>
                      </a:cubicBezTo>
                      <a:cubicBezTo>
                        <a:pt x="3782" y="8368"/>
                        <a:pt x="3733" y="7983"/>
                        <a:pt x="3686" y="7598"/>
                      </a:cubicBezTo>
                      <a:cubicBezTo>
                        <a:pt x="3644" y="7259"/>
                        <a:pt x="3605" y="6920"/>
                        <a:pt x="3568" y="6580"/>
                      </a:cubicBezTo>
                      <a:cubicBezTo>
                        <a:pt x="3540" y="6324"/>
                        <a:pt x="3512" y="6065"/>
                        <a:pt x="3492" y="5808"/>
                      </a:cubicBezTo>
                      <a:cubicBezTo>
                        <a:pt x="3460" y="5398"/>
                        <a:pt x="3450" y="4987"/>
                        <a:pt x="3469" y="4579"/>
                      </a:cubicBezTo>
                      <a:cubicBezTo>
                        <a:pt x="3486" y="4226"/>
                        <a:pt x="3531" y="3877"/>
                        <a:pt x="3623" y="3535"/>
                      </a:cubicBezTo>
                      <a:cubicBezTo>
                        <a:pt x="3756" y="3045"/>
                        <a:pt x="3992" y="2609"/>
                        <a:pt x="4306" y="2214"/>
                      </a:cubicBezTo>
                      <a:cubicBezTo>
                        <a:pt x="4489" y="1983"/>
                        <a:pt x="4688" y="1764"/>
                        <a:pt x="4896" y="1556"/>
                      </a:cubicBezTo>
                      <a:cubicBezTo>
                        <a:pt x="5030" y="1419"/>
                        <a:pt x="5185" y="1309"/>
                        <a:pt x="5347" y="1207"/>
                      </a:cubicBezTo>
                      <a:cubicBezTo>
                        <a:pt x="5708" y="976"/>
                        <a:pt x="6097" y="798"/>
                        <a:pt x="6498" y="649"/>
                      </a:cubicBezTo>
                      <a:cubicBezTo>
                        <a:pt x="6917" y="495"/>
                        <a:pt x="7346" y="378"/>
                        <a:pt x="7787" y="306"/>
                      </a:cubicBezTo>
                      <a:cubicBezTo>
                        <a:pt x="8058" y="262"/>
                        <a:pt x="8332" y="234"/>
                        <a:pt x="8607" y="234"/>
                      </a:cubicBezTo>
                      <a:close/>
                      <a:moveTo>
                        <a:pt x="10907" y="7158"/>
                      </a:moveTo>
                      <a:cubicBezTo>
                        <a:pt x="10923" y="7158"/>
                        <a:pt x="10937" y="7164"/>
                        <a:pt x="10952" y="7168"/>
                      </a:cubicBezTo>
                      <a:cubicBezTo>
                        <a:pt x="11225" y="7232"/>
                        <a:pt x="11503" y="7269"/>
                        <a:pt x="11783" y="7295"/>
                      </a:cubicBezTo>
                      <a:cubicBezTo>
                        <a:pt x="11954" y="7311"/>
                        <a:pt x="12127" y="7325"/>
                        <a:pt x="12298" y="7337"/>
                      </a:cubicBezTo>
                      <a:cubicBezTo>
                        <a:pt x="12330" y="7340"/>
                        <a:pt x="12353" y="7350"/>
                        <a:pt x="12366" y="7380"/>
                      </a:cubicBezTo>
                      <a:cubicBezTo>
                        <a:pt x="12400" y="7448"/>
                        <a:pt x="12433" y="7515"/>
                        <a:pt x="12468" y="7581"/>
                      </a:cubicBezTo>
                      <a:cubicBezTo>
                        <a:pt x="12614" y="7854"/>
                        <a:pt x="12776" y="8117"/>
                        <a:pt x="12943" y="8378"/>
                      </a:cubicBezTo>
                      <a:cubicBezTo>
                        <a:pt x="13134" y="8679"/>
                        <a:pt x="13325" y="8978"/>
                        <a:pt x="13503" y="9286"/>
                      </a:cubicBezTo>
                      <a:cubicBezTo>
                        <a:pt x="13837" y="9865"/>
                        <a:pt x="14059" y="10483"/>
                        <a:pt x="14176" y="11140"/>
                      </a:cubicBezTo>
                      <a:cubicBezTo>
                        <a:pt x="14222" y="11400"/>
                        <a:pt x="14253" y="11661"/>
                        <a:pt x="14272" y="11922"/>
                      </a:cubicBezTo>
                      <a:cubicBezTo>
                        <a:pt x="14300" y="12309"/>
                        <a:pt x="14299" y="12698"/>
                        <a:pt x="14283" y="13085"/>
                      </a:cubicBezTo>
                      <a:cubicBezTo>
                        <a:pt x="14272" y="13399"/>
                        <a:pt x="14246" y="13711"/>
                        <a:pt x="14208" y="14022"/>
                      </a:cubicBezTo>
                      <a:cubicBezTo>
                        <a:pt x="14191" y="14171"/>
                        <a:pt x="14171" y="14321"/>
                        <a:pt x="14157" y="14471"/>
                      </a:cubicBezTo>
                      <a:cubicBezTo>
                        <a:pt x="14151" y="14543"/>
                        <a:pt x="14128" y="14602"/>
                        <a:pt x="14069" y="14646"/>
                      </a:cubicBezTo>
                      <a:cubicBezTo>
                        <a:pt x="14000" y="14699"/>
                        <a:pt x="13936" y="14757"/>
                        <a:pt x="13869" y="14810"/>
                      </a:cubicBezTo>
                      <a:cubicBezTo>
                        <a:pt x="13843" y="14830"/>
                        <a:pt x="13829" y="14842"/>
                        <a:pt x="13817" y="14842"/>
                      </a:cubicBezTo>
                      <a:cubicBezTo>
                        <a:pt x="13803" y="14842"/>
                        <a:pt x="13793" y="14824"/>
                        <a:pt x="13771" y="14784"/>
                      </a:cubicBezTo>
                      <a:cubicBezTo>
                        <a:pt x="13759" y="14763"/>
                        <a:pt x="13746" y="14740"/>
                        <a:pt x="13735" y="14718"/>
                      </a:cubicBezTo>
                      <a:cubicBezTo>
                        <a:pt x="13497" y="14263"/>
                        <a:pt x="13261" y="13807"/>
                        <a:pt x="13021" y="13352"/>
                      </a:cubicBezTo>
                      <a:cubicBezTo>
                        <a:pt x="12837" y="13005"/>
                        <a:pt x="12630" y="12674"/>
                        <a:pt x="12359" y="12386"/>
                      </a:cubicBezTo>
                      <a:cubicBezTo>
                        <a:pt x="12327" y="12351"/>
                        <a:pt x="12318" y="12310"/>
                        <a:pt x="12308" y="12269"/>
                      </a:cubicBezTo>
                      <a:cubicBezTo>
                        <a:pt x="12266" y="12064"/>
                        <a:pt x="12215" y="11863"/>
                        <a:pt x="12158" y="11663"/>
                      </a:cubicBezTo>
                      <a:cubicBezTo>
                        <a:pt x="11973" y="11007"/>
                        <a:pt x="11714" y="10381"/>
                        <a:pt x="11380" y="9785"/>
                      </a:cubicBezTo>
                      <a:cubicBezTo>
                        <a:pt x="11367" y="9762"/>
                        <a:pt x="11354" y="9736"/>
                        <a:pt x="11336" y="9701"/>
                      </a:cubicBezTo>
                      <a:cubicBezTo>
                        <a:pt x="11454" y="9605"/>
                        <a:pt x="11563" y="9512"/>
                        <a:pt x="11661" y="9411"/>
                      </a:cubicBezTo>
                      <a:cubicBezTo>
                        <a:pt x="11822" y="9245"/>
                        <a:pt x="11963" y="9065"/>
                        <a:pt x="12086" y="8869"/>
                      </a:cubicBezTo>
                      <a:cubicBezTo>
                        <a:pt x="12164" y="8743"/>
                        <a:pt x="12144" y="8686"/>
                        <a:pt x="12009" y="8629"/>
                      </a:cubicBezTo>
                      <a:cubicBezTo>
                        <a:pt x="11844" y="8561"/>
                        <a:pt x="11704" y="8455"/>
                        <a:pt x="11579" y="8330"/>
                      </a:cubicBezTo>
                      <a:cubicBezTo>
                        <a:pt x="11449" y="8198"/>
                        <a:pt x="11338" y="8052"/>
                        <a:pt x="11240" y="7896"/>
                      </a:cubicBezTo>
                      <a:cubicBezTo>
                        <a:pt x="11102" y="7681"/>
                        <a:pt x="10989" y="7453"/>
                        <a:pt x="10890" y="7218"/>
                      </a:cubicBezTo>
                      <a:cubicBezTo>
                        <a:pt x="10883" y="7201"/>
                        <a:pt x="10874" y="7186"/>
                        <a:pt x="10880" y="7167"/>
                      </a:cubicBezTo>
                      <a:cubicBezTo>
                        <a:pt x="10890" y="7160"/>
                        <a:pt x="10899" y="7158"/>
                        <a:pt x="10907" y="7158"/>
                      </a:cubicBezTo>
                      <a:close/>
                      <a:moveTo>
                        <a:pt x="7462" y="12312"/>
                      </a:moveTo>
                      <a:cubicBezTo>
                        <a:pt x="7533" y="12365"/>
                        <a:pt x="7577" y="12422"/>
                        <a:pt x="7636" y="12531"/>
                      </a:cubicBezTo>
                      <a:cubicBezTo>
                        <a:pt x="7718" y="12657"/>
                        <a:pt x="7757" y="12797"/>
                        <a:pt x="7774" y="12944"/>
                      </a:cubicBezTo>
                      <a:cubicBezTo>
                        <a:pt x="7805" y="13186"/>
                        <a:pt x="7764" y="13422"/>
                        <a:pt x="7695" y="13654"/>
                      </a:cubicBezTo>
                      <a:cubicBezTo>
                        <a:pt x="7621" y="13914"/>
                        <a:pt x="7516" y="14161"/>
                        <a:pt x="7397" y="14402"/>
                      </a:cubicBezTo>
                      <a:cubicBezTo>
                        <a:pt x="7310" y="14576"/>
                        <a:pt x="7218" y="14746"/>
                        <a:pt x="7128" y="14917"/>
                      </a:cubicBezTo>
                      <a:cubicBezTo>
                        <a:pt x="7115" y="14937"/>
                        <a:pt x="7112" y="14966"/>
                        <a:pt x="7083" y="14974"/>
                      </a:cubicBezTo>
                      <a:cubicBezTo>
                        <a:pt x="7083" y="14974"/>
                        <a:pt x="7084" y="14974"/>
                        <a:pt x="7084" y="14975"/>
                      </a:cubicBezTo>
                      <a:lnTo>
                        <a:pt x="7084" y="14975"/>
                      </a:lnTo>
                      <a:cubicBezTo>
                        <a:pt x="7069" y="14946"/>
                        <a:pt x="7084" y="14919"/>
                        <a:pt x="7092" y="14894"/>
                      </a:cubicBezTo>
                      <a:cubicBezTo>
                        <a:pt x="7190" y="14571"/>
                        <a:pt x="7259" y="14242"/>
                        <a:pt x="7313" y="13909"/>
                      </a:cubicBezTo>
                      <a:cubicBezTo>
                        <a:pt x="7345" y="13710"/>
                        <a:pt x="7372" y="13510"/>
                        <a:pt x="7389" y="13310"/>
                      </a:cubicBezTo>
                      <a:cubicBezTo>
                        <a:pt x="7405" y="13125"/>
                        <a:pt x="7421" y="12940"/>
                        <a:pt x="7437" y="12754"/>
                      </a:cubicBezTo>
                      <a:cubicBezTo>
                        <a:pt x="7443" y="12608"/>
                        <a:pt x="7448" y="12462"/>
                        <a:pt x="7454" y="12318"/>
                      </a:cubicBezTo>
                      <a:cubicBezTo>
                        <a:pt x="7454" y="12316"/>
                        <a:pt x="7459" y="12313"/>
                        <a:pt x="7462" y="12312"/>
                      </a:cubicBezTo>
                      <a:close/>
                      <a:moveTo>
                        <a:pt x="7078" y="14976"/>
                      </a:moveTo>
                      <a:cubicBezTo>
                        <a:pt x="7080" y="14976"/>
                        <a:pt x="7082" y="14976"/>
                        <a:pt x="7084" y="14976"/>
                      </a:cubicBezTo>
                      <a:lnTo>
                        <a:pt x="7084" y="14976"/>
                      </a:lnTo>
                      <a:cubicBezTo>
                        <a:pt x="7085" y="14980"/>
                        <a:pt x="7086" y="14983"/>
                        <a:pt x="7084" y="14984"/>
                      </a:cubicBezTo>
                      <a:cubicBezTo>
                        <a:pt x="7081" y="14994"/>
                        <a:pt x="7077" y="15002"/>
                        <a:pt x="7072" y="15009"/>
                      </a:cubicBezTo>
                      <a:cubicBezTo>
                        <a:pt x="7069" y="15005"/>
                        <a:pt x="7066" y="15003"/>
                        <a:pt x="7066" y="15000"/>
                      </a:cubicBezTo>
                      <a:cubicBezTo>
                        <a:pt x="7066" y="14989"/>
                        <a:pt x="7064" y="14976"/>
                        <a:pt x="7078" y="14976"/>
                      </a:cubicBezTo>
                      <a:close/>
                      <a:moveTo>
                        <a:pt x="6561" y="8474"/>
                      </a:moveTo>
                      <a:cubicBezTo>
                        <a:pt x="6566" y="8474"/>
                        <a:pt x="6571" y="8476"/>
                        <a:pt x="6575" y="8478"/>
                      </a:cubicBezTo>
                      <a:cubicBezTo>
                        <a:pt x="6689" y="8533"/>
                        <a:pt x="6806" y="8578"/>
                        <a:pt x="6929" y="8605"/>
                      </a:cubicBezTo>
                      <a:cubicBezTo>
                        <a:pt x="6959" y="8612"/>
                        <a:pt x="6972" y="8625"/>
                        <a:pt x="6976" y="8655"/>
                      </a:cubicBezTo>
                      <a:cubicBezTo>
                        <a:pt x="6996" y="8823"/>
                        <a:pt x="7021" y="8990"/>
                        <a:pt x="7038" y="9158"/>
                      </a:cubicBezTo>
                      <a:cubicBezTo>
                        <a:pt x="7067" y="9416"/>
                        <a:pt x="7094" y="9672"/>
                        <a:pt x="7118" y="9931"/>
                      </a:cubicBezTo>
                      <a:cubicBezTo>
                        <a:pt x="7138" y="10128"/>
                        <a:pt x="7153" y="10324"/>
                        <a:pt x="7166" y="10522"/>
                      </a:cubicBezTo>
                      <a:cubicBezTo>
                        <a:pt x="7196" y="11027"/>
                        <a:pt x="7218" y="11534"/>
                        <a:pt x="7213" y="12041"/>
                      </a:cubicBezTo>
                      <a:cubicBezTo>
                        <a:pt x="7210" y="12452"/>
                        <a:pt x="7191" y="12862"/>
                        <a:pt x="7151" y="13269"/>
                      </a:cubicBezTo>
                      <a:cubicBezTo>
                        <a:pt x="7110" y="13711"/>
                        <a:pt x="7041" y="14147"/>
                        <a:pt x="6932" y="14576"/>
                      </a:cubicBezTo>
                      <a:cubicBezTo>
                        <a:pt x="6842" y="14925"/>
                        <a:pt x="6726" y="15264"/>
                        <a:pt x="6562" y="15585"/>
                      </a:cubicBezTo>
                      <a:cubicBezTo>
                        <a:pt x="6407" y="15892"/>
                        <a:pt x="6213" y="16170"/>
                        <a:pt x="5954" y="16401"/>
                      </a:cubicBezTo>
                      <a:cubicBezTo>
                        <a:pt x="5743" y="16590"/>
                        <a:pt x="5503" y="16733"/>
                        <a:pt x="5231" y="16816"/>
                      </a:cubicBezTo>
                      <a:cubicBezTo>
                        <a:pt x="5220" y="16820"/>
                        <a:pt x="5210" y="16822"/>
                        <a:pt x="5200" y="16824"/>
                      </a:cubicBezTo>
                      <a:cubicBezTo>
                        <a:pt x="5196" y="16824"/>
                        <a:pt x="5194" y="16821"/>
                        <a:pt x="5190" y="16820"/>
                      </a:cubicBezTo>
                      <a:cubicBezTo>
                        <a:pt x="5190" y="16800"/>
                        <a:pt x="5204" y="16788"/>
                        <a:pt x="5213" y="16773"/>
                      </a:cubicBezTo>
                      <a:cubicBezTo>
                        <a:pt x="5599" y="16307"/>
                        <a:pt x="5886" y="15782"/>
                        <a:pt x="6109" y="15221"/>
                      </a:cubicBezTo>
                      <a:cubicBezTo>
                        <a:pt x="6348" y="14625"/>
                        <a:pt x="6520" y="14011"/>
                        <a:pt x="6633" y="13380"/>
                      </a:cubicBezTo>
                      <a:cubicBezTo>
                        <a:pt x="6709" y="12955"/>
                        <a:pt x="6759" y="12528"/>
                        <a:pt x="6786" y="12097"/>
                      </a:cubicBezTo>
                      <a:cubicBezTo>
                        <a:pt x="6816" y="11622"/>
                        <a:pt x="6813" y="11148"/>
                        <a:pt x="6795" y="10673"/>
                      </a:cubicBezTo>
                      <a:cubicBezTo>
                        <a:pt x="6780" y="10296"/>
                        <a:pt x="6746" y="9921"/>
                        <a:pt x="6700" y="9546"/>
                      </a:cubicBezTo>
                      <a:cubicBezTo>
                        <a:pt x="6657" y="9199"/>
                        <a:pt x="6607" y="8854"/>
                        <a:pt x="6546" y="8511"/>
                      </a:cubicBezTo>
                      <a:cubicBezTo>
                        <a:pt x="6545" y="8501"/>
                        <a:pt x="6546" y="8491"/>
                        <a:pt x="6546" y="8484"/>
                      </a:cubicBezTo>
                      <a:cubicBezTo>
                        <a:pt x="6551" y="8476"/>
                        <a:pt x="6556" y="8474"/>
                        <a:pt x="6561" y="8474"/>
                      </a:cubicBezTo>
                      <a:close/>
                      <a:moveTo>
                        <a:pt x="9932" y="541"/>
                      </a:moveTo>
                      <a:cubicBezTo>
                        <a:pt x="9940" y="541"/>
                        <a:pt x="9950" y="547"/>
                        <a:pt x="9969" y="558"/>
                      </a:cubicBezTo>
                      <a:cubicBezTo>
                        <a:pt x="10136" y="661"/>
                        <a:pt x="10278" y="792"/>
                        <a:pt x="10396" y="948"/>
                      </a:cubicBezTo>
                      <a:cubicBezTo>
                        <a:pt x="10422" y="982"/>
                        <a:pt x="10421" y="1010"/>
                        <a:pt x="10401" y="1045"/>
                      </a:cubicBezTo>
                      <a:cubicBezTo>
                        <a:pt x="10251" y="1320"/>
                        <a:pt x="10080" y="1579"/>
                        <a:pt x="9886" y="1826"/>
                      </a:cubicBezTo>
                      <a:cubicBezTo>
                        <a:pt x="9530" y="2281"/>
                        <a:pt x="9113" y="2678"/>
                        <a:pt x="8661" y="3037"/>
                      </a:cubicBezTo>
                      <a:cubicBezTo>
                        <a:pt x="8214" y="3394"/>
                        <a:pt x="7739" y="3711"/>
                        <a:pt x="7252" y="4010"/>
                      </a:cubicBezTo>
                      <a:cubicBezTo>
                        <a:pt x="7004" y="4163"/>
                        <a:pt x="6752" y="4311"/>
                        <a:pt x="6503" y="4461"/>
                      </a:cubicBezTo>
                      <a:cubicBezTo>
                        <a:pt x="6339" y="4558"/>
                        <a:pt x="6183" y="4666"/>
                        <a:pt x="6043" y="4796"/>
                      </a:cubicBezTo>
                      <a:cubicBezTo>
                        <a:pt x="5940" y="4893"/>
                        <a:pt x="5851" y="5001"/>
                        <a:pt x="5784" y="5125"/>
                      </a:cubicBezTo>
                      <a:cubicBezTo>
                        <a:pt x="5678" y="5321"/>
                        <a:pt x="5647" y="5530"/>
                        <a:pt x="5671" y="5751"/>
                      </a:cubicBezTo>
                      <a:cubicBezTo>
                        <a:pt x="5688" y="5915"/>
                        <a:pt x="5726" y="6077"/>
                        <a:pt x="5774" y="6236"/>
                      </a:cubicBezTo>
                      <a:cubicBezTo>
                        <a:pt x="5793" y="6300"/>
                        <a:pt x="5791" y="6357"/>
                        <a:pt x="5764" y="6421"/>
                      </a:cubicBezTo>
                      <a:cubicBezTo>
                        <a:pt x="5630" y="6741"/>
                        <a:pt x="5625" y="7070"/>
                        <a:pt x="5716" y="7403"/>
                      </a:cubicBezTo>
                      <a:cubicBezTo>
                        <a:pt x="5799" y="7712"/>
                        <a:pt x="5958" y="7978"/>
                        <a:pt x="6190" y="8198"/>
                      </a:cubicBezTo>
                      <a:cubicBezTo>
                        <a:pt x="6238" y="8243"/>
                        <a:pt x="6261" y="8291"/>
                        <a:pt x="6273" y="8355"/>
                      </a:cubicBezTo>
                      <a:cubicBezTo>
                        <a:pt x="6338" y="8709"/>
                        <a:pt x="6394" y="9064"/>
                        <a:pt x="6441" y="9420"/>
                      </a:cubicBezTo>
                      <a:cubicBezTo>
                        <a:pt x="6483" y="9744"/>
                        <a:pt x="6517" y="10071"/>
                        <a:pt x="6538" y="10396"/>
                      </a:cubicBezTo>
                      <a:cubicBezTo>
                        <a:pt x="6573" y="10924"/>
                        <a:pt x="6581" y="11452"/>
                        <a:pt x="6553" y="11981"/>
                      </a:cubicBezTo>
                      <a:cubicBezTo>
                        <a:pt x="6537" y="12258"/>
                        <a:pt x="6514" y="12534"/>
                        <a:pt x="6479" y="12808"/>
                      </a:cubicBezTo>
                      <a:cubicBezTo>
                        <a:pt x="6360" y="13740"/>
                        <a:pt x="6125" y="14641"/>
                        <a:pt x="5727" y="15496"/>
                      </a:cubicBezTo>
                      <a:cubicBezTo>
                        <a:pt x="5533" y="15911"/>
                        <a:pt x="5296" y="16300"/>
                        <a:pt x="4999" y="16650"/>
                      </a:cubicBezTo>
                      <a:cubicBezTo>
                        <a:pt x="4936" y="16724"/>
                        <a:pt x="4867" y="16794"/>
                        <a:pt x="4804" y="16866"/>
                      </a:cubicBezTo>
                      <a:cubicBezTo>
                        <a:pt x="4776" y="16897"/>
                        <a:pt x="4744" y="16912"/>
                        <a:pt x="4704" y="16912"/>
                      </a:cubicBezTo>
                      <a:cubicBezTo>
                        <a:pt x="4703" y="16912"/>
                        <a:pt x="4701" y="16912"/>
                        <a:pt x="4700" y="16912"/>
                      </a:cubicBezTo>
                      <a:cubicBezTo>
                        <a:pt x="4685" y="16912"/>
                        <a:pt x="4671" y="16912"/>
                        <a:pt x="4656" y="16912"/>
                      </a:cubicBezTo>
                      <a:cubicBezTo>
                        <a:pt x="4627" y="16912"/>
                        <a:pt x="4599" y="16912"/>
                        <a:pt x="4570" y="16912"/>
                      </a:cubicBezTo>
                      <a:cubicBezTo>
                        <a:pt x="4182" y="16904"/>
                        <a:pt x="3809" y="16819"/>
                        <a:pt x="3451" y="16667"/>
                      </a:cubicBezTo>
                      <a:cubicBezTo>
                        <a:pt x="3077" y="16509"/>
                        <a:pt x="2735" y="16299"/>
                        <a:pt x="2443" y="16016"/>
                      </a:cubicBezTo>
                      <a:cubicBezTo>
                        <a:pt x="2146" y="15729"/>
                        <a:pt x="1920" y="15395"/>
                        <a:pt x="1794" y="14999"/>
                      </a:cubicBezTo>
                      <a:cubicBezTo>
                        <a:pt x="1789" y="14982"/>
                        <a:pt x="1784" y="14964"/>
                        <a:pt x="1777" y="14948"/>
                      </a:cubicBezTo>
                      <a:cubicBezTo>
                        <a:pt x="1765" y="14912"/>
                        <a:pt x="1775" y="14887"/>
                        <a:pt x="1806" y="14864"/>
                      </a:cubicBezTo>
                      <a:cubicBezTo>
                        <a:pt x="1941" y="14764"/>
                        <a:pt x="2073" y="14658"/>
                        <a:pt x="2199" y="14546"/>
                      </a:cubicBezTo>
                      <a:cubicBezTo>
                        <a:pt x="3233" y="13640"/>
                        <a:pt x="3973" y="12535"/>
                        <a:pt x="4430" y="11241"/>
                      </a:cubicBezTo>
                      <a:cubicBezTo>
                        <a:pt x="4593" y="10783"/>
                        <a:pt x="4706" y="10312"/>
                        <a:pt x="4771" y="9829"/>
                      </a:cubicBezTo>
                      <a:cubicBezTo>
                        <a:pt x="4834" y="9368"/>
                        <a:pt x="4853" y="8905"/>
                        <a:pt x="4827" y="8440"/>
                      </a:cubicBezTo>
                      <a:cubicBezTo>
                        <a:pt x="4806" y="8045"/>
                        <a:pt x="4771" y="7652"/>
                        <a:pt x="4739" y="7258"/>
                      </a:cubicBezTo>
                      <a:cubicBezTo>
                        <a:pt x="4704" y="6832"/>
                        <a:pt x="4676" y="6404"/>
                        <a:pt x="4691" y="5976"/>
                      </a:cubicBezTo>
                      <a:cubicBezTo>
                        <a:pt x="4704" y="5555"/>
                        <a:pt x="4757" y="5139"/>
                        <a:pt x="4883" y="4734"/>
                      </a:cubicBezTo>
                      <a:cubicBezTo>
                        <a:pt x="5037" y="4236"/>
                        <a:pt x="5303" y="3807"/>
                        <a:pt x="5667" y="3436"/>
                      </a:cubicBezTo>
                      <a:cubicBezTo>
                        <a:pt x="5923" y="3176"/>
                        <a:pt x="6211" y="2955"/>
                        <a:pt x="6514" y="2754"/>
                      </a:cubicBezTo>
                      <a:cubicBezTo>
                        <a:pt x="6888" y="2505"/>
                        <a:pt x="7283" y="2290"/>
                        <a:pt x="7676" y="2074"/>
                      </a:cubicBezTo>
                      <a:cubicBezTo>
                        <a:pt x="7998" y="1897"/>
                        <a:pt x="8320" y="1722"/>
                        <a:pt x="8633" y="1532"/>
                      </a:cubicBezTo>
                      <a:cubicBezTo>
                        <a:pt x="8974" y="1325"/>
                        <a:pt x="9305" y="1102"/>
                        <a:pt x="9606" y="838"/>
                      </a:cubicBezTo>
                      <a:cubicBezTo>
                        <a:pt x="9706" y="751"/>
                        <a:pt x="9800" y="655"/>
                        <a:pt x="9896" y="565"/>
                      </a:cubicBezTo>
                      <a:cubicBezTo>
                        <a:pt x="9913" y="549"/>
                        <a:pt x="9921" y="541"/>
                        <a:pt x="9932" y="541"/>
                      </a:cubicBezTo>
                      <a:close/>
                      <a:moveTo>
                        <a:pt x="13149" y="14145"/>
                      </a:moveTo>
                      <a:cubicBezTo>
                        <a:pt x="13181" y="14171"/>
                        <a:pt x="13191" y="14203"/>
                        <a:pt x="13206" y="14230"/>
                      </a:cubicBezTo>
                      <a:cubicBezTo>
                        <a:pt x="13589" y="14963"/>
                        <a:pt x="13976" y="15693"/>
                        <a:pt x="14372" y="16418"/>
                      </a:cubicBezTo>
                      <a:cubicBezTo>
                        <a:pt x="14591" y="16819"/>
                        <a:pt x="14812" y="17217"/>
                        <a:pt x="15032" y="17617"/>
                      </a:cubicBezTo>
                      <a:cubicBezTo>
                        <a:pt x="15044" y="17639"/>
                        <a:pt x="15055" y="17662"/>
                        <a:pt x="15069" y="17683"/>
                      </a:cubicBezTo>
                      <a:cubicBezTo>
                        <a:pt x="15081" y="17704"/>
                        <a:pt x="15083" y="17722"/>
                        <a:pt x="15064" y="17740"/>
                      </a:cubicBezTo>
                      <a:cubicBezTo>
                        <a:pt x="14924" y="17873"/>
                        <a:pt x="14780" y="18004"/>
                        <a:pt x="14613" y="18105"/>
                      </a:cubicBezTo>
                      <a:cubicBezTo>
                        <a:pt x="14588" y="18139"/>
                        <a:pt x="14552" y="18155"/>
                        <a:pt x="14520" y="18179"/>
                      </a:cubicBezTo>
                      <a:cubicBezTo>
                        <a:pt x="14129" y="18439"/>
                        <a:pt x="13707" y="18636"/>
                        <a:pt x="13267" y="18796"/>
                      </a:cubicBezTo>
                      <a:cubicBezTo>
                        <a:pt x="13072" y="18868"/>
                        <a:pt x="12873" y="18928"/>
                        <a:pt x="12672" y="18983"/>
                      </a:cubicBezTo>
                      <a:cubicBezTo>
                        <a:pt x="12653" y="18988"/>
                        <a:pt x="12640" y="18991"/>
                        <a:pt x="12630" y="18991"/>
                      </a:cubicBezTo>
                      <a:cubicBezTo>
                        <a:pt x="12611" y="18991"/>
                        <a:pt x="12602" y="18980"/>
                        <a:pt x="12583" y="18950"/>
                      </a:cubicBezTo>
                      <a:cubicBezTo>
                        <a:pt x="12492" y="18807"/>
                        <a:pt x="12405" y="18662"/>
                        <a:pt x="12312" y="18521"/>
                      </a:cubicBezTo>
                      <a:cubicBezTo>
                        <a:pt x="12284" y="18478"/>
                        <a:pt x="12283" y="18441"/>
                        <a:pt x="12296" y="18390"/>
                      </a:cubicBezTo>
                      <a:cubicBezTo>
                        <a:pt x="12468" y="17753"/>
                        <a:pt x="12641" y="17113"/>
                        <a:pt x="12811" y="16476"/>
                      </a:cubicBezTo>
                      <a:cubicBezTo>
                        <a:pt x="12898" y="16157"/>
                        <a:pt x="12982" y="15836"/>
                        <a:pt x="13067" y="15517"/>
                      </a:cubicBezTo>
                      <a:cubicBezTo>
                        <a:pt x="13079" y="15466"/>
                        <a:pt x="13093" y="15414"/>
                        <a:pt x="13105" y="15361"/>
                      </a:cubicBezTo>
                      <a:cubicBezTo>
                        <a:pt x="13122" y="15229"/>
                        <a:pt x="13143" y="15097"/>
                        <a:pt x="13155" y="14966"/>
                      </a:cubicBezTo>
                      <a:cubicBezTo>
                        <a:pt x="13177" y="14736"/>
                        <a:pt x="13177" y="14506"/>
                        <a:pt x="13154" y="14276"/>
                      </a:cubicBezTo>
                      <a:cubicBezTo>
                        <a:pt x="13150" y="14235"/>
                        <a:pt x="13141" y="14194"/>
                        <a:pt x="13149" y="14145"/>
                      </a:cubicBezTo>
                      <a:close/>
                      <a:moveTo>
                        <a:pt x="6366" y="16334"/>
                      </a:moveTo>
                      <a:lnTo>
                        <a:pt x="6366" y="16334"/>
                      </a:lnTo>
                      <a:cubicBezTo>
                        <a:pt x="6380" y="16346"/>
                        <a:pt x="6370" y="16355"/>
                        <a:pt x="6364" y="16365"/>
                      </a:cubicBezTo>
                      <a:cubicBezTo>
                        <a:pt x="6348" y="16397"/>
                        <a:pt x="6335" y="16431"/>
                        <a:pt x="6319" y="16463"/>
                      </a:cubicBezTo>
                      <a:cubicBezTo>
                        <a:pt x="5890" y="17292"/>
                        <a:pt x="5462" y="18121"/>
                        <a:pt x="5032" y="18951"/>
                      </a:cubicBezTo>
                      <a:cubicBezTo>
                        <a:pt x="5028" y="18960"/>
                        <a:pt x="5022" y="18970"/>
                        <a:pt x="5017" y="18979"/>
                      </a:cubicBezTo>
                      <a:cubicBezTo>
                        <a:pt x="4998" y="19013"/>
                        <a:pt x="4991" y="19024"/>
                        <a:pt x="4972" y="19024"/>
                      </a:cubicBezTo>
                      <a:cubicBezTo>
                        <a:pt x="4963" y="19024"/>
                        <a:pt x="4951" y="19022"/>
                        <a:pt x="4934" y="19018"/>
                      </a:cubicBezTo>
                      <a:cubicBezTo>
                        <a:pt x="4744" y="18971"/>
                        <a:pt x="4564" y="18900"/>
                        <a:pt x="4391" y="18812"/>
                      </a:cubicBezTo>
                      <a:cubicBezTo>
                        <a:pt x="4383" y="18807"/>
                        <a:pt x="4374" y="18798"/>
                        <a:pt x="4367" y="18792"/>
                      </a:cubicBezTo>
                      <a:cubicBezTo>
                        <a:pt x="4323" y="18784"/>
                        <a:pt x="4288" y="18757"/>
                        <a:pt x="4251" y="18736"/>
                      </a:cubicBezTo>
                      <a:cubicBezTo>
                        <a:pt x="3951" y="18566"/>
                        <a:pt x="3679" y="18352"/>
                        <a:pt x="3425" y="18116"/>
                      </a:cubicBezTo>
                      <a:cubicBezTo>
                        <a:pt x="3188" y="17896"/>
                        <a:pt x="2970" y="17657"/>
                        <a:pt x="2768" y="17403"/>
                      </a:cubicBezTo>
                      <a:cubicBezTo>
                        <a:pt x="2767" y="17401"/>
                        <a:pt x="2765" y="17398"/>
                        <a:pt x="2762" y="17396"/>
                      </a:cubicBezTo>
                      <a:cubicBezTo>
                        <a:pt x="2725" y="17360"/>
                        <a:pt x="2715" y="17321"/>
                        <a:pt x="2742" y="17272"/>
                      </a:cubicBezTo>
                      <a:cubicBezTo>
                        <a:pt x="2771" y="17217"/>
                        <a:pt x="2792" y="17160"/>
                        <a:pt x="2816" y="17103"/>
                      </a:cubicBezTo>
                      <a:cubicBezTo>
                        <a:pt x="2866" y="16991"/>
                        <a:pt x="2915" y="16879"/>
                        <a:pt x="2965" y="16769"/>
                      </a:cubicBezTo>
                      <a:cubicBezTo>
                        <a:pt x="2980" y="16735"/>
                        <a:pt x="2987" y="16720"/>
                        <a:pt x="3001" y="16720"/>
                      </a:cubicBezTo>
                      <a:cubicBezTo>
                        <a:pt x="3012" y="16720"/>
                        <a:pt x="3027" y="16728"/>
                        <a:pt x="3052" y="16741"/>
                      </a:cubicBezTo>
                      <a:cubicBezTo>
                        <a:pt x="3224" y="16831"/>
                        <a:pt x="3402" y="16909"/>
                        <a:pt x="3586" y="16972"/>
                      </a:cubicBezTo>
                      <a:cubicBezTo>
                        <a:pt x="3915" y="17084"/>
                        <a:pt x="4252" y="17151"/>
                        <a:pt x="4600" y="17151"/>
                      </a:cubicBezTo>
                      <a:cubicBezTo>
                        <a:pt x="4610" y="17151"/>
                        <a:pt x="4621" y="17151"/>
                        <a:pt x="4631" y="17150"/>
                      </a:cubicBezTo>
                      <a:cubicBezTo>
                        <a:pt x="4790" y="17149"/>
                        <a:pt x="4947" y="17131"/>
                        <a:pt x="5102" y="17098"/>
                      </a:cubicBezTo>
                      <a:cubicBezTo>
                        <a:pt x="5137" y="17092"/>
                        <a:pt x="5173" y="17084"/>
                        <a:pt x="5208" y="17078"/>
                      </a:cubicBezTo>
                      <a:cubicBezTo>
                        <a:pt x="5272" y="17057"/>
                        <a:pt x="5336" y="17036"/>
                        <a:pt x="5400" y="17014"/>
                      </a:cubicBezTo>
                      <a:cubicBezTo>
                        <a:pt x="5735" y="16891"/>
                        <a:pt x="6020" y="16693"/>
                        <a:pt x="6265" y="16435"/>
                      </a:cubicBezTo>
                      <a:cubicBezTo>
                        <a:pt x="6292" y="16406"/>
                        <a:pt x="6313" y="16372"/>
                        <a:pt x="6348" y="16354"/>
                      </a:cubicBezTo>
                      <a:cubicBezTo>
                        <a:pt x="6355" y="16348"/>
                        <a:pt x="6364" y="16336"/>
                        <a:pt x="6366" y="16334"/>
                      </a:cubicBezTo>
                      <a:close/>
                      <a:moveTo>
                        <a:pt x="9909" y="11486"/>
                      </a:moveTo>
                      <a:cubicBezTo>
                        <a:pt x="9917" y="11486"/>
                        <a:pt x="9925" y="11487"/>
                        <a:pt x="9935" y="11489"/>
                      </a:cubicBezTo>
                      <a:cubicBezTo>
                        <a:pt x="10172" y="11545"/>
                        <a:pt x="10410" y="11598"/>
                        <a:pt x="10650" y="11648"/>
                      </a:cubicBezTo>
                      <a:cubicBezTo>
                        <a:pt x="10875" y="11696"/>
                        <a:pt x="11093" y="11767"/>
                        <a:pt x="11300" y="11870"/>
                      </a:cubicBezTo>
                      <a:cubicBezTo>
                        <a:pt x="11827" y="12132"/>
                        <a:pt x="12230" y="12526"/>
                        <a:pt x="12520" y="13037"/>
                      </a:cubicBezTo>
                      <a:cubicBezTo>
                        <a:pt x="12739" y="13423"/>
                        <a:pt x="12867" y="13839"/>
                        <a:pt x="12913" y="14281"/>
                      </a:cubicBezTo>
                      <a:cubicBezTo>
                        <a:pt x="12960" y="14734"/>
                        <a:pt x="12912" y="15178"/>
                        <a:pt x="12794" y="15616"/>
                      </a:cubicBezTo>
                      <a:lnTo>
                        <a:pt x="11824" y="19215"/>
                      </a:lnTo>
                      <a:cubicBezTo>
                        <a:pt x="11793" y="19329"/>
                        <a:pt x="11793" y="19329"/>
                        <a:pt x="11680" y="19355"/>
                      </a:cubicBezTo>
                      <a:cubicBezTo>
                        <a:pt x="11213" y="19468"/>
                        <a:pt x="10741" y="19560"/>
                        <a:pt x="10265" y="19631"/>
                      </a:cubicBezTo>
                      <a:cubicBezTo>
                        <a:pt x="9931" y="19681"/>
                        <a:pt x="9594" y="19721"/>
                        <a:pt x="9259" y="19750"/>
                      </a:cubicBezTo>
                      <a:cubicBezTo>
                        <a:pt x="8929" y="19777"/>
                        <a:pt x="8599" y="19793"/>
                        <a:pt x="8268" y="19794"/>
                      </a:cubicBezTo>
                      <a:cubicBezTo>
                        <a:pt x="8255" y="19794"/>
                        <a:pt x="8242" y="19794"/>
                        <a:pt x="8229" y="19794"/>
                      </a:cubicBezTo>
                      <a:cubicBezTo>
                        <a:pt x="7894" y="19794"/>
                        <a:pt x="7558" y="19781"/>
                        <a:pt x="7225" y="19742"/>
                      </a:cubicBezTo>
                      <a:cubicBezTo>
                        <a:pt x="6770" y="19690"/>
                        <a:pt x="6324" y="19603"/>
                        <a:pt x="5894" y="19443"/>
                      </a:cubicBezTo>
                      <a:cubicBezTo>
                        <a:pt x="5826" y="19417"/>
                        <a:pt x="5760" y="19387"/>
                        <a:pt x="5694" y="19361"/>
                      </a:cubicBezTo>
                      <a:cubicBezTo>
                        <a:pt x="5667" y="19351"/>
                        <a:pt x="5655" y="19332"/>
                        <a:pt x="5651" y="19305"/>
                      </a:cubicBezTo>
                      <a:cubicBezTo>
                        <a:pt x="5641" y="19221"/>
                        <a:pt x="5631" y="19135"/>
                        <a:pt x="5622" y="19048"/>
                      </a:cubicBezTo>
                      <a:cubicBezTo>
                        <a:pt x="5604" y="18877"/>
                        <a:pt x="5590" y="18705"/>
                        <a:pt x="5569" y="18534"/>
                      </a:cubicBezTo>
                      <a:cubicBezTo>
                        <a:pt x="5562" y="18474"/>
                        <a:pt x="5573" y="18422"/>
                        <a:pt x="5601" y="18370"/>
                      </a:cubicBezTo>
                      <a:cubicBezTo>
                        <a:pt x="5919" y="17758"/>
                        <a:pt x="6237" y="17145"/>
                        <a:pt x="6555" y="16533"/>
                      </a:cubicBezTo>
                      <a:cubicBezTo>
                        <a:pt x="6899" y="15874"/>
                        <a:pt x="7247" y="15215"/>
                        <a:pt x="7590" y="14556"/>
                      </a:cubicBezTo>
                      <a:cubicBezTo>
                        <a:pt x="7746" y="14256"/>
                        <a:pt x="7873" y="13945"/>
                        <a:pt x="7957" y="13616"/>
                      </a:cubicBezTo>
                      <a:cubicBezTo>
                        <a:pt x="8001" y="13448"/>
                        <a:pt x="8026" y="13277"/>
                        <a:pt x="8027" y="13104"/>
                      </a:cubicBezTo>
                      <a:cubicBezTo>
                        <a:pt x="8028" y="12703"/>
                        <a:pt x="7880" y="12362"/>
                        <a:pt x="7593" y="12083"/>
                      </a:cubicBezTo>
                      <a:cubicBezTo>
                        <a:pt x="7580" y="12069"/>
                        <a:pt x="7567" y="12058"/>
                        <a:pt x="7555" y="12046"/>
                      </a:cubicBezTo>
                      <a:cubicBezTo>
                        <a:pt x="7523" y="12017"/>
                        <a:pt x="7482" y="11992"/>
                        <a:pt x="7462" y="11956"/>
                      </a:cubicBezTo>
                      <a:cubicBezTo>
                        <a:pt x="7438" y="11913"/>
                        <a:pt x="7456" y="11858"/>
                        <a:pt x="7453" y="11807"/>
                      </a:cubicBezTo>
                      <a:cubicBezTo>
                        <a:pt x="7452" y="11777"/>
                        <a:pt x="7453" y="11745"/>
                        <a:pt x="7453" y="11695"/>
                      </a:cubicBezTo>
                      <a:cubicBezTo>
                        <a:pt x="7508" y="11727"/>
                        <a:pt x="7545" y="11748"/>
                        <a:pt x="7582" y="11767"/>
                      </a:cubicBezTo>
                      <a:cubicBezTo>
                        <a:pt x="7817" y="11903"/>
                        <a:pt x="8063" y="12011"/>
                        <a:pt x="8330" y="12067"/>
                      </a:cubicBezTo>
                      <a:cubicBezTo>
                        <a:pt x="8454" y="12093"/>
                        <a:pt x="8575" y="12106"/>
                        <a:pt x="8691" y="12106"/>
                      </a:cubicBezTo>
                      <a:cubicBezTo>
                        <a:pt x="9094" y="12106"/>
                        <a:pt x="9448" y="11950"/>
                        <a:pt x="9752" y="11631"/>
                      </a:cubicBezTo>
                      <a:cubicBezTo>
                        <a:pt x="9787" y="11595"/>
                        <a:pt x="9820" y="11557"/>
                        <a:pt x="9851" y="11518"/>
                      </a:cubicBezTo>
                      <a:cubicBezTo>
                        <a:pt x="9869" y="11496"/>
                        <a:pt x="9885" y="11486"/>
                        <a:pt x="9909" y="11486"/>
                      </a:cubicBezTo>
                      <a:close/>
                      <a:moveTo>
                        <a:pt x="5344" y="18878"/>
                      </a:moveTo>
                      <a:cubicBezTo>
                        <a:pt x="5350" y="18879"/>
                        <a:pt x="5357" y="18879"/>
                        <a:pt x="5363" y="18880"/>
                      </a:cubicBezTo>
                      <a:cubicBezTo>
                        <a:pt x="5375" y="18995"/>
                        <a:pt x="5389" y="19108"/>
                        <a:pt x="5399" y="19222"/>
                      </a:cubicBezTo>
                      <a:cubicBezTo>
                        <a:pt x="5401" y="19250"/>
                        <a:pt x="5400" y="19280"/>
                        <a:pt x="5406" y="19308"/>
                      </a:cubicBezTo>
                      <a:cubicBezTo>
                        <a:pt x="5419" y="19357"/>
                        <a:pt x="5404" y="19395"/>
                        <a:pt x="5368" y="19432"/>
                      </a:cubicBezTo>
                      <a:cubicBezTo>
                        <a:pt x="4933" y="19889"/>
                        <a:pt x="4599" y="20414"/>
                        <a:pt x="4324" y="20979"/>
                      </a:cubicBezTo>
                      <a:cubicBezTo>
                        <a:pt x="4035" y="21580"/>
                        <a:pt x="3820" y="22208"/>
                        <a:pt x="3655" y="22852"/>
                      </a:cubicBezTo>
                      <a:cubicBezTo>
                        <a:pt x="3534" y="23322"/>
                        <a:pt x="3438" y="23796"/>
                        <a:pt x="3369" y="24276"/>
                      </a:cubicBezTo>
                      <a:cubicBezTo>
                        <a:pt x="3364" y="24304"/>
                        <a:pt x="3358" y="24331"/>
                        <a:pt x="3352" y="24361"/>
                      </a:cubicBezTo>
                      <a:cubicBezTo>
                        <a:pt x="3342" y="24355"/>
                        <a:pt x="3334" y="24354"/>
                        <a:pt x="3332" y="24350"/>
                      </a:cubicBezTo>
                      <a:cubicBezTo>
                        <a:pt x="3219" y="24159"/>
                        <a:pt x="3113" y="23963"/>
                        <a:pt x="3018" y="23761"/>
                      </a:cubicBezTo>
                      <a:cubicBezTo>
                        <a:pt x="2993" y="23705"/>
                        <a:pt x="2990" y="23655"/>
                        <a:pt x="3015" y="23599"/>
                      </a:cubicBezTo>
                      <a:cubicBezTo>
                        <a:pt x="3096" y="23426"/>
                        <a:pt x="3173" y="23252"/>
                        <a:pt x="3255" y="23081"/>
                      </a:cubicBezTo>
                      <a:cubicBezTo>
                        <a:pt x="3691" y="22143"/>
                        <a:pt x="4152" y="21218"/>
                        <a:pt x="4620" y="20297"/>
                      </a:cubicBezTo>
                      <a:cubicBezTo>
                        <a:pt x="4851" y="19843"/>
                        <a:pt x="5083" y="19388"/>
                        <a:pt x="5314" y="18934"/>
                      </a:cubicBezTo>
                      <a:cubicBezTo>
                        <a:pt x="5324" y="18915"/>
                        <a:pt x="5333" y="18898"/>
                        <a:pt x="5344" y="18878"/>
                      </a:cubicBezTo>
                      <a:close/>
                      <a:moveTo>
                        <a:pt x="19941" y="13969"/>
                      </a:moveTo>
                      <a:cubicBezTo>
                        <a:pt x="19962" y="13969"/>
                        <a:pt x="19984" y="13973"/>
                        <a:pt x="20008" y="13982"/>
                      </a:cubicBezTo>
                      <a:cubicBezTo>
                        <a:pt x="20114" y="14017"/>
                        <a:pt x="20222" y="14041"/>
                        <a:pt x="20329" y="14071"/>
                      </a:cubicBezTo>
                      <a:cubicBezTo>
                        <a:pt x="20403" y="14091"/>
                        <a:pt x="20465" y="14131"/>
                        <a:pt x="20520" y="14185"/>
                      </a:cubicBezTo>
                      <a:cubicBezTo>
                        <a:pt x="20609" y="14270"/>
                        <a:pt x="20690" y="14361"/>
                        <a:pt x="20767" y="14456"/>
                      </a:cubicBezTo>
                      <a:cubicBezTo>
                        <a:pt x="21115" y="14888"/>
                        <a:pt x="21420" y="15348"/>
                        <a:pt x="21692" y="15830"/>
                      </a:cubicBezTo>
                      <a:cubicBezTo>
                        <a:pt x="21701" y="15846"/>
                        <a:pt x="21706" y="15862"/>
                        <a:pt x="21712" y="15879"/>
                      </a:cubicBezTo>
                      <a:cubicBezTo>
                        <a:pt x="21790" y="15996"/>
                        <a:pt x="21845" y="16125"/>
                        <a:pt x="21896" y="16255"/>
                      </a:cubicBezTo>
                      <a:cubicBezTo>
                        <a:pt x="21919" y="16312"/>
                        <a:pt x="21908" y="16368"/>
                        <a:pt x="21895" y="16425"/>
                      </a:cubicBezTo>
                      <a:cubicBezTo>
                        <a:pt x="21847" y="16611"/>
                        <a:pt x="21803" y="16800"/>
                        <a:pt x="21752" y="16987"/>
                      </a:cubicBezTo>
                      <a:cubicBezTo>
                        <a:pt x="21378" y="18388"/>
                        <a:pt x="20966" y="19779"/>
                        <a:pt x="20502" y="21154"/>
                      </a:cubicBezTo>
                      <a:cubicBezTo>
                        <a:pt x="20284" y="21800"/>
                        <a:pt x="20052" y="22442"/>
                        <a:pt x="19787" y="23071"/>
                      </a:cubicBezTo>
                      <a:cubicBezTo>
                        <a:pt x="19670" y="23348"/>
                        <a:pt x="19546" y="23624"/>
                        <a:pt x="19404" y="23889"/>
                      </a:cubicBezTo>
                      <a:cubicBezTo>
                        <a:pt x="19320" y="24044"/>
                        <a:pt x="19234" y="24200"/>
                        <a:pt x="19123" y="24336"/>
                      </a:cubicBezTo>
                      <a:cubicBezTo>
                        <a:pt x="18902" y="24606"/>
                        <a:pt x="18616" y="24776"/>
                        <a:pt x="18277" y="24858"/>
                      </a:cubicBezTo>
                      <a:cubicBezTo>
                        <a:pt x="18276" y="24859"/>
                        <a:pt x="18275" y="24859"/>
                        <a:pt x="18273" y="24859"/>
                      </a:cubicBezTo>
                      <a:cubicBezTo>
                        <a:pt x="18267" y="24859"/>
                        <a:pt x="18262" y="24857"/>
                        <a:pt x="18256" y="24857"/>
                      </a:cubicBezTo>
                      <a:cubicBezTo>
                        <a:pt x="18152" y="24889"/>
                        <a:pt x="18046" y="24901"/>
                        <a:pt x="17941" y="24901"/>
                      </a:cubicBezTo>
                      <a:cubicBezTo>
                        <a:pt x="17891" y="24901"/>
                        <a:pt x="17841" y="24898"/>
                        <a:pt x="17791" y="24893"/>
                      </a:cubicBezTo>
                      <a:cubicBezTo>
                        <a:pt x="17399" y="24857"/>
                        <a:pt x="17048" y="24709"/>
                        <a:pt x="16728" y="24483"/>
                      </a:cubicBezTo>
                      <a:cubicBezTo>
                        <a:pt x="16511" y="24329"/>
                        <a:pt x="16317" y="24148"/>
                        <a:pt x="16132" y="23955"/>
                      </a:cubicBezTo>
                      <a:cubicBezTo>
                        <a:pt x="15851" y="23662"/>
                        <a:pt x="15594" y="23346"/>
                        <a:pt x="15349" y="23022"/>
                      </a:cubicBezTo>
                      <a:cubicBezTo>
                        <a:pt x="14886" y="22409"/>
                        <a:pt x="14445" y="21780"/>
                        <a:pt x="14013" y="21142"/>
                      </a:cubicBezTo>
                      <a:cubicBezTo>
                        <a:pt x="13604" y="20538"/>
                        <a:pt x="13208" y="19927"/>
                        <a:pt x="12816" y="19311"/>
                      </a:cubicBezTo>
                      <a:cubicBezTo>
                        <a:pt x="12797" y="19281"/>
                        <a:pt x="12770" y="19256"/>
                        <a:pt x="12766" y="19214"/>
                      </a:cubicBezTo>
                      <a:cubicBezTo>
                        <a:pt x="12800" y="19203"/>
                        <a:pt x="12834" y="19193"/>
                        <a:pt x="12868" y="19183"/>
                      </a:cubicBezTo>
                      <a:cubicBezTo>
                        <a:pt x="13387" y="19033"/>
                        <a:pt x="13888" y="18838"/>
                        <a:pt x="14357" y="18568"/>
                      </a:cubicBezTo>
                      <a:cubicBezTo>
                        <a:pt x="14645" y="18404"/>
                        <a:pt x="14916" y="18216"/>
                        <a:pt x="15159" y="17990"/>
                      </a:cubicBezTo>
                      <a:cubicBezTo>
                        <a:pt x="15172" y="17977"/>
                        <a:pt x="15187" y="17964"/>
                        <a:pt x="15202" y="17956"/>
                      </a:cubicBezTo>
                      <a:cubicBezTo>
                        <a:pt x="15204" y="17955"/>
                        <a:pt x="15206" y="17955"/>
                        <a:pt x="15208" y="17955"/>
                      </a:cubicBezTo>
                      <a:cubicBezTo>
                        <a:pt x="15216" y="17955"/>
                        <a:pt x="15223" y="17962"/>
                        <a:pt x="15226" y="17971"/>
                      </a:cubicBezTo>
                      <a:cubicBezTo>
                        <a:pt x="15238" y="17988"/>
                        <a:pt x="15251" y="18005"/>
                        <a:pt x="15262" y="18023"/>
                      </a:cubicBezTo>
                      <a:cubicBezTo>
                        <a:pt x="15830" y="19047"/>
                        <a:pt x="16440" y="20049"/>
                        <a:pt x="17046" y="21051"/>
                      </a:cubicBezTo>
                      <a:cubicBezTo>
                        <a:pt x="17133" y="21195"/>
                        <a:pt x="17226" y="21336"/>
                        <a:pt x="17330" y="21470"/>
                      </a:cubicBezTo>
                      <a:cubicBezTo>
                        <a:pt x="17395" y="21553"/>
                        <a:pt x="17460" y="21634"/>
                        <a:pt x="17544" y="21698"/>
                      </a:cubicBezTo>
                      <a:cubicBezTo>
                        <a:pt x="17571" y="21719"/>
                        <a:pt x="17602" y="21740"/>
                        <a:pt x="17635" y="21755"/>
                      </a:cubicBezTo>
                      <a:cubicBezTo>
                        <a:pt x="17668" y="21771"/>
                        <a:pt x="17700" y="21779"/>
                        <a:pt x="17732" y="21779"/>
                      </a:cubicBezTo>
                      <a:cubicBezTo>
                        <a:pt x="17771" y="21779"/>
                        <a:pt x="17810" y="21767"/>
                        <a:pt x="17847" y="21739"/>
                      </a:cubicBezTo>
                      <a:cubicBezTo>
                        <a:pt x="17869" y="21722"/>
                        <a:pt x="17893" y="21704"/>
                        <a:pt x="17915" y="21688"/>
                      </a:cubicBezTo>
                      <a:cubicBezTo>
                        <a:pt x="17917" y="21683"/>
                        <a:pt x="17917" y="21680"/>
                        <a:pt x="17919" y="21677"/>
                      </a:cubicBezTo>
                      <a:cubicBezTo>
                        <a:pt x="18184" y="21393"/>
                        <a:pt x="18370" y="21057"/>
                        <a:pt x="18529" y="20706"/>
                      </a:cubicBezTo>
                      <a:cubicBezTo>
                        <a:pt x="18631" y="20484"/>
                        <a:pt x="18720" y="20257"/>
                        <a:pt x="18805" y="20029"/>
                      </a:cubicBezTo>
                      <a:cubicBezTo>
                        <a:pt x="18959" y="19612"/>
                        <a:pt x="19136" y="19202"/>
                        <a:pt x="19305" y="18792"/>
                      </a:cubicBezTo>
                      <a:cubicBezTo>
                        <a:pt x="19631" y="18001"/>
                        <a:pt x="19932" y="17203"/>
                        <a:pt x="20240" y="16406"/>
                      </a:cubicBezTo>
                      <a:cubicBezTo>
                        <a:pt x="20270" y="16329"/>
                        <a:pt x="20258" y="16271"/>
                        <a:pt x="20207" y="16209"/>
                      </a:cubicBezTo>
                      <a:cubicBezTo>
                        <a:pt x="19998" y="15952"/>
                        <a:pt x="19794" y="15693"/>
                        <a:pt x="19587" y="15435"/>
                      </a:cubicBezTo>
                      <a:cubicBezTo>
                        <a:pt x="19571" y="15416"/>
                        <a:pt x="19555" y="15395"/>
                        <a:pt x="19540" y="15376"/>
                      </a:cubicBezTo>
                      <a:cubicBezTo>
                        <a:pt x="19526" y="15359"/>
                        <a:pt x="19527" y="15343"/>
                        <a:pt x="19545" y="15331"/>
                      </a:cubicBezTo>
                      <a:cubicBezTo>
                        <a:pt x="19570" y="15316"/>
                        <a:pt x="19596" y="15302"/>
                        <a:pt x="19619" y="15287"/>
                      </a:cubicBezTo>
                      <a:cubicBezTo>
                        <a:pt x="19804" y="15183"/>
                        <a:pt x="19988" y="15078"/>
                        <a:pt x="20172" y="14974"/>
                      </a:cubicBezTo>
                      <a:cubicBezTo>
                        <a:pt x="20197" y="14960"/>
                        <a:pt x="20223" y="14946"/>
                        <a:pt x="20244" y="14928"/>
                      </a:cubicBezTo>
                      <a:cubicBezTo>
                        <a:pt x="20289" y="14890"/>
                        <a:pt x="20299" y="14832"/>
                        <a:pt x="20270" y="14782"/>
                      </a:cubicBezTo>
                      <a:cubicBezTo>
                        <a:pt x="20248" y="14742"/>
                        <a:pt x="20210" y="14719"/>
                        <a:pt x="20167" y="14719"/>
                      </a:cubicBezTo>
                      <a:cubicBezTo>
                        <a:pt x="20153" y="14719"/>
                        <a:pt x="20137" y="14722"/>
                        <a:pt x="20122" y="14728"/>
                      </a:cubicBezTo>
                      <a:cubicBezTo>
                        <a:pt x="20095" y="14738"/>
                        <a:pt x="20070" y="14754"/>
                        <a:pt x="20045" y="14768"/>
                      </a:cubicBezTo>
                      <a:cubicBezTo>
                        <a:pt x="19849" y="14878"/>
                        <a:pt x="19652" y="14990"/>
                        <a:pt x="19455" y="15101"/>
                      </a:cubicBezTo>
                      <a:cubicBezTo>
                        <a:pt x="19423" y="15118"/>
                        <a:pt x="19391" y="15133"/>
                        <a:pt x="19359" y="15149"/>
                      </a:cubicBezTo>
                      <a:cubicBezTo>
                        <a:pt x="19259" y="15224"/>
                        <a:pt x="19146" y="15276"/>
                        <a:pt x="19036" y="15332"/>
                      </a:cubicBezTo>
                      <a:cubicBezTo>
                        <a:pt x="19137" y="15249"/>
                        <a:pt x="19241" y="15169"/>
                        <a:pt x="19356" y="15104"/>
                      </a:cubicBezTo>
                      <a:cubicBezTo>
                        <a:pt x="19385" y="15082"/>
                        <a:pt x="19412" y="15059"/>
                        <a:pt x="19442" y="15039"/>
                      </a:cubicBezTo>
                      <a:cubicBezTo>
                        <a:pt x="19623" y="14911"/>
                        <a:pt x="19804" y="14783"/>
                        <a:pt x="19987" y="14655"/>
                      </a:cubicBezTo>
                      <a:cubicBezTo>
                        <a:pt x="20009" y="14639"/>
                        <a:pt x="20035" y="14623"/>
                        <a:pt x="20054" y="14603"/>
                      </a:cubicBezTo>
                      <a:cubicBezTo>
                        <a:pt x="20099" y="14557"/>
                        <a:pt x="20101" y="14495"/>
                        <a:pt x="20063" y="14446"/>
                      </a:cubicBezTo>
                      <a:cubicBezTo>
                        <a:pt x="20039" y="14417"/>
                        <a:pt x="20005" y="14400"/>
                        <a:pt x="19969" y="14400"/>
                      </a:cubicBezTo>
                      <a:cubicBezTo>
                        <a:pt x="19952" y="14400"/>
                        <a:pt x="19934" y="14404"/>
                        <a:pt x="19917" y="14413"/>
                      </a:cubicBezTo>
                      <a:cubicBezTo>
                        <a:pt x="19889" y="14428"/>
                        <a:pt x="19863" y="14447"/>
                        <a:pt x="19837" y="14465"/>
                      </a:cubicBezTo>
                      <a:cubicBezTo>
                        <a:pt x="19549" y="14666"/>
                        <a:pt x="19262" y="14869"/>
                        <a:pt x="18974" y="15071"/>
                      </a:cubicBezTo>
                      <a:cubicBezTo>
                        <a:pt x="18945" y="15091"/>
                        <a:pt x="18914" y="15109"/>
                        <a:pt x="18884" y="15128"/>
                      </a:cubicBezTo>
                      <a:cubicBezTo>
                        <a:pt x="18848" y="15168"/>
                        <a:pt x="18801" y="15194"/>
                        <a:pt x="18757" y="15224"/>
                      </a:cubicBezTo>
                      <a:cubicBezTo>
                        <a:pt x="18738" y="15236"/>
                        <a:pt x="18721" y="15255"/>
                        <a:pt x="18692" y="15255"/>
                      </a:cubicBezTo>
                      <a:cubicBezTo>
                        <a:pt x="18749" y="15204"/>
                        <a:pt x="18798" y="15149"/>
                        <a:pt x="18863" y="15111"/>
                      </a:cubicBezTo>
                      <a:lnTo>
                        <a:pt x="19325" y="14706"/>
                      </a:lnTo>
                      <a:cubicBezTo>
                        <a:pt x="19463" y="14585"/>
                        <a:pt x="19602" y="14466"/>
                        <a:pt x="19740" y="14347"/>
                      </a:cubicBezTo>
                      <a:cubicBezTo>
                        <a:pt x="19757" y="14333"/>
                        <a:pt x="19773" y="14320"/>
                        <a:pt x="19789" y="14305"/>
                      </a:cubicBezTo>
                      <a:cubicBezTo>
                        <a:pt x="19868" y="14230"/>
                        <a:pt x="19860" y="14158"/>
                        <a:pt x="19772" y="14091"/>
                      </a:cubicBezTo>
                      <a:cubicBezTo>
                        <a:pt x="19753" y="14077"/>
                        <a:pt x="19751" y="14065"/>
                        <a:pt x="19766" y="14053"/>
                      </a:cubicBezTo>
                      <a:cubicBezTo>
                        <a:pt x="19785" y="14039"/>
                        <a:pt x="19807" y="14026"/>
                        <a:pt x="19828" y="14010"/>
                      </a:cubicBezTo>
                      <a:cubicBezTo>
                        <a:pt x="19864" y="13983"/>
                        <a:pt x="19900" y="13969"/>
                        <a:pt x="19941" y="13969"/>
                      </a:cubicBezTo>
                      <a:close/>
                      <a:moveTo>
                        <a:pt x="8843" y="24965"/>
                      </a:moveTo>
                      <a:cubicBezTo>
                        <a:pt x="8865" y="24965"/>
                        <a:pt x="8870" y="24986"/>
                        <a:pt x="8870" y="25004"/>
                      </a:cubicBezTo>
                      <a:cubicBezTo>
                        <a:pt x="8870" y="25084"/>
                        <a:pt x="8871" y="25162"/>
                        <a:pt x="8870" y="25242"/>
                      </a:cubicBezTo>
                      <a:cubicBezTo>
                        <a:pt x="8869" y="25393"/>
                        <a:pt x="8863" y="25543"/>
                        <a:pt x="8862" y="25695"/>
                      </a:cubicBezTo>
                      <a:cubicBezTo>
                        <a:pt x="8857" y="26331"/>
                        <a:pt x="8854" y="26968"/>
                        <a:pt x="8850" y="27604"/>
                      </a:cubicBezTo>
                      <a:cubicBezTo>
                        <a:pt x="8844" y="28522"/>
                        <a:pt x="8837" y="29438"/>
                        <a:pt x="8829" y="30355"/>
                      </a:cubicBezTo>
                      <a:cubicBezTo>
                        <a:pt x="8824" y="30798"/>
                        <a:pt x="8819" y="31239"/>
                        <a:pt x="8814" y="31683"/>
                      </a:cubicBezTo>
                      <a:cubicBezTo>
                        <a:pt x="8813" y="31702"/>
                        <a:pt x="8821" y="31726"/>
                        <a:pt x="8798" y="31751"/>
                      </a:cubicBezTo>
                      <a:cubicBezTo>
                        <a:pt x="8693" y="31645"/>
                        <a:pt x="8592" y="31541"/>
                        <a:pt x="8491" y="31438"/>
                      </a:cubicBezTo>
                      <a:cubicBezTo>
                        <a:pt x="8466" y="31413"/>
                        <a:pt x="8458" y="31386"/>
                        <a:pt x="8459" y="31351"/>
                      </a:cubicBezTo>
                      <a:cubicBezTo>
                        <a:pt x="8463" y="31279"/>
                        <a:pt x="8464" y="31207"/>
                        <a:pt x="8466" y="31136"/>
                      </a:cubicBezTo>
                      <a:cubicBezTo>
                        <a:pt x="8486" y="30561"/>
                        <a:pt x="8509" y="29986"/>
                        <a:pt x="8526" y="29411"/>
                      </a:cubicBezTo>
                      <a:cubicBezTo>
                        <a:pt x="8540" y="28908"/>
                        <a:pt x="8545" y="28405"/>
                        <a:pt x="8558" y="27902"/>
                      </a:cubicBezTo>
                      <a:cubicBezTo>
                        <a:pt x="8577" y="27186"/>
                        <a:pt x="8574" y="26471"/>
                        <a:pt x="8574" y="25756"/>
                      </a:cubicBezTo>
                      <a:cubicBezTo>
                        <a:pt x="8574" y="25526"/>
                        <a:pt x="8571" y="25295"/>
                        <a:pt x="8570" y="25065"/>
                      </a:cubicBezTo>
                      <a:cubicBezTo>
                        <a:pt x="8570" y="25044"/>
                        <a:pt x="8570" y="25023"/>
                        <a:pt x="8571" y="25001"/>
                      </a:cubicBezTo>
                      <a:cubicBezTo>
                        <a:pt x="8572" y="24984"/>
                        <a:pt x="8580" y="24970"/>
                        <a:pt x="8595" y="24970"/>
                      </a:cubicBezTo>
                      <a:cubicBezTo>
                        <a:pt x="8678" y="24967"/>
                        <a:pt x="8761" y="24965"/>
                        <a:pt x="8843" y="24965"/>
                      </a:cubicBezTo>
                      <a:close/>
                      <a:moveTo>
                        <a:pt x="8433" y="32321"/>
                      </a:moveTo>
                      <a:cubicBezTo>
                        <a:pt x="8445" y="32321"/>
                        <a:pt x="8454" y="32330"/>
                        <a:pt x="8463" y="32336"/>
                      </a:cubicBezTo>
                      <a:cubicBezTo>
                        <a:pt x="8565" y="32397"/>
                        <a:pt x="8665" y="32459"/>
                        <a:pt x="8767" y="32519"/>
                      </a:cubicBezTo>
                      <a:cubicBezTo>
                        <a:pt x="8796" y="32536"/>
                        <a:pt x="8808" y="32553"/>
                        <a:pt x="8808" y="32587"/>
                      </a:cubicBezTo>
                      <a:cubicBezTo>
                        <a:pt x="8807" y="32701"/>
                        <a:pt x="8808" y="32815"/>
                        <a:pt x="8808" y="32936"/>
                      </a:cubicBezTo>
                      <a:cubicBezTo>
                        <a:pt x="8772" y="32931"/>
                        <a:pt x="8765" y="32912"/>
                        <a:pt x="8753" y="32899"/>
                      </a:cubicBezTo>
                      <a:cubicBezTo>
                        <a:pt x="8655" y="32776"/>
                        <a:pt x="8560" y="32650"/>
                        <a:pt x="8458" y="32530"/>
                      </a:cubicBezTo>
                      <a:cubicBezTo>
                        <a:pt x="8417" y="32480"/>
                        <a:pt x="8400" y="32433"/>
                        <a:pt x="8413" y="32372"/>
                      </a:cubicBezTo>
                      <a:cubicBezTo>
                        <a:pt x="8416" y="32356"/>
                        <a:pt x="8411" y="32337"/>
                        <a:pt x="8426" y="32322"/>
                      </a:cubicBezTo>
                      <a:cubicBezTo>
                        <a:pt x="8429" y="32321"/>
                        <a:pt x="8431" y="32321"/>
                        <a:pt x="8433" y="32321"/>
                      </a:cubicBezTo>
                      <a:close/>
                      <a:moveTo>
                        <a:pt x="2607" y="17607"/>
                      </a:moveTo>
                      <a:cubicBezTo>
                        <a:pt x="2644" y="17633"/>
                        <a:pt x="2669" y="17674"/>
                        <a:pt x="2699" y="17709"/>
                      </a:cubicBezTo>
                      <a:cubicBezTo>
                        <a:pt x="2957" y="18015"/>
                        <a:pt x="3235" y="18299"/>
                        <a:pt x="3547" y="18551"/>
                      </a:cubicBezTo>
                      <a:cubicBezTo>
                        <a:pt x="3854" y="18797"/>
                        <a:pt x="4184" y="19007"/>
                        <a:pt x="4552" y="19150"/>
                      </a:cubicBezTo>
                      <a:cubicBezTo>
                        <a:pt x="4645" y="19187"/>
                        <a:pt x="4742" y="19216"/>
                        <a:pt x="4838" y="19247"/>
                      </a:cubicBezTo>
                      <a:cubicBezTo>
                        <a:pt x="4860" y="19254"/>
                        <a:pt x="4867" y="19267"/>
                        <a:pt x="4859" y="19286"/>
                      </a:cubicBezTo>
                      <a:cubicBezTo>
                        <a:pt x="4847" y="19311"/>
                        <a:pt x="4833" y="19337"/>
                        <a:pt x="4820" y="19363"/>
                      </a:cubicBezTo>
                      <a:cubicBezTo>
                        <a:pt x="4272" y="20436"/>
                        <a:pt x="3728" y="21514"/>
                        <a:pt x="3208" y="22604"/>
                      </a:cubicBezTo>
                      <a:cubicBezTo>
                        <a:pt x="3081" y="22870"/>
                        <a:pt x="2960" y="23138"/>
                        <a:pt x="2835" y="23405"/>
                      </a:cubicBezTo>
                      <a:cubicBezTo>
                        <a:pt x="2811" y="23456"/>
                        <a:pt x="2791" y="23510"/>
                        <a:pt x="2770" y="23564"/>
                      </a:cubicBezTo>
                      <a:cubicBezTo>
                        <a:pt x="2737" y="23648"/>
                        <a:pt x="2739" y="23733"/>
                        <a:pt x="2778" y="23816"/>
                      </a:cubicBezTo>
                      <a:cubicBezTo>
                        <a:pt x="2830" y="23922"/>
                        <a:pt x="2879" y="24030"/>
                        <a:pt x="2934" y="24135"/>
                      </a:cubicBezTo>
                      <a:cubicBezTo>
                        <a:pt x="3114" y="24479"/>
                        <a:pt x="3314" y="24811"/>
                        <a:pt x="3519" y="25141"/>
                      </a:cubicBezTo>
                      <a:cubicBezTo>
                        <a:pt x="4277" y="26358"/>
                        <a:pt x="5076" y="27548"/>
                        <a:pt x="5923" y="28706"/>
                      </a:cubicBezTo>
                      <a:cubicBezTo>
                        <a:pt x="6093" y="28938"/>
                        <a:pt x="6267" y="29168"/>
                        <a:pt x="6455" y="29385"/>
                      </a:cubicBezTo>
                      <a:cubicBezTo>
                        <a:pt x="6512" y="29451"/>
                        <a:pt x="6571" y="29513"/>
                        <a:pt x="6632" y="29574"/>
                      </a:cubicBezTo>
                      <a:cubicBezTo>
                        <a:pt x="6685" y="29628"/>
                        <a:pt x="6745" y="29656"/>
                        <a:pt x="6818" y="29656"/>
                      </a:cubicBezTo>
                      <a:cubicBezTo>
                        <a:pt x="6834" y="29656"/>
                        <a:pt x="6850" y="29655"/>
                        <a:pt x="6867" y="29652"/>
                      </a:cubicBezTo>
                      <a:cubicBezTo>
                        <a:pt x="7090" y="29619"/>
                        <a:pt x="7315" y="29602"/>
                        <a:pt x="7543" y="29600"/>
                      </a:cubicBezTo>
                      <a:cubicBezTo>
                        <a:pt x="7581" y="29599"/>
                        <a:pt x="7618" y="29599"/>
                        <a:pt x="7656" y="29599"/>
                      </a:cubicBezTo>
                      <a:cubicBezTo>
                        <a:pt x="7784" y="29599"/>
                        <a:pt x="7911" y="29604"/>
                        <a:pt x="8037" y="29628"/>
                      </a:cubicBezTo>
                      <a:cubicBezTo>
                        <a:pt x="8089" y="29637"/>
                        <a:pt x="8142" y="29651"/>
                        <a:pt x="8188" y="29679"/>
                      </a:cubicBezTo>
                      <a:cubicBezTo>
                        <a:pt x="8223" y="29701"/>
                        <a:pt x="8228" y="29720"/>
                        <a:pt x="8213" y="29761"/>
                      </a:cubicBezTo>
                      <a:cubicBezTo>
                        <a:pt x="8191" y="29817"/>
                        <a:pt x="8154" y="29861"/>
                        <a:pt x="8110" y="29899"/>
                      </a:cubicBezTo>
                      <a:cubicBezTo>
                        <a:pt x="8034" y="29965"/>
                        <a:pt x="7949" y="30017"/>
                        <a:pt x="7858" y="30063"/>
                      </a:cubicBezTo>
                      <a:cubicBezTo>
                        <a:pt x="7679" y="30155"/>
                        <a:pt x="7490" y="30223"/>
                        <a:pt x="7297" y="30277"/>
                      </a:cubicBezTo>
                      <a:cubicBezTo>
                        <a:pt x="7269" y="30285"/>
                        <a:pt x="7241" y="30291"/>
                        <a:pt x="7215" y="30303"/>
                      </a:cubicBezTo>
                      <a:cubicBezTo>
                        <a:pt x="7143" y="30335"/>
                        <a:pt x="7120" y="30421"/>
                        <a:pt x="7170" y="30484"/>
                      </a:cubicBezTo>
                      <a:cubicBezTo>
                        <a:pt x="7189" y="30509"/>
                        <a:pt x="7215" y="30531"/>
                        <a:pt x="7237" y="30553"/>
                      </a:cubicBezTo>
                      <a:cubicBezTo>
                        <a:pt x="7612" y="30911"/>
                        <a:pt x="7983" y="31272"/>
                        <a:pt x="8347" y="31640"/>
                      </a:cubicBezTo>
                      <a:cubicBezTo>
                        <a:pt x="8550" y="31845"/>
                        <a:pt x="8750" y="32051"/>
                        <a:pt x="8939" y="32269"/>
                      </a:cubicBezTo>
                      <a:cubicBezTo>
                        <a:pt x="8965" y="32299"/>
                        <a:pt x="8989" y="32327"/>
                        <a:pt x="9014" y="32358"/>
                      </a:cubicBezTo>
                      <a:cubicBezTo>
                        <a:pt x="9006" y="32363"/>
                        <a:pt x="8999" y="32365"/>
                        <a:pt x="8992" y="32365"/>
                      </a:cubicBezTo>
                      <a:cubicBezTo>
                        <a:pt x="8972" y="32365"/>
                        <a:pt x="8957" y="32348"/>
                        <a:pt x="8942" y="32341"/>
                      </a:cubicBezTo>
                      <a:cubicBezTo>
                        <a:pt x="8702" y="32208"/>
                        <a:pt x="8474" y="32058"/>
                        <a:pt x="8249" y="31905"/>
                      </a:cubicBezTo>
                      <a:cubicBezTo>
                        <a:pt x="7993" y="31732"/>
                        <a:pt x="7741" y="31552"/>
                        <a:pt x="7493" y="31369"/>
                      </a:cubicBezTo>
                      <a:cubicBezTo>
                        <a:pt x="7464" y="31347"/>
                        <a:pt x="7437" y="31325"/>
                        <a:pt x="7405" y="31309"/>
                      </a:cubicBezTo>
                      <a:cubicBezTo>
                        <a:pt x="7387" y="31300"/>
                        <a:pt x="7369" y="31296"/>
                        <a:pt x="7352" y="31296"/>
                      </a:cubicBezTo>
                      <a:cubicBezTo>
                        <a:pt x="7321" y="31296"/>
                        <a:pt x="7291" y="31310"/>
                        <a:pt x="7267" y="31336"/>
                      </a:cubicBezTo>
                      <a:cubicBezTo>
                        <a:pt x="7232" y="31374"/>
                        <a:pt x="7223" y="31429"/>
                        <a:pt x="7252" y="31474"/>
                      </a:cubicBezTo>
                      <a:cubicBezTo>
                        <a:pt x="7269" y="31504"/>
                        <a:pt x="7295" y="31531"/>
                        <a:pt x="7319" y="31557"/>
                      </a:cubicBezTo>
                      <a:cubicBezTo>
                        <a:pt x="7675" y="31967"/>
                        <a:pt x="8029" y="32379"/>
                        <a:pt x="8370" y="32803"/>
                      </a:cubicBezTo>
                      <a:cubicBezTo>
                        <a:pt x="8442" y="32891"/>
                        <a:pt x="8519" y="32978"/>
                        <a:pt x="8578" y="33076"/>
                      </a:cubicBezTo>
                      <a:cubicBezTo>
                        <a:pt x="8621" y="33112"/>
                        <a:pt x="8649" y="33158"/>
                        <a:pt x="8674" y="33208"/>
                      </a:cubicBezTo>
                      <a:cubicBezTo>
                        <a:pt x="8633" y="33190"/>
                        <a:pt x="8598" y="33166"/>
                        <a:pt x="8573" y="33128"/>
                      </a:cubicBezTo>
                      <a:cubicBezTo>
                        <a:pt x="8520" y="33082"/>
                        <a:pt x="8463" y="33039"/>
                        <a:pt x="8411" y="32989"/>
                      </a:cubicBezTo>
                      <a:cubicBezTo>
                        <a:pt x="8008" y="32624"/>
                        <a:pt x="7626" y="32239"/>
                        <a:pt x="7251" y="31849"/>
                      </a:cubicBezTo>
                      <a:cubicBezTo>
                        <a:pt x="7221" y="31818"/>
                        <a:pt x="7192" y="31785"/>
                        <a:pt x="7159" y="31758"/>
                      </a:cubicBezTo>
                      <a:cubicBezTo>
                        <a:pt x="7134" y="31738"/>
                        <a:pt x="7107" y="31728"/>
                        <a:pt x="7080" y="31728"/>
                      </a:cubicBezTo>
                      <a:cubicBezTo>
                        <a:pt x="7032" y="31728"/>
                        <a:pt x="6987" y="31760"/>
                        <a:pt x="6968" y="31814"/>
                      </a:cubicBezTo>
                      <a:cubicBezTo>
                        <a:pt x="6959" y="31840"/>
                        <a:pt x="6959" y="31864"/>
                        <a:pt x="6971" y="31888"/>
                      </a:cubicBezTo>
                      <a:cubicBezTo>
                        <a:pt x="6986" y="31920"/>
                        <a:pt x="7004" y="31952"/>
                        <a:pt x="7022" y="31982"/>
                      </a:cubicBezTo>
                      <a:cubicBezTo>
                        <a:pt x="7251" y="32368"/>
                        <a:pt x="7477" y="32756"/>
                        <a:pt x="7679" y="33157"/>
                      </a:cubicBezTo>
                      <a:cubicBezTo>
                        <a:pt x="7710" y="33217"/>
                        <a:pt x="7738" y="33280"/>
                        <a:pt x="7766" y="33341"/>
                      </a:cubicBezTo>
                      <a:cubicBezTo>
                        <a:pt x="7772" y="33353"/>
                        <a:pt x="7779" y="33366"/>
                        <a:pt x="7786" y="33377"/>
                      </a:cubicBezTo>
                      <a:cubicBezTo>
                        <a:pt x="7791" y="33385"/>
                        <a:pt x="7788" y="33392"/>
                        <a:pt x="7780" y="33393"/>
                      </a:cubicBezTo>
                      <a:cubicBezTo>
                        <a:pt x="7777" y="33393"/>
                        <a:pt x="7774" y="33390"/>
                        <a:pt x="7771" y="33389"/>
                      </a:cubicBezTo>
                      <a:cubicBezTo>
                        <a:pt x="7754" y="33377"/>
                        <a:pt x="7738" y="33364"/>
                        <a:pt x="7731" y="33343"/>
                      </a:cubicBezTo>
                      <a:cubicBezTo>
                        <a:pt x="7657" y="33280"/>
                        <a:pt x="7600" y="33203"/>
                        <a:pt x="7535" y="33129"/>
                      </a:cubicBezTo>
                      <a:cubicBezTo>
                        <a:pt x="7256" y="32798"/>
                        <a:pt x="6996" y="32450"/>
                        <a:pt x="6743" y="32100"/>
                      </a:cubicBezTo>
                      <a:cubicBezTo>
                        <a:pt x="6728" y="32081"/>
                        <a:pt x="6715" y="32059"/>
                        <a:pt x="6699" y="32040"/>
                      </a:cubicBezTo>
                      <a:cubicBezTo>
                        <a:pt x="6667" y="32004"/>
                        <a:pt x="6633" y="31987"/>
                        <a:pt x="6598" y="31987"/>
                      </a:cubicBezTo>
                      <a:cubicBezTo>
                        <a:pt x="6560" y="31987"/>
                        <a:pt x="6523" y="32009"/>
                        <a:pt x="6493" y="32052"/>
                      </a:cubicBezTo>
                      <a:cubicBezTo>
                        <a:pt x="6486" y="32063"/>
                        <a:pt x="6482" y="32078"/>
                        <a:pt x="6476" y="32090"/>
                      </a:cubicBezTo>
                      <a:cubicBezTo>
                        <a:pt x="6489" y="32191"/>
                        <a:pt x="6527" y="32285"/>
                        <a:pt x="6554" y="32382"/>
                      </a:cubicBezTo>
                      <a:cubicBezTo>
                        <a:pt x="6610" y="32582"/>
                        <a:pt x="6662" y="32784"/>
                        <a:pt x="6708" y="32987"/>
                      </a:cubicBezTo>
                      <a:cubicBezTo>
                        <a:pt x="6713" y="33014"/>
                        <a:pt x="6722" y="33042"/>
                        <a:pt x="6715" y="33072"/>
                      </a:cubicBezTo>
                      <a:cubicBezTo>
                        <a:pt x="6711" y="33073"/>
                        <a:pt x="6707" y="33073"/>
                        <a:pt x="6704" y="33073"/>
                      </a:cubicBezTo>
                      <a:cubicBezTo>
                        <a:pt x="6683" y="33073"/>
                        <a:pt x="6681" y="33048"/>
                        <a:pt x="6673" y="33036"/>
                      </a:cubicBezTo>
                      <a:cubicBezTo>
                        <a:pt x="6509" y="32774"/>
                        <a:pt x="6363" y="32502"/>
                        <a:pt x="6220" y="32228"/>
                      </a:cubicBezTo>
                      <a:cubicBezTo>
                        <a:pt x="6191" y="32173"/>
                        <a:pt x="6165" y="32118"/>
                        <a:pt x="6137" y="32065"/>
                      </a:cubicBezTo>
                      <a:cubicBezTo>
                        <a:pt x="6093" y="31981"/>
                        <a:pt x="6037" y="31906"/>
                        <a:pt x="5976" y="31835"/>
                      </a:cubicBezTo>
                      <a:cubicBezTo>
                        <a:pt x="5271" y="31009"/>
                        <a:pt x="4574" y="30177"/>
                        <a:pt x="3885" y="29338"/>
                      </a:cubicBezTo>
                      <a:cubicBezTo>
                        <a:pt x="3217" y="28523"/>
                        <a:pt x="2567" y="27694"/>
                        <a:pt x="1923" y="26860"/>
                      </a:cubicBezTo>
                      <a:cubicBezTo>
                        <a:pt x="1672" y="26536"/>
                        <a:pt x="1415" y="26217"/>
                        <a:pt x="1174" y="25885"/>
                      </a:cubicBezTo>
                      <a:cubicBezTo>
                        <a:pt x="953" y="25583"/>
                        <a:pt x="748" y="25270"/>
                        <a:pt x="582" y="24934"/>
                      </a:cubicBezTo>
                      <a:cubicBezTo>
                        <a:pt x="438" y="24643"/>
                        <a:pt x="332" y="24339"/>
                        <a:pt x="274" y="24018"/>
                      </a:cubicBezTo>
                      <a:cubicBezTo>
                        <a:pt x="266" y="23976"/>
                        <a:pt x="256" y="23934"/>
                        <a:pt x="266" y="23889"/>
                      </a:cubicBezTo>
                      <a:cubicBezTo>
                        <a:pt x="255" y="23785"/>
                        <a:pt x="278" y="23682"/>
                        <a:pt x="298" y="23580"/>
                      </a:cubicBezTo>
                      <a:cubicBezTo>
                        <a:pt x="365" y="23241"/>
                        <a:pt x="468" y="22912"/>
                        <a:pt x="576" y="22585"/>
                      </a:cubicBezTo>
                      <a:cubicBezTo>
                        <a:pt x="828" y="21831"/>
                        <a:pt x="1118" y="21092"/>
                        <a:pt x="1420" y="20358"/>
                      </a:cubicBezTo>
                      <a:cubicBezTo>
                        <a:pt x="1788" y="19462"/>
                        <a:pt x="2177" y="18572"/>
                        <a:pt x="2562" y="17683"/>
                      </a:cubicBezTo>
                      <a:cubicBezTo>
                        <a:pt x="2573" y="17657"/>
                        <a:pt x="2578" y="17627"/>
                        <a:pt x="2607" y="17607"/>
                      </a:cubicBezTo>
                      <a:close/>
                      <a:moveTo>
                        <a:pt x="8832" y="60423"/>
                      </a:moveTo>
                      <a:cubicBezTo>
                        <a:pt x="8876" y="60456"/>
                        <a:pt x="8905" y="60474"/>
                        <a:pt x="8935" y="60494"/>
                      </a:cubicBezTo>
                      <a:cubicBezTo>
                        <a:pt x="9155" y="60642"/>
                        <a:pt x="9391" y="60751"/>
                        <a:pt x="9653" y="60802"/>
                      </a:cubicBezTo>
                      <a:cubicBezTo>
                        <a:pt x="9752" y="60822"/>
                        <a:pt x="9852" y="60834"/>
                        <a:pt x="9954" y="60834"/>
                      </a:cubicBezTo>
                      <a:cubicBezTo>
                        <a:pt x="9971" y="60834"/>
                        <a:pt x="9988" y="60834"/>
                        <a:pt x="10005" y="60833"/>
                      </a:cubicBezTo>
                      <a:cubicBezTo>
                        <a:pt x="10008" y="60833"/>
                        <a:pt x="10011" y="60833"/>
                        <a:pt x="10013" y="60833"/>
                      </a:cubicBezTo>
                      <a:cubicBezTo>
                        <a:pt x="10051" y="60833"/>
                        <a:pt x="10085" y="60840"/>
                        <a:pt x="10120" y="60857"/>
                      </a:cubicBezTo>
                      <a:cubicBezTo>
                        <a:pt x="10650" y="61107"/>
                        <a:pt x="11168" y="61375"/>
                        <a:pt x="11657" y="61700"/>
                      </a:cubicBezTo>
                      <a:cubicBezTo>
                        <a:pt x="11839" y="61822"/>
                        <a:pt x="12016" y="61951"/>
                        <a:pt x="12169" y="62110"/>
                      </a:cubicBezTo>
                      <a:cubicBezTo>
                        <a:pt x="12212" y="62156"/>
                        <a:pt x="12252" y="62201"/>
                        <a:pt x="12284" y="62253"/>
                      </a:cubicBezTo>
                      <a:cubicBezTo>
                        <a:pt x="12301" y="62280"/>
                        <a:pt x="12317" y="62309"/>
                        <a:pt x="12328" y="62339"/>
                      </a:cubicBezTo>
                      <a:cubicBezTo>
                        <a:pt x="12353" y="62403"/>
                        <a:pt x="12340" y="62450"/>
                        <a:pt x="12288" y="62493"/>
                      </a:cubicBezTo>
                      <a:cubicBezTo>
                        <a:pt x="12255" y="62520"/>
                        <a:pt x="12216" y="62543"/>
                        <a:pt x="12178" y="62560"/>
                      </a:cubicBezTo>
                      <a:cubicBezTo>
                        <a:pt x="12082" y="62602"/>
                        <a:pt x="11980" y="62623"/>
                        <a:pt x="11875" y="62629"/>
                      </a:cubicBezTo>
                      <a:cubicBezTo>
                        <a:pt x="11837" y="62631"/>
                        <a:pt x="11800" y="62632"/>
                        <a:pt x="11762" y="62632"/>
                      </a:cubicBezTo>
                      <a:cubicBezTo>
                        <a:pt x="11572" y="62632"/>
                        <a:pt x="11385" y="62603"/>
                        <a:pt x="11203" y="62556"/>
                      </a:cubicBezTo>
                      <a:cubicBezTo>
                        <a:pt x="10481" y="62372"/>
                        <a:pt x="9822" y="62057"/>
                        <a:pt x="9222" y="61617"/>
                      </a:cubicBezTo>
                      <a:cubicBezTo>
                        <a:pt x="9131" y="61551"/>
                        <a:pt x="9045" y="61479"/>
                        <a:pt x="8970" y="61397"/>
                      </a:cubicBezTo>
                      <a:cubicBezTo>
                        <a:pt x="8931" y="61355"/>
                        <a:pt x="8895" y="61310"/>
                        <a:pt x="8860" y="61263"/>
                      </a:cubicBezTo>
                      <a:cubicBezTo>
                        <a:pt x="8839" y="61236"/>
                        <a:pt x="8826" y="61201"/>
                        <a:pt x="8826" y="61164"/>
                      </a:cubicBezTo>
                      <a:cubicBezTo>
                        <a:pt x="8827" y="60922"/>
                        <a:pt x="8830" y="60682"/>
                        <a:pt x="8832" y="60423"/>
                      </a:cubicBezTo>
                      <a:close/>
                      <a:moveTo>
                        <a:pt x="3448" y="62633"/>
                      </a:moveTo>
                      <a:cubicBezTo>
                        <a:pt x="3479" y="62638"/>
                        <a:pt x="3502" y="62661"/>
                        <a:pt x="3527" y="62676"/>
                      </a:cubicBezTo>
                      <a:cubicBezTo>
                        <a:pt x="3723" y="62807"/>
                        <a:pt x="3933" y="62905"/>
                        <a:pt x="4163" y="62958"/>
                      </a:cubicBezTo>
                      <a:cubicBezTo>
                        <a:pt x="4284" y="62987"/>
                        <a:pt x="4405" y="63000"/>
                        <a:pt x="4528" y="63000"/>
                      </a:cubicBezTo>
                      <a:cubicBezTo>
                        <a:pt x="4549" y="63000"/>
                        <a:pt x="4569" y="63000"/>
                        <a:pt x="4590" y="62999"/>
                      </a:cubicBezTo>
                      <a:cubicBezTo>
                        <a:pt x="4594" y="62999"/>
                        <a:pt x="4598" y="62999"/>
                        <a:pt x="4602" y="62999"/>
                      </a:cubicBezTo>
                      <a:cubicBezTo>
                        <a:pt x="4643" y="62999"/>
                        <a:pt x="4680" y="63004"/>
                        <a:pt x="4716" y="63022"/>
                      </a:cubicBezTo>
                      <a:cubicBezTo>
                        <a:pt x="5242" y="63270"/>
                        <a:pt x="5759" y="63536"/>
                        <a:pt x="6246" y="63856"/>
                      </a:cubicBezTo>
                      <a:cubicBezTo>
                        <a:pt x="6390" y="63952"/>
                        <a:pt x="6528" y="64055"/>
                        <a:pt x="6658" y="64167"/>
                      </a:cubicBezTo>
                      <a:cubicBezTo>
                        <a:pt x="6732" y="64231"/>
                        <a:pt x="6801" y="64300"/>
                        <a:pt x="6861" y="64377"/>
                      </a:cubicBezTo>
                      <a:cubicBezTo>
                        <a:pt x="6894" y="64420"/>
                        <a:pt x="6922" y="64465"/>
                        <a:pt x="6941" y="64516"/>
                      </a:cubicBezTo>
                      <a:cubicBezTo>
                        <a:pt x="6963" y="64570"/>
                        <a:pt x="6950" y="64614"/>
                        <a:pt x="6912" y="64654"/>
                      </a:cubicBezTo>
                      <a:cubicBezTo>
                        <a:pt x="6878" y="64688"/>
                        <a:pt x="6837" y="64710"/>
                        <a:pt x="6795" y="64729"/>
                      </a:cubicBezTo>
                      <a:cubicBezTo>
                        <a:pt x="6676" y="64784"/>
                        <a:pt x="6548" y="64801"/>
                        <a:pt x="6417" y="64805"/>
                      </a:cubicBezTo>
                      <a:cubicBezTo>
                        <a:pt x="6402" y="64805"/>
                        <a:pt x="6386" y="64806"/>
                        <a:pt x="6371" y="64806"/>
                      </a:cubicBezTo>
                      <a:cubicBezTo>
                        <a:pt x="6225" y="64806"/>
                        <a:pt x="6080" y="64784"/>
                        <a:pt x="5937" y="64755"/>
                      </a:cubicBezTo>
                      <a:cubicBezTo>
                        <a:pt x="5554" y="64680"/>
                        <a:pt x="5193" y="64544"/>
                        <a:pt x="4840" y="64382"/>
                      </a:cubicBezTo>
                      <a:cubicBezTo>
                        <a:pt x="4533" y="64239"/>
                        <a:pt x="4239" y="64075"/>
                        <a:pt x="3961" y="63882"/>
                      </a:cubicBezTo>
                      <a:cubicBezTo>
                        <a:pt x="3845" y="63803"/>
                        <a:pt x="3734" y="63717"/>
                        <a:pt x="3631" y="63620"/>
                      </a:cubicBezTo>
                      <a:cubicBezTo>
                        <a:pt x="3572" y="63564"/>
                        <a:pt x="3515" y="63502"/>
                        <a:pt x="3470" y="63434"/>
                      </a:cubicBezTo>
                      <a:cubicBezTo>
                        <a:pt x="3449" y="63399"/>
                        <a:pt x="3435" y="63363"/>
                        <a:pt x="3435" y="63322"/>
                      </a:cubicBezTo>
                      <a:cubicBezTo>
                        <a:pt x="3435" y="63099"/>
                        <a:pt x="3435" y="62876"/>
                        <a:pt x="3437" y="62653"/>
                      </a:cubicBezTo>
                      <a:cubicBezTo>
                        <a:pt x="3437" y="62648"/>
                        <a:pt x="3442" y="62641"/>
                        <a:pt x="3448" y="62633"/>
                      </a:cubicBezTo>
                      <a:close/>
                      <a:moveTo>
                        <a:pt x="8339" y="1"/>
                      </a:moveTo>
                      <a:cubicBezTo>
                        <a:pt x="7374" y="74"/>
                        <a:pt x="6463" y="344"/>
                        <a:pt x="5603" y="783"/>
                      </a:cubicBezTo>
                      <a:cubicBezTo>
                        <a:pt x="5449" y="862"/>
                        <a:pt x="5300" y="949"/>
                        <a:pt x="5157" y="1043"/>
                      </a:cubicBezTo>
                      <a:cubicBezTo>
                        <a:pt x="4958" y="1175"/>
                        <a:pt x="4775" y="1325"/>
                        <a:pt x="4613" y="1499"/>
                      </a:cubicBezTo>
                      <a:cubicBezTo>
                        <a:pt x="4408" y="1717"/>
                        <a:pt x="4208" y="1937"/>
                        <a:pt x="4028" y="2176"/>
                      </a:cubicBezTo>
                      <a:cubicBezTo>
                        <a:pt x="3649" y="2675"/>
                        <a:pt x="3412" y="3234"/>
                        <a:pt x="3306" y="3851"/>
                      </a:cubicBezTo>
                      <a:cubicBezTo>
                        <a:pt x="3248" y="4185"/>
                        <a:pt x="3222" y="4521"/>
                        <a:pt x="3219" y="4860"/>
                      </a:cubicBezTo>
                      <a:cubicBezTo>
                        <a:pt x="3217" y="5179"/>
                        <a:pt x="3223" y="5499"/>
                        <a:pt x="3248" y="5818"/>
                      </a:cubicBezTo>
                      <a:cubicBezTo>
                        <a:pt x="3269" y="6076"/>
                        <a:pt x="3296" y="6333"/>
                        <a:pt x="3322" y="6591"/>
                      </a:cubicBezTo>
                      <a:cubicBezTo>
                        <a:pt x="3345" y="6805"/>
                        <a:pt x="3371" y="7019"/>
                        <a:pt x="3396" y="7233"/>
                      </a:cubicBezTo>
                      <a:cubicBezTo>
                        <a:pt x="3420" y="7442"/>
                        <a:pt x="3448" y="7648"/>
                        <a:pt x="3471" y="7854"/>
                      </a:cubicBezTo>
                      <a:cubicBezTo>
                        <a:pt x="3510" y="8183"/>
                        <a:pt x="3547" y="8511"/>
                        <a:pt x="3557" y="8843"/>
                      </a:cubicBezTo>
                      <a:cubicBezTo>
                        <a:pt x="3574" y="9331"/>
                        <a:pt x="3463" y="9789"/>
                        <a:pt x="3232" y="10220"/>
                      </a:cubicBezTo>
                      <a:cubicBezTo>
                        <a:pt x="3075" y="10513"/>
                        <a:pt x="2895" y="10790"/>
                        <a:pt x="2708" y="11062"/>
                      </a:cubicBezTo>
                      <a:cubicBezTo>
                        <a:pt x="2467" y="11412"/>
                        <a:pt x="2242" y="11772"/>
                        <a:pt x="2046" y="12148"/>
                      </a:cubicBezTo>
                      <a:cubicBezTo>
                        <a:pt x="1851" y="12521"/>
                        <a:pt x="1685" y="12908"/>
                        <a:pt x="1574" y="13314"/>
                      </a:cubicBezTo>
                      <a:cubicBezTo>
                        <a:pt x="1498" y="13588"/>
                        <a:pt x="1449" y="13869"/>
                        <a:pt x="1439" y="14153"/>
                      </a:cubicBezTo>
                      <a:cubicBezTo>
                        <a:pt x="1416" y="14833"/>
                        <a:pt x="1617" y="15434"/>
                        <a:pt x="2053" y="15958"/>
                      </a:cubicBezTo>
                      <a:cubicBezTo>
                        <a:pt x="2236" y="16178"/>
                        <a:pt x="2447" y="16367"/>
                        <a:pt x="2683" y="16527"/>
                      </a:cubicBezTo>
                      <a:cubicBezTo>
                        <a:pt x="2706" y="16544"/>
                        <a:pt x="2730" y="16560"/>
                        <a:pt x="2755" y="16576"/>
                      </a:cubicBezTo>
                      <a:cubicBezTo>
                        <a:pt x="2772" y="16588"/>
                        <a:pt x="2775" y="16604"/>
                        <a:pt x="2767" y="16622"/>
                      </a:cubicBezTo>
                      <a:lnTo>
                        <a:pt x="2736" y="16692"/>
                      </a:lnTo>
                      <a:cubicBezTo>
                        <a:pt x="2239" y="17822"/>
                        <a:pt x="1745" y="18954"/>
                        <a:pt x="1271" y="20094"/>
                      </a:cubicBezTo>
                      <a:cubicBezTo>
                        <a:pt x="963" y="20834"/>
                        <a:pt x="668" y="21579"/>
                        <a:pt x="409" y="22336"/>
                      </a:cubicBezTo>
                      <a:cubicBezTo>
                        <a:pt x="286" y="22697"/>
                        <a:pt x="169" y="23058"/>
                        <a:pt x="87" y="23431"/>
                      </a:cubicBezTo>
                      <a:cubicBezTo>
                        <a:pt x="65" y="23533"/>
                        <a:pt x="47" y="23635"/>
                        <a:pt x="26" y="23737"/>
                      </a:cubicBezTo>
                      <a:cubicBezTo>
                        <a:pt x="26" y="23748"/>
                        <a:pt x="29" y="23759"/>
                        <a:pt x="27" y="23769"/>
                      </a:cubicBezTo>
                      <a:cubicBezTo>
                        <a:pt x="1" y="23910"/>
                        <a:pt x="31" y="24047"/>
                        <a:pt x="61" y="24185"/>
                      </a:cubicBezTo>
                      <a:cubicBezTo>
                        <a:pt x="140" y="24561"/>
                        <a:pt x="288" y="24911"/>
                        <a:pt x="472" y="25246"/>
                      </a:cubicBezTo>
                      <a:cubicBezTo>
                        <a:pt x="666" y="25601"/>
                        <a:pt x="895" y="25931"/>
                        <a:pt x="1140" y="26250"/>
                      </a:cubicBezTo>
                      <a:cubicBezTo>
                        <a:pt x="1745" y="27038"/>
                        <a:pt x="2352" y="27821"/>
                        <a:pt x="2970" y="28598"/>
                      </a:cubicBezTo>
                      <a:cubicBezTo>
                        <a:pt x="3033" y="28677"/>
                        <a:pt x="3094" y="28757"/>
                        <a:pt x="3158" y="28834"/>
                      </a:cubicBezTo>
                      <a:cubicBezTo>
                        <a:pt x="3183" y="28862"/>
                        <a:pt x="3197" y="28893"/>
                        <a:pt x="3194" y="28932"/>
                      </a:cubicBezTo>
                      <a:cubicBezTo>
                        <a:pt x="3193" y="28963"/>
                        <a:pt x="3194" y="28996"/>
                        <a:pt x="3194" y="29029"/>
                      </a:cubicBezTo>
                      <a:lnTo>
                        <a:pt x="3194" y="63196"/>
                      </a:lnTo>
                      <a:cubicBezTo>
                        <a:pt x="3194" y="63234"/>
                        <a:pt x="3197" y="63274"/>
                        <a:pt x="3194" y="63314"/>
                      </a:cubicBezTo>
                      <a:cubicBezTo>
                        <a:pt x="3188" y="63415"/>
                        <a:pt x="3220" y="63505"/>
                        <a:pt x="3276" y="63587"/>
                      </a:cubicBezTo>
                      <a:cubicBezTo>
                        <a:pt x="3330" y="63666"/>
                        <a:pt x="3392" y="63735"/>
                        <a:pt x="3460" y="63799"/>
                      </a:cubicBezTo>
                      <a:cubicBezTo>
                        <a:pt x="3588" y="63921"/>
                        <a:pt x="3728" y="64028"/>
                        <a:pt x="3876" y="64125"/>
                      </a:cubicBezTo>
                      <a:cubicBezTo>
                        <a:pt x="4419" y="64485"/>
                        <a:pt x="5003" y="64758"/>
                        <a:pt x="5629" y="64934"/>
                      </a:cubicBezTo>
                      <a:cubicBezTo>
                        <a:pt x="5784" y="64978"/>
                        <a:pt x="5943" y="65009"/>
                        <a:pt x="6102" y="65034"/>
                      </a:cubicBezTo>
                      <a:cubicBezTo>
                        <a:pt x="6115" y="65032"/>
                        <a:pt x="6127" y="65031"/>
                        <a:pt x="6139" y="65031"/>
                      </a:cubicBezTo>
                      <a:cubicBezTo>
                        <a:pt x="6172" y="65031"/>
                        <a:pt x="6204" y="65037"/>
                        <a:pt x="6237" y="65044"/>
                      </a:cubicBezTo>
                      <a:cubicBezTo>
                        <a:pt x="6260" y="65049"/>
                        <a:pt x="6284" y="65050"/>
                        <a:pt x="6308" y="65052"/>
                      </a:cubicBezTo>
                      <a:lnTo>
                        <a:pt x="6568" y="65052"/>
                      </a:lnTo>
                      <a:cubicBezTo>
                        <a:pt x="6586" y="65030"/>
                        <a:pt x="6612" y="65036"/>
                        <a:pt x="6637" y="65032"/>
                      </a:cubicBezTo>
                      <a:cubicBezTo>
                        <a:pt x="6735" y="65015"/>
                        <a:pt x="6832" y="64988"/>
                        <a:pt x="6923" y="64942"/>
                      </a:cubicBezTo>
                      <a:cubicBezTo>
                        <a:pt x="6982" y="64913"/>
                        <a:pt x="7036" y="64878"/>
                        <a:pt x="7082" y="64832"/>
                      </a:cubicBezTo>
                      <a:cubicBezTo>
                        <a:pt x="7184" y="64728"/>
                        <a:pt x="7217" y="64606"/>
                        <a:pt x="7176" y="64465"/>
                      </a:cubicBezTo>
                      <a:cubicBezTo>
                        <a:pt x="7160" y="64410"/>
                        <a:pt x="7136" y="64357"/>
                        <a:pt x="7104" y="64309"/>
                      </a:cubicBezTo>
                      <a:cubicBezTo>
                        <a:pt x="7068" y="64256"/>
                        <a:pt x="7028" y="64204"/>
                        <a:pt x="6986" y="64155"/>
                      </a:cubicBezTo>
                      <a:cubicBezTo>
                        <a:pt x="6879" y="64034"/>
                        <a:pt x="6754" y="63931"/>
                        <a:pt x="6625" y="63834"/>
                      </a:cubicBezTo>
                      <a:cubicBezTo>
                        <a:pt x="6383" y="63651"/>
                        <a:pt x="6127" y="63493"/>
                        <a:pt x="5863" y="63344"/>
                      </a:cubicBezTo>
                      <a:cubicBezTo>
                        <a:pt x="5569" y="63178"/>
                        <a:pt x="5270" y="63024"/>
                        <a:pt x="4965" y="62877"/>
                      </a:cubicBezTo>
                      <a:cubicBezTo>
                        <a:pt x="4896" y="62844"/>
                        <a:pt x="4895" y="62843"/>
                        <a:pt x="4907" y="62764"/>
                      </a:cubicBezTo>
                      <a:cubicBezTo>
                        <a:pt x="4946" y="62537"/>
                        <a:pt x="4985" y="62312"/>
                        <a:pt x="5025" y="62085"/>
                      </a:cubicBezTo>
                      <a:cubicBezTo>
                        <a:pt x="5080" y="61774"/>
                        <a:pt x="5134" y="61463"/>
                        <a:pt x="5187" y="61151"/>
                      </a:cubicBezTo>
                      <a:cubicBezTo>
                        <a:pt x="5242" y="60828"/>
                        <a:pt x="5296" y="60505"/>
                        <a:pt x="5350" y="60183"/>
                      </a:cubicBezTo>
                      <a:cubicBezTo>
                        <a:pt x="5398" y="59899"/>
                        <a:pt x="5444" y="59616"/>
                        <a:pt x="5490" y="59333"/>
                      </a:cubicBezTo>
                      <a:cubicBezTo>
                        <a:pt x="5537" y="59045"/>
                        <a:pt x="5584" y="58758"/>
                        <a:pt x="5630" y="58470"/>
                      </a:cubicBezTo>
                      <a:cubicBezTo>
                        <a:pt x="5677" y="58175"/>
                        <a:pt x="5723" y="57881"/>
                        <a:pt x="5770" y="57586"/>
                      </a:cubicBezTo>
                      <a:cubicBezTo>
                        <a:pt x="5810" y="57329"/>
                        <a:pt x="5850" y="57074"/>
                        <a:pt x="5889" y="56819"/>
                      </a:cubicBezTo>
                      <a:cubicBezTo>
                        <a:pt x="5929" y="56563"/>
                        <a:pt x="5968" y="56306"/>
                        <a:pt x="6006" y="56051"/>
                      </a:cubicBezTo>
                      <a:cubicBezTo>
                        <a:pt x="6046" y="55788"/>
                        <a:pt x="6084" y="55525"/>
                        <a:pt x="6123" y="55263"/>
                      </a:cubicBezTo>
                      <a:cubicBezTo>
                        <a:pt x="6164" y="54985"/>
                        <a:pt x="6205" y="54708"/>
                        <a:pt x="6245" y="54431"/>
                      </a:cubicBezTo>
                      <a:cubicBezTo>
                        <a:pt x="6278" y="54203"/>
                        <a:pt x="6312" y="53975"/>
                        <a:pt x="6343" y="53748"/>
                      </a:cubicBezTo>
                      <a:cubicBezTo>
                        <a:pt x="6375" y="53520"/>
                        <a:pt x="6407" y="53293"/>
                        <a:pt x="6438" y="53064"/>
                      </a:cubicBezTo>
                      <a:cubicBezTo>
                        <a:pt x="6471" y="52833"/>
                        <a:pt x="6501" y="52601"/>
                        <a:pt x="6533" y="52370"/>
                      </a:cubicBezTo>
                      <a:cubicBezTo>
                        <a:pt x="6566" y="52123"/>
                        <a:pt x="6601" y="51878"/>
                        <a:pt x="6633" y="51632"/>
                      </a:cubicBezTo>
                      <a:cubicBezTo>
                        <a:pt x="6666" y="51394"/>
                        <a:pt x="6696" y="51154"/>
                        <a:pt x="6727" y="50916"/>
                      </a:cubicBezTo>
                      <a:lnTo>
                        <a:pt x="6827" y="50146"/>
                      </a:lnTo>
                      <a:lnTo>
                        <a:pt x="6900" y="49557"/>
                      </a:lnTo>
                      <a:cubicBezTo>
                        <a:pt x="6925" y="49350"/>
                        <a:pt x="6951" y="49142"/>
                        <a:pt x="6977" y="48936"/>
                      </a:cubicBezTo>
                      <a:cubicBezTo>
                        <a:pt x="7001" y="48732"/>
                        <a:pt x="7026" y="48530"/>
                        <a:pt x="7051" y="48325"/>
                      </a:cubicBezTo>
                      <a:cubicBezTo>
                        <a:pt x="7076" y="48108"/>
                        <a:pt x="7103" y="47890"/>
                        <a:pt x="7129" y="47673"/>
                      </a:cubicBezTo>
                      <a:cubicBezTo>
                        <a:pt x="7154" y="47458"/>
                        <a:pt x="7179" y="47243"/>
                        <a:pt x="7203" y="47030"/>
                      </a:cubicBezTo>
                      <a:cubicBezTo>
                        <a:pt x="7228" y="46805"/>
                        <a:pt x="7254" y="46579"/>
                        <a:pt x="7280" y="46355"/>
                      </a:cubicBezTo>
                      <a:cubicBezTo>
                        <a:pt x="7304" y="46133"/>
                        <a:pt x="7328" y="45912"/>
                        <a:pt x="7351" y="45690"/>
                      </a:cubicBezTo>
                      <a:cubicBezTo>
                        <a:pt x="7379" y="45447"/>
                        <a:pt x="7406" y="45204"/>
                        <a:pt x="7431" y="44962"/>
                      </a:cubicBezTo>
                      <a:cubicBezTo>
                        <a:pt x="7456" y="44729"/>
                        <a:pt x="7479" y="44497"/>
                        <a:pt x="7503" y="44265"/>
                      </a:cubicBezTo>
                      <a:cubicBezTo>
                        <a:pt x="7529" y="44007"/>
                        <a:pt x="7556" y="43750"/>
                        <a:pt x="7581" y="43492"/>
                      </a:cubicBezTo>
                      <a:lnTo>
                        <a:pt x="7632" y="42976"/>
                      </a:lnTo>
                      <a:cubicBezTo>
                        <a:pt x="7652" y="42776"/>
                        <a:pt x="7672" y="42576"/>
                        <a:pt x="7690" y="42376"/>
                      </a:cubicBezTo>
                      <a:cubicBezTo>
                        <a:pt x="7708" y="42197"/>
                        <a:pt x="7724" y="42018"/>
                        <a:pt x="7740" y="41839"/>
                      </a:cubicBezTo>
                      <a:cubicBezTo>
                        <a:pt x="7760" y="41636"/>
                        <a:pt x="7779" y="41431"/>
                        <a:pt x="7797" y="41227"/>
                      </a:cubicBezTo>
                      <a:cubicBezTo>
                        <a:pt x="7813" y="41035"/>
                        <a:pt x="7831" y="40841"/>
                        <a:pt x="7847" y="40647"/>
                      </a:cubicBezTo>
                      <a:cubicBezTo>
                        <a:pt x="7873" y="40354"/>
                        <a:pt x="7900" y="40060"/>
                        <a:pt x="7924" y="39765"/>
                      </a:cubicBezTo>
                      <a:cubicBezTo>
                        <a:pt x="7942" y="39550"/>
                        <a:pt x="7957" y="39336"/>
                        <a:pt x="7975" y="39121"/>
                      </a:cubicBezTo>
                      <a:cubicBezTo>
                        <a:pt x="8000" y="38809"/>
                        <a:pt x="8027" y="38497"/>
                        <a:pt x="8051" y="38185"/>
                      </a:cubicBezTo>
                      <a:cubicBezTo>
                        <a:pt x="8073" y="37905"/>
                        <a:pt x="8094" y="37625"/>
                        <a:pt x="8114" y="37346"/>
                      </a:cubicBezTo>
                      <a:cubicBezTo>
                        <a:pt x="8144" y="36926"/>
                        <a:pt x="8173" y="36506"/>
                        <a:pt x="8201" y="36087"/>
                      </a:cubicBezTo>
                      <a:cubicBezTo>
                        <a:pt x="8224" y="35757"/>
                        <a:pt x="8246" y="35426"/>
                        <a:pt x="8265" y="35097"/>
                      </a:cubicBezTo>
                      <a:cubicBezTo>
                        <a:pt x="8291" y="34662"/>
                        <a:pt x="8314" y="34227"/>
                        <a:pt x="8339" y="33793"/>
                      </a:cubicBezTo>
                      <a:lnTo>
                        <a:pt x="8361" y="33362"/>
                      </a:lnTo>
                      <a:cubicBezTo>
                        <a:pt x="8361" y="33354"/>
                        <a:pt x="8362" y="33348"/>
                        <a:pt x="8362" y="33339"/>
                      </a:cubicBezTo>
                      <a:cubicBezTo>
                        <a:pt x="8362" y="33326"/>
                        <a:pt x="8361" y="33309"/>
                        <a:pt x="8378" y="33306"/>
                      </a:cubicBezTo>
                      <a:cubicBezTo>
                        <a:pt x="8379" y="33305"/>
                        <a:pt x="8380" y="33305"/>
                        <a:pt x="8381" y="33305"/>
                      </a:cubicBezTo>
                      <a:cubicBezTo>
                        <a:pt x="8390" y="33305"/>
                        <a:pt x="8399" y="33311"/>
                        <a:pt x="8407" y="33317"/>
                      </a:cubicBezTo>
                      <a:cubicBezTo>
                        <a:pt x="8432" y="33336"/>
                        <a:pt x="8457" y="33358"/>
                        <a:pt x="8481" y="33378"/>
                      </a:cubicBezTo>
                      <a:cubicBezTo>
                        <a:pt x="8566" y="33450"/>
                        <a:pt x="8650" y="33523"/>
                        <a:pt x="8745" y="33583"/>
                      </a:cubicBezTo>
                      <a:cubicBezTo>
                        <a:pt x="8788" y="33609"/>
                        <a:pt x="8801" y="33641"/>
                        <a:pt x="8799" y="33688"/>
                      </a:cubicBezTo>
                      <a:cubicBezTo>
                        <a:pt x="8796" y="33836"/>
                        <a:pt x="8796" y="33984"/>
                        <a:pt x="8794" y="34132"/>
                      </a:cubicBezTo>
                      <a:cubicBezTo>
                        <a:pt x="8787" y="34869"/>
                        <a:pt x="8782" y="35606"/>
                        <a:pt x="8776" y="36344"/>
                      </a:cubicBezTo>
                      <a:cubicBezTo>
                        <a:pt x="8775" y="36635"/>
                        <a:pt x="8772" y="36926"/>
                        <a:pt x="8770" y="37218"/>
                      </a:cubicBezTo>
                      <a:cubicBezTo>
                        <a:pt x="8763" y="37994"/>
                        <a:pt x="8757" y="38772"/>
                        <a:pt x="8750" y="39548"/>
                      </a:cubicBezTo>
                      <a:cubicBezTo>
                        <a:pt x="8747" y="39800"/>
                        <a:pt x="8747" y="40052"/>
                        <a:pt x="8745" y="40303"/>
                      </a:cubicBezTo>
                      <a:cubicBezTo>
                        <a:pt x="8739" y="41079"/>
                        <a:pt x="8732" y="41857"/>
                        <a:pt x="8726" y="42633"/>
                      </a:cubicBezTo>
                      <a:cubicBezTo>
                        <a:pt x="8725" y="42887"/>
                        <a:pt x="8725" y="43137"/>
                        <a:pt x="8722" y="43389"/>
                      </a:cubicBezTo>
                      <a:cubicBezTo>
                        <a:pt x="8717" y="44028"/>
                        <a:pt x="8710" y="44669"/>
                        <a:pt x="8705" y="45308"/>
                      </a:cubicBezTo>
                      <a:cubicBezTo>
                        <a:pt x="8704" y="45583"/>
                        <a:pt x="8704" y="45856"/>
                        <a:pt x="8701" y="46129"/>
                      </a:cubicBezTo>
                      <a:cubicBezTo>
                        <a:pt x="8696" y="46763"/>
                        <a:pt x="8690" y="47395"/>
                        <a:pt x="8685" y="48028"/>
                      </a:cubicBezTo>
                      <a:cubicBezTo>
                        <a:pt x="8681" y="48417"/>
                        <a:pt x="8683" y="48804"/>
                        <a:pt x="8679" y="49193"/>
                      </a:cubicBezTo>
                      <a:cubicBezTo>
                        <a:pt x="8674" y="49804"/>
                        <a:pt x="8665" y="50416"/>
                        <a:pt x="8660" y="51027"/>
                      </a:cubicBezTo>
                      <a:cubicBezTo>
                        <a:pt x="8655" y="51584"/>
                        <a:pt x="8652" y="52142"/>
                        <a:pt x="8648" y="52698"/>
                      </a:cubicBezTo>
                      <a:cubicBezTo>
                        <a:pt x="8645" y="53046"/>
                        <a:pt x="8642" y="53395"/>
                        <a:pt x="8639" y="53744"/>
                      </a:cubicBezTo>
                      <a:cubicBezTo>
                        <a:pt x="8634" y="54309"/>
                        <a:pt x="8629" y="54873"/>
                        <a:pt x="8626" y="55438"/>
                      </a:cubicBezTo>
                      <a:cubicBezTo>
                        <a:pt x="8623" y="55781"/>
                        <a:pt x="8619" y="56122"/>
                        <a:pt x="8617" y="56464"/>
                      </a:cubicBezTo>
                      <a:cubicBezTo>
                        <a:pt x="8611" y="57258"/>
                        <a:pt x="8604" y="58054"/>
                        <a:pt x="8598" y="58847"/>
                      </a:cubicBezTo>
                      <a:cubicBezTo>
                        <a:pt x="8591" y="59614"/>
                        <a:pt x="8587" y="60380"/>
                        <a:pt x="8581" y="61145"/>
                      </a:cubicBezTo>
                      <a:cubicBezTo>
                        <a:pt x="8580" y="61236"/>
                        <a:pt x="8604" y="61315"/>
                        <a:pt x="8650" y="61391"/>
                      </a:cubicBezTo>
                      <a:cubicBezTo>
                        <a:pt x="8694" y="61462"/>
                        <a:pt x="8747" y="61524"/>
                        <a:pt x="8806" y="61583"/>
                      </a:cubicBezTo>
                      <a:cubicBezTo>
                        <a:pt x="8911" y="61691"/>
                        <a:pt x="9029" y="61786"/>
                        <a:pt x="9152" y="61873"/>
                      </a:cubicBezTo>
                      <a:cubicBezTo>
                        <a:pt x="9741" y="62285"/>
                        <a:pt x="10380" y="62588"/>
                        <a:pt x="11072" y="62776"/>
                      </a:cubicBezTo>
                      <a:cubicBezTo>
                        <a:pt x="11301" y="62837"/>
                        <a:pt x="11535" y="62876"/>
                        <a:pt x="11771" y="62876"/>
                      </a:cubicBezTo>
                      <a:cubicBezTo>
                        <a:pt x="11819" y="62876"/>
                        <a:pt x="11866" y="62874"/>
                        <a:pt x="11914" y="62871"/>
                      </a:cubicBezTo>
                      <a:cubicBezTo>
                        <a:pt x="12040" y="62863"/>
                        <a:pt x="12163" y="62835"/>
                        <a:pt x="12279" y="62784"/>
                      </a:cubicBezTo>
                      <a:cubicBezTo>
                        <a:pt x="12359" y="62748"/>
                        <a:pt x="12433" y="62704"/>
                        <a:pt x="12489" y="62637"/>
                      </a:cubicBezTo>
                      <a:cubicBezTo>
                        <a:pt x="12569" y="62545"/>
                        <a:pt x="12599" y="62438"/>
                        <a:pt x="12569" y="62316"/>
                      </a:cubicBezTo>
                      <a:cubicBezTo>
                        <a:pt x="12548" y="62226"/>
                        <a:pt x="12503" y="62149"/>
                        <a:pt x="12450" y="62075"/>
                      </a:cubicBezTo>
                      <a:cubicBezTo>
                        <a:pt x="12370" y="61968"/>
                        <a:pt x="12273" y="61875"/>
                        <a:pt x="12173" y="61790"/>
                      </a:cubicBezTo>
                      <a:cubicBezTo>
                        <a:pt x="12025" y="61663"/>
                        <a:pt x="11866" y="61551"/>
                        <a:pt x="11703" y="61446"/>
                      </a:cubicBezTo>
                      <a:cubicBezTo>
                        <a:pt x="11401" y="61251"/>
                        <a:pt x="11087" y="61077"/>
                        <a:pt x="10768" y="60912"/>
                      </a:cubicBezTo>
                      <a:cubicBezTo>
                        <a:pt x="10620" y="60836"/>
                        <a:pt x="10471" y="60765"/>
                        <a:pt x="10323" y="60692"/>
                      </a:cubicBezTo>
                      <a:cubicBezTo>
                        <a:pt x="10280" y="60669"/>
                        <a:pt x="10280" y="60669"/>
                        <a:pt x="10289" y="60617"/>
                      </a:cubicBezTo>
                      <a:lnTo>
                        <a:pt x="10404" y="59959"/>
                      </a:lnTo>
                      <a:cubicBezTo>
                        <a:pt x="10459" y="59647"/>
                        <a:pt x="10513" y="59337"/>
                        <a:pt x="10567" y="59025"/>
                      </a:cubicBezTo>
                      <a:cubicBezTo>
                        <a:pt x="10621" y="58713"/>
                        <a:pt x="10675" y="58401"/>
                        <a:pt x="10728" y="58090"/>
                      </a:cubicBezTo>
                      <a:cubicBezTo>
                        <a:pt x="10782" y="57773"/>
                        <a:pt x="10835" y="57459"/>
                        <a:pt x="10888" y="57143"/>
                      </a:cubicBezTo>
                      <a:cubicBezTo>
                        <a:pt x="10943" y="56818"/>
                        <a:pt x="10999" y="56491"/>
                        <a:pt x="11052" y="56166"/>
                      </a:cubicBezTo>
                      <a:cubicBezTo>
                        <a:pt x="11100" y="55883"/>
                        <a:pt x="11147" y="55598"/>
                        <a:pt x="11194" y="55315"/>
                      </a:cubicBezTo>
                      <a:cubicBezTo>
                        <a:pt x="11241" y="55027"/>
                        <a:pt x="11287" y="54740"/>
                        <a:pt x="11333" y="54453"/>
                      </a:cubicBezTo>
                      <a:cubicBezTo>
                        <a:pt x="11380" y="54163"/>
                        <a:pt x="11427" y="53872"/>
                        <a:pt x="11473" y="53580"/>
                      </a:cubicBezTo>
                      <a:cubicBezTo>
                        <a:pt x="11521" y="53282"/>
                        <a:pt x="11568" y="52984"/>
                        <a:pt x="11614" y="52686"/>
                      </a:cubicBezTo>
                      <a:cubicBezTo>
                        <a:pt x="11654" y="52433"/>
                        <a:pt x="11692" y="52182"/>
                        <a:pt x="11731" y="51928"/>
                      </a:cubicBezTo>
                      <a:cubicBezTo>
                        <a:pt x="11773" y="51666"/>
                        <a:pt x="11812" y="51403"/>
                        <a:pt x="11852" y="51140"/>
                      </a:cubicBezTo>
                      <a:cubicBezTo>
                        <a:pt x="11892" y="50879"/>
                        <a:pt x="11930" y="50620"/>
                        <a:pt x="11969" y="50361"/>
                      </a:cubicBezTo>
                      <a:cubicBezTo>
                        <a:pt x="12009" y="50088"/>
                        <a:pt x="12050" y="49813"/>
                        <a:pt x="12089" y="49540"/>
                      </a:cubicBezTo>
                      <a:cubicBezTo>
                        <a:pt x="12122" y="49315"/>
                        <a:pt x="12154" y="49092"/>
                        <a:pt x="12186" y="48867"/>
                      </a:cubicBezTo>
                      <a:cubicBezTo>
                        <a:pt x="12219" y="48643"/>
                        <a:pt x="12251" y="48420"/>
                        <a:pt x="12282" y="48195"/>
                      </a:cubicBezTo>
                      <a:cubicBezTo>
                        <a:pt x="12313" y="47964"/>
                        <a:pt x="12345" y="47732"/>
                        <a:pt x="12378" y="47501"/>
                      </a:cubicBezTo>
                      <a:cubicBezTo>
                        <a:pt x="12410" y="47266"/>
                        <a:pt x="12443" y="47031"/>
                        <a:pt x="12476" y="46796"/>
                      </a:cubicBezTo>
                      <a:cubicBezTo>
                        <a:pt x="12508" y="46558"/>
                        <a:pt x="12538" y="46319"/>
                        <a:pt x="12570" y="46080"/>
                      </a:cubicBezTo>
                      <a:cubicBezTo>
                        <a:pt x="12604" y="45824"/>
                        <a:pt x="12638" y="45567"/>
                        <a:pt x="12672" y="45311"/>
                      </a:cubicBezTo>
                      <a:cubicBezTo>
                        <a:pt x="12696" y="45122"/>
                        <a:pt x="12719" y="44932"/>
                        <a:pt x="12744" y="44743"/>
                      </a:cubicBezTo>
                      <a:cubicBezTo>
                        <a:pt x="12769" y="44536"/>
                        <a:pt x="12796" y="44329"/>
                        <a:pt x="12822" y="44122"/>
                      </a:cubicBezTo>
                      <a:cubicBezTo>
                        <a:pt x="12846" y="43922"/>
                        <a:pt x="12871" y="43724"/>
                        <a:pt x="12894" y="43523"/>
                      </a:cubicBezTo>
                      <a:lnTo>
                        <a:pt x="12971" y="42880"/>
                      </a:lnTo>
                      <a:cubicBezTo>
                        <a:pt x="12996" y="42668"/>
                        <a:pt x="13021" y="42458"/>
                        <a:pt x="13045" y="42247"/>
                      </a:cubicBezTo>
                      <a:cubicBezTo>
                        <a:pt x="13071" y="42026"/>
                        <a:pt x="13097" y="41805"/>
                        <a:pt x="13120" y="41583"/>
                      </a:cubicBezTo>
                      <a:cubicBezTo>
                        <a:pt x="13146" y="41358"/>
                        <a:pt x="13170" y="41133"/>
                        <a:pt x="13194" y="40908"/>
                      </a:cubicBezTo>
                      <a:cubicBezTo>
                        <a:pt x="13227" y="40605"/>
                        <a:pt x="13262" y="40301"/>
                        <a:pt x="13293" y="39997"/>
                      </a:cubicBezTo>
                      <a:cubicBezTo>
                        <a:pt x="13326" y="39675"/>
                        <a:pt x="13356" y="39353"/>
                        <a:pt x="13387" y="39030"/>
                      </a:cubicBezTo>
                      <a:cubicBezTo>
                        <a:pt x="13427" y="38613"/>
                        <a:pt x="13469" y="38193"/>
                        <a:pt x="13507" y="37775"/>
                      </a:cubicBezTo>
                      <a:cubicBezTo>
                        <a:pt x="13545" y="37352"/>
                        <a:pt x="13580" y="36930"/>
                        <a:pt x="13615" y="36507"/>
                      </a:cubicBezTo>
                      <a:cubicBezTo>
                        <a:pt x="13646" y="36125"/>
                        <a:pt x="13674" y="35746"/>
                        <a:pt x="13700" y="35366"/>
                      </a:cubicBezTo>
                      <a:cubicBezTo>
                        <a:pt x="13731" y="34924"/>
                        <a:pt x="13760" y="34483"/>
                        <a:pt x="13787" y="34042"/>
                      </a:cubicBezTo>
                      <a:cubicBezTo>
                        <a:pt x="13811" y="33643"/>
                        <a:pt x="13833" y="33245"/>
                        <a:pt x="13851" y="32846"/>
                      </a:cubicBezTo>
                      <a:cubicBezTo>
                        <a:pt x="13872" y="32397"/>
                        <a:pt x="13887" y="31947"/>
                        <a:pt x="13904" y="31499"/>
                      </a:cubicBezTo>
                      <a:cubicBezTo>
                        <a:pt x="13925" y="30942"/>
                        <a:pt x="13936" y="30384"/>
                        <a:pt x="13941" y="29827"/>
                      </a:cubicBezTo>
                      <a:cubicBezTo>
                        <a:pt x="13945" y="29260"/>
                        <a:pt x="13945" y="28691"/>
                        <a:pt x="13929" y="28123"/>
                      </a:cubicBezTo>
                      <a:cubicBezTo>
                        <a:pt x="13913" y="27479"/>
                        <a:pt x="13889" y="26835"/>
                        <a:pt x="13839" y="26194"/>
                      </a:cubicBezTo>
                      <a:cubicBezTo>
                        <a:pt x="13810" y="25818"/>
                        <a:pt x="13779" y="25443"/>
                        <a:pt x="13743" y="25067"/>
                      </a:cubicBezTo>
                      <a:cubicBezTo>
                        <a:pt x="13703" y="24662"/>
                        <a:pt x="13649" y="24259"/>
                        <a:pt x="13580" y="23859"/>
                      </a:cubicBezTo>
                      <a:cubicBezTo>
                        <a:pt x="13478" y="23256"/>
                        <a:pt x="13340" y="22662"/>
                        <a:pt x="13165" y="22076"/>
                      </a:cubicBezTo>
                      <a:cubicBezTo>
                        <a:pt x="12943" y="21330"/>
                        <a:pt x="12663" y="20609"/>
                        <a:pt x="12302" y="19919"/>
                      </a:cubicBezTo>
                      <a:cubicBezTo>
                        <a:pt x="12224" y="19768"/>
                        <a:pt x="12142" y="19621"/>
                        <a:pt x="12056" y="19475"/>
                      </a:cubicBezTo>
                      <a:cubicBezTo>
                        <a:pt x="12027" y="19427"/>
                        <a:pt x="12024" y="19387"/>
                        <a:pt x="12039" y="19335"/>
                      </a:cubicBezTo>
                      <a:cubicBezTo>
                        <a:pt x="12086" y="19176"/>
                        <a:pt x="12127" y="19016"/>
                        <a:pt x="12169" y="18856"/>
                      </a:cubicBezTo>
                      <a:cubicBezTo>
                        <a:pt x="12171" y="18844"/>
                        <a:pt x="12175" y="18834"/>
                        <a:pt x="12176" y="18824"/>
                      </a:cubicBezTo>
                      <a:cubicBezTo>
                        <a:pt x="12178" y="18816"/>
                        <a:pt x="12181" y="18811"/>
                        <a:pt x="12188" y="18811"/>
                      </a:cubicBezTo>
                      <a:cubicBezTo>
                        <a:pt x="12189" y="18811"/>
                        <a:pt x="12190" y="18811"/>
                        <a:pt x="12190" y="18811"/>
                      </a:cubicBezTo>
                      <a:cubicBezTo>
                        <a:pt x="12196" y="18812"/>
                        <a:pt x="12206" y="18813"/>
                        <a:pt x="12209" y="18817"/>
                      </a:cubicBezTo>
                      <a:cubicBezTo>
                        <a:pt x="12224" y="18838"/>
                        <a:pt x="12238" y="18859"/>
                        <a:pt x="12251" y="18880"/>
                      </a:cubicBezTo>
                      <a:cubicBezTo>
                        <a:pt x="12656" y="19526"/>
                        <a:pt x="13068" y="20167"/>
                        <a:pt x="13488" y="20803"/>
                      </a:cubicBezTo>
                      <a:cubicBezTo>
                        <a:pt x="13987" y="21559"/>
                        <a:pt x="14504" y="22302"/>
                        <a:pt x="15044" y="23030"/>
                      </a:cubicBezTo>
                      <a:cubicBezTo>
                        <a:pt x="15312" y="23392"/>
                        <a:pt x="15593" y="23744"/>
                        <a:pt x="15901" y="24071"/>
                      </a:cubicBezTo>
                      <a:cubicBezTo>
                        <a:pt x="16101" y="24283"/>
                        <a:pt x="16312" y="24483"/>
                        <a:pt x="16548" y="24656"/>
                      </a:cubicBezTo>
                      <a:cubicBezTo>
                        <a:pt x="16743" y="24800"/>
                        <a:pt x="16952" y="24918"/>
                        <a:pt x="17179" y="25001"/>
                      </a:cubicBezTo>
                      <a:cubicBezTo>
                        <a:pt x="17420" y="25089"/>
                        <a:pt x="17664" y="25139"/>
                        <a:pt x="17911" y="25139"/>
                      </a:cubicBezTo>
                      <a:cubicBezTo>
                        <a:pt x="18064" y="25139"/>
                        <a:pt x="18219" y="25119"/>
                        <a:pt x="18375" y="25078"/>
                      </a:cubicBezTo>
                      <a:cubicBezTo>
                        <a:pt x="18811" y="24961"/>
                        <a:pt x="19166" y="24725"/>
                        <a:pt x="19416" y="24343"/>
                      </a:cubicBezTo>
                      <a:cubicBezTo>
                        <a:pt x="19497" y="24220"/>
                        <a:pt x="19571" y="24093"/>
                        <a:pt x="19639" y="23961"/>
                      </a:cubicBezTo>
                      <a:cubicBezTo>
                        <a:pt x="19853" y="23554"/>
                        <a:pt x="20031" y="23130"/>
                        <a:pt x="20198" y="22702"/>
                      </a:cubicBezTo>
                      <a:cubicBezTo>
                        <a:pt x="20463" y="22025"/>
                        <a:pt x="20699" y="21341"/>
                        <a:pt x="20922" y="20650"/>
                      </a:cubicBezTo>
                      <a:cubicBezTo>
                        <a:pt x="21326" y="19407"/>
                        <a:pt x="21694" y="18151"/>
                        <a:pt x="22025" y="16888"/>
                      </a:cubicBezTo>
                      <a:cubicBezTo>
                        <a:pt x="22065" y="16739"/>
                        <a:pt x="22113" y="16591"/>
                        <a:pt x="22126" y="16436"/>
                      </a:cubicBezTo>
                      <a:cubicBezTo>
                        <a:pt x="22126" y="16431"/>
                        <a:pt x="22135" y="16427"/>
                        <a:pt x="22140" y="16422"/>
                      </a:cubicBezTo>
                      <a:cubicBezTo>
                        <a:pt x="22140" y="16364"/>
                        <a:pt x="22140" y="16307"/>
                        <a:pt x="22145" y="16255"/>
                      </a:cubicBezTo>
                      <a:cubicBezTo>
                        <a:pt x="22141" y="16250"/>
                        <a:pt x="22132" y="16245"/>
                        <a:pt x="22132" y="16240"/>
                      </a:cubicBezTo>
                      <a:cubicBezTo>
                        <a:pt x="22123" y="16149"/>
                        <a:pt x="22084" y="16066"/>
                        <a:pt x="22046" y="15985"/>
                      </a:cubicBezTo>
                      <a:cubicBezTo>
                        <a:pt x="21959" y="15800"/>
                        <a:pt x="21858" y="15621"/>
                        <a:pt x="21751" y="15446"/>
                      </a:cubicBezTo>
                      <a:cubicBezTo>
                        <a:pt x="21517" y="15067"/>
                        <a:pt x="21269" y="14697"/>
                        <a:pt x="20991" y="14348"/>
                      </a:cubicBezTo>
                      <a:cubicBezTo>
                        <a:pt x="20900" y="14235"/>
                        <a:pt x="20806" y="14127"/>
                        <a:pt x="20703" y="14027"/>
                      </a:cubicBezTo>
                      <a:cubicBezTo>
                        <a:pt x="20611" y="13936"/>
                        <a:pt x="20506" y="13873"/>
                        <a:pt x="20382" y="13837"/>
                      </a:cubicBezTo>
                      <a:cubicBezTo>
                        <a:pt x="20124" y="13760"/>
                        <a:pt x="19861" y="13700"/>
                        <a:pt x="19598" y="13644"/>
                      </a:cubicBezTo>
                      <a:cubicBezTo>
                        <a:pt x="19254" y="13571"/>
                        <a:pt x="18908" y="13509"/>
                        <a:pt x="18560" y="13455"/>
                      </a:cubicBezTo>
                      <a:cubicBezTo>
                        <a:pt x="18368" y="13426"/>
                        <a:pt x="18175" y="13403"/>
                        <a:pt x="17981" y="13391"/>
                      </a:cubicBezTo>
                      <a:cubicBezTo>
                        <a:pt x="17950" y="13389"/>
                        <a:pt x="17920" y="13388"/>
                        <a:pt x="17889" y="13388"/>
                      </a:cubicBezTo>
                      <a:cubicBezTo>
                        <a:pt x="17834" y="13388"/>
                        <a:pt x="17778" y="13392"/>
                        <a:pt x="17723" y="13403"/>
                      </a:cubicBezTo>
                      <a:cubicBezTo>
                        <a:pt x="17693" y="13409"/>
                        <a:pt x="17667" y="13416"/>
                        <a:pt x="17642" y="13432"/>
                      </a:cubicBezTo>
                      <a:cubicBezTo>
                        <a:pt x="17573" y="13480"/>
                        <a:pt x="17554" y="13557"/>
                        <a:pt x="17593" y="13632"/>
                      </a:cubicBezTo>
                      <a:cubicBezTo>
                        <a:pt x="17610" y="13665"/>
                        <a:pt x="17639" y="13695"/>
                        <a:pt x="17670" y="13720"/>
                      </a:cubicBezTo>
                      <a:cubicBezTo>
                        <a:pt x="17719" y="13760"/>
                        <a:pt x="17776" y="13792"/>
                        <a:pt x="17834" y="13821"/>
                      </a:cubicBezTo>
                      <a:cubicBezTo>
                        <a:pt x="18041" y="13927"/>
                        <a:pt x="18262" y="14004"/>
                        <a:pt x="18484" y="14076"/>
                      </a:cubicBezTo>
                      <a:cubicBezTo>
                        <a:pt x="18672" y="14138"/>
                        <a:pt x="18862" y="14193"/>
                        <a:pt x="19050" y="14251"/>
                      </a:cubicBezTo>
                      <a:cubicBezTo>
                        <a:pt x="19073" y="14258"/>
                        <a:pt x="19097" y="14268"/>
                        <a:pt x="19125" y="14278"/>
                      </a:cubicBezTo>
                      <a:cubicBezTo>
                        <a:pt x="19098" y="14314"/>
                        <a:pt x="19074" y="14345"/>
                        <a:pt x="19050" y="14376"/>
                      </a:cubicBezTo>
                      <a:cubicBezTo>
                        <a:pt x="18828" y="14650"/>
                        <a:pt x="18611" y="14927"/>
                        <a:pt x="18416" y="15221"/>
                      </a:cubicBezTo>
                      <a:cubicBezTo>
                        <a:pt x="18359" y="15307"/>
                        <a:pt x="18303" y="15395"/>
                        <a:pt x="18257" y="15490"/>
                      </a:cubicBezTo>
                      <a:cubicBezTo>
                        <a:pt x="18236" y="15531"/>
                        <a:pt x="18215" y="15573"/>
                        <a:pt x="18202" y="15618"/>
                      </a:cubicBezTo>
                      <a:cubicBezTo>
                        <a:pt x="18185" y="15676"/>
                        <a:pt x="18181" y="15738"/>
                        <a:pt x="18220" y="15793"/>
                      </a:cubicBezTo>
                      <a:cubicBezTo>
                        <a:pt x="18250" y="15835"/>
                        <a:pt x="18291" y="15862"/>
                        <a:pt x="18344" y="15869"/>
                      </a:cubicBezTo>
                      <a:cubicBezTo>
                        <a:pt x="18363" y="15871"/>
                        <a:pt x="18382" y="15872"/>
                        <a:pt x="18401" y="15872"/>
                      </a:cubicBezTo>
                      <a:cubicBezTo>
                        <a:pt x="18450" y="15872"/>
                        <a:pt x="18499" y="15866"/>
                        <a:pt x="18547" y="15854"/>
                      </a:cubicBezTo>
                      <a:cubicBezTo>
                        <a:pt x="18687" y="15819"/>
                        <a:pt x="18821" y="15765"/>
                        <a:pt x="18951" y="15707"/>
                      </a:cubicBezTo>
                      <a:cubicBezTo>
                        <a:pt x="19057" y="15661"/>
                        <a:pt x="19160" y="15611"/>
                        <a:pt x="19263" y="15561"/>
                      </a:cubicBezTo>
                      <a:cubicBezTo>
                        <a:pt x="19303" y="15542"/>
                        <a:pt x="19322" y="15531"/>
                        <a:pt x="19337" y="15531"/>
                      </a:cubicBezTo>
                      <a:cubicBezTo>
                        <a:pt x="19356" y="15531"/>
                        <a:pt x="19365" y="15550"/>
                        <a:pt x="19400" y="15594"/>
                      </a:cubicBezTo>
                      <a:cubicBezTo>
                        <a:pt x="19557" y="15787"/>
                        <a:pt x="19710" y="15982"/>
                        <a:pt x="19864" y="16175"/>
                      </a:cubicBezTo>
                      <a:cubicBezTo>
                        <a:pt x="19898" y="16218"/>
                        <a:pt x="19930" y="16261"/>
                        <a:pt x="19966" y="16301"/>
                      </a:cubicBezTo>
                      <a:cubicBezTo>
                        <a:pt x="19995" y="16332"/>
                        <a:pt x="19995" y="16363"/>
                        <a:pt x="19980" y="16399"/>
                      </a:cubicBezTo>
                      <a:cubicBezTo>
                        <a:pt x="19899" y="16610"/>
                        <a:pt x="19818" y="16821"/>
                        <a:pt x="19738" y="17032"/>
                      </a:cubicBezTo>
                      <a:cubicBezTo>
                        <a:pt x="19442" y="17807"/>
                        <a:pt x="19134" y="18577"/>
                        <a:pt x="18812" y="19342"/>
                      </a:cubicBezTo>
                      <a:cubicBezTo>
                        <a:pt x="18693" y="19627"/>
                        <a:pt x="18590" y="19919"/>
                        <a:pt x="18477" y="20206"/>
                      </a:cubicBezTo>
                      <a:cubicBezTo>
                        <a:pt x="18379" y="20454"/>
                        <a:pt x="18273" y="20697"/>
                        <a:pt x="18148" y="20932"/>
                      </a:cubicBezTo>
                      <a:cubicBezTo>
                        <a:pt x="18046" y="21122"/>
                        <a:pt x="17928" y="21303"/>
                        <a:pt x="17784" y="21465"/>
                      </a:cubicBezTo>
                      <a:cubicBezTo>
                        <a:pt x="17750" y="21503"/>
                        <a:pt x="17733" y="21522"/>
                        <a:pt x="17715" y="21522"/>
                      </a:cubicBezTo>
                      <a:cubicBezTo>
                        <a:pt x="17697" y="21522"/>
                        <a:pt x="17679" y="21504"/>
                        <a:pt x="17644" y="21467"/>
                      </a:cubicBezTo>
                      <a:cubicBezTo>
                        <a:pt x="17591" y="21412"/>
                        <a:pt x="17544" y="21353"/>
                        <a:pt x="17497" y="21294"/>
                      </a:cubicBezTo>
                      <a:cubicBezTo>
                        <a:pt x="17406" y="21177"/>
                        <a:pt x="17326" y="21054"/>
                        <a:pt x="17250" y="20928"/>
                      </a:cubicBezTo>
                      <a:cubicBezTo>
                        <a:pt x="16752" y="20101"/>
                        <a:pt x="16246" y="19277"/>
                        <a:pt x="15769" y="18437"/>
                      </a:cubicBezTo>
                      <a:cubicBezTo>
                        <a:pt x="15155" y="17353"/>
                        <a:pt x="14556" y="16257"/>
                        <a:pt x="13970" y="15158"/>
                      </a:cubicBezTo>
                      <a:cubicBezTo>
                        <a:pt x="13956" y="15132"/>
                        <a:pt x="13945" y="15107"/>
                        <a:pt x="13933" y="15082"/>
                      </a:cubicBezTo>
                      <a:cubicBezTo>
                        <a:pt x="13945" y="15055"/>
                        <a:pt x="13969" y="15045"/>
                        <a:pt x="13988" y="15030"/>
                      </a:cubicBezTo>
                      <a:cubicBezTo>
                        <a:pt x="14673" y="14515"/>
                        <a:pt x="15091" y="13832"/>
                        <a:pt x="15283" y="13002"/>
                      </a:cubicBezTo>
                      <a:cubicBezTo>
                        <a:pt x="15392" y="12526"/>
                        <a:pt x="15427" y="12044"/>
                        <a:pt x="15398" y="11556"/>
                      </a:cubicBezTo>
                      <a:cubicBezTo>
                        <a:pt x="15389" y="11391"/>
                        <a:pt x="15383" y="11225"/>
                        <a:pt x="15368" y="11061"/>
                      </a:cubicBezTo>
                      <a:cubicBezTo>
                        <a:pt x="15309" y="10336"/>
                        <a:pt x="15187" y="9623"/>
                        <a:pt x="14940" y="8933"/>
                      </a:cubicBezTo>
                      <a:cubicBezTo>
                        <a:pt x="14708" y="8285"/>
                        <a:pt x="14361" y="7707"/>
                        <a:pt x="13888" y="7207"/>
                      </a:cubicBezTo>
                      <a:cubicBezTo>
                        <a:pt x="13744" y="7055"/>
                        <a:pt x="13597" y="6908"/>
                        <a:pt x="13453" y="6757"/>
                      </a:cubicBezTo>
                      <a:cubicBezTo>
                        <a:pt x="13391" y="6692"/>
                        <a:pt x="13331" y="6626"/>
                        <a:pt x="13273" y="6556"/>
                      </a:cubicBezTo>
                      <a:cubicBezTo>
                        <a:pt x="13167" y="6431"/>
                        <a:pt x="13100" y="6288"/>
                        <a:pt x="13061" y="6126"/>
                      </a:cubicBezTo>
                      <a:cubicBezTo>
                        <a:pt x="12891" y="5431"/>
                        <a:pt x="12697" y="4744"/>
                        <a:pt x="12458" y="4070"/>
                      </a:cubicBezTo>
                      <a:cubicBezTo>
                        <a:pt x="12294" y="3605"/>
                        <a:pt x="12109" y="3149"/>
                        <a:pt x="11877" y="2715"/>
                      </a:cubicBezTo>
                      <a:cubicBezTo>
                        <a:pt x="11728" y="2433"/>
                        <a:pt x="11560" y="2166"/>
                        <a:pt x="11357" y="1922"/>
                      </a:cubicBezTo>
                      <a:cubicBezTo>
                        <a:pt x="11245" y="1791"/>
                        <a:pt x="11126" y="1665"/>
                        <a:pt x="10987" y="1561"/>
                      </a:cubicBezTo>
                      <a:cubicBezTo>
                        <a:pt x="10933" y="1520"/>
                        <a:pt x="10901" y="1473"/>
                        <a:pt x="10883" y="1407"/>
                      </a:cubicBezTo>
                      <a:cubicBezTo>
                        <a:pt x="10816" y="1165"/>
                        <a:pt x="10703" y="945"/>
                        <a:pt x="10546" y="750"/>
                      </a:cubicBezTo>
                      <a:cubicBezTo>
                        <a:pt x="10312" y="462"/>
                        <a:pt x="10012" y="274"/>
                        <a:pt x="9665" y="154"/>
                      </a:cubicBezTo>
                      <a:cubicBezTo>
                        <a:pt x="9419" y="68"/>
                        <a:pt x="9163" y="27"/>
                        <a:pt x="8905" y="5"/>
                      </a:cubicBezTo>
                      <a:cubicBezTo>
                        <a:pt x="8895" y="3"/>
                        <a:pt x="8884" y="2"/>
                        <a:pt x="8874" y="1"/>
                      </a:cubicBezTo>
                      <a:cubicBezTo>
                        <a:pt x="8749" y="2"/>
                        <a:pt x="8623" y="2"/>
                        <a:pt x="8499" y="2"/>
                      </a:cubicBezTo>
                      <a:cubicBezTo>
                        <a:pt x="8445" y="2"/>
                        <a:pt x="8392" y="1"/>
                        <a:pt x="833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512;p41">
                  <a:extLst>
                    <a:ext uri="{FF2B5EF4-FFF2-40B4-BE49-F238E27FC236}">
                      <a16:creationId xmlns:a16="http://schemas.microsoft.com/office/drawing/2014/main" id="{8FC81239-A84A-5EAB-BE2D-28743797C623}"/>
                    </a:ext>
                  </a:extLst>
                </p:cNvPr>
                <p:cNvSpPr/>
                <p:nvPr/>
              </p:nvSpPr>
              <p:spPr>
                <a:xfrm>
                  <a:off x="6115381" y="1350573"/>
                  <a:ext cx="26892" cy="11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" h="23" extrusionOk="0">
                      <a:moveTo>
                        <a:pt x="1" y="1"/>
                      </a:moveTo>
                      <a:cubicBezTo>
                        <a:pt x="4" y="7"/>
                        <a:pt x="5" y="15"/>
                        <a:pt x="4" y="21"/>
                      </a:cubicBezTo>
                      <a:cubicBezTo>
                        <a:pt x="56" y="21"/>
                        <a:pt x="110" y="22"/>
                        <a:pt x="163" y="22"/>
                      </a:cubicBezTo>
                      <a:cubicBezTo>
                        <a:pt x="287" y="22"/>
                        <a:pt x="412" y="21"/>
                        <a:pt x="538" y="21"/>
                      </a:cubicBezTo>
                      <a:cubicBezTo>
                        <a:pt x="536" y="14"/>
                        <a:pt x="538" y="7"/>
                        <a:pt x="540" y="1"/>
                      </a:cubicBezTo>
                      <a:close/>
                    </a:path>
                  </a:pathLst>
                </a:custGeom>
                <a:solidFill>
                  <a:srgbClr val="EA86A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" name="Google Shape;513;p41">
                  <a:extLst>
                    <a:ext uri="{FF2B5EF4-FFF2-40B4-BE49-F238E27FC236}">
                      <a16:creationId xmlns:a16="http://schemas.microsoft.com/office/drawing/2014/main" id="{F6A6A20C-A0CA-C19A-FFD2-9A58DBC2DCFB}"/>
                    </a:ext>
                  </a:extLst>
                </p:cNvPr>
                <p:cNvSpPr/>
                <p:nvPr/>
              </p:nvSpPr>
              <p:spPr>
                <a:xfrm>
                  <a:off x="5977236" y="1923900"/>
                  <a:ext cx="368520" cy="413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0" h="8309" extrusionOk="0">
                      <a:moveTo>
                        <a:pt x="4346" y="0"/>
                      </a:moveTo>
                      <a:cubicBezTo>
                        <a:pt x="4323" y="0"/>
                        <a:pt x="4307" y="10"/>
                        <a:pt x="4290" y="32"/>
                      </a:cubicBezTo>
                      <a:cubicBezTo>
                        <a:pt x="4259" y="71"/>
                        <a:pt x="4226" y="109"/>
                        <a:pt x="4191" y="145"/>
                      </a:cubicBezTo>
                      <a:cubicBezTo>
                        <a:pt x="3887" y="463"/>
                        <a:pt x="3533" y="621"/>
                        <a:pt x="3130" y="621"/>
                      </a:cubicBezTo>
                      <a:cubicBezTo>
                        <a:pt x="3014" y="621"/>
                        <a:pt x="2893" y="607"/>
                        <a:pt x="2769" y="581"/>
                      </a:cubicBezTo>
                      <a:cubicBezTo>
                        <a:pt x="2502" y="526"/>
                        <a:pt x="2256" y="417"/>
                        <a:pt x="2021" y="282"/>
                      </a:cubicBezTo>
                      <a:cubicBezTo>
                        <a:pt x="1984" y="261"/>
                        <a:pt x="1947" y="240"/>
                        <a:pt x="1892" y="208"/>
                      </a:cubicBezTo>
                      <a:cubicBezTo>
                        <a:pt x="1892" y="258"/>
                        <a:pt x="1891" y="290"/>
                        <a:pt x="1892" y="322"/>
                      </a:cubicBezTo>
                      <a:cubicBezTo>
                        <a:pt x="1893" y="372"/>
                        <a:pt x="1877" y="427"/>
                        <a:pt x="1901" y="471"/>
                      </a:cubicBezTo>
                      <a:cubicBezTo>
                        <a:pt x="1920" y="505"/>
                        <a:pt x="1961" y="530"/>
                        <a:pt x="1994" y="560"/>
                      </a:cubicBezTo>
                      <a:cubicBezTo>
                        <a:pt x="2006" y="572"/>
                        <a:pt x="2019" y="584"/>
                        <a:pt x="2032" y="597"/>
                      </a:cubicBezTo>
                      <a:cubicBezTo>
                        <a:pt x="2320" y="877"/>
                        <a:pt x="2467" y="1216"/>
                        <a:pt x="2466" y="1618"/>
                      </a:cubicBezTo>
                      <a:cubicBezTo>
                        <a:pt x="2465" y="1792"/>
                        <a:pt x="2440" y="1962"/>
                        <a:pt x="2396" y="2130"/>
                      </a:cubicBezTo>
                      <a:cubicBezTo>
                        <a:pt x="2312" y="2459"/>
                        <a:pt x="2185" y="2771"/>
                        <a:pt x="2029" y="3070"/>
                      </a:cubicBezTo>
                      <a:cubicBezTo>
                        <a:pt x="1685" y="3732"/>
                        <a:pt x="1338" y="4388"/>
                        <a:pt x="994" y="5047"/>
                      </a:cubicBezTo>
                      <a:cubicBezTo>
                        <a:pt x="676" y="5660"/>
                        <a:pt x="358" y="6272"/>
                        <a:pt x="40" y="6884"/>
                      </a:cubicBezTo>
                      <a:cubicBezTo>
                        <a:pt x="13" y="6936"/>
                        <a:pt x="0" y="6988"/>
                        <a:pt x="8" y="7048"/>
                      </a:cubicBezTo>
                      <a:cubicBezTo>
                        <a:pt x="29" y="7219"/>
                        <a:pt x="43" y="7391"/>
                        <a:pt x="61" y="7562"/>
                      </a:cubicBezTo>
                      <a:cubicBezTo>
                        <a:pt x="70" y="7649"/>
                        <a:pt x="80" y="7734"/>
                        <a:pt x="90" y="7819"/>
                      </a:cubicBezTo>
                      <a:cubicBezTo>
                        <a:pt x="94" y="7847"/>
                        <a:pt x="106" y="7865"/>
                        <a:pt x="133" y="7876"/>
                      </a:cubicBezTo>
                      <a:cubicBezTo>
                        <a:pt x="201" y="7901"/>
                        <a:pt x="266" y="7931"/>
                        <a:pt x="333" y="7957"/>
                      </a:cubicBezTo>
                      <a:cubicBezTo>
                        <a:pt x="763" y="8117"/>
                        <a:pt x="1209" y="8204"/>
                        <a:pt x="1664" y="8257"/>
                      </a:cubicBezTo>
                      <a:cubicBezTo>
                        <a:pt x="1998" y="8295"/>
                        <a:pt x="2334" y="8309"/>
                        <a:pt x="2670" y="8309"/>
                      </a:cubicBezTo>
                      <a:cubicBezTo>
                        <a:pt x="2682" y="8309"/>
                        <a:pt x="2695" y="8309"/>
                        <a:pt x="2707" y="8309"/>
                      </a:cubicBezTo>
                      <a:cubicBezTo>
                        <a:pt x="3038" y="8306"/>
                        <a:pt x="3368" y="8291"/>
                        <a:pt x="3698" y="8264"/>
                      </a:cubicBezTo>
                      <a:cubicBezTo>
                        <a:pt x="4035" y="8235"/>
                        <a:pt x="4370" y="8196"/>
                        <a:pt x="4704" y="8145"/>
                      </a:cubicBezTo>
                      <a:cubicBezTo>
                        <a:pt x="5178" y="8074"/>
                        <a:pt x="5650" y="7982"/>
                        <a:pt x="6119" y="7869"/>
                      </a:cubicBezTo>
                      <a:cubicBezTo>
                        <a:pt x="6232" y="7843"/>
                        <a:pt x="6232" y="7843"/>
                        <a:pt x="6263" y="7730"/>
                      </a:cubicBezTo>
                      <a:lnTo>
                        <a:pt x="7233" y="4131"/>
                      </a:lnTo>
                      <a:cubicBezTo>
                        <a:pt x="7351" y="3693"/>
                        <a:pt x="7399" y="3249"/>
                        <a:pt x="7352" y="2796"/>
                      </a:cubicBezTo>
                      <a:cubicBezTo>
                        <a:pt x="7306" y="2353"/>
                        <a:pt x="7178" y="1937"/>
                        <a:pt x="6959" y="1551"/>
                      </a:cubicBezTo>
                      <a:cubicBezTo>
                        <a:pt x="6669" y="1041"/>
                        <a:pt x="6266" y="647"/>
                        <a:pt x="5739" y="385"/>
                      </a:cubicBezTo>
                      <a:cubicBezTo>
                        <a:pt x="5532" y="282"/>
                        <a:pt x="5314" y="211"/>
                        <a:pt x="5089" y="163"/>
                      </a:cubicBezTo>
                      <a:cubicBezTo>
                        <a:pt x="4849" y="113"/>
                        <a:pt x="4611" y="59"/>
                        <a:pt x="4374" y="4"/>
                      </a:cubicBezTo>
                      <a:cubicBezTo>
                        <a:pt x="4364" y="2"/>
                        <a:pt x="4354" y="0"/>
                        <a:pt x="434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" name="Google Shape;514;p41">
                  <a:extLst>
                    <a:ext uri="{FF2B5EF4-FFF2-40B4-BE49-F238E27FC236}">
                      <a16:creationId xmlns:a16="http://schemas.microsoft.com/office/drawing/2014/main" id="{F03E8CED-D178-D060-45D9-A66BAB1C54CB}"/>
                    </a:ext>
                  </a:extLst>
                </p:cNvPr>
                <p:cNvSpPr/>
                <p:nvPr/>
              </p:nvSpPr>
              <p:spPr>
                <a:xfrm>
                  <a:off x="5712898" y="2228541"/>
                  <a:ext cx="436348" cy="783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62" h="15739" extrusionOk="0">
                      <a:moveTo>
                        <a:pt x="2354" y="0"/>
                      </a:moveTo>
                      <a:cubicBezTo>
                        <a:pt x="2324" y="19"/>
                        <a:pt x="2320" y="49"/>
                        <a:pt x="2309" y="75"/>
                      </a:cubicBezTo>
                      <a:cubicBezTo>
                        <a:pt x="1924" y="966"/>
                        <a:pt x="1535" y="1854"/>
                        <a:pt x="1167" y="2751"/>
                      </a:cubicBezTo>
                      <a:cubicBezTo>
                        <a:pt x="865" y="3485"/>
                        <a:pt x="575" y="4224"/>
                        <a:pt x="323" y="4977"/>
                      </a:cubicBezTo>
                      <a:cubicBezTo>
                        <a:pt x="215" y="5304"/>
                        <a:pt x="112" y="5634"/>
                        <a:pt x="45" y="5972"/>
                      </a:cubicBezTo>
                      <a:cubicBezTo>
                        <a:pt x="25" y="6074"/>
                        <a:pt x="0" y="6177"/>
                        <a:pt x="13" y="6282"/>
                      </a:cubicBezTo>
                      <a:cubicBezTo>
                        <a:pt x="95" y="6392"/>
                        <a:pt x="174" y="6501"/>
                        <a:pt x="254" y="6612"/>
                      </a:cubicBezTo>
                      <a:cubicBezTo>
                        <a:pt x="392" y="6804"/>
                        <a:pt x="531" y="6996"/>
                        <a:pt x="667" y="7188"/>
                      </a:cubicBezTo>
                      <a:cubicBezTo>
                        <a:pt x="804" y="7378"/>
                        <a:pt x="937" y="7568"/>
                        <a:pt x="1075" y="7756"/>
                      </a:cubicBezTo>
                      <a:cubicBezTo>
                        <a:pt x="1245" y="7991"/>
                        <a:pt x="1420" y="8223"/>
                        <a:pt x="1591" y="8456"/>
                      </a:cubicBezTo>
                      <a:cubicBezTo>
                        <a:pt x="1653" y="8542"/>
                        <a:pt x="1717" y="8624"/>
                        <a:pt x="1775" y="8710"/>
                      </a:cubicBezTo>
                      <a:cubicBezTo>
                        <a:pt x="1888" y="8875"/>
                        <a:pt x="2014" y="9033"/>
                        <a:pt x="2133" y="9194"/>
                      </a:cubicBezTo>
                      <a:cubicBezTo>
                        <a:pt x="2350" y="9487"/>
                        <a:pt x="2565" y="9783"/>
                        <a:pt x="2784" y="10075"/>
                      </a:cubicBezTo>
                      <a:cubicBezTo>
                        <a:pt x="2955" y="10307"/>
                        <a:pt x="3126" y="10542"/>
                        <a:pt x="3305" y="10770"/>
                      </a:cubicBezTo>
                      <a:cubicBezTo>
                        <a:pt x="3446" y="10948"/>
                        <a:pt x="3576" y="11131"/>
                        <a:pt x="3715" y="11309"/>
                      </a:cubicBezTo>
                      <a:cubicBezTo>
                        <a:pt x="3860" y="11495"/>
                        <a:pt x="4003" y="11683"/>
                        <a:pt x="4146" y="11872"/>
                      </a:cubicBezTo>
                      <a:cubicBezTo>
                        <a:pt x="4285" y="12053"/>
                        <a:pt x="4429" y="12231"/>
                        <a:pt x="4571" y="12412"/>
                      </a:cubicBezTo>
                      <a:cubicBezTo>
                        <a:pt x="4734" y="12621"/>
                        <a:pt x="4893" y="12833"/>
                        <a:pt x="5056" y="13042"/>
                      </a:cubicBezTo>
                      <a:cubicBezTo>
                        <a:pt x="5207" y="13233"/>
                        <a:pt x="5362" y="13420"/>
                        <a:pt x="5512" y="13612"/>
                      </a:cubicBezTo>
                      <a:cubicBezTo>
                        <a:pt x="5634" y="13762"/>
                        <a:pt x="5751" y="13916"/>
                        <a:pt x="5870" y="14068"/>
                      </a:cubicBezTo>
                      <a:cubicBezTo>
                        <a:pt x="5940" y="14159"/>
                        <a:pt x="6014" y="14246"/>
                        <a:pt x="6086" y="14335"/>
                      </a:cubicBezTo>
                      <a:cubicBezTo>
                        <a:pt x="6130" y="14388"/>
                        <a:pt x="6163" y="14449"/>
                        <a:pt x="6224" y="14485"/>
                      </a:cubicBezTo>
                      <a:cubicBezTo>
                        <a:pt x="6229" y="14472"/>
                        <a:pt x="6234" y="14458"/>
                        <a:pt x="6241" y="14446"/>
                      </a:cubicBezTo>
                      <a:cubicBezTo>
                        <a:pt x="6272" y="14403"/>
                        <a:pt x="6310" y="14381"/>
                        <a:pt x="6348" y="14381"/>
                      </a:cubicBezTo>
                      <a:cubicBezTo>
                        <a:pt x="6382" y="14381"/>
                        <a:pt x="6416" y="14399"/>
                        <a:pt x="6447" y="14435"/>
                      </a:cubicBezTo>
                      <a:cubicBezTo>
                        <a:pt x="6462" y="14453"/>
                        <a:pt x="6476" y="14475"/>
                        <a:pt x="6491" y="14495"/>
                      </a:cubicBezTo>
                      <a:cubicBezTo>
                        <a:pt x="6744" y="14846"/>
                        <a:pt x="7004" y="15193"/>
                        <a:pt x="7283" y="15524"/>
                      </a:cubicBezTo>
                      <a:cubicBezTo>
                        <a:pt x="7345" y="15599"/>
                        <a:pt x="7403" y="15676"/>
                        <a:pt x="7477" y="15739"/>
                      </a:cubicBezTo>
                      <a:cubicBezTo>
                        <a:pt x="7488" y="15739"/>
                        <a:pt x="7501" y="15737"/>
                        <a:pt x="7512" y="15737"/>
                      </a:cubicBezTo>
                      <a:cubicBezTo>
                        <a:pt x="7482" y="15676"/>
                        <a:pt x="7456" y="15613"/>
                        <a:pt x="7425" y="15553"/>
                      </a:cubicBezTo>
                      <a:cubicBezTo>
                        <a:pt x="7224" y="15152"/>
                        <a:pt x="6996" y="14764"/>
                        <a:pt x="6768" y="14378"/>
                      </a:cubicBezTo>
                      <a:cubicBezTo>
                        <a:pt x="6749" y="14348"/>
                        <a:pt x="6732" y="14316"/>
                        <a:pt x="6717" y="14284"/>
                      </a:cubicBezTo>
                      <a:cubicBezTo>
                        <a:pt x="6705" y="14260"/>
                        <a:pt x="6705" y="14236"/>
                        <a:pt x="6713" y="14210"/>
                      </a:cubicBezTo>
                      <a:cubicBezTo>
                        <a:pt x="6733" y="14156"/>
                        <a:pt x="6778" y="14125"/>
                        <a:pt x="6827" y="14125"/>
                      </a:cubicBezTo>
                      <a:cubicBezTo>
                        <a:pt x="6854" y="14125"/>
                        <a:pt x="6881" y="14134"/>
                        <a:pt x="6905" y="14154"/>
                      </a:cubicBezTo>
                      <a:cubicBezTo>
                        <a:pt x="6938" y="14181"/>
                        <a:pt x="6967" y="14214"/>
                        <a:pt x="6996" y="14245"/>
                      </a:cubicBezTo>
                      <a:cubicBezTo>
                        <a:pt x="7373" y="14636"/>
                        <a:pt x="7755" y="15020"/>
                        <a:pt x="8156" y="15385"/>
                      </a:cubicBezTo>
                      <a:cubicBezTo>
                        <a:pt x="8209" y="15434"/>
                        <a:pt x="8263" y="15478"/>
                        <a:pt x="8319" y="15524"/>
                      </a:cubicBezTo>
                      <a:cubicBezTo>
                        <a:pt x="8322" y="15507"/>
                        <a:pt x="8323" y="15490"/>
                        <a:pt x="8325" y="15468"/>
                      </a:cubicBezTo>
                      <a:cubicBezTo>
                        <a:pt x="8263" y="15370"/>
                        <a:pt x="8189" y="15285"/>
                        <a:pt x="8117" y="15194"/>
                      </a:cubicBezTo>
                      <a:cubicBezTo>
                        <a:pt x="7776" y="14772"/>
                        <a:pt x="7422" y="14359"/>
                        <a:pt x="7066" y="13950"/>
                      </a:cubicBezTo>
                      <a:cubicBezTo>
                        <a:pt x="7042" y="13923"/>
                        <a:pt x="7018" y="13897"/>
                        <a:pt x="6999" y="13866"/>
                      </a:cubicBezTo>
                      <a:cubicBezTo>
                        <a:pt x="6970" y="13822"/>
                        <a:pt x="6978" y="13767"/>
                        <a:pt x="7014" y="13728"/>
                      </a:cubicBezTo>
                      <a:cubicBezTo>
                        <a:pt x="7038" y="13702"/>
                        <a:pt x="7068" y="13688"/>
                        <a:pt x="7100" y="13688"/>
                      </a:cubicBezTo>
                      <a:cubicBezTo>
                        <a:pt x="7117" y="13688"/>
                        <a:pt x="7135" y="13692"/>
                        <a:pt x="7152" y="13701"/>
                      </a:cubicBezTo>
                      <a:cubicBezTo>
                        <a:pt x="7183" y="13717"/>
                        <a:pt x="7211" y="13740"/>
                        <a:pt x="7240" y="13761"/>
                      </a:cubicBezTo>
                      <a:cubicBezTo>
                        <a:pt x="7488" y="13945"/>
                        <a:pt x="7740" y="14125"/>
                        <a:pt x="7996" y="14297"/>
                      </a:cubicBezTo>
                      <a:cubicBezTo>
                        <a:pt x="8222" y="14450"/>
                        <a:pt x="8450" y="14600"/>
                        <a:pt x="8689" y="14733"/>
                      </a:cubicBezTo>
                      <a:cubicBezTo>
                        <a:pt x="8705" y="14741"/>
                        <a:pt x="8719" y="14757"/>
                        <a:pt x="8739" y="14757"/>
                      </a:cubicBezTo>
                      <a:cubicBezTo>
                        <a:pt x="8746" y="14757"/>
                        <a:pt x="8753" y="14755"/>
                        <a:pt x="8761" y="14751"/>
                      </a:cubicBezTo>
                      <a:cubicBezTo>
                        <a:pt x="8736" y="14720"/>
                        <a:pt x="8712" y="14690"/>
                        <a:pt x="8686" y="14661"/>
                      </a:cubicBezTo>
                      <a:cubicBezTo>
                        <a:pt x="8496" y="14444"/>
                        <a:pt x="8297" y="14236"/>
                        <a:pt x="8094" y="14032"/>
                      </a:cubicBezTo>
                      <a:cubicBezTo>
                        <a:pt x="7730" y="13664"/>
                        <a:pt x="7359" y="13304"/>
                        <a:pt x="6984" y="12945"/>
                      </a:cubicBezTo>
                      <a:cubicBezTo>
                        <a:pt x="6962" y="12922"/>
                        <a:pt x="6936" y="12901"/>
                        <a:pt x="6917" y="12876"/>
                      </a:cubicBezTo>
                      <a:cubicBezTo>
                        <a:pt x="6869" y="12814"/>
                        <a:pt x="6891" y="12727"/>
                        <a:pt x="6962" y="12695"/>
                      </a:cubicBezTo>
                      <a:cubicBezTo>
                        <a:pt x="6988" y="12683"/>
                        <a:pt x="7015" y="12677"/>
                        <a:pt x="7044" y="12669"/>
                      </a:cubicBezTo>
                      <a:cubicBezTo>
                        <a:pt x="7237" y="12616"/>
                        <a:pt x="7426" y="12547"/>
                        <a:pt x="7605" y="12455"/>
                      </a:cubicBezTo>
                      <a:cubicBezTo>
                        <a:pt x="7696" y="12409"/>
                        <a:pt x="7781" y="12357"/>
                        <a:pt x="7857" y="12290"/>
                      </a:cubicBezTo>
                      <a:cubicBezTo>
                        <a:pt x="7901" y="12252"/>
                        <a:pt x="7939" y="12208"/>
                        <a:pt x="7960" y="12154"/>
                      </a:cubicBezTo>
                      <a:cubicBezTo>
                        <a:pt x="7976" y="12113"/>
                        <a:pt x="7971" y="12093"/>
                        <a:pt x="7935" y="12072"/>
                      </a:cubicBezTo>
                      <a:cubicBezTo>
                        <a:pt x="7889" y="12043"/>
                        <a:pt x="7837" y="12031"/>
                        <a:pt x="7784" y="12021"/>
                      </a:cubicBezTo>
                      <a:cubicBezTo>
                        <a:pt x="7654" y="11996"/>
                        <a:pt x="7523" y="11991"/>
                        <a:pt x="7392" y="11991"/>
                      </a:cubicBezTo>
                      <a:cubicBezTo>
                        <a:pt x="7358" y="11991"/>
                        <a:pt x="7324" y="11991"/>
                        <a:pt x="7290" y="11992"/>
                      </a:cubicBezTo>
                      <a:cubicBezTo>
                        <a:pt x="7064" y="11995"/>
                        <a:pt x="6839" y="12011"/>
                        <a:pt x="6614" y="12044"/>
                      </a:cubicBezTo>
                      <a:cubicBezTo>
                        <a:pt x="6597" y="12047"/>
                        <a:pt x="6581" y="12048"/>
                        <a:pt x="6565" y="12048"/>
                      </a:cubicBezTo>
                      <a:cubicBezTo>
                        <a:pt x="6492" y="12048"/>
                        <a:pt x="6432" y="12020"/>
                        <a:pt x="6379" y="11966"/>
                      </a:cubicBezTo>
                      <a:cubicBezTo>
                        <a:pt x="6318" y="11905"/>
                        <a:pt x="6259" y="11843"/>
                        <a:pt x="6202" y="11777"/>
                      </a:cubicBezTo>
                      <a:cubicBezTo>
                        <a:pt x="6014" y="11560"/>
                        <a:pt x="5840" y="11330"/>
                        <a:pt x="5670" y="11098"/>
                      </a:cubicBezTo>
                      <a:cubicBezTo>
                        <a:pt x="4824" y="9942"/>
                        <a:pt x="4024" y="8751"/>
                        <a:pt x="3266" y="7533"/>
                      </a:cubicBezTo>
                      <a:cubicBezTo>
                        <a:pt x="3061" y="7203"/>
                        <a:pt x="2861" y="6871"/>
                        <a:pt x="2681" y="6527"/>
                      </a:cubicBezTo>
                      <a:cubicBezTo>
                        <a:pt x="2626" y="6423"/>
                        <a:pt x="2577" y="6314"/>
                        <a:pt x="2525" y="6207"/>
                      </a:cubicBezTo>
                      <a:cubicBezTo>
                        <a:pt x="2486" y="6125"/>
                        <a:pt x="2484" y="6041"/>
                        <a:pt x="2517" y="5956"/>
                      </a:cubicBezTo>
                      <a:cubicBezTo>
                        <a:pt x="2538" y="5903"/>
                        <a:pt x="2558" y="5849"/>
                        <a:pt x="2582" y="5797"/>
                      </a:cubicBezTo>
                      <a:cubicBezTo>
                        <a:pt x="2705" y="5530"/>
                        <a:pt x="2828" y="5262"/>
                        <a:pt x="2955" y="4996"/>
                      </a:cubicBezTo>
                      <a:cubicBezTo>
                        <a:pt x="3475" y="3907"/>
                        <a:pt x="4019" y="2830"/>
                        <a:pt x="4567" y="1755"/>
                      </a:cubicBezTo>
                      <a:cubicBezTo>
                        <a:pt x="4580" y="1730"/>
                        <a:pt x="4594" y="1704"/>
                        <a:pt x="4606" y="1678"/>
                      </a:cubicBezTo>
                      <a:cubicBezTo>
                        <a:pt x="4614" y="1658"/>
                        <a:pt x="4607" y="1646"/>
                        <a:pt x="4585" y="1638"/>
                      </a:cubicBezTo>
                      <a:cubicBezTo>
                        <a:pt x="4489" y="1607"/>
                        <a:pt x="4392" y="1578"/>
                        <a:pt x="4299" y="1542"/>
                      </a:cubicBezTo>
                      <a:cubicBezTo>
                        <a:pt x="3930" y="1399"/>
                        <a:pt x="3601" y="1191"/>
                        <a:pt x="3294" y="942"/>
                      </a:cubicBezTo>
                      <a:cubicBezTo>
                        <a:pt x="2982" y="691"/>
                        <a:pt x="2704" y="407"/>
                        <a:pt x="2446" y="101"/>
                      </a:cubicBezTo>
                      <a:cubicBezTo>
                        <a:pt x="2416" y="67"/>
                        <a:pt x="2391" y="27"/>
                        <a:pt x="2354" y="0"/>
                      </a:cubicBezTo>
                      <a:close/>
                    </a:path>
                  </a:pathLst>
                </a:custGeom>
                <a:solidFill>
                  <a:srgbClr val="BD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" name="Google Shape;515;p41">
                  <a:extLst>
                    <a:ext uri="{FF2B5EF4-FFF2-40B4-BE49-F238E27FC236}">
                      <a16:creationId xmlns:a16="http://schemas.microsoft.com/office/drawing/2014/main" id="{D2DA320E-F0D2-084D-29DE-7D0504755255}"/>
                    </a:ext>
                  </a:extLst>
                </p:cNvPr>
                <p:cNvSpPr/>
                <p:nvPr/>
              </p:nvSpPr>
              <p:spPr>
                <a:xfrm>
                  <a:off x="5788195" y="1378761"/>
                  <a:ext cx="431168" cy="815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58" h="16372" extrusionOk="0">
                      <a:moveTo>
                        <a:pt x="8167" y="0"/>
                      </a:moveTo>
                      <a:cubicBezTo>
                        <a:pt x="8157" y="0"/>
                        <a:pt x="8148" y="8"/>
                        <a:pt x="8131" y="24"/>
                      </a:cubicBezTo>
                      <a:cubicBezTo>
                        <a:pt x="8035" y="115"/>
                        <a:pt x="7941" y="210"/>
                        <a:pt x="7842" y="297"/>
                      </a:cubicBezTo>
                      <a:cubicBezTo>
                        <a:pt x="7541" y="562"/>
                        <a:pt x="7210" y="785"/>
                        <a:pt x="6868" y="991"/>
                      </a:cubicBezTo>
                      <a:cubicBezTo>
                        <a:pt x="6554" y="1181"/>
                        <a:pt x="6232" y="1358"/>
                        <a:pt x="5912" y="1533"/>
                      </a:cubicBezTo>
                      <a:cubicBezTo>
                        <a:pt x="5518" y="1749"/>
                        <a:pt x="5123" y="1964"/>
                        <a:pt x="4749" y="2213"/>
                      </a:cubicBezTo>
                      <a:cubicBezTo>
                        <a:pt x="4445" y="2415"/>
                        <a:pt x="4157" y="2636"/>
                        <a:pt x="3902" y="2895"/>
                      </a:cubicBezTo>
                      <a:cubicBezTo>
                        <a:pt x="3538" y="3267"/>
                        <a:pt x="3274" y="3695"/>
                        <a:pt x="3118" y="4193"/>
                      </a:cubicBezTo>
                      <a:cubicBezTo>
                        <a:pt x="2991" y="4597"/>
                        <a:pt x="2940" y="5013"/>
                        <a:pt x="2926" y="5435"/>
                      </a:cubicBezTo>
                      <a:cubicBezTo>
                        <a:pt x="2911" y="5864"/>
                        <a:pt x="2940" y="6291"/>
                        <a:pt x="2974" y="6717"/>
                      </a:cubicBezTo>
                      <a:cubicBezTo>
                        <a:pt x="3007" y="7111"/>
                        <a:pt x="3041" y="7504"/>
                        <a:pt x="3062" y="7899"/>
                      </a:cubicBezTo>
                      <a:cubicBezTo>
                        <a:pt x="3088" y="8366"/>
                        <a:pt x="3069" y="8827"/>
                        <a:pt x="3007" y="9288"/>
                      </a:cubicBezTo>
                      <a:cubicBezTo>
                        <a:pt x="2941" y="9770"/>
                        <a:pt x="2827" y="10240"/>
                        <a:pt x="2665" y="10700"/>
                      </a:cubicBezTo>
                      <a:cubicBezTo>
                        <a:pt x="2207" y="11994"/>
                        <a:pt x="1468" y="13099"/>
                        <a:pt x="434" y="14005"/>
                      </a:cubicBezTo>
                      <a:cubicBezTo>
                        <a:pt x="308" y="14117"/>
                        <a:pt x="177" y="14222"/>
                        <a:pt x="41" y="14323"/>
                      </a:cubicBezTo>
                      <a:cubicBezTo>
                        <a:pt x="10" y="14346"/>
                        <a:pt x="0" y="14371"/>
                        <a:pt x="12" y="14407"/>
                      </a:cubicBezTo>
                      <a:cubicBezTo>
                        <a:pt x="19" y="14423"/>
                        <a:pt x="25" y="14441"/>
                        <a:pt x="30" y="14458"/>
                      </a:cubicBezTo>
                      <a:cubicBezTo>
                        <a:pt x="155" y="14854"/>
                        <a:pt x="381" y="15188"/>
                        <a:pt x="678" y="15475"/>
                      </a:cubicBezTo>
                      <a:cubicBezTo>
                        <a:pt x="970" y="15759"/>
                        <a:pt x="1313" y="15967"/>
                        <a:pt x="1686" y="16126"/>
                      </a:cubicBezTo>
                      <a:cubicBezTo>
                        <a:pt x="2044" y="16278"/>
                        <a:pt x="2417" y="16365"/>
                        <a:pt x="2805" y="16371"/>
                      </a:cubicBezTo>
                      <a:cubicBezTo>
                        <a:pt x="2834" y="16371"/>
                        <a:pt x="2863" y="16371"/>
                        <a:pt x="2892" y="16371"/>
                      </a:cubicBezTo>
                      <a:cubicBezTo>
                        <a:pt x="2906" y="16371"/>
                        <a:pt x="2921" y="16371"/>
                        <a:pt x="2935" y="16371"/>
                      </a:cubicBezTo>
                      <a:cubicBezTo>
                        <a:pt x="2936" y="16371"/>
                        <a:pt x="2938" y="16371"/>
                        <a:pt x="2939" y="16371"/>
                      </a:cubicBezTo>
                      <a:cubicBezTo>
                        <a:pt x="2979" y="16371"/>
                        <a:pt x="3011" y="16356"/>
                        <a:pt x="3039" y="16325"/>
                      </a:cubicBezTo>
                      <a:cubicBezTo>
                        <a:pt x="3102" y="16253"/>
                        <a:pt x="3171" y="16183"/>
                        <a:pt x="3234" y="16109"/>
                      </a:cubicBezTo>
                      <a:cubicBezTo>
                        <a:pt x="3531" y="15759"/>
                        <a:pt x="3768" y="15370"/>
                        <a:pt x="3962" y="14955"/>
                      </a:cubicBezTo>
                      <a:cubicBezTo>
                        <a:pt x="4362" y="14102"/>
                        <a:pt x="4595" y="13200"/>
                        <a:pt x="4714" y="12267"/>
                      </a:cubicBezTo>
                      <a:cubicBezTo>
                        <a:pt x="4750" y="11992"/>
                        <a:pt x="4772" y="11717"/>
                        <a:pt x="4788" y="11440"/>
                      </a:cubicBezTo>
                      <a:cubicBezTo>
                        <a:pt x="4816" y="10911"/>
                        <a:pt x="4808" y="10383"/>
                        <a:pt x="4773" y="9855"/>
                      </a:cubicBezTo>
                      <a:cubicBezTo>
                        <a:pt x="4752" y="9530"/>
                        <a:pt x="4718" y="9203"/>
                        <a:pt x="4676" y="8879"/>
                      </a:cubicBezTo>
                      <a:cubicBezTo>
                        <a:pt x="4629" y="8523"/>
                        <a:pt x="4572" y="8168"/>
                        <a:pt x="4508" y="7814"/>
                      </a:cubicBezTo>
                      <a:cubicBezTo>
                        <a:pt x="4496" y="7750"/>
                        <a:pt x="4473" y="7702"/>
                        <a:pt x="4425" y="7657"/>
                      </a:cubicBezTo>
                      <a:cubicBezTo>
                        <a:pt x="4194" y="7437"/>
                        <a:pt x="4035" y="7170"/>
                        <a:pt x="3951" y="6862"/>
                      </a:cubicBezTo>
                      <a:cubicBezTo>
                        <a:pt x="3860" y="6531"/>
                        <a:pt x="3865" y="6201"/>
                        <a:pt x="3999" y="5880"/>
                      </a:cubicBezTo>
                      <a:cubicBezTo>
                        <a:pt x="4028" y="5815"/>
                        <a:pt x="4028" y="5759"/>
                        <a:pt x="4009" y="5695"/>
                      </a:cubicBezTo>
                      <a:cubicBezTo>
                        <a:pt x="3961" y="5536"/>
                        <a:pt x="3923" y="5376"/>
                        <a:pt x="3906" y="5210"/>
                      </a:cubicBezTo>
                      <a:cubicBezTo>
                        <a:pt x="3881" y="4991"/>
                        <a:pt x="3913" y="4781"/>
                        <a:pt x="4019" y="4584"/>
                      </a:cubicBezTo>
                      <a:cubicBezTo>
                        <a:pt x="4086" y="4460"/>
                        <a:pt x="4175" y="4352"/>
                        <a:pt x="4278" y="4255"/>
                      </a:cubicBezTo>
                      <a:cubicBezTo>
                        <a:pt x="4418" y="4125"/>
                        <a:pt x="4575" y="4018"/>
                        <a:pt x="4738" y="3920"/>
                      </a:cubicBezTo>
                      <a:cubicBezTo>
                        <a:pt x="4988" y="3770"/>
                        <a:pt x="5239" y="3621"/>
                        <a:pt x="5487" y="3469"/>
                      </a:cubicBezTo>
                      <a:cubicBezTo>
                        <a:pt x="5974" y="3170"/>
                        <a:pt x="6449" y="2853"/>
                        <a:pt x="6897" y="2497"/>
                      </a:cubicBezTo>
                      <a:cubicBezTo>
                        <a:pt x="7349" y="2136"/>
                        <a:pt x="7765" y="1740"/>
                        <a:pt x="8121" y="1286"/>
                      </a:cubicBezTo>
                      <a:cubicBezTo>
                        <a:pt x="8314" y="1039"/>
                        <a:pt x="8486" y="779"/>
                        <a:pt x="8637" y="504"/>
                      </a:cubicBezTo>
                      <a:cubicBezTo>
                        <a:pt x="8656" y="470"/>
                        <a:pt x="8658" y="442"/>
                        <a:pt x="8632" y="408"/>
                      </a:cubicBezTo>
                      <a:cubicBezTo>
                        <a:pt x="8514" y="251"/>
                        <a:pt x="8372" y="121"/>
                        <a:pt x="8204" y="18"/>
                      </a:cubicBezTo>
                      <a:cubicBezTo>
                        <a:pt x="8186" y="6"/>
                        <a:pt x="8176" y="0"/>
                        <a:pt x="816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516;p41">
                  <a:extLst>
                    <a:ext uri="{FF2B5EF4-FFF2-40B4-BE49-F238E27FC236}">
                      <a16:creationId xmlns:a16="http://schemas.microsoft.com/office/drawing/2014/main" id="{CCCF40F1-35D6-F24B-AE1A-86193F3591AB}"/>
                    </a:ext>
                  </a:extLst>
                </p:cNvPr>
                <p:cNvSpPr/>
                <p:nvPr/>
              </p:nvSpPr>
              <p:spPr>
                <a:xfrm>
                  <a:off x="6335647" y="2047410"/>
                  <a:ext cx="445810" cy="544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52" h="10934" extrusionOk="0">
                      <a:moveTo>
                        <a:pt x="7181" y="0"/>
                      </a:moveTo>
                      <a:cubicBezTo>
                        <a:pt x="7140" y="0"/>
                        <a:pt x="7102" y="15"/>
                        <a:pt x="7065" y="41"/>
                      </a:cubicBezTo>
                      <a:cubicBezTo>
                        <a:pt x="7047" y="56"/>
                        <a:pt x="7024" y="68"/>
                        <a:pt x="7004" y="83"/>
                      </a:cubicBezTo>
                      <a:cubicBezTo>
                        <a:pt x="6988" y="94"/>
                        <a:pt x="6992" y="108"/>
                        <a:pt x="7011" y="122"/>
                      </a:cubicBezTo>
                      <a:cubicBezTo>
                        <a:pt x="7099" y="189"/>
                        <a:pt x="7104" y="261"/>
                        <a:pt x="7027" y="335"/>
                      </a:cubicBezTo>
                      <a:cubicBezTo>
                        <a:pt x="7012" y="349"/>
                        <a:pt x="6996" y="364"/>
                        <a:pt x="6978" y="377"/>
                      </a:cubicBezTo>
                      <a:cubicBezTo>
                        <a:pt x="6840" y="497"/>
                        <a:pt x="6701" y="616"/>
                        <a:pt x="6562" y="736"/>
                      </a:cubicBezTo>
                      <a:lnTo>
                        <a:pt x="6100" y="1141"/>
                      </a:lnTo>
                      <a:cubicBezTo>
                        <a:pt x="6109" y="1147"/>
                        <a:pt x="6115" y="1152"/>
                        <a:pt x="6123" y="1159"/>
                      </a:cubicBezTo>
                      <a:cubicBezTo>
                        <a:pt x="6152" y="1140"/>
                        <a:pt x="6183" y="1121"/>
                        <a:pt x="6212" y="1101"/>
                      </a:cubicBezTo>
                      <a:cubicBezTo>
                        <a:pt x="6500" y="899"/>
                        <a:pt x="6787" y="697"/>
                        <a:pt x="7075" y="495"/>
                      </a:cubicBezTo>
                      <a:cubicBezTo>
                        <a:pt x="7100" y="476"/>
                        <a:pt x="7127" y="457"/>
                        <a:pt x="7156" y="443"/>
                      </a:cubicBezTo>
                      <a:cubicBezTo>
                        <a:pt x="7173" y="434"/>
                        <a:pt x="7190" y="430"/>
                        <a:pt x="7208" y="430"/>
                      </a:cubicBezTo>
                      <a:cubicBezTo>
                        <a:pt x="7243" y="430"/>
                        <a:pt x="7277" y="447"/>
                        <a:pt x="7300" y="476"/>
                      </a:cubicBezTo>
                      <a:cubicBezTo>
                        <a:pt x="7339" y="525"/>
                        <a:pt x="7336" y="587"/>
                        <a:pt x="7293" y="633"/>
                      </a:cubicBezTo>
                      <a:cubicBezTo>
                        <a:pt x="7273" y="653"/>
                        <a:pt x="7248" y="668"/>
                        <a:pt x="7225" y="685"/>
                      </a:cubicBezTo>
                      <a:cubicBezTo>
                        <a:pt x="7043" y="813"/>
                        <a:pt x="6860" y="940"/>
                        <a:pt x="6679" y="1069"/>
                      </a:cubicBezTo>
                      <a:cubicBezTo>
                        <a:pt x="6650" y="1089"/>
                        <a:pt x="6623" y="1113"/>
                        <a:pt x="6595" y="1134"/>
                      </a:cubicBezTo>
                      <a:cubicBezTo>
                        <a:pt x="6595" y="1150"/>
                        <a:pt x="6596" y="1165"/>
                        <a:pt x="6597" y="1181"/>
                      </a:cubicBezTo>
                      <a:cubicBezTo>
                        <a:pt x="6629" y="1165"/>
                        <a:pt x="6663" y="1151"/>
                        <a:pt x="6694" y="1133"/>
                      </a:cubicBezTo>
                      <a:cubicBezTo>
                        <a:pt x="6891" y="1023"/>
                        <a:pt x="7088" y="911"/>
                        <a:pt x="7284" y="800"/>
                      </a:cubicBezTo>
                      <a:cubicBezTo>
                        <a:pt x="7310" y="785"/>
                        <a:pt x="7334" y="770"/>
                        <a:pt x="7361" y="760"/>
                      </a:cubicBezTo>
                      <a:cubicBezTo>
                        <a:pt x="7376" y="754"/>
                        <a:pt x="7391" y="751"/>
                        <a:pt x="7406" y="751"/>
                      </a:cubicBezTo>
                      <a:cubicBezTo>
                        <a:pt x="7448" y="751"/>
                        <a:pt x="7487" y="774"/>
                        <a:pt x="7509" y="813"/>
                      </a:cubicBezTo>
                      <a:cubicBezTo>
                        <a:pt x="7537" y="865"/>
                        <a:pt x="7527" y="921"/>
                        <a:pt x="7483" y="960"/>
                      </a:cubicBezTo>
                      <a:cubicBezTo>
                        <a:pt x="7461" y="977"/>
                        <a:pt x="7435" y="992"/>
                        <a:pt x="7411" y="1006"/>
                      </a:cubicBezTo>
                      <a:cubicBezTo>
                        <a:pt x="7226" y="1111"/>
                        <a:pt x="7043" y="1216"/>
                        <a:pt x="6858" y="1319"/>
                      </a:cubicBezTo>
                      <a:cubicBezTo>
                        <a:pt x="6832" y="1334"/>
                        <a:pt x="6808" y="1347"/>
                        <a:pt x="6783" y="1362"/>
                      </a:cubicBezTo>
                      <a:cubicBezTo>
                        <a:pt x="6766" y="1375"/>
                        <a:pt x="6764" y="1391"/>
                        <a:pt x="6778" y="1408"/>
                      </a:cubicBezTo>
                      <a:cubicBezTo>
                        <a:pt x="6795" y="1427"/>
                        <a:pt x="6810" y="1448"/>
                        <a:pt x="6825" y="1467"/>
                      </a:cubicBezTo>
                      <a:cubicBezTo>
                        <a:pt x="7033" y="1725"/>
                        <a:pt x="7238" y="1983"/>
                        <a:pt x="7445" y="2240"/>
                      </a:cubicBezTo>
                      <a:cubicBezTo>
                        <a:pt x="7497" y="2304"/>
                        <a:pt x="7509" y="2361"/>
                        <a:pt x="7479" y="2438"/>
                      </a:cubicBezTo>
                      <a:cubicBezTo>
                        <a:pt x="7171" y="3235"/>
                        <a:pt x="6869" y="4034"/>
                        <a:pt x="6544" y="4824"/>
                      </a:cubicBezTo>
                      <a:cubicBezTo>
                        <a:pt x="6373" y="5234"/>
                        <a:pt x="6197" y="5642"/>
                        <a:pt x="6043" y="6061"/>
                      </a:cubicBezTo>
                      <a:cubicBezTo>
                        <a:pt x="5959" y="6289"/>
                        <a:pt x="5867" y="6516"/>
                        <a:pt x="5767" y="6738"/>
                      </a:cubicBezTo>
                      <a:cubicBezTo>
                        <a:pt x="5608" y="7089"/>
                        <a:pt x="5423" y="7425"/>
                        <a:pt x="5158" y="7709"/>
                      </a:cubicBezTo>
                      <a:cubicBezTo>
                        <a:pt x="5155" y="7712"/>
                        <a:pt x="5155" y="7715"/>
                        <a:pt x="5154" y="7720"/>
                      </a:cubicBezTo>
                      <a:cubicBezTo>
                        <a:pt x="5176" y="7756"/>
                        <a:pt x="5199" y="7792"/>
                        <a:pt x="5217" y="7832"/>
                      </a:cubicBezTo>
                      <a:cubicBezTo>
                        <a:pt x="5303" y="7990"/>
                        <a:pt x="5389" y="8147"/>
                        <a:pt x="5473" y="8305"/>
                      </a:cubicBezTo>
                      <a:cubicBezTo>
                        <a:pt x="5512" y="8376"/>
                        <a:pt x="5548" y="8452"/>
                        <a:pt x="5585" y="8525"/>
                      </a:cubicBezTo>
                      <a:cubicBezTo>
                        <a:pt x="5602" y="8557"/>
                        <a:pt x="5613" y="8592"/>
                        <a:pt x="5635" y="8621"/>
                      </a:cubicBezTo>
                      <a:cubicBezTo>
                        <a:pt x="5699" y="8705"/>
                        <a:pt x="5700" y="8802"/>
                        <a:pt x="5688" y="8899"/>
                      </a:cubicBezTo>
                      <a:cubicBezTo>
                        <a:pt x="5671" y="9027"/>
                        <a:pt x="5530" y="9144"/>
                        <a:pt x="5399" y="9146"/>
                      </a:cubicBezTo>
                      <a:cubicBezTo>
                        <a:pt x="5380" y="9146"/>
                        <a:pt x="5361" y="9147"/>
                        <a:pt x="5342" y="9147"/>
                      </a:cubicBezTo>
                      <a:cubicBezTo>
                        <a:pt x="5318" y="9147"/>
                        <a:pt x="5294" y="9146"/>
                        <a:pt x="5271" y="9140"/>
                      </a:cubicBezTo>
                      <a:cubicBezTo>
                        <a:pt x="5177" y="9117"/>
                        <a:pt x="5117" y="9049"/>
                        <a:pt x="5068" y="8975"/>
                      </a:cubicBezTo>
                      <a:cubicBezTo>
                        <a:pt x="5020" y="8900"/>
                        <a:pt x="4981" y="8819"/>
                        <a:pt x="4938" y="8740"/>
                      </a:cubicBezTo>
                      <a:cubicBezTo>
                        <a:pt x="4816" y="8511"/>
                        <a:pt x="4697" y="8283"/>
                        <a:pt x="4574" y="8056"/>
                      </a:cubicBezTo>
                      <a:cubicBezTo>
                        <a:pt x="4453" y="7831"/>
                        <a:pt x="4330" y="7610"/>
                        <a:pt x="4207" y="7386"/>
                      </a:cubicBezTo>
                      <a:cubicBezTo>
                        <a:pt x="4099" y="7192"/>
                        <a:pt x="3991" y="6997"/>
                        <a:pt x="3883" y="6803"/>
                      </a:cubicBezTo>
                      <a:cubicBezTo>
                        <a:pt x="3775" y="6610"/>
                        <a:pt x="3668" y="6415"/>
                        <a:pt x="3560" y="6221"/>
                      </a:cubicBezTo>
                      <a:cubicBezTo>
                        <a:pt x="3446" y="6015"/>
                        <a:pt x="3331" y="5807"/>
                        <a:pt x="3218" y="5600"/>
                      </a:cubicBezTo>
                      <a:cubicBezTo>
                        <a:pt x="3081" y="5348"/>
                        <a:pt x="2943" y="5096"/>
                        <a:pt x="2807" y="4844"/>
                      </a:cubicBezTo>
                      <a:cubicBezTo>
                        <a:pt x="2712" y="4667"/>
                        <a:pt x="2618" y="4490"/>
                        <a:pt x="2521" y="4314"/>
                      </a:cubicBezTo>
                      <a:cubicBezTo>
                        <a:pt x="2467" y="4216"/>
                        <a:pt x="2443" y="4113"/>
                        <a:pt x="2461" y="4004"/>
                      </a:cubicBezTo>
                      <a:cubicBezTo>
                        <a:pt x="2456" y="3995"/>
                        <a:pt x="2449" y="3988"/>
                        <a:pt x="2442" y="3988"/>
                      </a:cubicBezTo>
                      <a:cubicBezTo>
                        <a:pt x="2440" y="3988"/>
                        <a:pt x="2438" y="3988"/>
                        <a:pt x="2436" y="3989"/>
                      </a:cubicBezTo>
                      <a:cubicBezTo>
                        <a:pt x="2420" y="3998"/>
                        <a:pt x="2407" y="4011"/>
                        <a:pt x="2394" y="4023"/>
                      </a:cubicBezTo>
                      <a:cubicBezTo>
                        <a:pt x="2151" y="4247"/>
                        <a:pt x="1880" y="4437"/>
                        <a:pt x="1592" y="4601"/>
                      </a:cubicBezTo>
                      <a:cubicBezTo>
                        <a:pt x="1121" y="4870"/>
                        <a:pt x="621" y="5066"/>
                        <a:pt x="103" y="5216"/>
                      </a:cubicBezTo>
                      <a:cubicBezTo>
                        <a:pt x="69" y="5226"/>
                        <a:pt x="34" y="5236"/>
                        <a:pt x="1" y="5247"/>
                      </a:cubicBezTo>
                      <a:cubicBezTo>
                        <a:pt x="6" y="5288"/>
                        <a:pt x="32" y="5314"/>
                        <a:pt x="51" y="5344"/>
                      </a:cubicBezTo>
                      <a:cubicBezTo>
                        <a:pt x="442" y="5959"/>
                        <a:pt x="840" y="6571"/>
                        <a:pt x="1248" y="7175"/>
                      </a:cubicBezTo>
                      <a:cubicBezTo>
                        <a:pt x="1678" y="7812"/>
                        <a:pt x="2120" y="8442"/>
                        <a:pt x="2584" y="9055"/>
                      </a:cubicBezTo>
                      <a:cubicBezTo>
                        <a:pt x="2829" y="9379"/>
                        <a:pt x="3086" y="9695"/>
                        <a:pt x="3367" y="9988"/>
                      </a:cubicBezTo>
                      <a:cubicBezTo>
                        <a:pt x="3552" y="10179"/>
                        <a:pt x="3745" y="10362"/>
                        <a:pt x="3963" y="10516"/>
                      </a:cubicBezTo>
                      <a:cubicBezTo>
                        <a:pt x="4283" y="10742"/>
                        <a:pt x="4633" y="10890"/>
                        <a:pt x="5026" y="10926"/>
                      </a:cubicBezTo>
                      <a:cubicBezTo>
                        <a:pt x="5077" y="10931"/>
                        <a:pt x="5128" y="10933"/>
                        <a:pt x="5179" y="10933"/>
                      </a:cubicBezTo>
                      <a:cubicBezTo>
                        <a:pt x="5285" y="10933"/>
                        <a:pt x="5390" y="10922"/>
                        <a:pt x="5495" y="10890"/>
                      </a:cubicBezTo>
                      <a:cubicBezTo>
                        <a:pt x="5497" y="10863"/>
                        <a:pt x="5513" y="10844"/>
                        <a:pt x="5531" y="10826"/>
                      </a:cubicBezTo>
                      <a:cubicBezTo>
                        <a:pt x="5577" y="10780"/>
                        <a:pt x="5621" y="10733"/>
                        <a:pt x="5668" y="10688"/>
                      </a:cubicBezTo>
                      <a:cubicBezTo>
                        <a:pt x="5741" y="10619"/>
                        <a:pt x="5802" y="10539"/>
                        <a:pt x="5858" y="10456"/>
                      </a:cubicBezTo>
                      <a:cubicBezTo>
                        <a:pt x="5976" y="10285"/>
                        <a:pt x="6084" y="10107"/>
                        <a:pt x="6187" y="9927"/>
                      </a:cubicBezTo>
                      <a:cubicBezTo>
                        <a:pt x="6279" y="9763"/>
                        <a:pt x="6362" y="9597"/>
                        <a:pt x="6442" y="9429"/>
                      </a:cubicBezTo>
                      <a:cubicBezTo>
                        <a:pt x="6539" y="9224"/>
                        <a:pt x="6624" y="9015"/>
                        <a:pt x="6713" y="8808"/>
                      </a:cubicBezTo>
                      <a:cubicBezTo>
                        <a:pt x="6797" y="8610"/>
                        <a:pt x="6884" y="8412"/>
                        <a:pt x="6965" y="8213"/>
                      </a:cubicBezTo>
                      <a:cubicBezTo>
                        <a:pt x="7067" y="7958"/>
                        <a:pt x="7167" y="7700"/>
                        <a:pt x="7268" y="7443"/>
                      </a:cubicBezTo>
                      <a:cubicBezTo>
                        <a:pt x="7335" y="7270"/>
                        <a:pt x="7402" y="7097"/>
                        <a:pt x="7469" y="6923"/>
                      </a:cubicBezTo>
                      <a:cubicBezTo>
                        <a:pt x="7502" y="6836"/>
                        <a:pt x="7535" y="6748"/>
                        <a:pt x="7565" y="6659"/>
                      </a:cubicBezTo>
                      <a:cubicBezTo>
                        <a:pt x="7627" y="6484"/>
                        <a:pt x="7686" y="6307"/>
                        <a:pt x="7747" y="6130"/>
                      </a:cubicBezTo>
                      <a:cubicBezTo>
                        <a:pt x="7819" y="5920"/>
                        <a:pt x="7895" y="5712"/>
                        <a:pt x="7963" y="5499"/>
                      </a:cubicBezTo>
                      <a:cubicBezTo>
                        <a:pt x="8051" y="5224"/>
                        <a:pt x="8135" y="4945"/>
                        <a:pt x="8219" y="4668"/>
                      </a:cubicBezTo>
                      <a:cubicBezTo>
                        <a:pt x="8268" y="4512"/>
                        <a:pt x="8317" y="4354"/>
                        <a:pt x="8363" y="4196"/>
                      </a:cubicBezTo>
                      <a:cubicBezTo>
                        <a:pt x="8423" y="3985"/>
                        <a:pt x="8482" y="3775"/>
                        <a:pt x="8538" y="3564"/>
                      </a:cubicBezTo>
                      <a:cubicBezTo>
                        <a:pt x="8630" y="3222"/>
                        <a:pt x="8721" y="2881"/>
                        <a:pt x="8807" y="2537"/>
                      </a:cubicBezTo>
                      <a:cubicBezTo>
                        <a:pt x="8860" y="2329"/>
                        <a:pt x="8903" y="2119"/>
                        <a:pt x="8951" y="1910"/>
                      </a:cubicBezTo>
                      <a:cubicBezTo>
                        <a:pt x="8944" y="1893"/>
                        <a:pt x="8939" y="1876"/>
                        <a:pt x="8931" y="1860"/>
                      </a:cubicBezTo>
                      <a:cubicBezTo>
                        <a:pt x="8660" y="1379"/>
                        <a:pt x="8353" y="918"/>
                        <a:pt x="8005" y="487"/>
                      </a:cubicBezTo>
                      <a:cubicBezTo>
                        <a:pt x="7928" y="391"/>
                        <a:pt x="7846" y="302"/>
                        <a:pt x="7758" y="216"/>
                      </a:cubicBezTo>
                      <a:cubicBezTo>
                        <a:pt x="7704" y="163"/>
                        <a:pt x="7642" y="122"/>
                        <a:pt x="7567" y="102"/>
                      </a:cubicBezTo>
                      <a:cubicBezTo>
                        <a:pt x="7460" y="72"/>
                        <a:pt x="7352" y="47"/>
                        <a:pt x="7247" y="11"/>
                      </a:cubicBezTo>
                      <a:cubicBezTo>
                        <a:pt x="7224" y="4"/>
                        <a:pt x="7202" y="0"/>
                        <a:pt x="7181" y="0"/>
                      </a:cubicBezTo>
                      <a:close/>
                    </a:path>
                  </a:pathLst>
                </a:custGeom>
                <a:solidFill>
                  <a:srgbClr val="BD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" name="Google Shape;517;p41">
                  <a:extLst>
                    <a:ext uri="{FF2B5EF4-FFF2-40B4-BE49-F238E27FC236}">
                      <a16:creationId xmlns:a16="http://schemas.microsoft.com/office/drawing/2014/main" id="{A88E8C53-6DBB-7E69-9C57-804EA3F0BC4F}"/>
                    </a:ext>
                  </a:extLst>
                </p:cNvPr>
                <p:cNvSpPr/>
                <p:nvPr/>
              </p:nvSpPr>
              <p:spPr>
                <a:xfrm>
                  <a:off x="5993172" y="1470099"/>
                  <a:ext cx="327535" cy="369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7" h="7420" extrusionOk="0">
                      <a:moveTo>
                        <a:pt x="5026" y="2402"/>
                      </a:moveTo>
                      <a:cubicBezTo>
                        <a:pt x="5034" y="2402"/>
                        <a:pt x="5042" y="2402"/>
                        <a:pt x="5050" y="2404"/>
                      </a:cubicBezTo>
                      <a:cubicBezTo>
                        <a:pt x="5113" y="2416"/>
                        <a:pt x="5153" y="2471"/>
                        <a:pt x="5147" y="2537"/>
                      </a:cubicBezTo>
                      <a:cubicBezTo>
                        <a:pt x="5147" y="2549"/>
                        <a:pt x="5144" y="2559"/>
                        <a:pt x="5142" y="2569"/>
                      </a:cubicBezTo>
                      <a:cubicBezTo>
                        <a:pt x="5104" y="2723"/>
                        <a:pt x="5063" y="2876"/>
                        <a:pt x="4998" y="3020"/>
                      </a:cubicBezTo>
                      <a:cubicBezTo>
                        <a:pt x="4957" y="3112"/>
                        <a:pt x="4907" y="3199"/>
                        <a:pt x="4835" y="3271"/>
                      </a:cubicBezTo>
                      <a:cubicBezTo>
                        <a:pt x="4764" y="3344"/>
                        <a:pt x="4679" y="3389"/>
                        <a:pt x="4571" y="3389"/>
                      </a:cubicBezTo>
                      <a:cubicBezTo>
                        <a:pt x="4569" y="3389"/>
                        <a:pt x="4567" y="3389"/>
                        <a:pt x="4564" y="3389"/>
                      </a:cubicBezTo>
                      <a:cubicBezTo>
                        <a:pt x="4561" y="3389"/>
                        <a:pt x="4558" y="3390"/>
                        <a:pt x="4555" y="3390"/>
                      </a:cubicBezTo>
                      <a:cubicBezTo>
                        <a:pt x="4488" y="3390"/>
                        <a:pt x="4424" y="3367"/>
                        <a:pt x="4360" y="3331"/>
                      </a:cubicBezTo>
                      <a:cubicBezTo>
                        <a:pt x="4295" y="3294"/>
                        <a:pt x="4237" y="3246"/>
                        <a:pt x="4184" y="3191"/>
                      </a:cubicBezTo>
                      <a:cubicBezTo>
                        <a:pt x="4030" y="3032"/>
                        <a:pt x="3919" y="2845"/>
                        <a:pt x="3824" y="2646"/>
                      </a:cubicBezTo>
                      <a:cubicBezTo>
                        <a:pt x="3818" y="2633"/>
                        <a:pt x="3812" y="2621"/>
                        <a:pt x="3810" y="2606"/>
                      </a:cubicBezTo>
                      <a:cubicBezTo>
                        <a:pt x="3796" y="2544"/>
                        <a:pt x="3825" y="2487"/>
                        <a:pt x="3881" y="2466"/>
                      </a:cubicBezTo>
                      <a:cubicBezTo>
                        <a:pt x="3895" y="2459"/>
                        <a:pt x="3911" y="2456"/>
                        <a:pt x="3926" y="2456"/>
                      </a:cubicBezTo>
                      <a:cubicBezTo>
                        <a:pt x="3966" y="2456"/>
                        <a:pt x="4004" y="2478"/>
                        <a:pt x="4029" y="2518"/>
                      </a:cubicBezTo>
                      <a:cubicBezTo>
                        <a:pt x="4042" y="2538"/>
                        <a:pt x="4052" y="2563"/>
                        <a:pt x="4063" y="2585"/>
                      </a:cubicBezTo>
                      <a:cubicBezTo>
                        <a:pt x="4123" y="2704"/>
                        <a:pt x="4192" y="2817"/>
                        <a:pt x="4273" y="2922"/>
                      </a:cubicBezTo>
                      <a:cubicBezTo>
                        <a:pt x="4316" y="2976"/>
                        <a:pt x="4359" y="3028"/>
                        <a:pt x="4411" y="3072"/>
                      </a:cubicBezTo>
                      <a:cubicBezTo>
                        <a:pt x="4438" y="3094"/>
                        <a:pt x="4470" y="3114"/>
                        <a:pt x="4500" y="3131"/>
                      </a:cubicBezTo>
                      <a:cubicBezTo>
                        <a:pt x="4521" y="3143"/>
                        <a:pt x="4541" y="3148"/>
                        <a:pt x="4561" y="3148"/>
                      </a:cubicBezTo>
                      <a:cubicBezTo>
                        <a:pt x="4592" y="3148"/>
                        <a:pt x="4622" y="3135"/>
                        <a:pt x="4649" y="3110"/>
                      </a:cubicBezTo>
                      <a:cubicBezTo>
                        <a:pt x="4699" y="3066"/>
                        <a:pt x="4733" y="3011"/>
                        <a:pt x="4760" y="2953"/>
                      </a:cubicBezTo>
                      <a:cubicBezTo>
                        <a:pt x="4820" y="2832"/>
                        <a:pt x="4858" y="2706"/>
                        <a:pt x="4891" y="2577"/>
                      </a:cubicBezTo>
                      <a:cubicBezTo>
                        <a:pt x="4898" y="2547"/>
                        <a:pt x="4904" y="2514"/>
                        <a:pt x="4914" y="2483"/>
                      </a:cubicBezTo>
                      <a:cubicBezTo>
                        <a:pt x="4932" y="2432"/>
                        <a:pt x="4977" y="2402"/>
                        <a:pt x="5026" y="2402"/>
                      </a:cubicBezTo>
                      <a:close/>
                      <a:moveTo>
                        <a:pt x="5056" y="0"/>
                      </a:moveTo>
                      <a:cubicBezTo>
                        <a:pt x="5052" y="0"/>
                        <a:pt x="5047" y="1"/>
                        <a:pt x="5042" y="3"/>
                      </a:cubicBezTo>
                      <a:cubicBezTo>
                        <a:pt x="4988" y="271"/>
                        <a:pt x="4888" y="524"/>
                        <a:pt x="4755" y="766"/>
                      </a:cubicBezTo>
                      <a:cubicBezTo>
                        <a:pt x="4599" y="1051"/>
                        <a:pt x="4405" y="1310"/>
                        <a:pt x="4190" y="1552"/>
                      </a:cubicBezTo>
                      <a:cubicBezTo>
                        <a:pt x="3861" y="1921"/>
                        <a:pt x="3491" y="2245"/>
                        <a:pt x="3099" y="2545"/>
                      </a:cubicBezTo>
                      <a:cubicBezTo>
                        <a:pt x="2861" y="2726"/>
                        <a:pt x="2618" y="2897"/>
                        <a:pt x="2367" y="3058"/>
                      </a:cubicBezTo>
                      <a:cubicBezTo>
                        <a:pt x="2327" y="3082"/>
                        <a:pt x="2309" y="3108"/>
                        <a:pt x="2321" y="3154"/>
                      </a:cubicBezTo>
                      <a:cubicBezTo>
                        <a:pt x="2325" y="3168"/>
                        <a:pt x="2325" y="3183"/>
                        <a:pt x="2327" y="3196"/>
                      </a:cubicBezTo>
                      <a:cubicBezTo>
                        <a:pt x="2353" y="3338"/>
                        <a:pt x="2368" y="3482"/>
                        <a:pt x="2371" y="3625"/>
                      </a:cubicBezTo>
                      <a:cubicBezTo>
                        <a:pt x="2373" y="3773"/>
                        <a:pt x="2365" y="3919"/>
                        <a:pt x="2317" y="4062"/>
                      </a:cubicBezTo>
                      <a:cubicBezTo>
                        <a:pt x="2310" y="4082"/>
                        <a:pt x="2306" y="4104"/>
                        <a:pt x="2306" y="4124"/>
                      </a:cubicBezTo>
                      <a:cubicBezTo>
                        <a:pt x="2306" y="4181"/>
                        <a:pt x="2283" y="4221"/>
                        <a:pt x="2232" y="4245"/>
                      </a:cubicBezTo>
                      <a:cubicBezTo>
                        <a:pt x="2214" y="4254"/>
                        <a:pt x="2197" y="4264"/>
                        <a:pt x="2182" y="4272"/>
                      </a:cubicBezTo>
                      <a:cubicBezTo>
                        <a:pt x="2152" y="4252"/>
                        <a:pt x="2122" y="4235"/>
                        <a:pt x="2101" y="4213"/>
                      </a:cubicBezTo>
                      <a:cubicBezTo>
                        <a:pt x="2078" y="4190"/>
                        <a:pt x="2063" y="4161"/>
                        <a:pt x="2043" y="4135"/>
                      </a:cubicBezTo>
                      <a:cubicBezTo>
                        <a:pt x="1957" y="4015"/>
                        <a:pt x="1857" y="3907"/>
                        <a:pt x="1739" y="3816"/>
                      </a:cubicBezTo>
                      <a:cubicBezTo>
                        <a:pt x="1527" y="3655"/>
                        <a:pt x="1291" y="3559"/>
                        <a:pt x="1024" y="3547"/>
                      </a:cubicBezTo>
                      <a:cubicBezTo>
                        <a:pt x="1007" y="3547"/>
                        <a:pt x="990" y="3546"/>
                        <a:pt x="974" y="3546"/>
                      </a:cubicBezTo>
                      <a:cubicBezTo>
                        <a:pt x="888" y="3546"/>
                        <a:pt x="803" y="3556"/>
                        <a:pt x="721" y="3585"/>
                      </a:cubicBezTo>
                      <a:cubicBezTo>
                        <a:pt x="725" y="3617"/>
                        <a:pt x="751" y="3621"/>
                        <a:pt x="767" y="3633"/>
                      </a:cubicBezTo>
                      <a:cubicBezTo>
                        <a:pt x="874" y="3702"/>
                        <a:pt x="973" y="3779"/>
                        <a:pt x="1064" y="3867"/>
                      </a:cubicBezTo>
                      <a:cubicBezTo>
                        <a:pt x="1339" y="4127"/>
                        <a:pt x="1551" y="4432"/>
                        <a:pt x="1721" y="4769"/>
                      </a:cubicBezTo>
                      <a:cubicBezTo>
                        <a:pt x="1731" y="4787"/>
                        <a:pt x="1740" y="4807"/>
                        <a:pt x="1746" y="4828"/>
                      </a:cubicBezTo>
                      <a:cubicBezTo>
                        <a:pt x="1766" y="4888"/>
                        <a:pt x="1741" y="4949"/>
                        <a:pt x="1689" y="4974"/>
                      </a:cubicBezTo>
                      <a:cubicBezTo>
                        <a:pt x="1673" y="4982"/>
                        <a:pt x="1655" y="4986"/>
                        <a:pt x="1638" y="4986"/>
                      </a:cubicBezTo>
                      <a:cubicBezTo>
                        <a:pt x="1598" y="4986"/>
                        <a:pt x="1559" y="4967"/>
                        <a:pt x="1536" y="4933"/>
                      </a:cubicBezTo>
                      <a:cubicBezTo>
                        <a:pt x="1522" y="4913"/>
                        <a:pt x="1513" y="4888"/>
                        <a:pt x="1501" y="4867"/>
                      </a:cubicBezTo>
                      <a:cubicBezTo>
                        <a:pt x="1424" y="4715"/>
                        <a:pt x="1337" y="4571"/>
                        <a:pt x="1238" y="4433"/>
                      </a:cubicBezTo>
                      <a:cubicBezTo>
                        <a:pt x="1103" y="4247"/>
                        <a:pt x="951" y="4074"/>
                        <a:pt x="769" y="3930"/>
                      </a:cubicBezTo>
                      <a:cubicBezTo>
                        <a:pt x="680" y="3862"/>
                        <a:pt x="587" y="3802"/>
                        <a:pt x="488" y="3750"/>
                      </a:cubicBezTo>
                      <a:cubicBezTo>
                        <a:pt x="470" y="3740"/>
                        <a:pt x="454" y="3735"/>
                        <a:pt x="439" y="3735"/>
                      </a:cubicBezTo>
                      <a:cubicBezTo>
                        <a:pt x="417" y="3735"/>
                        <a:pt x="397" y="3746"/>
                        <a:pt x="374" y="3766"/>
                      </a:cubicBezTo>
                      <a:cubicBezTo>
                        <a:pt x="295" y="3836"/>
                        <a:pt x="226" y="3914"/>
                        <a:pt x="172" y="4004"/>
                      </a:cubicBezTo>
                      <a:cubicBezTo>
                        <a:pt x="76" y="4164"/>
                        <a:pt x="25" y="4339"/>
                        <a:pt x="17" y="4525"/>
                      </a:cubicBezTo>
                      <a:cubicBezTo>
                        <a:pt x="0" y="4930"/>
                        <a:pt x="141" y="5279"/>
                        <a:pt x="408" y="5578"/>
                      </a:cubicBezTo>
                      <a:cubicBezTo>
                        <a:pt x="579" y="5771"/>
                        <a:pt x="788" y="5906"/>
                        <a:pt x="1037" y="5977"/>
                      </a:cubicBezTo>
                      <a:cubicBezTo>
                        <a:pt x="1144" y="6007"/>
                        <a:pt x="1249" y="6023"/>
                        <a:pt x="1353" y="6023"/>
                      </a:cubicBezTo>
                      <a:cubicBezTo>
                        <a:pt x="1519" y="6023"/>
                        <a:pt x="1681" y="5982"/>
                        <a:pt x="1838" y="5891"/>
                      </a:cubicBezTo>
                      <a:cubicBezTo>
                        <a:pt x="1855" y="5881"/>
                        <a:pt x="1875" y="5869"/>
                        <a:pt x="1895" y="5864"/>
                      </a:cubicBezTo>
                      <a:cubicBezTo>
                        <a:pt x="1909" y="5861"/>
                        <a:pt x="1922" y="5859"/>
                        <a:pt x="1934" y="5859"/>
                      </a:cubicBezTo>
                      <a:cubicBezTo>
                        <a:pt x="1964" y="5859"/>
                        <a:pt x="1991" y="5870"/>
                        <a:pt x="2014" y="5894"/>
                      </a:cubicBezTo>
                      <a:cubicBezTo>
                        <a:pt x="2048" y="5928"/>
                        <a:pt x="2052" y="5971"/>
                        <a:pt x="2042" y="6014"/>
                      </a:cubicBezTo>
                      <a:cubicBezTo>
                        <a:pt x="2033" y="6052"/>
                        <a:pt x="2003" y="6074"/>
                        <a:pt x="1972" y="6093"/>
                      </a:cubicBezTo>
                      <a:cubicBezTo>
                        <a:pt x="1864" y="6160"/>
                        <a:pt x="1748" y="6206"/>
                        <a:pt x="1624" y="6235"/>
                      </a:cubicBezTo>
                      <a:cubicBezTo>
                        <a:pt x="1544" y="6254"/>
                        <a:pt x="1462" y="6257"/>
                        <a:pt x="1380" y="6266"/>
                      </a:cubicBezTo>
                      <a:cubicBezTo>
                        <a:pt x="1345" y="6270"/>
                        <a:pt x="1340" y="6280"/>
                        <a:pt x="1344" y="6317"/>
                      </a:cubicBezTo>
                      <a:cubicBezTo>
                        <a:pt x="1371" y="6548"/>
                        <a:pt x="1395" y="6782"/>
                        <a:pt x="1426" y="7013"/>
                      </a:cubicBezTo>
                      <a:cubicBezTo>
                        <a:pt x="1439" y="7113"/>
                        <a:pt x="1434" y="7214"/>
                        <a:pt x="1463" y="7312"/>
                      </a:cubicBezTo>
                      <a:cubicBezTo>
                        <a:pt x="1586" y="7333"/>
                        <a:pt x="1710" y="7354"/>
                        <a:pt x="1830" y="7371"/>
                      </a:cubicBezTo>
                      <a:cubicBezTo>
                        <a:pt x="1839" y="7373"/>
                        <a:pt x="1848" y="7373"/>
                        <a:pt x="1857" y="7373"/>
                      </a:cubicBezTo>
                      <a:cubicBezTo>
                        <a:pt x="1868" y="7373"/>
                        <a:pt x="1879" y="7372"/>
                        <a:pt x="1890" y="7372"/>
                      </a:cubicBezTo>
                      <a:cubicBezTo>
                        <a:pt x="1902" y="7372"/>
                        <a:pt x="1914" y="7373"/>
                        <a:pt x="1926" y="7376"/>
                      </a:cubicBezTo>
                      <a:cubicBezTo>
                        <a:pt x="2039" y="7403"/>
                        <a:pt x="2156" y="7384"/>
                        <a:pt x="2267" y="7400"/>
                      </a:cubicBezTo>
                      <a:cubicBezTo>
                        <a:pt x="2374" y="7416"/>
                        <a:pt x="2482" y="7420"/>
                        <a:pt x="2589" y="7420"/>
                      </a:cubicBezTo>
                      <a:cubicBezTo>
                        <a:pt x="2693" y="7420"/>
                        <a:pt x="2797" y="7416"/>
                        <a:pt x="2900" y="7414"/>
                      </a:cubicBezTo>
                      <a:cubicBezTo>
                        <a:pt x="3013" y="7413"/>
                        <a:pt x="3128" y="7404"/>
                        <a:pt x="3241" y="7392"/>
                      </a:cubicBezTo>
                      <a:cubicBezTo>
                        <a:pt x="3361" y="7378"/>
                        <a:pt x="3482" y="7376"/>
                        <a:pt x="3602" y="7352"/>
                      </a:cubicBezTo>
                      <a:cubicBezTo>
                        <a:pt x="3787" y="7315"/>
                        <a:pt x="3973" y="7281"/>
                        <a:pt x="4157" y="7235"/>
                      </a:cubicBezTo>
                      <a:cubicBezTo>
                        <a:pt x="4406" y="7172"/>
                        <a:pt x="4652" y="7094"/>
                        <a:pt x="4894" y="7008"/>
                      </a:cubicBezTo>
                      <a:cubicBezTo>
                        <a:pt x="5076" y="6943"/>
                        <a:pt x="5255" y="6871"/>
                        <a:pt x="5427" y="6781"/>
                      </a:cubicBezTo>
                      <a:cubicBezTo>
                        <a:pt x="5540" y="6720"/>
                        <a:pt x="5662" y="6671"/>
                        <a:pt x="5769" y="6599"/>
                      </a:cubicBezTo>
                      <a:cubicBezTo>
                        <a:pt x="5788" y="6588"/>
                        <a:pt x="5809" y="6577"/>
                        <a:pt x="5834" y="6577"/>
                      </a:cubicBezTo>
                      <a:cubicBezTo>
                        <a:pt x="5836" y="6577"/>
                        <a:pt x="5838" y="6578"/>
                        <a:pt x="5840" y="6578"/>
                      </a:cubicBezTo>
                      <a:cubicBezTo>
                        <a:pt x="5883" y="6540"/>
                        <a:pt x="5914" y="6491"/>
                        <a:pt x="5941" y="6438"/>
                      </a:cubicBezTo>
                      <a:cubicBezTo>
                        <a:pt x="5923" y="6428"/>
                        <a:pt x="5909" y="6418"/>
                        <a:pt x="5894" y="6408"/>
                      </a:cubicBezTo>
                      <a:cubicBezTo>
                        <a:pt x="5751" y="6330"/>
                        <a:pt x="5627" y="6228"/>
                        <a:pt x="5513" y="6112"/>
                      </a:cubicBezTo>
                      <a:cubicBezTo>
                        <a:pt x="5379" y="5976"/>
                        <a:pt x="5263" y="5824"/>
                        <a:pt x="5160" y="5664"/>
                      </a:cubicBezTo>
                      <a:cubicBezTo>
                        <a:pt x="4957" y="5349"/>
                        <a:pt x="4799" y="5010"/>
                        <a:pt x="4675" y="4657"/>
                      </a:cubicBezTo>
                      <a:cubicBezTo>
                        <a:pt x="4668" y="4641"/>
                        <a:pt x="4663" y="4622"/>
                        <a:pt x="4658" y="4606"/>
                      </a:cubicBezTo>
                      <a:cubicBezTo>
                        <a:pt x="4644" y="4557"/>
                        <a:pt x="4656" y="4512"/>
                        <a:pt x="4694" y="4479"/>
                      </a:cubicBezTo>
                      <a:cubicBezTo>
                        <a:pt x="4718" y="4458"/>
                        <a:pt x="4744" y="4448"/>
                        <a:pt x="4772" y="4448"/>
                      </a:cubicBezTo>
                      <a:cubicBezTo>
                        <a:pt x="4789" y="4448"/>
                        <a:pt x="4806" y="4452"/>
                        <a:pt x="4825" y="4459"/>
                      </a:cubicBezTo>
                      <a:cubicBezTo>
                        <a:pt x="4888" y="4485"/>
                        <a:pt x="4951" y="4509"/>
                        <a:pt x="5017" y="4529"/>
                      </a:cubicBezTo>
                      <a:cubicBezTo>
                        <a:pt x="5189" y="4581"/>
                        <a:pt x="5368" y="4610"/>
                        <a:pt x="5545" y="4636"/>
                      </a:cubicBezTo>
                      <a:cubicBezTo>
                        <a:pt x="5805" y="4674"/>
                        <a:pt x="6066" y="4694"/>
                        <a:pt x="6328" y="4716"/>
                      </a:cubicBezTo>
                      <a:cubicBezTo>
                        <a:pt x="6381" y="4720"/>
                        <a:pt x="6436" y="4721"/>
                        <a:pt x="6489" y="4724"/>
                      </a:cubicBezTo>
                      <a:cubicBezTo>
                        <a:pt x="6490" y="4724"/>
                        <a:pt x="6491" y="4724"/>
                        <a:pt x="6492" y="4724"/>
                      </a:cubicBezTo>
                      <a:cubicBezTo>
                        <a:pt x="6515" y="4724"/>
                        <a:pt x="6528" y="4713"/>
                        <a:pt x="6531" y="4688"/>
                      </a:cubicBezTo>
                      <a:cubicBezTo>
                        <a:pt x="6550" y="4577"/>
                        <a:pt x="6551" y="4466"/>
                        <a:pt x="6559" y="4354"/>
                      </a:cubicBezTo>
                      <a:cubicBezTo>
                        <a:pt x="6576" y="4093"/>
                        <a:pt x="6572" y="3830"/>
                        <a:pt x="6560" y="3568"/>
                      </a:cubicBezTo>
                      <a:cubicBezTo>
                        <a:pt x="6559" y="3543"/>
                        <a:pt x="6561" y="3518"/>
                        <a:pt x="6539" y="3498"/>
                      </a:cubicBezTo>
                      <a:cubicBezTo>
                        <a:pt x="6502" y="3504"/>
                        <a:pt x="6466" y="3508"/>
                        <a:pt x="6432" y="3508"/>
                      </a:cubicBezTo>
                      <a:cubicBezTo>
                        <a:pt x="6250" y="3508"/>
                        <a:pt x="6123" y="3416"/>
                        <a:pt x="6040" y="3226"/>
                      </a:cubicBezTo>
                      <a:cubicBezTo>
                        <a:pt x="6002" y="3140"/>
                        <a:pt x="5976" y="3052"/>
                        <a:pt x="5971" y="2957"/>
                      </a:cubicBezTo>
                      <a:cubicBezTo>
                        <a:pt x="5948" y="2598"/>
                        <a:pt x="5904" y="2241"/>
                        <a:pt x="5836" y="1888"/>
                      </a:cubicBezTo>
                      <a:cubicBezTo>
                        <a:pt x="5764" y="1510"/>
                        <a:pt x="5663" y="1138"/>
                        <a:pt x="5514" y="783"/>
                      </a:cubicBezTo>
                      <a:cubicBezTo>
                        <a:pt x="5402" y="516"/>
                        <a:pt x="5266" y="265"/>
                        <a:pt x="5093" y="33"/>
                      </a:cubicBezTo>
                      <a:cubicBezTo>
                        <a:pt x="5084" y="20"/>
                        <a:pt x="5076" y="0"/>
                        <a:pt x="5056" y="0"/>
                      </a:cubicBezTo>
                      <a:close/>
                    </a:path>
                  </a:pathLst>
                </a:custGeom>
                <a:solidFill>
                  <a:srgbClr val="BD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" name="Google Shape;518;p41">
                  <a:extLst>
                    <a:ext uri="{FF2B5EF4-FFF2-40B4-BE49-F238E27FC236}">
                      <a16:creationId xmlns:a16="http://schemas.microsoft.com/office/drawing/2014/main" id="{75116E59-251C-8BC2-857E-FFDFCABA78AC}"/>
                    </a:ext>
                  </a:extLst>
                </p:cNvPr>
                <p:cNvSpPr/>
                <p:nvPr/>
              </p:nvSpPr>
              <p:spPr>
                <a:xfrm>
                  <a:off x="5783763" y="1363472"/>
                  <a:ext cx="398848" cy="716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09" h="14380" extrusionOk="0">
                      <a:moveTo>
                        <a:pt x="6933" y="1"/>
                      </a:moveTo>
                      <a:cubicBezTo>
                        <a:pt x="6656" y="1"/>
                        <a:pt x="6382" y="28"/>
                        <a:pt x="6109" y="73"/>
                      </a:cubicBezTo>
                      <a:cubicBezTo>
                        <a:pt x="5668" y="145"/>
                        <a:pt x="5238" y="261"/>
                        <a:pt x="4820" y="415"/>
                      </a:cubicBezTo>
                      <a:cubicBezTo>
                        <a:pt x="4418" y="564"/>
                        <a:pt x="4030" y="742"/>
                        <a:pt x="3668" y="973"/>
                      </a:cubicBezTo>
                      <a:cubicBezTo>
                        <a:pt x="3507" y="1075"/>
                        <a:pt x="3352" y="1185"/>
                        <a:pt x="3217" y="1322"/>
                      </a:cubicBezTo>
                      <a:cubicBezTo>
                        <a:pt x="3010" y="1531"/>
                        <a:pt x="2810" y="1749"/>
                        <a:pt x="2627" y="1980"/>
                      </a:cubicBezTo>
                      <a:cubicBezTo>
                        <a:pt x="2312" y="2375"/>
                        <a:pt x="2076" y="2811"/>
                        <a:pt x="1944" y="3302"/>
                      </a:cubicBezTo>
                      <a:cubicBezTo>
                        <a:pt x="1854" y="3643"/>
                        <a:pt x="1807" y="3992"/>
                        <a:pt x="1790" y="4345"/>
                      </a:cubicBezTo>
                      <a:cubicBezTo>
                        <a:pt x="1772" y="4755"/>
                        <a:pt x="1782" y="5165"/>
                        <a:pt x="1814" y="5574"/>
                      </a:cubicBezTo>
                      <a:cubicBezTo>
                        <a:pt x="1834" y="5832"/>
                        <a:pt x="1861" y="6090"/>
                        <a:pt x="1890" y="6346"/>
                      </a:cubicBezTo>
                      <a:cubicBezTo>
                        <a:pt x="1927" y="6686"/>
                        <a:pt x="1965" y="7025"/>
                        <a:pt x="2008" y="7364"/>
                      </a:cubicBezTo>
                      <a:cubicBezTo>
                        <a:pt x="2055" y="7749"/>
                        <a:pt x="2103" y="8134"/>
                        <a:pt x="2121" y="8523"/>
                      </a:cubicBezTo>
                      <a:cubicBezTo>
                        <a:pt x="2132" y="8807"/>
                        <a:pt x="2113" y="9089"/>
                        <a:pt x="2049" y="9368"/>
                      </a:cubicBezTo>
                      <a:cubicBezTo>
                        <a:pt x="1987" y="9632"/>
                        <a:pt x="1881" y="9880"/>
                        <a:pt x="1756" y="10119"/>
                      </a:cubicBezTo>
                      <a:cubicBezTo>
                        <a:pt x="1595" y="10421"/>
                        <a:pt x="1408" y="10706"/>
                        <a:pt x="1214" y="10987"/>
                      </a:cubicBezTo>
                      <a:cubicBezTo>
                        <a:pt x="942" y="11386"/>
                        <a:pt x="691" y="11796"/>
                        <a:pt x="481" y="12230"/>
                      </a:cubicBezTo>
                      <a:cubicBezTo>
                        <a:pt x="260" y="12694"/>
                        <a:pt x="88" y="13173"/>
                        <a:pt x="27" y="13685"/>
                      </a:cubicBezTo>
                      <a:cubicBezTo>
                        <a:pt x="1" y="13898"/>
                        <a:pt x="2" y="14114"/>
                        <a:pt x="23" y="14330"/>
                      </a:cubicBezTo>
                      <a:cubicBezTo>
                        <a:pt x="24" y="14347"/>
                        <a:pt x="33" y="14363"/>
                        <a:pt x="37" y="14379"/>
                      </a:cubicBezTo>
                      <a:cubicBezTo>
                        <a:pt x="39" y="14379"/>
                        <a:pt x="41" y="14379"/>
                        <a:pt x="43" y="14379"/>
                      </a:cubicBezTo>
                      <a:cubicBezTo>
                        <a:pt x="71" y="14379"/>
                        <a:pt x="86" y="14357"/>
                        <a:pt x="101" y="14344"/>
                      </a:cubicBezTo>
                      <a:cubicBezTo>
                        <a:pt x="327" y="14165"/>
                        <a:pt x="542" y="13973"/>
                        <a:pt x="745" y="13769"/>
                      </a:cubicBezTo>
                      <a:cubicBezTo>
                        <a:pt x="1385" y="13121"/>
                        <a:pt x="1893" y="12382"/>
                        <a:pt x="2270" y="11552"/>
                      </a:cubicBezTo>
                      <a:cubicBezTo>
                        <a:pt x="2618" y="10786"/>
                        <a:pt x="2830" y="9984"/>
                        <a:pt x="2899" y="9145"/>
                      </a:cubicBezTo>
                      <a:cubicBezTo>
                        <a:pt x="2933" y="8754"/>
                        <a:pt x="2923" y="8363"/>
                        <a:pt x="2897" y="7970"/>
                      </a:cubicBezTo>
                      <a:cubicBezTo>
                        <a:pt x="2873" y="7619"/>
                        <a:pt x="2844" y="7269"/>
                        <a:pt x="2813" y="6917"/>
                      </a:cubicBezTo>
                      <a:cubicBezTo>
                        <a:pt x="2781" y="6552"/>
                        <a:pt x="2765" y="6186"/>
                        <a:pt x="2770" y="5819"/>
                      </a:cubicBezTo>
                      <a:cubicBezTo>
                        <a:pt x="2775" y="5433"/>
                        <a:pt x="2816" y="5052"/>
                        <a:pt x="2906" y="4675"/>
                      </a:cubicBezTo>
                      <a:cubicBezTo>
                        <a:pt x="3041" y="4109"/>
                        <a:pt x="3299" y="3606"/>
                        <a:pt x="3689" y="3171"/>
                      </a:cubicBezTo>
                      <a:cubicBezTo>
                        <a:pt x="3889" y="2949"/>
                        <a:pt x="4112" y="2751"/>
                        <a:pt x="4350" y="2570"/>
                      </a:cubicBezTo>
                      <a:cubicBezTo>
                        <a:pt x="4646" y="2345"/>
                        <a:pt x="4959" y="2148"/>
                        <a:pt x="5280" y="1965"/>
                      </a:cubicBezTo>
                      <a:cubicBezTo>
                        <a:pt x="5639" y="1763"/>
                        <a:pt x="6003" y="1565"/>
                        <a:pt x="6363" y="1364"/>
                      </a:cubicBezTo>
                      <a:cubicBezTo>
                        <a:pt x="6700" y="1177"/>
                        <a:pt x="7029" y="980"/>
                        <a:pt x="7343" y="757"/>
                      </a:cubicBezTo>
                      <a:cubicBezTo>
                        <a:pt x="7564" y="600"/>
                        <a:pt x="7775" y="433"/>
                        <a:pt x="7967" y="241"/>
                      </a:cubicBezTo>
                      <a:cubicBezTo>
                        <a:pt x="7982" y="224"/>
                        <a:pt x="8009" y="213"/>
                        <a:pt x="7999" y="179"/>
                      </a:cubicBezTo>
                      <a:cubicBezTo>
                        <a:pt x="7978" y="171"/>
                        <a:pt x="7953" y="162"/>
                        <a:pt x="7931" y="153"/>
                      </a:cubicBezTo>
                      <a:cubicBezTo>
                        <a:pt x="7667" y="60"/>
                        <a:pt x="7394" y="18"/>
                        <a:pt x="7117" y="5"/>
                      </a:cubicBezTo>
                      <a:cubicBezTo>
                        <a:pt x="7055" y="2"/>
                        <a:pt x="6994" y="1"/>
                        <a:pt x="693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" name="Google Shape;519;p41">
                  <a:extLst>
                    <a:ext uri="{FF2B5EF4-FFF2-40B4-BE49-F238E27FC236}">
                      <a16:creationId xmlns:a16="http://schemas.microsoft.com/office/drawing/2014/main" id="{5C660D8D-63B6-AC59-1535-9097A96EA8D7}"/>
                    </a:ext>
                  </a:extLst>
                </p:cNvPr>
                <p:cNvSpPr/>
                <p:nvPr/>
              </p:nvSpPr>
              <p:spPr>
                <a:xfrm>
                  <a:off x="6241923" y="1708205"/>
                  <a:ext cx="170665" cy="382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7" h="7685" extrusionOk="0">
                      <a:moveTo>
                        <a:pt x="34" y="0"/>
                      </a:moveTo>
                      <a:cubicBezTo>
                        <a:pt x="25" y="0"/>
                        <a:pt x="16" y="3"/>
                        <a:pt x="7" y="10"/>
                      </a:cubicBezTo>
                      <a:cubicBezTo>
                        <a:pt x="0" y="29"/>
                        <a:pt x="10" y="44"/>
                        <a:pt x="16" y="61"/>
                      </a:cubicBezTo>
                      <a:cubicBezTo>
                        <a:pt x="114" y="296"/>
                        <a:pt x="229" y="524"/>
                        <a:pt x="366" y="739"/>
                      </a:cubicBezTo>
                      <a:cubicBezTo>
                        <a:pt x="465" y="894"/>
                        <a:pt x="575" y="1041"/>
                        <a:pt x="705" y="1172"/>
                      </a:cubicBezTo>
                      <a:cubicBezTo>
                        <a:pt x="830" y="1298"/>
                        <a:pt x="969" y="1403"/>
                        <a:pt x="1135" y="1472"/>
                      </a:cubicBezTo>
                      <a:cubicBezTo>
                        <a:pt x="1269" y="1529"/>
                        <a:pt x="1289" y="1586"/>
                        <a:pt x="1212" y="1710"/>
                      </a:cubicBezTo>
                      <a:cubicBezTo>
                        <a:pt x="1090" y="1908"/>
                        <a:pt x="949" y="2088"/>
                        <a:pt x="787" y="2254"/>
                      </a:cubicBezTo>
                      <a:cubicBezTo>
                        <a:pt x="687" y="2356"/>
                        <a:pt x="576" y="2450"/>
                        <a:pt x="460" y="2545"/>
                      </a:cubicBezTo>
                      <a:cubicBezTo>
                        <a:pt x="478" y="2580"/>
                        <a:pt x="491" y="2606"/>
                        <a:pt x="507" y="2628"/>
                      </a:cubicBezTo>
                      <a:cubicBezTo>
                        <a:pt x="839" y="3224"/>
                        <a:pt x="1099" y="3850"/>
                        <a:pt x="1285" y="4506"/>
                      </a:cubicBezTo>
                      <a:cubicBezTo>
                        <a:pt x="1341" y="4707"/>
                        <a:pt x="1392" y="4908"/>
                        <a:pt x="1434" y="5112"/>
                      </a:cubicBezTo>
                      <a:cubicBezTo>
                        <a:pt x="1444" y="5154"/>
                        <a:pt x="1453" y="5194"/>
                        <a:pt x="1485" y="5229"/>
                      </a:cubicBezTo>
                      <a:cubicBezTo>
                        <a:pt x="1756" y="5517"/>
                        <a:pt x="1963" y="5847"/>
                        <a:pt x="2147" y="6195"/>
                      </a:cubicBezTo>
                      <a:cubicBezTo>
                        <a:pt x="2387" y="6649"/>
                        <a:pt x="2623" y="7105"/>
                        <a:pt x="2861" y="7561"/>
                      </a:cubicBezTo>
                      <a:cubicBezTo>
                        <a:pt x="2874" y="7583"/>
                        <a:pt x="2886" y="7606"/>
                        <a:pt x="2897" y="7627"/>
                      </a:cubicBezTo>
                      <a:cubicBezTo>
                        <a:pt x="2918" y="7667"/>
                        <a:pt x="2928" y="7685"/>
                        <a:pt x="2943" y="7685"/>
                      </a:cubicBezTo>
                      <a:cubicBezTo>
                        <a:pt x="2954" y="7685"/>
                        <a:pt x="2969" y="7673"/>
                        <a:pt x="2995" y="7653"/>
                      </a:cubicBezTo>
                      <a:cubicBezTo>
                        <a:pt x="3063" y="7599"/>
                        <a:pt x="3126" y="7541"/>
                        <a:pt x="3196" y="7489"/>
                      </a:cubicBezTo>
                      <a:cubicBezTo>
                        <a:pt x="3254" y="7444"/>
                        <a:pt x="3277" y="7386"/>
                        <a:pt x="3284" y="7314"/>
                      </a:cubicBezTo>
                      <a:cubicBezTo>
                        <a:pt x="3299" y="7164"/>
                        <a:pt x="3317" y="7014"/>
                        <a:pt x="3336" y="6864"/>
                      </a:cubicBezTo>
                      <a:cubicBezTo>
                        <a:pt x="3372" y="6554"/>
                        <a:pt x="3397" y="6241"/>
                        <a:pt x="3409" y="5928"/>
                      </a:cubicBezTo>
                      <a:cubicBezTo>
                        <a:pt x="3425" y="5541"/>
                        <a:pt x="3427" y="5152"/>
                        <a:pt x="3398" y="4764"/>
                      </a:cubicBezTo>
                      <a:cubicBezTo>
                        <a:pt x="3379" y="4502"/>
                        <a:pt x="3348" y="4241"/>
                        <a:pt x="3302" y="3983"/>
                      </a:cubicBezTo>
                      <a:cubicBezTo>
                        <a:pt x="3186" y="3326"/>
                        <a:pt x="2963" y="2708"/>
                        <a:pt x="2629" y="2129"/>
                      </a:cubicBezTo>
                      <a:cubicBezTo>
                        <a:pt x="2452" y="1821"/>
                        <a:pt x="2259" y="1521"/>
                        <a:pt x="2069" y="1221"/>
                      </a:cubicBezTo>
                      <a:cubicBezTo>
                        <a:pt x="1904" y="960"/>
                        <a:pt x="1740" y="697"/>
                        <a:pt x="1596" y="424"/>
                      </a:cubicBezTo>
                      <a:cubicBezTo>
                        <a:pt x="1560" y="357"/>
                        <a:pt x="1526" y="290"/>
                        <a:pt x="1493" y="222"/>
                      </a:cubicBezTo>
                      <a:cubicBezTo>
                        <a:pt x="1479" y="193"/>
                        <a:pt x="1457" y="183"/>
                        <a:pt x="1425" y="180"/>
                      </a:cubicBezTo>
                      <a:cubicBezTo>
                        <a:pt x="1253" y="168"/>
                        <a:pt x="1081" y="153"/>
                        <a:pt x="909" y="138"/>
                      </a:cubicBezTo>
                      <a:cubicBezTo>
                        <a:pt x="630" y="112"/>
                        <a:pt x="352" y="75"/>
                        <a:pt x="78" y="11"/>
                      </a:cubicBezTo>
                      <a:cubicBezTo>
                        <a:pt x="64" y="7"/>
                        <a:pt x="49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" name="Google Shape;520;p41">
                  <a:extLst>
                    <a:ext uri="{FF2B5EF4-FFF2-40B4-BE49-F238E27FC236}">
                      <a16:creationId xmlns:a16="http://schemas.microsoft.com/office/drawing/2014/main" id="{A4BFAF86-3735-084B-6A32-3F5507E1583B}"/>
                    </a:ext>
                  </a:extLst>
                </p:cNvPr>
                <p:cNvSpPr/>
                <p:nvPr/>
              </p:nvSpPr>
              <p:spPr>
                <a:xfrm>
                  <a:off x="6245708" y="1445547"/>
                  <a:ext cx="210505" cy="614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7" h="12347" extrusionOk="0">
                      <a:moveTo>
                        <a:pt x="34" y="1"/>
                      </a:moveTo>
                      <a:cubicBezTo>
                        <a:pt x="30" y="1"/>
                        <a:pt x="26" y="2"/>
                        <a:pt x="21" y="4"/>
                      </a:cubicBezTo>
                      <a:cubicBezTo>
                        <a:pt x="0" y="89"/>
                        <a:pt x="32" y="153"/>
                        <a:pt x="89" y="218"/>
                      </a:cubicBezTo>
                      <a:cubicBezTo>
                        <a:pt x="298" y="458"/>
                        <a:pt x="461" y="728"/>
                        <a:pt x="596" y="1015"/>
                      </a:cubicBezTo>
                      <a:cubicBezTo>
                        <a:pt x="832" y="1522"/>
                        <a:pt x="966" y="2056"/>
                        <a:pt x="1054" y="2605"/>
                      </a:cubicBezTo>
                      <a:cubicBezTo>
                        <a:pt x="1096" y="2875"/>
                        <a:pt x="1128" y="3145"/>
                        <a:pt x="1145" y="3419"/>
                      </a:cubicBezTo>
                      <a:cubicBezTo>
                        <a:pt x="1147" y="3469"/>
                        <a:pt x="1157" y="3519"/>
                        <a:pt x="1175" y="3566"/>
                      </a:cubicBezTo>
                      <a:cubicBezTo>
                        <a:pt x="1188" y="3611"/>
                        <a:pt x="1206" y="3656"/>
                        <a:pt x="1234" y="3692"/>
                      </a:cubicBezTo>
                      <a:cubicBezTo>
                        <a:pt x="1268" y="3736"/>
                        <a:pt x="1308" y="3763"/>
                        <a:pt x="1358" y="3763"/>
                      </a:cubicBezTo>
                      <a:cubicBezTo>
                        <a:pt x="1372" y="3763"/>
                        <a:pt x="1388" y="3761"/>
                        <a:pt x="1404" y="3756"/>
                      </a:cubicBezTo>
                      <a:cubicBezTo>
                        <a:pt x="1424" y="3750"/>
                        <a:pt x="1447" y="3746"/>
                        <a:pt x="1467" y="3741"/>
                      </a:cubicBezTo>
                      <a:cubicBezTo>
                        <a:pt x="1482" y="3737"/>
                        <a:pt x="1497" y="3735"/>
                        <a:pt x="1512" y="3735"/>
                      </a:cubicBezTo>
                      <a:cubicBezTo>
                        <a:pt x="1609" y="3735"/>
                        <a:pt x="1718" y="3807"/>
                        <a:pt x="1729" y="3932"/>
                      </a:cubicBezTo>
                      <a:cubicBezTo>
                        <a:pt x="1731" y="3971"/>
                        <a:pt x="1735" y="4011"/>
                        <a:pt x="1736" y="4050"/>
                      </a:cubicBezTo>
                      <a:cubicBezTo>
                        <a:pt x="1747" y="4400"/>
                        <a:pt x="1750" y="4749"/>
                        <a:pt x="1717" y="5096"/>
                      </a:cubicBezTo>
                      <a:cubicBezTo>
                        <a:pt x="1708" y="5196"/>
                        <a:pt x="1709" y="5299"/>
                        <a:pt x="1675" y="5393"/>
                      </a:cubicBezTo>
                      <a:cubicBezTo>
                        <a:pt x="1660" y="5433"/>
                        <a:pt x="1667" y="5462"/>
                        <a:pt x="1684" y="5494"/>
                      </a:cubicBezTo>
                      <a:cubicBezTo>
                        <a:pt x="1778" y="5676"/>
                        <a:pt x="1879" y="5854"/>
                        <a:pt x="1987" y="6029"/>
                      </a:cubicBezTo>
                      <a:cubicBezTo>
                        <a:pt x="2181" y="6340"/>
                        <a:pt x="2378" y="6649"/>
                        <a:pt x="2571" y="6961"/>
                      </a:cubicBezTo>
                      <a:cubicBezTo>
                        <a:pt x="2771" y="7284"/>
                        <a:pt x="2956" y="7618"/>
                        <a:pt x="3101" y="7970"/>
                      </a:cubicBezTo>
                      <a:cubicBezTo>
                        <a:pt x="3400" y="8693"/>
                        <a:pt x="3537" y="9450"/>
                        <a:pt x="3574" y="10227"/>
                      </a:cubicBezTo>
                      <a:cubicBezTo>
                        <a:pt x="3585" y="10467"/>
                        <a:pt x="3588" y="10709"/>
                        <a:pt x="3582" y="10950"/>
                      </a:cubicBezTo>
                      <a:cubicBezTo>
                        <a:pt x="3573" y="11295"/>
                        <a:pt x="3552" y="11639"/>
                        <a:pt x="3516" y="11983"/>
                      </a:cubicBezTo>
                      <a:cubicBezTo>
                        <a:pt x="3503" y="12100"/>
                        <a:pt x="3493" y="12218"/>
                        <a:pt x="3481" y="12336"/>
                      </a:cubicBezTo>
                      <a:cubicBezTo>
                        <a:pt x="3487" y="12340"/>
                        <a:pt x="3495" y="12342"/>
                        <a:pt x="3503" y="12347"/>
                      </a:cubicBezTo>
                      <a:cubicBezTo>
                        <a:pt x="3523" y="12318"/>
                        <a:pt x="3545" y="12292"/>
                        <a:pt x="3565" y="12264"/>
                      </a:cubicBezTo>
                      <a:cubicBezTo>
                        <a:pt x="3747" y="12009"/>
                        <a:pt x="3886" y="11735"/>
                        <a:pt x="3986" y="11442"/>
                      </a:cubicBezTo>
                      <a:cubicBezTo>
                        <a:pt x="4168" y="10918"/>
                        <a:pt x="4226" y="10377"/>
                        <a:pt x="4213" y="9827"/>
                      </a:cubicBezTo>
                      <a:cubicBezTo>
                        <a:pt x="4201" y="9338"/>
                        <a:pt x="4157" y="8851"/>
                        <a:pt x="4076" y="8368"/>
                      </a:cubicBezTo>
                      <a:cubicBezTo>
                        <a:pt x="4010" y="7974"/>
                        <a:pt x="3919" y="7587"/>
                        <a:pt x="3788" y="7208"/>
                      </a:cubicBezTo>
                      <a:cubicBezTo>
                        <a:pt x="3582" y="6607"/>
                        <a:pt x="3276" y="6061"/>
                        <a:pt x="2851" y="5585"/>
                      </a:cubicBezTo>
                      <a:cubicBezTo>
                        <a:pt x="2716" y="5433"/>
                        <a:pt x="2577" y="5290"/>
                        <a:pt x="2434" y="5147"/>
                      </a:cubicBezTo>
                      <a:cubicBezTo>
                        <a:pt x="2333" y="5046"/>
                        <a:pt x="2233" y="4942"/>
                        <a:pt x="2141" y="4832"/>
                      </a:cubicBezTo>
                      <a:cubicBezTo>
                        <a:pt x="2012" y="4677"/>
                        <a:pt x="1922" y="4504"/>
                        <a:pt x="1878" y="4307"/>
                      </a:cubicBezTo>
                      <a:cubicBezTo>
                        <a:pt x="1801" y="3975"/>
                        <a:pt x="1709" y="3646"/>
                        <a:pt x="1616" y="3318"/>
                      </a:cubicBezTo>
                      <a:cubicBezTo>
                        <a:pt x="1450" y="2740"/>
                        <a:pt x="1264" y="2170"/>
                        <a:pt x="1032" y="1616"/>
                      </a:cubicBezTo>
                      <a:cubicBezTo>
                        <a:pt x="878" y="1251"/>
                        <a:pt x="706" y="896"/>
                        <a:pt x="492" y="563"/>
                      </a:cubicBezTo>
                      <a:cubicBezTo>
                        <a:pt x="369" y="373"/>
                        <a:pt x="231" y="192"/>
                        <a:pt x="72" y="30"/>
                      </a:cubicBezTo>
                      <a:cubicBezTo>
                        <a:pt x="61" y="19"/>
                        <a:pt x="52" y="1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" name="Google Shape;521;p41">
                  <a:extLst>
                    <a:ext uri="{FF2B5EF4-FFF2-40B4-BE49-F238E27FC236}">
                      <a16:creationId xmlns:a16="http://schemas.microsoft.com/office/drawing/2014/main" id="{A22B59A6-6415-8DFD-713E-414AE7FB6425}"/>
                    </a:ext>
                  </a:extLst>
                </p:cNvPr>
                <p:cNvSpPr/>
                <p:nvPr/>
              </p:nvSpPr>
              <p:spPr>
                <a:xfrm>
                  <a:off x="5993521" y="1414719"/>
                  <a:ext cx="242576" cy="2465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71" h="4950" extrusionOk="0">
                      <a:moveTo>
                        <a:pt x="4687" y="0"/>
                      </a:moveTo>
                      <a:cubicBezTo>
                        <a:pt x="4658" y="10"/>
                        <a:pt x="4650" y="37"/>
                        <a:pt x="4638" y="58"/>
                      </a:cubicBezTo>
                      <a:cubicBezTo>
                        <a:pt x="4305" y="627"/>
                        <a:pt x="3880" y="1123"/>
                        <a:pt x="3395" y="1567"/>
                      </a:cubicBezTo>
                      <a:cubicBezTo>
                        <a:pt x="2966" y="1958"/>
                        <a:pt x="2502" y="2301"/>
                        <a:pt x="2018" y="2620"/>
                      </a:cubicBezTo>
                      <a:cubicBezTo>
                        <a:pt x="1632" y="2875"/>
                        <a:pt x="1234" y="3113"/>
                        <a:pt x="835" y="3349"/>
                      </a:cubicBezTo>
                      <a:cubicBezTo>
                        <a:pt x="706" y="3426"/>
                        <a:pt x="577" y="3506"/>
                        <a:pt x="456" y="3597"/>
                      </a:cubicBezTo>
                      <a:cubicBezTo>
                        <a:pt x="355" y="3674"/>
                        <a:pt x="262" y="3757"/>
                        <a:pt x="185" y="3859"/>
                      </a:cubicBezTo>
                      <a:cubicBezTo>
                        <a:pt x="100" y="3972"/>
                        <a:pt x="45" y="4097"/>
                        <a:pt x="25" y="4241"/>
                      </a:cubicBezTo>
                      <a:cubicBezTo>
                        <a:pt x="1" y="4423"/>
                        <a:pt x="42" y="4598"/>
                        <a:pt x="82" y="4773"/>
                      </a:cubicBezTo>
                      <a:cubicBezTo>
                        <a:pt x="84" y="4784"/>
                        <a:pt x="93" y="4791"/>
                        <a:pt x="102" y="4791"/>
                      </a:cubicBezTo>
                      <a:cubicBezTo>
                        <a:pt x="106" y="4791"/>
                        <a:pt x="110" y="4789"/>
                        <a:pt x="114" y="4786"/>
                      </a:cubicBezTo>
                      <a:cubicBezTo>
                        <a:pt x="128" y="4774"/>
                        <a:pt x="141" y="4762"/>
                        <a:pt x="154" y="4749"/>
                      </a:cubicBezTo>
                      <a:cubicBezTo>
                        <a:pt x="396" y="4525"/>
                        <a:pt x="671" y="4417"/>
                        <a:pt x="975" y="4417"/>
                      </a:cubicBezTo>
                      <a:cubicBezTo>
                        <a:pt x="1064" y="4417"/>
                        <a:pt x="1156" y="4427"/>
                        <a:pt x="1250" y="4445"/>
                      </a:cubicBezTo>
                      <a:cubicBezTo>
                        <a:pt x="1550" y="4503"/>
                        <a:pt x="1806" y="4649"/>
                        <a:pt x="2027" y="4861"/>
                      </a:cubicBezTo>
                      <a:cubicBezTo>
                        <a:pt x="2052" y="4885"/>
                        <a:pt x="2077" y="4909"/>
                        <a:pt x="2119" y="4950"/>
                      </a:cubicBezTo>
                      <a:cubicBezTo>
                        <a:pt x="2122" y="4891"/>
                        <a:pt x="2124" y="4857"/>
                        <a:pt x="2125" y="4822"/>
                      </a:cubicBezTo>
                      <a:cubicBezTo>
                        <a:pt x="2133" y="4627"/>
                        <a:pt x="2105" y="4436"/>
                        <a:pt x="2068" y="4245"/>
                      </a:cubicBezTo>
                      <a:cubicBezTo>
                        <a:pt x="2038" y="4095"/>
                        <a:pt x="2064" y="4074"/>
                        <a:pt x="2164" y="4014"/>
                      </a:cubicBezTo>
                      <a:cubicBezTo>
                        <a:pt x="2180" y="4005"/>
                        <a:pt x="2194" y="3994"/>
                        <a:pt x="2210" y="3984"/>
                      </a:cubicBezTo>
                      <a:cubicBezTo>
                        <a:pt x="2557" y="3759"/>
                        <a:pt x="2893" y="3521"/>
                        <a:pt x="3213" y="3258"/>
                      </a:cubicBezTo>
                      <a:cubicBezTo>
                        <a:pt x="3557" y="2974"/>
                        <a:pt x="3881" y="2669"/>
                        <a:pt x="4162" y="2320"/>
                      </a:cubicBezTo>
                      <a:cubicBezTo>
                        <a:pt x="4372" y="2058"/>
                        <a:pt x="4555" y="1780"/>
                        <a:pt x="4680" y="1467"/>
                      </a:cubicBezTo>
                      <a:cubicBezTo>
                        <a:pt x="4809" y="1147"/>
                        <a:pt x="4870" y="818"/>
                        <a:pt x="4822" y="474"/>
                      </a:cubicBezTo>
                      <a:cubicBezTo>
                        <a:pt x="4798" y="310"/>
                        <a:pt x="4756" y="151"/>
                        <a:pt x="468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" name="Google Shape;522;p41">
                  <a:extLst>
                    <a:ext uri="{FF2B5EF4-FFF2-40B4-BE49-F238E27FC236}">
                      <a16:creationId xmlns:a16="http://schemas.microsoft.com/office/drawing/2014/main" id="{7D88AE04-2133-0AB7-897D-92D63AE3A88F}"/>
                    </a:ext>
                  </a:extLst>
                </p:cNvPr>
                <p:cNvSpPr/>
                <p:nvPr/>
              </p:nvSpPr>
              <p:spPr>
                <a:xfrm>
                  <a:off x="6311892" y="2116735"/>
                  <a:ext cx="116134" cy="180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2" h="3631" extrusionOk="0">
                      <a:moveTo>
                        <a:pt x="823" y="0"/>
                      </a:moveTo>
                      <a:cubicBezTo>
                        <a:pt x="811" y="52"/>
                        <a:pt x="798" y="104"/>
                        <a:pt x="785" y="157"/>
                      </a:cubicBezTo>
                      <a:cubicBezTo>
                        <a:pt x="700" y="476"/>
                        <a:pt x="616" y="796"/>
                        <a:pt x="529" y="1115"/>
                      </a:cubicBezTo>
                      <a:cubicBezTo>
                        <a:pt x="359" y="1754"/>
                        <a:pt x="186" y="2392"/>
                        <a:pt x="13" y="3029"/>
                      </a:cubicBezTo>
                      <a:cubicBezTo>
                        <a:pt x="1" y="3079"/>
                        <a:pt x="2" y="3117"/>
                        <a:pt x="30" y="3161"/>
                      </a:cubicBezTo>
                      <a:cubicBezTo>
                        <a:pt x="123" y="3303"/>
                        <a:pt x="210" y="3447"/>
                        <a:pt x="300" y="3589"/>
                      </a:cubicBezTo>
                      <a:cubicBezTo>
                        <a:pt x="320" y="3619"/>
                        <a:pt x="329" y="3631"/>
                        <a:pt x="348" y="3631"/>
                      </a:cubicBezTo>
                      <a:cubicBezTo>
                        <a:pt x="358" y="3631"/>
                        <a:pt x="371" y="3628"/>
                        <a:pt x="390" y="3623"/>
                      </a:cubicBezTo>
                      <a:cubicBezTo>
                        <a:pt x="590" y="3567"/>
                        <a:pt x="788" y="3506"/>
                        <a:pt x="985" y="3435"/>
                      </a:cubicBezTo>
                      <a:cubicBezTo>
                        <a:pt x="1426" y="3277"/>
                        <a:pt x="1848" y="3080"/>
                        <a:pt x="2238" y="2818"/>
                      </a:cubicBezTo>
                      <a:cubicBezTo>
                        <a:pt x="2271" y="2796"/>
                        <a:pt x="2307" y="2780"/>
                        <a:pt x="2332" y="2746"/>
                      </a:cubicBezTo>
                      <a:cubicBezTo>
                        <a:pt x="2199" y="2504"/>
                        <a:pt x="2068" y="2262"/>
                        <a:pt x="1933" y="2017"/>
                      </a:cubicBezTo>
                      <a:cubicBezTo>
                        <a:pt x="1729" y="1642"/>
                        <a:pt x="1524" y="1267"/>
                        <a:pt x="1320" y="892"/>
                      </a:cubicBezTo>
                      <a:cubicBezTo>
                        <a:pt x="1218" y="706"/>
                        <a:pt x="1119" y="520"/>
                        <a:pt x="1017" y="334"/>
                      </a:cubicBezTo>
                      <a:cubicBezTo>
                        <a:pt x="966" y="239"/>
                        <a:pt x="915" y="144"/>
                        <a:pt x="863" y="50"/>
                      </a:cubicBezTo>
                      <a:cubicBezTo>
                        <a:pt x="853" y="32"/>
                        <a:pt x="836" y="17"/>
                        <a:pt x="82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" name="Google Shape;523;p41">
                  <a:extLst>
                    <a:ext uri="{FF2B5EF4-FFF2-40B4-BE49-F238E27FC236}">
                      <a16:creationId xmlns:a16="http://schemas.microsoft.com/office/drawing/2014/main" id="{103F6708-A8DD-DCFE-9E3D-F4573A8E7838}"/>
                    </a:ext>
                  </a:extLst>
                </p:cNvPr>
                <p:cNvSpPr/>
                <p:nvPr/>
              </p:nvSpPr>
              <p:spPr>
                <a:xfrm>
                  <a:off x="5958760" y="1773894"/>
                  <a:ext cx="101144" cy="4158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1" h="8350" extrusionOk="0">
                      <a:moveTo>
                        <a:pt x="1374" y="0"/>
                      </a:moveTo>
                      <a:cubicBezTo>
                        <a:pt x="1369" y="0"/>
                        <a:pt x="1364" y="2"/>
                        <a:pt x="1359" y="10"/>
                      </a:cubicBezTo>
                      <a:cubicBezTo>
                        <a:pt x="1359" y="17"/>
                        <a:pt x="1357" y="27"/>
                        <a:pt x="1359" y="37"/>
                      </a:cubicBezTo>
                      <a:cubicBezTo>
                        <a:pt x="1420" y="381"/>
                        <a:pt x="1470" y="725"/>
                        <a:pt x="1513" y="1072"/>
                      </a:cubicBezTo>
                      <a:cubicBezTo>
                        <a:pt x="1558" y="1447"/>
                        <a:pt x="1592" y="1822"/>
                        <a:pt x="1607" y="2200"/>
                      </a:cubicBezTo>
                      <a:cubicBezTo>
                        <a:pt x="1628" y="2674"/>
                        <a:pt x="1629" y="3148"/>
                        <a:pt x="1598" y="3623"/>
                      </a:cubicBezTo>
                      <a:cubicBezTo>
                        <a:pt x="1571" y="4053"/>
                        <a:pt x="1521" y="4481"/>
                        <a:pt x="1446" y="4906"/>
                      </a:cubicBezTo>
                      <a:cubicBezTo>
                        <a:pt x="1333" y="5537"/>
                        <a:pt x="1161" y="6151"/>
                        <a:pt x="922" y="6748"/>
                      </a:cubicBezTo>
                      <a:cubicBezTo>
                        <a:pt x="698" y="7307"/>
                        <a:pt x="413" y="7833"/>
                        <a:pt x="25" y="8299"/>
                      </a:cubicBezTo>
                      <a:cubicBezTo>
                        <a:pt x="14" y="8313"/>
                        <a:pt x="1" y="8325"/>
                        <a:pt x="1" y="8345"/>
                      </a:cubicBezTo>
                      <a:cubicBezTo>
                        <a:pt x="4" y="8346"/>
                        <a:pt x="8" y="8350"/>
                        <a:pt x="13" y="8350"/>
                      </a:cubicBezTo>
                      <a:lnTo>
                        <a:pt x="44" y="8342"/>
                      </a:lnTo>
                      <a:cubicBezTo>
                        <a:pt x="315" y="8259"/>
                        <a:pt x="555" y="8116"/>
                        <a:pt x="766" y="7928"/>
                      </a:cubicBezTo>
                      <a:cubicBezTo>
                        <a:pt x="1025" y="7698"/>
                        <a:pt x="1218" y="7418"/>
                        <a:pt x="1375" y="7112"/>
                      </a:cubicBezTo>
                      <a:cubicBezTo>
                        <a:pt x="1539" y="6790"/>
                        <a:pt x="1656" y="6451"/>
                        <a:pt x="1745" y="6102"/>
                      </a:cubicBezTo>
                      <a:cubicBezTo>
                        <a:pt x="1853" y="5672"/>
                        <a:pt x="1921" y="5236"/>
                        <a:pt x="1964" y="4795"/>
                      </a:cubicBezTo>
                      <a:cubicBezTo>
                        <a:pt x="2002" y="4387"/>
                        <a:pt x="2022" y="3978"/>
                        <a:pt x="2026" y="3568"/>
                      </a:cubicBezTo>
                      <a:cubicBezTo>
                        <a:pt x="2031" y="3060"/>
                        <a:pt x="2010" y="2554"/>
                        <a:pt x="1979" y="2048"/>
                      </a:cubicBezTo>
                      <a:cubicBezTo>
                        <a:pt x="1965" y="1851"/>
                        <a:pt x="1949" y="1653"/>
                        <a:pt x="1930" y="1457"/>
                      </a:cubicBezTo>
                      <a:cubicBezTo>
                        <a:pt x="1907" y="1199"/>
                        <a:pt x="1879" y="941"/>
                        <a:pt x="1851" y="684"/>
                      </a:cubicBezTo>
                      <a:cubicBezTo>
                        <a:pt x="1832" y="517"/>
                        <a:pt x="1809" y="349"/>
                        <a:pt x="1789" y="181"/>
                      </a:cubicBezTo>
                      <a:cubicBezTo>
                        <a:pt x="1785" y="152"/>
                        <a:pt x="1771" y="138"/>
                        <a:pt x="1743" y="132"/>
                      </a:cubicBezTo>
                      <a:cubicBezTo>
                        <a:pt x="1619" y="104"/>
                        <a:pt x="1501" y="59"/>
                        <a:pt x="1388" y="4"/>
                      </a:cubicBezTo>
                      <a:cubicBezTo>
                        <a:pt x="1384" y="2"/>
                        <a:pt x="1379" y="0"/>
                        <a:pt x="13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" name="Google Shape;524;p41">
                  <a:extLst>
                    <a:ext uri="{FF2B5EF4-FFF2-40B4-BE49-F238E27FC236}">
                      <a16:creationId xmlns:a16="http://schemas.microsoft.com/office/drawing/2014/main" id="{732A7DF1-59AF-1D33-9F4B-8AA1ADF055DC}"/>
                    </a:ext>
                  </a:extLst>
                </p:cNvPr>
                <p:cNvSpPr/>
                <p:nvPr/>
              </p:nvSpPr>
              <p:spPr>
                <a:xfrm>
                  <a:off x="5713246" y="2541500"/>
                  <a:ext cx="322106" cy="4575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68" h="9187" extrusionOk="0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0" y="45"/>
                        <a:pt x="8" y="87"/>
                        <a:pt x="18" y="131"/>
                      </a:cubicBezTo>
                      <a:cubicBezTo>
                        <a:pt x="75" y="452"/>
                        <a:pt x="182" y="756"/>
                        <a:pt x="326" y="1047"/>
                      </a:cubicBezTo>
                      <a:cubicBezTo>
                        <a:pt x="493" y="1383"/>
                        <a:pt x="696" y="1695"/>
                        <a:pt x="917" y="1998"/>
                      </a:cubicBezTo>
                      <a:cubicBezTo>
                        <a:pt x="1158" y="2330"/>
                        <a:pt x="1417" y="2649"/>
                        <a:pt x="1666" y="2973"/>
                      </a:cubicBezTo>
                      <a:cubicBezTo>
                        <a:pt x="2311" y="3808"/>
                        <a:pt x="2960" y="4636"/>
                        <a:pt x="3629" y="5451"/>
                      </a:cubicBezTo>
                      <a:cubicBezTo>
                        <a:pt x="4317" y="6290"/>
                        <a:pt x="5015" y="7123"/>
                        <a:pt x="5720" y="7948"/>
                      </a:cubicBezTo>
                      <a:cubicBezTo>
                        <a:pt x="5782" y="8019"/>
                        <a:pt x="5837" y="8094"/>
                        <a:pt x="5880" y="8178"/>
                      </a:cubicBezTo>
                      <a:cubicBezTo>
                        <a:pt x="5909" y="8232"/>
                        <a:pt x="5936" y="8286"/>
                        <a:pt x="5964" y="8341"/>
                      </a:cubicBezTo>
                      <a:cubicBezTo>
                        <a:pt x="6106" y="8615"/>
                        <a:pt x="6253" y="8887"/>
                        <a:pt x="6417" y="9149"/>
                      </a:cubicBezTo>
                      <a:cubicBezTo>
                        <a:pt x="6425" y="9162"/>
                        <a:pt x="6427" y="9186"/>
                        <a:pt x="6448" y="9186"/>
                      </a:cubicBezTo>
                      <a:cubicBezTo>
                        <a:pt x="6451" y="9186"/>
                        <a:pt x="6455" y="9186"/>
                        <a:pt x="6459" y="9185"/>
                      </a:cubicBezTo>
                      <a:cubicBezTo>
                        <a:pt x="6467" y="9156"/>
                        <a:pt x="6458" y="9128"/>
                        <a:pt x="6452" y="9100"/>
                      </a:cubicBezTo>
                      <a:cubicBezTo>
                        <a:pt x="6406" y="8897"/>
                        <a:pt x="6354" y="8695"/>
                        <a:pt x="6298" y="8495"/>
                      </a:cubicBezTo>
                      <a:cubicBezTo>
                        <a:pt x="6270" y="8397"/>
                        <a:pt x="6233" y="8304"/>
                        <a:pt x="6219" y="8203"/>
                      </a:cubicBezTo>
                      <a:cubicBezTo>
                        <a:pt x="6157" y="8167"/>
                        <a:pt x="6124" y="8106"/>
                        <a:pt x="6082" y="8053"/>
                      </a:cubicBezTo>
                      <a:cubicBezTo>
                        <a:pt x="6010" y="7964"/>
                        <a:pt x="5936" y="7876"/>
                        <a:pt x="5865" y="7786"/>
                      </a:cubicBezTo>
                      <a:cubicBezTo>
                        <a:pt x="5745" y="7635"/>
                        <a:pt x="5629" y="7481"/>
                        <a:pt x="5508" y="7330"/>
                      </a:cubicBezTo>
                      <a:cubicBezTo>
                        <a:pt x="5357" y="7139"/>
                        <a:pt x="5202" y="6951"/>
                        <a:pt x="5052" y="6760"/>
                      </a:cubicBezTo>
                      <a:cubicBezTo>
                        <a:pt x="4887" y="6551"/>
                        <a:pt x="4729" y="6339"/>
                        <a:pt x="4566" y="6130"/>
                      </a:cubicBezTo>
                      <a:cubicBezTo>
                        <a:pt x="4426" y="5949"/>
                        <a:pt x="4281" y="5771"/>
                        <a:pt x="4141" y="5590"/>
                      </a:cubicBezTo>
                      <a:cubicBezTo>
                        <a:pt x="4000" y="5401"/>
                        <a:pt x="3856" y="5214"/>
                        <a:pt x="3710" y="5027"/>
                      </a:cubicBezTo>
                      <a:cubicBezTo>
                        <a:pt x="3573" y="4850"/>
                        <a:pt x="3441" y="4666"/>
                        <a:pt x="3302" y="4488"/>
                      </a:cubicBezTo>
                      <a:cubicBezTo>
                        <a:pt x="3123" y="4260"/>
                        <a:pt x="2952" y="4025"/>
                        <a:pt x="2779" y="3793"/>
                      </a:cubicBezTo>
                      <a:cubicBezTo>
                        <a:pt x="2562" y="3500"/>
                        <a:pt x="2347" y="3204"/>
                        <a:pt x="2128" y="2912"/>
                      </a:cubicBezTo>
                      <a:cubicBezTo>
                        <a:pt x="2008" y="2751"/>
                        <a:pt x="1884" y="2593"/>
                        <a:pt x="1771" y="2428"/>
                      </a:cubicBezTo>
                      <a:cubicBezTo>
                        <a:pt x="1711" y="2342"/>
                        <a:pt x="1649" y="2259"/>
                        <a:pt x="1587" y="2176"/>
                      </a:cubicBezTo>
                      <a:cubicBezTo>
                        <a:pt x="1415" y="1942"/>
                        <a:pt x="1240" y="1710"/>
                        <a:pt x="1070" y="1474"/>
                      </a:cubicBezTo>
                      <a:cubicBezTo>
                        <a:pt x="932" y="1287"/>
                        <a:pt x="799" y="1095"/>
                        <a:pt x="663" y="907"/>
                      </a:cubicBezTo>
                      <a:cubicBezTo>
                        <a:pt x="526" y="714"/>
                        <a:pt x="387" y="522"/>
                        <a:pt x="249" y="330"/>
                      </a:cubicBezTo>
                      <a:cubicBezTo>
                        <a:pt x="170" y="220"/>
                        <a:pt x="89" y="111"/>
                        <a:pt x="8" y="0"/>
                      </a:cubicBezTo>
                      <a:close/>
                    </a:path>
                  </a:pathLst>
                </a:custGeom>
                <a:solidFill>
                  <a:srgbClr val="A5727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525;p41">
                  <a:extLst>
                    <a:ext uri="{FF2B5EF4-FFF2-40B4-BE49-F238E27FC236}">
                      <a16:creationId xmlns:a16="http://schemas.microsoft.com/office/drawing/2014/main" id="{77628254-8D19-C8BB-085D-D4FAABD7D9E4}"/>
                    </a:ext>
                  </a:extLst>
                </p:cNvPr>
                <p:cNvSpPr/>
                <p:nvPr/>
              </p:nvSpPr>
              <p:spPr>
                <a:xfrm>
                  <a:off x="6609397" y="2142483"/>
                  <a:ext cx="182368" cy="447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2" h="8984" extrusionOk="0">
                      <a:moveTo>
                        <a:pt x="3456" y="1"/>
                      </a:moveTo>
                      <a:cubicBezTo>
                        <a:pt x="3409" y="210"/>
                        <a:pt x="3365" y="420"/>
                        <a:pt x="3312" y="628"/>
                      </a:cubicBezTo>
                      <a:cubicBezTo>
                        <a:pt x="3226" y="972"/>
                        <a:pt x="3136" y="1313"/>
                        <a:pt x="3045" y="1656"/>
                      </a:cubicBezTo>
                      <a:cubicBezTo>
                        <a:pt x="2988" y="1868"/>
                        <a:pt x="2929" y="2078"/>
                        <a:pt x="2869" y="2288"/>
                      </a:cubicBezTo>
                      <a:cubicBezTo>
                        <a:pt x="2823" y="2445"/>
                        <a:pt x="2774" y="2602"/>
                        <a:pt x="2725" y="2760"/>
                      </a:cubicBezTo>
                      <a:cubicBezTo>
                        <a:pt x="2640" y="3037"/>
                        <a:pt x="2557" y="3315"/>
                        <a:pt x="2469" y="3591"/>
                      </a:cubicBezTo>
                      <a:cubicBezTo>
                        <a:pt x="2400" y="3803"/>
                        <a:pt x="2325" y="4012"/>
                        <a:pt x="2253" y="4223"/>
                      </a:cubicBezTo>
                      <a:cubicBezTo>
                        <a:pt x="2193" y="4398"/>
                        <a:pt x="2132" y="4575"/>
                        <a:pt x="2070" y="4751"/>
                      </a:cubicBezTo>
                      <a:cubicBezTo>
                        <a:pt x="2040" y="4839"/>
                        <a:pt x="2008" y="4927"/>
                        <a:pt x="1974" y="5014"/>
                      </a:cubicBezTo>
                      <a:cubicBezTo>
                        <a:pt x="1907" y="5187"/>
                        <a:pt x="1840" y="5362"/>
                        <a:pt x="1773" y="5534"/>
                      </a:cubicBezTo>
                      <a:cubicBezTo>
                        <a:pt x="1673" y="5791"/>
                        <a:pt x="1574" y="6050"/>
                        <a:pt x="1470" y="6304"/>
                      </a:cubicBezTo>
                      <a:cubicBezTo>
                        <a:pt x="1389" y="6503"/>
                        <a:pt x="1304" y="6702"/>
                        <a:pt x="1218" y="6899"/>
                      </a:cubicBezTo>
                      <a:cubicBezTo>
                        <a:pt x="1129" y="7107"/>
                        <a:pt x="1044" y="7315"/>
                        <a:pt x="947" y="7520"/>
                      </a:cubicBezTo>
                      <a:cubicBezTo>
                        <a:pt x="868" y="7688"/>
                        <a:pt x="785" y="7854"/>
                        <a:pt x="693" y="8018"/>
                      </a:cubicBezTo>
                      <a:cubicBezTo>
                        <a:pt x="590" y="8198"/>
                        <a:pt x="482" y="8376"/>
                        <a:pt x="364" y="8547"/>
                      </a:cubicBezTo>
                      <a:cubicBezTo>
                        <a:pt x="308" y="8629"/>
                        <a:pt x="247" y="8710"/>
                        <a:pt x="174" y="8780"/>
                      </a:cubicBezTo>
                      <a:cubicBezTo>
                        <a:pt x="126" y="8824"/>
                        <a:pt x="83" y="8871"/>
                        <a:pt x="37" y="8917"/>
                      </a:cubicBezTo>
                      <a:cubicBezTo>
                        <a:pt x="18" y="8935"/>
                        <a:pt x="2" y="8955"/>
                        <a:pt x="1" y="8981"/>
                      </a:cubicBezTo>
                      <a:cubicBezTo>
                        <a:pt x="5" y="8982"/>
                        <a:pt x="10" y="8983"/>
                        <a:pt x="14" y="8983"/>
                      </a:cubicBezTo>
                      <a:cubicBezTo>
                        <a:pt x="17" y="8983"/>
                        <a:pt x="19" y="8983"/>
                        <a:pt x="21" y="8980"/>
                      </a:cubicBezTo>
                      <a:cubicBezTo>
                        <a:pt x="360" y="8898"/>
                        <a:pt x="645" y="8729"/>
                        <a:pt x="867" y="8458"/>
                      </a:cubicBezTo>
                      <a:cubicBezTo>
                        <a:pt x="980" y="8321"/>
                        <a:pt x="1064" y="8166"/>
                        <a:pt x="1148" y="8011"/>
                      </a:cubicBezTo>
                      <a:cubicBezTo>
                        <a:pt x="1290" y="7745"/>
                        <a:pt x="1414" y="7471"/>
                        <a:pt x="1531" y="7192"/>
                      </a:cubicBezTo>
                      <a:cubicBezTo>
                        <a:pt x="1797" y="6564"/>
                        <a:pt x="2028" y="5922"/>
                        <a:pt x="2246" y="5276"/>
                      </a:cubicBezTo>
                      <a:cubicBezTo>
                        <a:pt x="2710" y="3901"/>
                        <a:pt x="3122" y="2510"/>
                        <a:pt x="3496" y="1109"/>
                      </a:cubicBezTo>
                      <a:cubicBezTo>
                        <a:pt x="3546" y="922"/>
                        <a:pt x="3591" y="733"/>
                        <a:pt x="3639" y="546"/>
                      </a:cubicBezTo>
                      <a:cubicBezTo>
                        <a:pt x="3652" y="489"/>
                        <a:pt x="3661" y="433"/>
                        <a:pt x="3640" y="376"/>
                      </a:cubicBezTo>
                      <a:cubicBezTo>
                        <a:pt x="3589" y="247"/>
                        <a:pt x="3534" y="118"/>
                        <a:pt x="3456" y="1"/>
                      </a:cubicBezTo>
                      <a:close/>
                    </a:path>
                  </a:pathLst>
                </a:custGeom>
                <a:solidFill>
                  <a:srgbClr val="A5727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526;p41">
                  <a:extLst>
                    <a:ext uri="{FF2B5EF4-FFF2-40B4-BE49-F238E27FC236}">
                      <a16:creationId xmlns:a16="http://schemas.microsoft.com/office/drawing/2014/main" id="{970C2DBF-D1FF-45C1-A679-090575E2637E}"/>
                    </a:ext>
                  </a:extLst>
                </p:cNvPr>
                <p:cNvSpPr/>
                <p:nvPr/>
              </p:nvSpPr>
              <p:spPr>
                <a:xfrm>
                  <a:off x="5835456" y="2184665"/>
                  <a:ext cx="124251" cy="1031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5" h="2072" extrusionOk="0">
                      <a:moveTo>
                        <a:pt x="287" y="0"/>
                      </a:moveTo>
                      <a:cubicBezTo>
                        <a:pt x="273" y="0"/>
                        <a:pt x="266" y="14"/>
                        <a:pt x="251" y="48"/>
                      </a:cubicBezTo>
                      <a:cubicBezTo>
                        <a:pt x="201" y="159"/>
                        <a:pt x="151" y="271"/>
                        <a:pt x="102" y="383"/>
                      </a:cubicBezTo>
                      <a:cubicBezTo>
                        <a:pt x="78" y="440"/>
                        <a:pt x="58" y="498"/>
                        <a:pt x="28" y="551"/>
                      </a:cubicBezTo>
                      <a:cubicBezTo>
                        <a:pt x="1" y="601"/>
                        <a:pt x="10" y="638"/>
                        <a:pt x="48" y="676"/>
                      </a:cubicBezTo>
                      <a:cubicBezTo>
                        <a:pt x="51" y="677"/>
                        <a:pt x="52" y="681"/>
                        <a:pt x="54" y="683"/>
                      </a:cubicBezTo>
                      <a:cubicBezTo>
                        <a:pt x="257" y="936"/>
                        <a:pt x="474" y="1176"/>
                        <a:pt x="711" y="1396"/>
                      </a:cubicBezTo>
                      <a:cubicBezTo>
                        <a:pt x="965" y="1633"/>
                        <a:pt x="1237" y="1846"/>
                        <a:pt x="1537" y="2016"/>
                      </a:cubicBezTo>
                      <a:cubicBezTo>
                        <a:pt x="1575" y="2037"/>
                        <a:pt x="1609" y="2064"/>
                        <a:pt x="1653" y="2072"/>
                      </a:cubicBezTo>
                      <a:cubicBezTo>
                        <a:pt x="1756" y="1862"/>
                        <a:pt x="1860" y="1654"/>
                        <a:pt x="1962" y="1448"/>
                      </a:cubicBezTo>
                      <a:cubicBezTo>
                        <a:pt x="2130" y="1110"/>
                        <a:pt x="2296" y="774"/>
                        <a:pt x="2461" y="437"/>
                      </a:cubicBezTo>
                      <a:cubicBezTo>
                        <a:pt x="2475" y="411"/>
                        <a:pt x="2484" y="384"/>
                        <a:pt x="2494" y="358"/>
                      </a:cubicBezTo>
                      <a:lnTo>
                        <a:pt x="2494" y="358"/>
                      </a:lnTo>
                      <a:cubicBezTo>
                        <a:pt x="2459" y="364"/>
                        <a:pt x="2423" y="370"/>
                        <a:pt x="2388" y="378"/>
                      </a:cubicBezTo>
                      <a:cubicBezTo>
                        <a:pt x="2233" y="411"/>
                        <a:pt x="2076" y="429"/>
                        <a:pt x="1917" y="430"/>
                      </a:cubicBezTo>
                      <a:cubicBezTo>
                        <a:pt x="1907" y="431"/>
                        <a:pt x="1896" y="431"/>
                        <a:pt x="1886" y="431"/>
                      </a:cubicBezTo>
                      <a:cubicBezTo>
                        <a:pt x="1538" y="431"/>
                        <a:pt x="1201" y="364"/>
                        <a:pt x="872" y="252"/>
                      </a:cubicBezTo>
                      <a:cubicBezTo>
                        <a:pt x="688" y="189"/>
                        <a:pt x="510" y="111"/>
                        <a:pt x="338" y="21"/>
                      </a:cubicBezTo>
                      <a:cubicBezTo>
                        <a:pt x="313" y="8"/>
                        <a:pt x="298" y="0"/>
                        <a:pt x="28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527;p41">
                  <a:extLst>
                    <a:ext uri="{FF2B5EF4-FFF2-40B4-BE49-F238E27FC236}">
                      <a16:creationId xmlns:a16="http://schemas.microsoft.com/office/drawing/2014/main" id="{7EA9D7A7-705A-D6E5-5143-EEC3BF2AAD96}"/>
                    </a:ext>
                  </a:extLst>
                </p:cNvPr>
                <p:cNvSpPr/>
                <p:nvPr/>
              </p:nvSpPr>
              <p:spPr>
                <a:xfrm>
                  <a:off x="6189036" y="1842223"/>
                  <a:ext cx="108664" cy="1084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2" h="2178" extrusionOk="0">
                      <a:moveTo>
                        <a:pt x="1313" y="1"/>
                      </a:moveTo>
                      <a:cubicBezTo>
                        <a:pt x="1269" y="26"/>
                        <a:pt x="1227" y="52"/>
                        <a:pt x="1184" y="78"/>
                      </a:cubicBezTo>
                      <a:cubicBezTo>
                        <a:pt x="847" y="273"/>
                        <a:pt x="489" y="408"/>
                        <a:pt x="113" y="497"/>
                      </a:cubicBezTo>
                      <a:cubicBezTo>
                        <a:pt x="1" y="522"/>
                        <a:pt x="4" y="523"/>
                        <a:pt x="18" y="637"/>
                      </a:cubicBezTo>
                      <a:cubicBezTo>
                        <a:pt x="46" y="856"/>
                        <a:pt x="72" y="1073"/>
                        <a:pt x="97" y="1291"/>
                      </a:cubicBezTo>
                      <a:cubicBezTo>
                        <a:pt x="109" y="1397"/>
                        <a:pt x="96" y="1395"/>
                        <a:pt x="216" y="1417"/>
                      </a:cubicBezTo>
                      <a:cubicBezTo>
                        <a:pt x="244" y="1423"/>
                        <a:pt x="271" y="1431"/>
                        <a:pt x="299" y="1437"/>
                      </a:cubicBezTo>
                      <a:cubicBezTo>
                        <a:pt x="540" y="1491"/>
                        <a:pt x="784" y="1539"/>
                        <a:pt x="1024" y="1599"/>
                      </a:cubicBezTo>
                      <a:cubicBezTo>
                        <a:pt x="1416" y="1697"/>
                        <a:pt x="1772" y="1872"/>
                        <a:pt x="2093" y="2117"/>
                      </a:cubicBezTo>
                      <a:cubicBezTo>
                        <a:pt x="2121" y="2138"/>
                        <a:pt x="2145" y="2168"/>
                        <a:pt x="2181" y="2177"/>
                      </a:cubicBezTo>
                      <a:cubicBezTo>
                        <a:pt x="2181" y="1851"/>
                        <a:pt x="1555" y="284"/>
                        <a:pt x="131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" name="Google Shape;528;p41">
                  <a:extLst>
                    <a:ext uri="{FF2B5EF4-FFF2-40B4-BE49-F238E27FC236}">
                      <a16:creationId xmlns:a16="http://schemas.microsoft.com/office/drawing/2014/main" id="{908D0B83-4219-9F4C-E7FC-344048300728}"/>
                    </a:ext>
                  </a:extLst>
                </p:cNvPr>
                <p:cNvSpPr/>
                <p:nvPr/>
              </p:nvSpPr>
              <p:spPr>
                <a:xfrm>
                  <a:off x="6352977" y="2056125"/>
                  <a:ext cx="98554" cy="197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9" h="3964" extrusionOk="0">
                      <a:moveTo>
                        <a:pt x="44" y="1"/>
                      </a:moveTo>
                      <a:lnTo>
                        <a:pt x="44" y="1"/>
                      </a:lnTo>
                      <a:cubicBezTo>
                        <a:pt x="36" y="51"/>
                        <a:pt x="45" y="92"/>
                        <a:pt x="49" y="133"/>
                      </a:cubicBezTo>
                      <a:cubicBezTo>
                        <a:pt x="72" y="363"/>
                        <a:pt x="72" y="593"/>
                        <a:pt x="50" y="822"/>
                      </a:cubicBezTo>
                      <a:cubicBezTo>
                        <a:pt x="38" y="954"/>
                        <a:pt x="17" y="1086"/>
                        <a:pt x="1" y="1217"/>
                      </a:cubicBezTo>
                      <a:cubicBezTo>
                        <a:pt x="14" y="1235"/>
                        <a:pt x="30" y="1250"/>
                        <a:pt x="40" y="1267"/>
                      </a:cubicBezTo>
                      <a:cubicBezTo>
                        <a:pt x="91" y="1361"/>
                        <a:pt x="143" y="1456"/>
                        <a:pt x="194" y="1551"/>
                      </a:cubicBezTo>
                      <a:cubicBezTo>
                        <a:pt x="295" y="1738"/>
                        <a:pt x="396" y="1923"/>
                        <a:pt x="497" y="2109"/>
                      </a:cubicBezTo>
                      <a:cubicBezTo>
                        <a:pt x="701" y="2485"/>
                        <a:pt x="906" y="2860"/>
                        <a:pt x="1111" y="3234"/>
                      </a:cubicBezTo>
                      <a:cubicBezTo>
                        <a:pt x="1243" y="3478"/>
                        <a:pt x="1374" y="3721"/>
                        <a:pt x="1507" y="3963"/>
                      </a:cubicBezTo>
                      <a:cubicBezTo>
                        <a:pt x="1674" y="3862"/>
                        <a:pt x="1816" y="3732"/>
                        <a:pt x="1959" y="3597"/>
                      </a:cubicBezTo>
                      <a:cubicBezTo>
                        <a:pt x="1978" y="3578"/>
                        <a:pt x="1976" y="3561"/>
                        <a:pt x="1964" y="3540"/>
                      </a:cubicBezTo>
                      <a:cubicBezTo>
                        <a:pt x="1949" y="3520"/>
                        <a:pt x="1938" y="3496"/>
                        <a:pt x="1927" y="3474"/>
                      </a:cubicBezTo>
                      <a:cubicBezTo>
                        <a:pt x="1706" y="3074"/>
                        <a:pt x="1485" y="2675"/>
                        <a:pt x="1267" y="2274"/>
                      </a:cubicBezTo>
                      <a:cubicBezTo>
                        <a:pt x="871" y="1550"/>
                        <a:pt x="484" y="819"/>
                        <a:pt x="101" y="87"/>
                      </a:cubicBezTo>
                      <a:cubicBezTo>
                        <a:pt x="86" y="60"/>
                        <a:pt x="78" y="28"/>
                        <a:pt x="4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529;p41">
                  <a:extLst>
                    <a:ext uri="{FF2B5EF4-FFF2-40B4-BE49-F238E27FC236}">
                      <a16:creationId xmlns:a16="http://schemas.microsoft.com/office/drawing/2014/main" id="{77A15995-1D64-64FD-8F7F-BBD817B63792}"/>
                    </a:ext>
                  </a:extLst>
                </p:cNvPr>
                <p:cNvSpPr/>
                <p:nvPr/>
              </p:nvSpPr>
              <p:spPr>
                <a:xfrm>
                  <a:off x="6065781" y="1797750"/>
                  <a:ext cx="218323" cy="651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4" h="1309" extrusionOk="0">
                      <a:moveTo>
                        <a:pt x="4374" y="0"/>
                      </a:moveTo>
                      <a:cubicBezTo>
                        <a:pt x="4351" y="0"/>
                        <a:pt x="4331" y="11"/>
                        <a:pt x="4312" y="23"/>
                      </a:cubicBezTo>
                      <a:cubicBezTo>
                        <a:pt x="4204" y="95"/>
                        <a:pt x="4085" y="143"/>
                        <a:pt x="3970" y="204"/>
                      </a:cubicBezTo>
                      <a:cubicBezTo>
                        <a:pt x="3799" y="295"/>
                        <a:pt x="3620" y="367"/>
                        <a:pt x="3438" y="431"/>
                      </a:cubicBezTo>
                      <a:cubicBezTo>
                        <a:pt x="3195" y="517"/>
                        <a:pt x="2950" y="595"/>
                        <a:pt x="2700" y="658"/>
                      </a:cubicBezTo>
                      <a:cubicBezTo>
                        <a:pt x="2516" y="705"/>
                        <a:pt x="2330" y="738"/>
                        <a:pt x="2145" y="775"/>
                      </a:cubicBezTo>
                      <a:cubicBezTo>
                        <a:pt x="2027" y="799"/>
                        <a:pt x="1905" y="802"/>
                        <a:pt x="1785" y="815"/>
                      </a:cubicBezTo>
                      <a:cubicBezTo>
                        <a:pt x="1672" y="828"/>
                        <a:pt x="1556" y="836"/>
                        <a:pt x="1443" y="837"/>
                      </a:cubicBezTo>
                      <a:cubicBezTo>
                        <a:pt x="1335" y="839"/>
                        <a:pt x="1227" y="844"/>
                        <a:pt x="1118" y="844"/>
                      </a:cubicBezTo>
                      <a:cubicBezTo>
                        <a:pt x="1016" y="844"/>
                        <a:pt x="914" y="839"/>
                        <a:pt x="811" y="824"/>
                      </a:cubicBezTo>
                      <a:cubicBezTo>
                        <a:pt x="699" y="806"/>
                        <a:pt x="582" y="825"/>
                        <a:pt x="469" y="799"/>
                      </a:cubicBezTo>
                      <a:cubicBezTo>
                        <a:pt x="457" y="796"/>
                        <a:pt x="445" y="796"/>
                        <a:pt x="433" y="796"/>
                      </a:cubicBezTo>
                      <a:cubicBezTo>
                        <a:pt x="422" y="796"/>
                        <a:pt x="411" y="796"/>
                        <a:pt x="401" y="796"/>
                      </a:cubicBezTo>
                      <a:cubicBezTo>
                        <a:pt x="392" y="796"/>
                        <a:pt x="383" y="796"/>
                        <a:pt x="374" y="794"/>
                      </a:cubicBezTo>
                      <a:cubicBezTo>
                        <a:pt x="251" y="775"/>
                        <a:pt x="128" y="753"/>
                        <a:pt x="5" y="733"/>
                      </a:cubicBezTo>
                      <a:lnTo>
                        <a:pt x="5" y="733"/>
                      </a:lnTo>
                      <a:cubicBezTo>
                        <a:pt x="0" y="852"/>
                        <a:pt x="28" y="969"/>
                        <a:pt x="27" y="1087"/>
                      </a:cubicBezTo>
                      <a:cubicBezTo>
                        <a:pt x="28" y="1145"/>
                        <a:pt x="32" y="1148"/>
                        <a:pt x="93" y="1166"/>
                      </a:cubicBezTo>
                      <a:cubicBezTo>
                        <a:pt x="408" y="1259"/>
                        <a:pt x="732" y="1309"/>
                        <a:pt x="1060" y="1309"/>
                      </a:cubicBezTo>
                      <a:cubicBezTo>
                        <a:pt x="1063" y="1309"/>
                        <a:pt x="1066" y="1309"/>
                        <a:pt x="1070" y="1309"/>
                      </a:cubicBezTo>
                      <a:cubicBezTo>
                        <a:pt x="1429" y="1308"/>
                        <a:pt x="1787" y="1289"/>
                        <a:pt x="2142" y="1231"/>
                      </a:cubicBezTo>
                      <a:cubicBezTo>
                        <a:pt x="2509" y="1170"/>
                        <a:pt x="2865" y="1077"/>
                        <a:pt x="3205" y="927"/>
                      </a:cubicBezTo>
                      <a:cubicBezTo>
                        <a:pt x="3641" y="733"/>
                        <a:pt x="4020" y="461"/>
                        <a:pt x="4323" y="88"/>
                      </a:cubicBezTo>
                      <a:cubicBezTo>
                        <a:pt x="4344" y="61"/>
                        <a:pt x="4373" y="37"/>
                        <a:pt x="4383" y="1"/>
                      </a:cubicBezTo>
                      <a:cubicBezTo>
                        <a:pt x="4380" y="0"/>
                        <a:pt x="4377" y="0"/>
                        <a:pt x="4374" y="0"/>
                      </a:cubicBezTo>
                      <a:close/>
                    </a:path>
                  </a:pathLst>
                </a:custGeom>
                <a:solidFill>
                  <a:srgbClr val="A5727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530;p41">
                  <a:extLst>
                    <a:ext uri="{FF2B5EF4-FFF2-40B4-BE49-F238E27FC236}">
                      <a16:creationId xmlns:a16="http://schemas.microsoft.com/office/drawing/2014/main" id="{AFEB44FE-23F8-967C-63F4-4C771E00B0A3}"/>
                    </a:ext>
                  </a:extLst>
                </p:cNvPr>
                <p:cNvSpPr/>
                <p:nvPr/>
              </p:nvSpPr>
              <p:spPr>
                <a:xfrm>
                  <a:off x="6457408" y="2246620"/>
                  <a:ext cx="162248" cy="2562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8" h="5146" extrusionOk="0">
                      <a:moveTo>
                        <a:pt x="19" y="0"/>
                      </a:moveTo>
                      <a:lnTo>
                        <a:pt x="19" y="0"/>
                      </a:lnTo>
                      <a:cubicBezTo>
                        <a:pt x="0" y="112"/>
                        <a:pt x="25" y="214"/>
                        <a:pt x="78" y="312"/>
                      </a:cubicBezTo>
                      <a:cubicBezTo>
                        <a:pt x="175" y="487"/>
                        <a:pt x="270" y="665"/>
                        <a:pt x="365" y="841"/>
                      </a:cubicBezTo>
                      <a:cubicBezTo>
                        <a:pt x="502" y="1093"/>
                        <a:pt x="638" y="1345"/>
                        <a:pt x="775" y="1597"/>
                      </a:cubicBezTo>
                      <a:cubicBezTo>
                        <a:pt x="888" y="1805"/>
                        <a:pt x="1004" y="2011"/>
                        <a:pt x="1118" y="2218"/>
                      </a:cubicBezTo>
                      <a:cubicBezTo>
                        <a:pt x="1226" y="2412"/>
                        <a:pt x="1334" y="2607"/>
                        <a:pt x="1441" y="2801"/>
                      </a:cubicBezTo>
                      <a:cubicBezTo>
                        <a:pt x="1549" y="2995"/>
                        <a:pt x="1657" y="3188"/>
                        <a:pt x="1765" y="3384"/>
                      </a:cubicBezTo>
                      <a:cubicBezTo>
                        <a:pt x="1888" y="3607"/>
                        <a:pt x="2011" y="3829"/>
                        <a:pt x="2131" y="4053"/>
                      </a:cubicBezTo>
                      <a:cubicBezTo>
                        <a:pt x="2254" y="4280"/>
                        <a:pt x="2374" y="4510"/>
                        <a:pt x="2496" y="4737"/>
                      </a:cubicBezTo>
                      <a:cubicBezTo>
                        <a:pt x="2539" y="4815"/>
                        <a:pt x="2577" y="4898"/>
                        <a:pt x="2626" y="4972"/>
                      </a:cubicBezTo>
                      <a:cubicBezTo>
                        <a:pt x="2674" y="5047"/>
                        <a:pt x="2735" y="5115"/>
                        <a:pt x="2828" y="5137"/>
                      </a:cubicBezTo>
                      <a:cubicBezTo>
                        <a:pt x="2855" y="5144"/>
                        <a:pt x="2882" y="5145"/>
                        <a:pt x="2910" y="5145"/>
                      </a:cubicBezTo>
                      <a:cubicBezTo>
                        <a:pt x="2925" y="5145"/>
                        <a:pt x="2941" y="5145"/>
                        <a:pt x="2956" y="5144"/>
                      </a:cubicBezTo>
                      <a:cubicBezTo>
                        <a:pt x="3088" y="5141"/>
                        <a:pt x="3228" y="5024"/>
                        <a:pt x="3245" y="4896"/>
                      </a:cubicBezTo>
                      <a:cubicBezTo>
                        <a:pt x="3257" y="4800"/>
                        <a:pt x="3257" y="4702"/>
                        <a:pt x="3193" y="4618"/>
                      </a:cubicBezTo>
                      <a:cubicBezTo>
                        <a:pt x="3171" y="4590"/>
                        <a:pt x="3160" y="4555"/>
                        <a:pt x="3142" y="4522"/>
                      </a:cubicBezTo>
                      <a:cubicBezTo>
                        <a:pt x="3105" y="4449"/>
                        <a:pt x="3069" y="4375"/>
                        <a:pt x="3031" y="4302"/>
                      </a:cubicBezTo>
                      <a:cubicBezTo>
                        <a:pt x="2946" y="4145"/>
                        <a:pt x="2860" y="3986"/>
                        <a:pt x="2775" y="3829"/>
                      </a:cubicBezTo>
                      <a:cubicBezTo>
                        <a:pt x="2754" y="3792"/>
                        <a:pt x="2731" y="3756"/>
                        <a:pt x="2709" y="3720"/>
                      </a:cubicBezTo>
                      <a:cubicBezTo>
                        <a:pt x="2685" y="3736"/>
                        <a:pt x="2663" y="3754"/>
                        <a:pt x="2639" y="3770"/>
                      </a:cubicBezTo>
                      <a:cubicBezTo>
                        <a:pt x="2602" y="3797"/>
                        <a:pt x="2563" y="3810"/>
                        <a:pt x="2523" y="3810"/>
                      </a:cubicBezTo>
                      <a:cubicBezTo>
                        <a:pt x="2492" y="3810"/>
                        <a:pt x="2459" y="3802"/>
                        <a:pt x="2427" y="3786"/>
                      </a:cubicBezTo>
                      <a:cubicBezTo>
                        <a:pt x="2395" y="3771"/>
                        <a:pt x="2364" y="3750"/>
                        <a:pt x="2335" y="3729"/>
                      </a:cubicBezTo>
                      <a:cubicBezTo>
                        <a:pt x="2252" y="3664"/>
                        <a:pt x="2187" y="3582"/>
                        <a:pt x="2123" y="3500"/>
                      </a:cubicBezTo>
                      <a:cubicBezTo>
                        <a:pt x="2018" y="3366"/>
                        <a:pt x="1925" y="3227"/>
                        <a:pt x="1838" y="3082"/>
                      </a:cubicBezTo>
                      <a:cubicBezTo>
                        <a:pt x="1232" y="2079"/>
                        <a:pt x="622" y="1078"/>
                        <a:pt x="55" y="54"/>
                      </a:cubicBezTo>
                      <a:cubicBezTo>
                        <a:pt x="44" y="35"/>
                        <a:pt x="30" y="19"/>
                        <a:pt x="19" y="0"/>
                      </a:cubicBezTo>
                      <a:close/>
                    </a:path>
                  </a:pathLst>
                </a:custGeom>
                <a:solidFill>
                  <a:srgbClr val="A5727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" name="Google Shape;531;p41">
                  <a:extLst>
                    <a:ext uri="{FF2B5EF4-FFF2-40B4-BE49-F238E27FC236}">
                      <a16:creationId xmlns:a16="http://schemas.microsoft.com/office/drawing/2014/main" id="{4AE7FB31-8535-17D7-9C21-CEB6E90D2A97}"/>
                    </a:ext>
                  </a:extLst>
                </p:cNvPr>
                <p:cNvSpPr/>
                <p:nvPr/>
              </p:nvSpPr>
              <p:spPr>
                <a:xfrm>
                  <a:off x="5917775" y="2166239"/>
                  <a:ext cx="99401" cy="133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6" h="2674" extrusionOk="0">
                      <a:moveTo>
                        <a:pt x="1981" y="1"/>
                      </a:moveTo>
                      <a:cubicBezTo>
                        <a:pt x="1946" y="19"/>
                        <a:pt x="1925" y="53"/>
                        <a:pt x="1898" y="82"/>
                      </a:cubicBezTo>
                      <a:cubicBezTo>
                        <a:pt x="1653" y="341"/>
                        <a:pt x="1368" y="539"/>
                        <a:pt x="1033" y="661"/>
                      </a:cubicBezTo>
                      <a:cubicBezTo>
                        <a:pt x="969" y="683"/>
                        <a:pt x="905" y="703"/>
                        <a:pt x="841" y="725"/>
                      </a:cubicBezTo>
                      <a:cubicBezTo>
                        <a:pt x="831" y="751"/>
                        <a:pt x="822" y="779"/>
                        <a:pt x="808" y="805"/>
                      </a:cubicBezTo>
                      <a:cubicBezTo>
                        <a:pt x="643" y="1141"/>
                        <a:pt x="477" y="1478"/>
                        <a:pt x="309" y="1816"/>
                      </a:cubicBezTo>
                      <a:cubicBezTo>
                        <a:pt x="207" y="2024"/>
                        <a:pt x="103" y="2232"/>
                        <a:pt x="0" y="2442"/>
                      </a:cubicBezTo>
                      <a:cubicBezTo>
                        <a:pt x="10" y="2448"/>
                        <a:pt x="16" y="2457"/>
                        <a:pt x="23" y="2460"/>
                      </a:cubicBezTo>
                      <a:cubicBezTo>
                        <a:pt x="197" y="2547"/>
                        <a:pt x="377" y="2618"/>
                        <a:pt x="566" y="2666"/>
                      </a:cubicBezTo>
                      <a:cubicBezTo>
                        <a:pt x="584" y="2670"/>
                        <a:pt x="597" y="2674"/>
                        <a:pt x="606" y="2674"/>
                      </a:cubicBezTo>
                      <a:cubicBezTo>
                        <a:pt x="624" y="2674"/>
                        <a:pt x="631" y="2662"/>
                        <a:pt x="649" y="2628"/>
                      </a:cubicBezTo>
                      <a:cubicBezTo>
                        <a:pt x="654" y="2618"/>
                        <a:pt x="659" y="2608"/>
                        <a:pt x="664" y="2599"/>
                      </a:cubicBezTo>
                      <a:cubicBezTo>
                        <a:pt x="1094" y="1771"/>
                        <a:pt x="1522" y="940"/>
                        <a:pt x="1951" y="112"/>
                      </a:cubicBezTo>
                      <a:cubicBezTo>
                        <a:pt x="1967" y="79"/>
                        <a:pt x="1980" y="46"/>
                        <a:pt x="1996" y="14"/>
                      </a:cubicBezTo>
                      <a:cubicBezTo>
                        <a:pt x="1991" y="10"/>
                        <a:pt x="1986" y="6"/>
                        <a:pt x="198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" name="Google Shape;532;p41">
                  <a:extLst>
                    <a:ext uri="{FF2B5EF4-FFF2-40B4-BE49-F238E27FC236}">
                      <a16:creationId xmlns:a16="http://schemas.microsoft.com/office/drawing/2014/main" id="{CC3B051F-C955-9B0C-4863-73F4649FCEA1}"/>
                    </a:ext>
                  </a:extLst>
                </p:cNvPr>
                <p:cNvSpPr/>
                <p:nvPr/>
              </p:nvSpPr>
              <p:spPr>
                <a:xfrm>
                  <a:off x="6070810" y="1892275"/>
                  <a:ext cx="112349" cy="50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6" h="1016" extrusionOk="0">
                      <a:moveTo>
                        <a:pt x="2188" y="1"/>
                      </a:moveTo>
                      <a:cubicBezTo>
                        <a:pt x="2096" y="15"/>
                        <a:pt x="2009" y="46"/>
                        <a:pt x="1920" y="73"/>
                      </a:cubicBezTo>
                      <a:cubicBezTo>
                        <a:pt x="1759" y="123"/>
                        <a:pt x="1597" y="160"/>
                        <a:pt x="1433" y="197"/>
                      </a:cubicBezTo>
                      <a:cubicBezTo>
                        <a:pt x="1318" y="223"/>
                        <a:pt x="1203" y="246"/>
                        <a:pt x="1086" y="264"/>
                      </a:cubicBezTo>
                      <a:cubicBezTo>
                        <a:pt x="1003" y="277"/>
                        <a:pt x="917" y="289"/>
                        <a:pt x="833" y="303"/>
                      </a:cubicBezTo>
                      <a:cubicBezTo>
                        <a:pt x="748" y="315"/>
                        <a:pt x="664" y="327"/>
                        <a:pt x="579" y="340"/>
                      </a:cubicBezTo>
                      <a:cubicBezTo>
                        <a:pt x="568" y="343"/>
                        <a:pt x="557" y="345"/>
                        <a:pt x="547" y="345"/>
                      </a:cubicBezTo>
                      <a:cubicBezTo>
                        <a:pt x="414" y="347"/>
                        <a:pt x="281" y="371"/>
                        <a:pt x="146" y="371"/>
                      </a:cubicBezTo>
                      <a:cubicBezTo>
                        <a:pt x="123" y="371"/>
                        <a:pt x="99" y="370"/>
                        <a:pt x="76" y="368"/>
                      </a:cubicBezTo>
                      <a:cubicBezTo>
                        <a:pt x="69" y="368"/>
                        <a:pt x="62" y="367"/>
                        <a:pt x="55" y="367"/>
                      </a:cubicBezTo>
                      <a:cubicBezTo>
                        <a:pt x="41" y="367"/>
                        <a:pt x="26" y="368"/>
                        <a:pt x="12" y="368"/>
                      </a:cubicBezTo>
                      <a:cubicBezTo>
                        <a:pt x="1" y="406"/>
                        <a:pt x="12" y="446"/>
                        <a:pt x="8" y="486"/>
                      </a:cubicBezTo>
                      <a:cubicBezTo>
                        <a:pt x="4" y="527"/>
                        <a:pt x="22" y="553"/>
                        <a:pt x="55" y="575"/>
                      </a:cubicBezTo>
                      <a:cubicBezTo>
                        <a:pt x="163" y="645"/>
                        <a:pt x="273" y="714"/>
                        <a:pt x="388" y="774"/>
                      </a:cubicBezTo>
                      <a:cubicBezTo>
                        <a:pt x="602" y="885"/>
                        <a:pt x="827" y="971"/>
                        <a:pt x="1068" y="1003"/>
                      </a:cubicBezTo>
                      <a:cubicBezTo>
                        <a:pt x="1129" y="1011"/>
                        <a:pt x="1190" y="1016"/>
                        <a:pt x="1249" y="1016"/>
                      </a:cubicBezTo>
                      <a:cubicBezTo>
                        <a:pt x="1432" y="1016"/>
                        <a:pt x="1609" y="974"/>
                        <a:pt x="1779" y="888"/>
                      </a:cubicBezTo>
                      <a:cubicBezTo>
                        <a:pt x="1947" y="800"/>
                        <a:pt x="2086" y="676"/>
                        <a:pt x="2209" y="534"/>
                      </a:cubicBezTo>
                      <a:cubicBezTo>
                        <a:pt x="2242" y="496"/>
                        <a:pt x="2256" y="457"/>
                        <a:pt x="2242" y="406"/>
                      </a:cubicBezTo>
                      <a:cubicBezTo>
                        <a:pt x="2234" y="379"/>
                        <a:pt x="2236" y="349"/>
                        <a:pt x="2231" y="321"/>
                      </a:cubicBezTo>
                      <a:cubicBezTo>
                        <a:pt x="2215" y="215"/>
                        <a:pt x="2215" y="107"/>
                        <a:pt x="2188" y="1"/>
                      </a:cubicBezTo>
                      <a:close/>
                    </a:path>
                  </a:pathLst>
                </a:custGeom>
                <a:solidFill>
                  <a:srgbClr val="BD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" name="Google Shape;533;p41">
                  <a:extLst>
                    <a:ext uri="{FF2B5EF4-FFF2-40B4-BE49-F238E27FC236}">
                      <a16:creationId xmlns:a16="http://schemas.microsoft.com/office/drawing/2014/main" id="{093980A4-B916-84C8-09E3-E9CA8BA7754C}"/>
                    </a:ext>
                  </a:extLst>
                </p:cNvPr>
                <p:cNvSpPr/>
                <p:nvPr/>
              </p:nvSpPr>
              <p:spPr>
                <a:xfrm>
                  <a:off x="6069615" y="1869017"/>
                  <a:ext cx="110207" cy="417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3" h="839" extrusionOk="0">
                      <a:moveTo>
                        <a:pt x="69" y="1"/>
                      </a:moveTo>
                      <a:cubicBezTo>
                        <a:pt x="50" y="22"/>
                        <a:pt x="50" y="50"/>
                        <a:pt x="47" y="74"/>
                      </a:cubicBezTo>
                      <a:cubicBezTo>
                        <a:pt x="28" y="235"/>
                        <a:pt x="0" y="394"/>
                        <a:pt x="15" y="557"/>
                      </a:cubicBezTo>
                      <a:cubicBezTo>
                        <a:pt x="23" y="649"/>
                        <a:pt x="15" y="743"/>
                        <a:pt x="36" y="835"/>
                      </a:cubicBezTo>
                      <a:cubicBezTo>
                        <a:pt x="50" y="835"/>
                        <a:pt x="64" y="835"/>
                        <a:pt x="78" y="835"/>
                      </a:cubicBezTo>
                      <a:cubicBezTo>
                        <a:pt x="85" y="835"/>
                        <a:pt x="92" y="835"/>
                        <a:pt x="100" y="835"/>
                      </a:cubicBezTo>
                      <a:cubicBezTo>
                        <a:pt x="125" y="837"/>
                        <a:pt x="150" y="838"/>
                        <a:pt x="176" y="838"/>
                      </a:cubicBezTo>
                      <a:cubicBezTo>
                        <a:pt x="308" y="838"/>
                        <a:pt x="438" y="815"/>
                        <a:pt x="571" y="812"/>
                      </a:cubicBezTo>
                      <a:cubicBezTo>
                        <a:pt x="581" y="811"/>
                        <a:pt x="592" y="809"/>
                        <a:pt x="603" y="807"/>
                      </a:cubicBezTo>
                      <a:cubicBezTo>
                        <a:pt x="688" y="794"/>
                        <a:pt x="772" y="783"/>
                        <a:pt x="857" y="770"/>
                      </a:cubicBezTo>
                      <a:cubicBezTo>
                        <a:pt x="940" y="757"/>
                        <a:pt x="1026" y="744"/>
                        <a:pt x="1110" y="732"/>
                      </a:cubicBezTo>
                      <a:cubicBezTo>
                        <a:pt x="1227" y="713"/>
                        <a:pt x="1341" y="691"/>
                        <a:pt x="1457" y="665"/>
                      </a:cubicBezTo>
                      <a:cubicBezTo>
                        <a:pt x="1621" y="627"/>
                        <a:pt x="1783" y="589"/>
                        <a:pt x="1944" y="540"/>
                      </a:cubicBezTo>
                      <a:cubicBezTo>
                        <a:pt x="2033" y="513"/>
                        <a:pt x="2120" y="482"/>
                        <a:pt x="2212" y="468"/>
                      </a:cubicBezTo>
                      <a:cubicBezTo>
                        <a:pt x="2211" y="347"/>
                        <a:pt x="2185" y="226"/>
                        <a:pt x="2175" y="102"/>
                      </a:cubicBezTo>
                      <a:cubicBezTo>
                        <a:pt x="2170" y="49"/>
                        <a:pt x="2163" y="35"/>
                        <a:pt x="2134" y="35"/>
                      </a:cubicBezTo>
                      <a:cubicBezTo>
                        <a:pt x="2122" y="35"/>
                        <a:pt x="2106" y="37"/>
                        <a:pt x="2086" y="40"/>
                      </a:cubicBezTo>
                      <a:cubicBezTo>
                        <a:pt x="2004" y="51"/>
                        <a:pt x="1924" y="65"/>
                        <a:pt x="1842" y="74"/>
                      </a:cubicBezTo>
                      <a:cubicBezTo>
                        <a:pt x="1557" y="104"/>
                        <a:pt x="1271" y="119"/>
                        <a:pt x="985" y="119"/>
                      </a:cubicBezTo>
                      <a:cubicBezTo>
                        <a:pt x="959" y="119"/>
                        <a:pt x="933" y="119"/>
                        <a:pt x="907" y="119"/>
                      </a:cubicBezTo>
                      <a:cubicBezTo>
                        <a:pt x="781" y="118"/>
                        <a:pt x="657" y="103"/>
                        <a:pt x="533" y="88"/>
                      </a:cubicBezTo>
                      <a:cubicBezTo>
                        <a:pt x="376" y="68"/>
                        <a:pt x="222" y="35"/>
                        <a:pt x="69" y="1"/>
                      </a:cubicBezTo>
                      <a:close/>
                    </a:path>
                  </a:pathLst>
                </a:custGeom>
                <a:solidFill>
                  <a:srgbClr val="A5727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" name="Google Shape;534;p41">
                  <a:extLst>
                    <a:ext uri="{FF2B5EF4-FFF2-40B4-BE49-F238E27FC236}">
                      <a16:creationId xmlns:a16="http://schemas.microsoft.com/office/drawing/2014/main" id="{5BB698D6-11FA-C760-A92E-11B09C388D3E}"/>
                    </a:ext>
                  </a:extLst>
                </p:cNvPr>
                <p:cNvSpPr/>
                <p:nvPr/>
              </p:nvSpPr>
              <p:spPr>
                <a:xfrm>
                  <a:off x="6052285" y="1975893"/>
                  <a:ext cx="36802" cy="1217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" h="2445" extrusionOk="0">
                      <a:moveTo>
                        <a:pt x="567" y="0"/>
                      </a:moveTo>
                      <a:cubicBezTo>
                        <a:pt x="494" y="68"/>
                        <a:pt x="425" y="139"/>
                        <a:pt x="369" y="222"/>
                      </a:cubicBezTo>
                      <a:cubicBezTo>
                        <a:pt x="353" y="408"/>
                        <a:pt x="336" y="593"/>
                        <a:pt x="321" y="779"/>
                      </a:cubicBezTo>
                      <a:cubicBezTo>
                        <a:pt x="304" y="979"/>
                        <a:pt x="277" y="1179"/>
                        <a:pt x="245" y="1377"/>
                      </a:cubicBezTo>
                      <a:cubicBezTo>
                        <a:pt x="191" y="1709"/>
                        <a:pt x="122" y="2039"/>
                        <a:pt x="24" y="2362"/>
                      </a:cubicBezTo>
                      <a:cubicBezTo>
                        <a:pt x="15" y="2388"/>
                        <a:pt x="0" y="2415"/>
                        <a:pt x="16" y="2444"/>
                      </a:cubicBezTo>
                      <a:cubicBezTo>
                        <a:pt x="44" y="2435"/>
                        <a:pt x="47" y="2407"/>
                        <a:pt x="61" y="2387"/>
                      </a:cubicBezTo>
                      <a:cubicBezTo>
                        <a:pt x="151" y="2216"/>
                        <a:pt x="243" y="2046"/>
                        <a:pt x="330" y="1872"/>
                      </a:cubicBezTo>
                      <a:cubicBezTo>
                        <a:pt x="449" y="1631"/>
                        <a:pt x="553" y="1384"/>
                        <a:pt x="628" y="1124"/>
                      </a:cubicBezTo>
                      <a:cubicBezTo>
                        <a:pt x="695" y="892"/>
                        <a:pt x="738" y="656"/>
                        <a:pt x="707" y="414"/>
                      </a:cubicBezTo>
                      <a:cubicBezTo>
                        <a:pt x="689" y="266"/>
                        <a:pt x="649" y="126"/>
                        <a:pt x="56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" name="Google Shape;535;p41">
                  <a:extLst>
                    <a:ext uri="{FF2B5EF4-FFF2-40B4-BE49-F238E27FC236}">
                      <a16:creationId xmlns:a16="http://schemas.microsoft.com/office/drawing/2014/main" id="{A026A9AA-1DDB-2D63-C7E6-1A87F67CC2E1}"/>
                    </a:ext>
                  </a:extLst>
                </p:cNvPr>
                <p:cNvSpPr/>
                <p:nvPr/>
              </p:nvSpPr>
              <p:spPr>
                <a:xfrm>
                  <a:off x="6599786" y="2031274"/>
                  <a:ext cx="74700" cy="214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0" h="430" extrusionOk="0">
                      <a:moveTo>
                        <a:pt x="23" y="0"/>
                      </a:moveTo>
                      <a:cubicBezTo>
                        <a:pt x="16" y="0"/>
                        <a:pt x="9" y="0"/>
                        <a:pt x="3" y="1"/>
                      </a:cubicBezTo>
                      <a:cubicBezTo>
                        <a:pt x="3" y="5"/>
                        <a:pt x="1" y="10"/>
                        <a:pt x="4" y="10"/>
                      </a:cubicBezTo>
                      <a:cubicBezTo>
                        <a:pt x="36" y="25"/>
                        <a:pt x="68" y="42"/>
                        <a:pt x="102" y="54"/>
                      </a:cubicBezTo>
                      <a:cubicBezTo>
                        <a:pt x="354" y="155"/>
                        <a:pt x="615" y="238"/>
                        <a:pt x="876" y="316"/>
                      </a:cubicBezTo>
                      <a:cubicBezTo>
                        <a:pt x="999" y="354"/>
                        <a:pt x="1123" y="389"/>
                        <a:pt x="1247" y="425"/>
                      </a:cubicBezTo>
                      <a:cubicBezTo>
                        <a:pt x="1258" y="428"/>
                        <a:pt x="1267" y="429"/>
                        <a:pt x="1276" y="429"/>
                      </a:cubicBezTo>
                      <a:cubicBezTo>
                        <a:pt x="1297" y="429"/>
                        <a:pt x="1316" y="421"/>
                        <a:pt x="1334" y="402"/>
                      </a:cubicBezTo>
                      <a:cubicBezTo>
                        <a:pt x="1376" y="359"/>
                        <a:pt x="1425" y="320"/>
                        <a:pt x="1471" y="280"/>
                      </a:cubicBezTo>
                      <a:cubicBezTo>
                        <a:pt x="1483" y="269"/>
                        <a:pt x="1500" y="261"/>
                        <a:pt x="1495" y="238"/>
                      </a:cubicBezTo>
                      <a:cubicBezTo>
                        <a:pt x="1078" y="136"/>
                        <a:pt x="234" y="0"/>
                        <a:pt x="23" y="0"/>
                      </a:cubicBezTo>
                      <a:close/>
                    </a:path>
                  </a:pathLst>
                </a:custGeom>
                <a:solidFill>
                  <a:srgbClr val="BD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" name="Google Shape;536;p41">
                  <a:extLst>
                    <a:ext uri="{FF2B5EF4-FFF2-40B4-BE49-F238E27FC236}">
                      <a16:creationId xmlns:a16="http://schemas.microsoft.com/office/drawing/2014/main" id="{52864807-B66A-3D64-B3B7-B3002B3ABF20}"/>
                    </a:ext>
                  </a:extLst>
                </p:cNvPr>
                <p:cNvSpPr/>
                <p:nvPr/>
              </p:nvSpPr>
              <p:spPr>
                <a:xfrm>
                  <a:off x="6070611" y="1964937"/>
                  <a:ext cx="9960" cy="220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" h="442" extrusionOk="0">
                      <a:moveTo>
                        <a:pt x="26" y="0"/>
                      </a:moveTo>
                      <a:cubicBezTo>
                        <a:pt x="23" y="2"/>
                        <a:pt x="18" y="5"/>
                        <a:pt x="18" y="6"/>
                      </a:cubicBezTo>
                      <a:cubicBezTo>
                        <a:pt x="12" y="151"/>
                        <a:pt x="6" y="297"/>
                        <a:pt x="1" y="442"/>
                      </a:cubicBezTo>
                      <a:cubicBezTo>
                        <a:pt x="57" y="359"/>
                        <a:pt x="126" y="288"/>
                        <a:pt x="200" y="220"/>
                      </a:cubicBezTo>
                      <a:cubicBezTo>
                        <a:pt x="141" y="111"/>
                        <a:pt x="97" y="54"/>
                        <a:pt x="2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" name="Google Shape;537;p41">
                  <a:extLst>
                    <a:ext uri="{FF2B5EF4-FFF2-40B4-BE49-F238E27FC236}">
                      <a16:creationId xmlns:a16="http://schemas.microsoft.com/office/drawing/2014/main" id="{641E4BCF-A55A-C9EE-2F45-552115E18F20}"/>
                    </a:ext>
                  </a:extLst>
                </p:cNvPr>
                <p:cNvSpPr/>
                <p:nvPr/>
              </p:nvSpPr>
              <p:spPr>
                <a:xfrm>
                  <a:off x="6127134" y="2999086"/>
                  <a:ext cx="5080" cy="6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" h="134" extrusionOk="0">
                      <a:moveTo>
                        <a:pt x="6" y="1"/>
                      </a:moveTo>
                      <a:cubicBezTo>
                        <a:pt x="5" y="18"/>
                        <a:pt x="2" y="36"/>
                        <a:pt x="1" y="52"/>
                      </a:cubicBezTo>
                      <a:cubicBezTo>
                        <a:pt x="27" y="90"/>
                        <a:pt x="61" y="113"/>
                        <a:pt x="101" y="133"/>
                      </a:cubicBezTo>
                      <a:cubicBezTo>
                        <a:pt x="77" y="82"/>
                        <a:pt x="48" y="37"/>
                        <a:pt x="6" y="1"/>
                      </a:cubicBezTo>
                      <a:close/>
                    </a:path>
                  </a:pathLst>
                </a:custGeom>
                <a:solidFill>
                  <a:srgbClr val="EA86A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538;p41">
                  <a:extLst>
                    <a:ext uri="{FF2B5EF4-FFF2-40B4-BE49-F238E27FC236}">
                      <a16:creationId xmlns:a16="http://schemas.microsoft.com/office/drawing/2014/main" id="{E15B2B81-1624-4466-04C0-D0B98C727D72}"/>
                    </a:ext>
                  </a:extLst>
                </p:cNvPr>
                <p:cNvSpPr/>
                <p:nvPr/>
              </p:nvSpPr>
              <p:spPr>
                <a:xfrm>
                  <a:off x="6085302" y="3012283"/>
                  <a:ext cx="2938" cy="2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52" extrusionOk="0">
                      <a:moveTo>
                        <a:pt x="35" y="0"/>
                      </a:moveTo>
                      <a:cubicBezTo>
                        <a:pt x="24" y="0"/>
                        <a:pt x="12" y="2"/>
                        <a:pt x="0" y="2"/>
                      </a:cubicBezTo>
                      <a:cubicBezTo>
                        <a:pt x="7" y="23"/>
                        <a:pt x="23" y="36"/>
                        <a:pt x="40" y="48"/>
                      </a:cubicBezTo>
                      <a:cubicBezTo>
                        <a:pt x="43" y="51"/>
                        <a:pt x="46" y="52"/>
                        <a:pt x="49" y="52"/>
                      </a:cubicBezTo>
                      <a:cubicBezTo>
                        <a:pt x="57" y="51"/>
                        <a:pt x="59" y="44"/>
                        <a:pt x="55" y="36"/>
                      </a:cubicBezTo>
                      <a:cubicBezTo>
                        <a:pt x="48" y="25"/>
                        <a:pt x="41" y="12"/>
                        <a:pt x="35" y="0"/>
                      </a:cubicBezTo>
                      <a:close/>
                    </a:path>
                  </a:pathLst>
                </a:custGeom>
                <a:solidFill>
                  <a:srgbClr val="EA86A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" name="Google Shape;539;p41">
                  <a:extLst>
                    <a:ext uri="{FF2B5EF4-FFF2-40B4-BE49-F238E27FC236}">
                      <a16:creationId xmlns:a16="http://schemas.microsoft.com/office/drawing/2014/main" id="{3115AEC5-0D04-E7F6-E94A-B32B84AEC556}"/>
                    </a:ext>
                  </a:extLst>
                </p:cNvPr>
                <p:cNvSpPr/>
                <p:nvPr/>
              </p:nvSpPr>
              <p:spPr>
                <a:xfrm>
                  <a:off x="6052036" y="2097561"/>
                  <a:ext cx="1245" cy="17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" h="36" extrusionOk="0">
                      <a:moveTo>
                        <a:pt x="18" y="0"/>
                      </a:moveTo>
                      <a:cubicBezTo>
                        <a:pt x="0" y="0"/>
                        <a:pt x="3" y="14"/>
                        <a:pt x="4" y="26"/>
                      </a:cubicBezTo>
                      <a:cubicBezTo>
                        <a:pt x="4" y="30"/>
                        <a:pt x="8" y="33"/>
                        <a:pt x="10" y="35"/>
                      </a:cubicBezTo>
                      <a:cubicBezTo>
                        <a:pt x="14" y="26"/>
                        <a:pt x="19" y="19"/>
                        <a:pt x="24" y="10"/>
                      </a:cubicBezTo>
                      <a:cubicBezTo>
                        <a:pt x="25" y="8"/>
                        <a:pt x="21" y="4"/>
                        <a:pt x="21" y="0"/>
                      </a:cubicBezTo>
                      <a:cubicBezTo>
                        <a:pt x="20" y="0"/>
                        <a:pt x="19" y="0"/>
                        <a:pt x="18" y="0"/>
                      </a:cubicBezTo>
                      <a:close/>
                    </a:path>
                  </a:pathLst>
                </a:custGeom>
                <a:solidFill>
                  <a:srgbClr val="01A5E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" name="Google Shape;540;p41">
                  <a:extLst>
                    <a:ext uri="{FF2B5EF4-FFF2-40B4-BE49-F238E27FC236}">
                      <a16:creationId xmlns:a16="http://schemas.microsoft.com/office/drawing/2014/main" id="{57583CF8-657F-E876-925A-DE5FB668A61C}"/>
                    </a:ext>
                  </a:extLst>
                </p:cNvPr>
                <p:cNvSpPr/>
                <p:nvPr/>
              </p:nvSpPr>
              <p:spPr>
                <a:xfrm>
                  <a:off x="6016429" y="2165442"/>
                  <a:ext cx="1594" cy="15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32" extrusionOk="0">
                      <a:moveTo>
                        <a:pt x="17" y="0"/>
                      </a:moveTo>
                      <a:cubicBezTo>
                        <a:pt x="15" y="0"/>
                        <a:pt x="5" y="11"/>
                        <a:pt x="0" y="17"/>
                      </a:cubicBezTo>
                      <a:lnTo>
                        <a:pt x="15" y="31"/>
                      </a:lnTo>
                      <a:cubicBezTo>
                        <a:pt x="22" y="21"/>
                        <a:pt x="31" y="11"/>
                        <a:pt x="17" y="0"/>
                      </a:cubicBezTo>
                      <a:cubicBezTo>
                        <a:pt x="17" y="0"/>
                        <a:pt x="17" y="0"/>
                        <a:pt x="17" y="0"/>
                      </a:cubicBezTo>
                      <a:close/>
                    </a:path>
                  </a:pathLst>
                </a:custGeom>
                <a:solidFill>
                  <a:srgbClr val="01A5E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541;p41">
                  <a:extLst>
                    <a:ext uri="{FF2B5EF4-FFF2-40B4-BE49-F238E27FC236}">
                      <a16:creationId xmlns:a16="http://schemas.microsoft.com/office/drawing/2014/main" id="{8ED695F8-0740-F43D-A51B-41A5026CCFF4}"/>
                    </a:ext>
                  </a:extLst>
                </p:cNvPr>
                <p:cNvSpPr/>
                <p:nvPr/>
              </p:nvSpPr>
              <p:spPr>
                <a:xfrm>
                  <a:off x="6182362" y="1589725"/>
                  <a:ext cx="67579" cy="492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7" h="988" extrusionOk="0">
                      <a:moveTo>
                        <a:pt x="1229" y="1"/>
                      </a:moveTo>
                      <a:cubicBezTo>
                        <a:pt x="1181" y="1"/>
                        <a:pt x="1136" y="31"/>
                        <a:pt x="1118" y="83"/>
                      </a:cubicBezTo>
                      <a:cubicBezTo>
                        <a:pt x="1107" y="114"/>
                        <a:pt x="1102" y="146"/>
                        <a:pt x="1094" y="176"/>
                      </a:cubicBezTo>
                      <a:cubicBezTo>
                        <a:pt x="1061" y="306"/>
                        <a:pt x="1023" y="433"/>
                        <a:pt x="964" y="552"/>
                      </a:cubicBezTo>
                      <a:cubicBezTo>
                        <a:pt x="935" y="612"/>
                        <a:pt x="902" y="666"/>
                        <a:pt x="853" y="710"/>
                      </a:cubicBezTo>
                      <a:cubicBezTo>
                        <a:pt x="825" y="735"/>
                        <a:pt x="796" y="748"/>
                        <a:pt x="765" y="748"/>
                      </a:cubicBezTo>
                      <a:cubicBezTo>
                        <a:pt x="745" y="748"/>
                        <a:pt x="725" y="742"/>
                        <a:pt x="704" y="731"/>
                      </a:cubicBezTo>
                      <a:cubicBezTo>
                        <a:pt x="673" y="714"/>
                        <a:pt x="642" y="695"/>
                        <a:pt x="615" y="671"/>
                      </a:cubicBezTo>
                      <a:cubicBezTo>
                        <a:pt x="561" y="628"/>
                        <a:pt x="518" y="576"/>
                        <a:pt x="477" y="521"/>
                      </a:cubicBezTo>
                      <a:cubicBezTo>
                        <a:pt x="396" y="417"/>
                        <a:pt x="327" y="304"/>
                        <a:pt x="267" y="184"/>
                      </a:cubicBezTo>
                      <a:cubicBezTo>
                        <a:pt x="256" y="162"/>
                        <a:pt x="246" y="137"/>
                        <a:pt x="232" y="117"/>
                      </a:cubicBezTo>
                      <a:cubicBezTo>
                        <a:pt x="208" y="78"/>
                        <a:pt x="168" y="56"/>
                        <a:pt x="127" y="56"/>
                      </a:cubicBezTo>
                      <a:cubicBezTo>
                        <a:pt x="113" y="56"/>
                        <a:pt x="98" y="59"/>
                        <a:pt x="84" y="65"/>
                      </a:cubicBezTo>
                      <a:cubicBezTo>
                        <a:pt x="29" y="86"/>
                        <a:pt x="1" y="143"/>
                        <a:pt x="14" y="206"/>
                      </a:cubicBezTo>
                      <a:cubicBezTo>
                        <a:pt x="16" y="219"/>
                        <a:pt x="21" y="233"/>
                        <a:pt x="27" y="245"/>
                      </a:cubicBezTo>
                      <a:cubicBezTo>
                        <a:pt x="123" y="444"/>
                        <a:pt x="235" y="632"/>
                        <a:pt x="389" y="791"/>
                      </a:cubicBezTo>
                      <a:cubicBezTo>
                        <a:pt x="441" y="845"/>
                        <a:pt x="497" y="894"/>
                        <a:pt x="564" y="931"/>
                      </a:cubicBezTo>
                      <a:cubicBezTo>
                        <a:pt x="625" y="965"/>
                        <a:pt x="689" y="988"/>
                        <a:pt x="756" y="988"/>
                      </a:cubicBezTo>
                      <a:cubicBezTo>
                        <a:pt x="759" y="988"/>
                        <a:pt x="762" y="987"/>
                        <a:pt x="765" y="987"/>
                      </a:cubicBezTo>
                      <a:cubicBezTo>
                        <a:pt x="768" y="987"/>
                        <a:pt x="770" y="987"/>
                        <a:pt x="772" y="987"/>
                      </a:cubicBezTo>
                      <a:cubicBezTo>
                        <a:pt x="881" y="987"/>
                        <a:pt x="965" y="942"/>
                        <a:pt x="1038" y="870"/>
                      </a:cubicBezTo>
                      <a:cubicBezTo>
                        <a:pt x="1110" y="797"/>
                        <a:pt x="1159" y="711"/>
                        <a:pt x="1202" y="619"/>
                      </a:cubicBezTo>
                      <a:cubicBezTo>
                        <a:pt x="1267" y="474"/>
                        <a:pt x="1308" y="322"/>
                        <a:pt x="1345" y="168"/>
                      </a:cubicBezTo>
                      <a:cubicBezTo>
                        <a:pt x="1348" y="158"/>
                        <a:pt x="1349" y="147"/>
                        <a:pt x="1350" y="136"/>
                      </a:cubicBezTo>
                      <a:cubicBezTo>
                        <a:pt x="1357" y="70"/>
                        <a:pt x="1318" y="16"/>
                        <a:pt x="1253" y="3"/>
                      </a:cubicBezTo>
                      <a:cubicBezTo>
                        <a:pt x="1245" y="1"/>
                        <a:pt x="1237" y="1"/>
                        <a:pt x="122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" name="Google Shape;542;p41">
                  <a:extLst>
                    <a:ext uri="{FF2B5EF4-FFF2-40B4-BE49-F238E27FC236}">
                      <a16:creationId xmlns:a16="http://schemas.microsoft.com/office/drawing/2014/main" id="{8802CE1C-DFB4-1064-D0DA-13F06942E9AB}"/>
                    </a:ext>
                  </a:extLst>
                </p:cNvPr>
                <p:cNvSpPr/>
                <p:nvPr/>
              </p:nvSpPr>
              <p:spPr>
                <a:xfrm>
                  <a:off x="7449284" y="1943123"/>
                  <a:ext cx="429525" cy="4051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5" h="8136" extrusionOk="0">
                      <a:moveTo>
                        <a:pt x="3074" y="1"/>
                      </a:moveTo>
                      <a:cubicBezTo>
                        <a:pt x="3063" y="1"/>
                        <a:pt x="3053" y="2"/>
                        <a:pt x="3040" y="5"/>
                      </a:cubicBezTo>
                      <a:cubicBezTo>
                        <a:pt x="2816" y="56"/>
                        <a:pt x="2592" y="104"/>
                        <a:pt x="2367" y="150"/>
                      </a:cubicBezTo>
                      <a:cubicBezTo>
                        <a:pt x="1975" y="231"/>
                        <a:pt x="1608" y="376"/>
                        <a:pt x="1285" y="612"/>
                      </a:cubicBezTo>
                      <a:cubicBezTo>
                        <a:pt x="458" y="1216"/>
                        <a:pt x="54" y="2042"/>
                        <a:pt x="15" y="3054"/>
                      </a:cubicBezTo>
                      <a:cubicBezTo>
                        <a:pt x="1" y="3416"/>
                        <a:pt x="57" y="3770"/>
                        <a:pt x="155" y="4119"/>
                      </a:cubicBezTo>
                      <a:cubicBezTo>
                        <a:pt x="482" y="5295"/>
                        <a:pt x="807" y="6471"/>
                        <a:pt x="1132" y="7648"/>
                      </a:cubicBezTo>
                      <a:cubicBezTo>
                        <a:pt x="1149" y="7705"/>
                        <a:pt x="1156" y="7767"/>
                        <a:pt x="1189" y="7820"/>
                      </a:cubicBezTo>
                      <a:cubicBezTo>
                        <a:pt x="1249" y="7830"/>
                        <a:pt x="1309" y="7843"/>
                        <a:pt x="1368" y="7851"/>
                      </a:cubicBezTo>
                      <a:cubicBezTo>
                        <a:pt x="1616" y="7883"/>
                        <a:pt x="1860" y="7914"/>
                        <a:pt x="2106" y="7944"/>
                      </a:cubicBezTo>
                      <a:cubicBezTo>
                        <a:pt x="2341" y="7971"/>
                        <a:pt x="2577" y="7998"/>
                        <a:pt x="2813" y="8021"/>
                      </a:cubicBezTo>
                      <a:cubicBezTo>
                        <a:pt x="3028" y="8042"/>
                        <a:pt x="3244" y="8054"/>
                        <a:pt x="3458" y="8074"/>
                      </a:cubicBezTo>
                      <a:cubicBezTo>
                        <a:pt x="3785" y="8102"/>
                        <a:pt x="4111" y="8118"/>
                        <a:pt x="4438" y="8126"/>
                      </a:cubicBezTo>
                      <a:cubicBezTo>
                        <a:pt x="4636" y="8132"/>
                        <a:pt x="4833" y="8135"/>
                        <a:pt x="5030" y="8135"/>
                      </a:cubicBezTo>
                      <a:cubicBezTo>
                        <a:pt x="5289" y="8135"/>
                        <a:pt x="5548" y="8129"/>
                        <a:pt x="5807" y="8115"/>
                      </a:cubicBezTo>
                      <a:cubicBezTo>
                        <a:pt x="6195" y="8093"/>
                        <a:pt x="6581" y="8054"/>
                        <a:pt x="6962" y="7980"/>
                      </a:cubicBezTo>
                      <a:cubicBezTo>
                        <a:pt x="7128" y="7948"/>
                        <a:pt x="7292" y="7907"/>
                        <a:pt x="7452" y="7854"/>
                      </a:cubicBezTo>
                      <a:cubicBezTo>
                        <a:pt x="7479" y="7846"/>
                        <a:pt x="7494" y="7832"/>
                        <a:pt x="7497" y="7803"/>
                      </a:cubicBezTo>
                      <a:cubicBezTo>
                        <a:pt x="7518" y="7602"/>
                        <a:pt x="7539" y="7402"/>
                        <a:pt x="7562" y="7202"/>
                      </a:cubicBezTo>
                      <a:cubicBezTo>
                        <a:pt x="7567" y="7160"/>
                        <a:pt x="7555" y="7125"/>
                        <a:pt x="7536" y="7089"/>
                      </a:cubicBezTo>
                      <a:cubicBezTo>
                        <a:pt x="7437" y="6894"/>
                        <a:pt x="7338" y="6698"/>
                        <a:pt x="7239" y="6503"/>
                      </a:cubicBezTo>
                      <a:cubicBezTo>
                        <a:pt x="6926" y="5881"/>
                        <a:pt x="6611" y="5260"/>
                        <a:pt x="6297" y="4638"/>
                      </a:cubicBezTo>
                      <a:cubicBezTo>
                        <a:pt x="5852" y="3756"/>
                        <a:pt x="5406" y="2874"/>
                        <a:pt x="4963" y="1993"/>
                      </a:cubicBezTo>
                      <a:cubicBezTo>
                        <a:pt x="4954" y="1974"/>
                        <a:pt x="4943" y="1955"/>
                        <a:pt x="4934" y="1935"/>
                      </a:cubicBezTo>
                      <a:cubicBezTo>
                        <a:pt x="4928" y="1920"/>
                        <a:pt x="4932" y="1904"/>
                        <a:pt x="4947" y="1898"/>
                      </a:cubicBezTo>
                      <a:cubicBezTo>
                        <a:pt x="5010" y="1871"/>
                        <a:pt x="5070" y="1831"/>
                        <a:pt x="5142" y="1812"/>
                      </a:cubicBezTo>
                      <a:cubicBezTo>
                        <a:pt x="5389" y="2305"/>
                        <a:pt x="5635" y="2791"/>
                        <a:pt x="5879" y="3275"/>
                      </a:cubicBezTo>
                      <a:cubicBezTo>
                        <a:pt x="5906" y="3273"/>
                        <a:pt x="5917" y="3255"/>
                        <a:pt x="5929" y="3244"/>
                      </a:cubicBezTo>
                      <a:cubicBezTo>
                        <a:pt x="6001" y="3177"/>
                        <a:pt x="6071" y="3110"/>
                        <a:pt x="6143" y="3047"/>
                      </a:cubicBezTo>
                      <a:cubicBezTo>
                        <a:pt x="6478" y="2754"/>
                        <a:pt x="6840" y="2504"/>
                        <a:pt x="7246" y="2319"/>
                      </a:cubicBezTo>
                      <a:cubicBezTo>
                        <a:pt x="7602" y="2157"/>
                        <a:pt x="7973" y="2053"/>
                        <a:pt x="8367" y="2041"/>
                      </a:cubicBezTo>
                      <a:cubicBezTo>
                        <a:pt x="8394" y="2040"/>
                        <a:pt x="8422" y="2039"/>
                        <a:pt x="8449" y="2039"/>
                      </a:cubicBezTo>
                      <a:cubicBezTo>
                        <a:pt x="8503" y="2039"/>
                        <a:pt x="8558" y="2041"/>
                        <a:pt x="8611" y="2041"/>
                      </a:cubicBezTo>
                      <a:cubicBezTo>
                        <a:pt x="8625" y="2015"/>
                        <a:pt x="8614" y="1996"/>
                        <a:pt x="8609" y="1975"/>
                      </a:cubicBezTo>
                      <a:cubicBezTo>
                        <a:pt x="8548" y="1802"/>
                        <a:pt x="8485" y="1630"/>
                        <a:pt x="8427" y="1457"/>
                      </a:cubicBezTo>
                      <a:cubicBezTo>
                        <a:pt x="8369" y="1284"/>
                        <a:pt x="8281" y="1129"/>
                        <a:pt x="8177" y="981"/>
                      </a:cubicBezTo>
                      <a:cubicBezTo>
                        <a:pt x="8028" y="773"/>
                        <a:pt x="7839" y="611"/>
                        <a:pt x="7612" y="492"/>
                      </a:cubicBezTo>
                      <a:cubicBezTo>
                        <a:pt x="7455" y="410"/>
                        <a:pt x="7290" y="350"/>
                        <a:pt x="7121" y="301"/>
                      </a:cubicBezTo>
                      <a:cubicBezTo>
                        <a:pt x="7090" y="292"/>
                        <a:pt x="7058" y="285"/>
                        <a:pt x="7031" y="267"/>
                      </a:cubicBezTo>
                      <a:cubicBezTo>
                        <a:pt x="7028" y="239"/>
                        <a:pt x="6929" y="246"/>
                        <a:pt x="6875" y="231"/>
                      </a:cubicBezTo>
                      <a:lnTo>
                        <a:pt x="6845" y="224"/>
                      </a:lnTo>
                      <a:cubicBezTo>
                        <a:pt x="6568" y="164"/>
                        <a:pt x="6290" y="106"/>
                        <a:pt x="6013" y="45"/>
                      </a:cubicBezTo>
                      <a:cubicBezTo>
                        <a:pt x="6002" y="43"/>
                        <a:pt x="5991" y="42"/>
                        <a:pt x="5980" y="42"/>
                      </a:cubicBezTo>
                      <a:cubicBezTo>
                        <a:pt x="5956" y="42"/>
                        <a:pt x="5934" y="48"/>
                        <a:pt x="5910" y="61"/>
                      </a:cubicBezTo>
                      <a:cubicBezTo>
                        <a:pt x="5822" y="109"/>
                        <a:pt x="5733" y="155"/>
                        <a:pt x="5643" y="199"/>
                      </a:cubicBezTo>
                      <a:cubicBezTo>
                        <a:pt x="5286" y="373"/>
                        <a:pt x="4915" y="506"/>
                        <a:pt x="4517" y="548"/>
                      </a:cubicBezTo>
                      <a:cubicBezTo>
                        <a:pt x="4448" y="556"/>
                        <a:pt x="4379" y="560"/>
                        <a:pt x="4310" y="560"/>
                      </a:cubicBezTo>
                      <a:cubicBezTo>
                        <a:pt x="4197" y="560"/>
                        <a:pt x="4083" y="549"/>
                        <a:pt x="3970" y="527"/>
                      </a:cubicBezTo>
                      <a:cubicBezTo>
                        <a:pt x="3639" y="460"/>
                        <a:pt x="3360" y="299"/>
                        <a:pt x="3143" y="39"/>
                      </a:cubicBezTo>
                      <a:cubicBezTo>
                        <a:pt x="3121" y="12"/>
                        <a:pt x="3100" y="1"/>
                        <a:pt x="307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543;p41">
                  <a:extLst>
                    <a:ext uri="{FF2B5EF4-FFF2-40B4-BE49-F238E27FC236}">
                      <a16:creationId xmlns:a16="http://schemas.microsoft.com/office/drawing/2014/main" id="{CC914F57-324E-5E19-342B-80A9B3D90424}"/>
                    </a:ext>
                  </a:extLst>
                </p:cNvPr>
                <p:cNvSpPr/>
                <p:nvPr/>
              </p:nvSpPr>
              <p:spPr>
                <a:xfrm>
                  <a:off x="7748134" y="2056524"/>
                  <a:ext cx="518318" cy="7075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08" h="14208" extrusionOk="0">
                      <a:moveTo>
                        <a:pt x="2465" y="1"/>
                      </a:moveTo>
                      <a:cubicBezTo>
                        <a:pt x="2178" y="1"/>
                        <a:pt x="1899" y="51"/>
                        <a:pt x="1626" y="147"/>
                      </a:cubicBezTo>
                      <a:cubicBezTo>
                        <a:pt x="1294" y="264"/>
                        <a:pt x="991" y="432"/>
                        <a:pt x="705" y="634"/>
                      </a:cubicBezTo>
                      <a:cubicBezTo>
                        <a:pt x="471" y="802"/>
                        <a:pt x="252" y="987"/>
                        <a:pt x="48" y="1192"/>
                      </a:cubicBezTo>
                      <a:cubicBezTo>
                        <a:pt x="1" y="1239"/>
                        <a:pt x="2" y="1240"/>
                        <a:pt x="33" y="1302"/>
                      </a:cubicBezTo>
                      <a:cubicBezTo>
                        <a:pt x="91" y="1418"/>
                        <a:pt x="149" y="1532"/>
                        <a:pt x="207" y="1648"/>
                      </a:cubicBezTo>
                      <a:cubicBezTo>
                        <a:pt x="572" y="2371"/>
                        <a:pt x="936" y="3092"/>
                        <a:pt x="1300" y="3813"/>
                      </a:cubicBezTo>
                      <a:cubicBezTo>
                        <a:pt x="1800" y="4800"/>
                        <a:pt x="2299" y="5787"/>
                        <a:pt x="2798" y="6775"/>
                      </a:cubicBezTo>
                      <a:cubicBezTo>
                        <a:pt x="3159" y="7489"/>
                        <a:pt x="3521" y="8204"/>
                        <a:pt x="3882" y="8918"/>
                      </a:cubicBezTo>
                      <a:cubicBezTo>
                        <a:pt x="4400" y="9942"/>
                        <a:pt x="4918" y="10964"/>
                        <a:pt x="5436" y="11985"/>
                      </a:cubicBezTo>
                      <a:cubicBezTo>
                        <a:pt x="5611" y="12328"/>
                        <a:pt x="5780" y="12673"/>
                        <a:pt x="5963" y="13012"/>
                      </a:cubicBezTo>
                      <a:cubicBezTo>
                        <a:pt x="6291" y="13620"/>
                        <a:pt x="6805" y="13977"/>
                        <a:pt x="7483" y="14100"/>
                      </a:cubicBezTo>
                      <a:cubicBezTo>
                        <a:pt x="7667" y="14133"/>
                        <a:pt x="7852" y="14157"/>
                        <a:pt x="8037" y="14178"/>
                      </a:cubicBezTo>
                      <a:cubicBezTo>
                        <a:pt x="8182" y="14195"/>
                        <a:pt x="8327" y="14208"/>
                        <a:pt x="8473" y="14208"/>
                      </a:cubicBezTo>
                      <a:cubicBezTo>
                        <a:pt x="8496" y="14208"/>
                        <a:pt x="8520" y="14207"/>
                        <a:pt x="8543" y="14207"/>
                      </a:cubicBezTo>
                      <a:cubicBezTo>
                        <a:pt x="8601" y="14205"/>
                        <a:pt x="8657" y="14200"/>
                        <a:pt x="8714" y="14186"/>
                      </a:cubicBezTo>
                      <a:cubicBezTo>
                        <a:pt x="8749" y="14177"/>
                        <a:pt x="8759" y="14152"/>
                        <a:pt x="8735" y="14123"/>
                      </a:cubicBezTo>
                      <a:cubicBezTo>
                        <a:pt x="8715" y="14097"/>
                        <a:pt x="8692" y="14074"/>
                        <a:pt x="8668" y="14054"/>
                      </a:cubicBezTo>
                      <a:cubicBezTo>
                        <a:pt x="8611" y="14009"/>
                        <a:pt x="8546" y="13977"/>
                        <a:pt x="8480" y="13948"/>
                      </a:cubicBezTo>
                      <a:cubicBezTo>
                        <a:pt x="8319" y="13878"/>
                        <a:pt x="8149" y="13830"/>
                        <a:pt x="7976" y="13797"/>
                      </a:cubicBezTo>
                      <a:cubicBezTo>
                        <a:pt x="7897" y="13782"/>
                        <a:pt x="7817" y="13765"/>
                        <a:pt x="7738" y="13750"/>
                      </a:cubicBezTo>
                      <a:cubicBezTo>
                        <a:pt x="7741" y="13721"/>
                        <a:pt x="7759" y="13715"/>
                        <a:pt x="7775" y="13706"/>
                      </a:cubicBezTo>
                      <a:cubicBezTo>
                        <a:pt x="7852" y="13661"/>
                        <a:pt x="7928" y="13614"/>
                        <a:pt x="8007" y="13570"/>
                      </a:cubicBezTo>
                      <a:cubicBezTo>
                        <a:pt x="8237" y="13439"/>
                        <a:pt x="8472" y="13311"/>
                        <a:pt x="8713" y="13199"/>
                      </a:cubicBezTo>
                      <a:cubicBezTo>
                        <a:pt x="8840" y="13140"/>
                        <a:pt x="8971" y="13105"/>
                        <a:pt x="9111" y="13105"/>
                      </a:cubicBezTo>
                      <a:cubicBezTo>
                        <a:pt x="9124" y="13105"/>
                        <a:pt x="9137" y="13106"/>
                        <a:pt x="9150" y="13106"/>
                      </a:cubicBezTo>
                      <a:cubicBezTo>
                        <a:pt x="9412" y="13119"/>
                        <a:pt x="9674" y="13126"/>
                        <a:pt x="9936" y="13131"/>
                      </a:cubicBezTo>
                      <a:cubicBezTo>
                        <a:pt x="9985" y="13132"/>
                        <a:pt x="10033" y="13134"/>
                        <a:pt x="10081" y="13134"/>
                      </a:cubicBezTo>
                      <a:cubicBezTo>
                        <a:pt x="10158" y="13134"/>
                        <a:pt x="10235" y="13130"/>
                        <a:pt x="10312" y="13115"/>
                      </a:cubicBezTo>
                      <a:cubicBezTo>
                        <a:pt x="10401" y="13096"/>
                        <a:pt x="10408" y="13079"/>
                        <a:pt x="10346" y="13008"/>
                      </a:cubicBezTo>
                      <a:cubicBezTo>
                        <a:pt x="10337" y="12998"/>
                        <a:pt x="10326" y="12987"/>
                        <a:pt x="10316" y="12977"/>
                      </a:cubicBezTo>
                      <a:cubicBezTo>
                        <a:pt x="10249" y="12910"/>
                        <a:pt x="10168" y="12863"/>
                        <a:pt x="10090" y="12812"/>
                      </a:cubicBezTo>
                      <a:cubicBezTo>
                        <a:pt x="10001" y="12751"/>
                        <a:pt x="9903" y="12727"/>
                        <a:pt x="9797" y="12721"/>
                      </a:cubicBezTo>
                      <a:cubicBezTo>
                        <a:pt x="9642" y="12715"/>
                        <a:pt x="9488" y="12704"/>
                        <a:pt x="9334" y="12694"/>
                      </a:cubicBezTo>
                      <a:cubicBezTo>
                        <a:pt x="9201" y="12684"/>
                        <a:pt x="9068" y="12679"/>
                        <a:pt x="8935" y="12664"/>
                      </a:cubicBezTo>
                      <a:cubicBezTo>
                        <a:pt x="8899" y="12659"/>
                        <a:pt x="8862" y="12657"/>
                        <a:pt x="8826" y="12657"/>
                      </a:cubicBezTo>
                      <a:cubicBezTo>
                        <a:pt x="8730" y="12657"/>
                        <a:pt x="8637" y="12673"/>
                        <a:pt x="8544" y="12709"/>
                      </a:cubicBezTo>
                      <a:cubicBezTo>
                        <a:pt x="8504" y="12724"/>
                        <a:pt x="8463" y="12738"/>
                        <a:pt x="8423" y="12753"/>
                      </a:cubicBezTo>
                      <a:cubicBezTo>
                        <a:pt x="8153" y="12861"/>
                        <a:pt x="7897" y="12998"/>
                        <a:pt x="7643" y="13142"/>
                      </a:cubicBezTo>
                      <a:cubicBezTo>
                        <a:pt x="7616" y="13159"/>
                        <a:pt x="7589" y="13177"/>
                        <a:pt x="7559" y="13188"/>
                      </a:cubicBezTo>
                      <a:cubicBezTo>
                        <a:pt x="7547" y="13193"/>
                        <a:pt x="7534" y="13195"/>
                        <a:pt x="7521" y="13195"/>
                      </a:cubicBezTo>
                      <a:cubicBezTo>
                        <a:pt x="7479" y="13195"/>
                        <a:pt x="7438" y="13173"/>
                        <a:pt x="7417" y="13138"/>
                      </a:cubicBezTo>
                      <a:cubicBezTo>
                        <a:pt x="7386" y="13087"/>
                        <a:pt x="7399" y="13020"/>
                        <a:pt x="7445" y="12982"/>
                      </a:cubicBezTo>
                      <a:cubicBezTo>
                        <a:pt x="7460" y="12968"/>
                        <a:pt x="7479" y="12958"/>
                        <a:pt x="7498" y="12947"/>
                      </a:cubicBezTo>
                      <a:cubicBezTo>
                        <a:pt x="7574" y="12905"/>
                        <a:pt x="7648" y="12861"/>
                        <a:pt x="7724" y="12820"/>
                      </a:cubicBezTo>
                      <a:cubicBezTo>
                        <a:pt x="7949" y="12697"/>
                        <a:pt x="8179" y="12587"/>
                        <a:pt x="8417" y="12497"/>
                      </a:cubicBezTo>
                      <a:cubicBezTo>
                        <a:pt x="8557" y="12444"/>
                        <a:pt x="8699" y="12415"/>
                        <a:pt x="8844" y="12415"/>
                      </a:cubicBezTo>
                      <a:cubicBezTo>
                        <a:pt x="8895" y="12415"/>
                        <a:pt x="8946" y="12418"/>
                        <a:pt x="8998" y="12426"/>
                      </a:cubicBezTo>
                      <a:cubicBezTo>
                        <a:pt x="9042" y="12432"/>
                        <a:pt x="9087" y="12432"/>
                        <a:pt x="9131" y="12434"/>
                      </a:cubicBezTo>
                      <a:cubicBezTo>
                        <a:pt x="9123" y="12420"/>
                        <a:pt x="9113" y="12417"/>
                        <a:pt x="9104" y="12412"/>
                      </a:cubicBezTo>
                      <a:cubicBezTo>
                        <a:pt x="8971" y="12365"/>
                        <a:pt x="8834" y="12335"/>
                        <a:pt x="8697" y="12311"/>
                      </a:cubicBezTo>
                      <a:cubicBezTo>
                        <a:pt x="8676" y="12307"/>
                        <a:pt x="8654" y="12305"/>
                        <a:pt x="8633" y="12305"/>
                      </a:cubicBezTo>
                      <a:cubicBezTo>
                        <a:pt x="8597" y="12305"/>
                        <a:pt x="8562" y="12311"/>
                        <a:pt x="8526" y="12323"/>
                      </a:cubicBezTo>
                      <a:cubicBezTo>
                        <a:pt x="8461" y="12345"/>
                        <a:pt x="8396" y="12361"/>
                        <a:pt x="8331" y="12385"/>
                      </a:cubicBezTo>
                      <a:cubicBezTo>
                        <a:pt x="8013" y="12499"/>
                        <a:pt x="7704" y="12633"/>
                        <a:pt x="7397" y="12776"/>
                      </a:cubicBezTo>
                      <a:cubicBezTo>
                        <a:pt x="7365" y="12791"/>
                        <a:pt x="7333" y="12807"/>
                        <a:pt x="7299" y="12821"/>
                      </a:cubicBezTo>
                      <a:cubicBezTo>
                        <a:pt x="7289" y="12825"/>
                        <a:pt x="7282" y="12827"/>
                        <a:pt x="7275" y="12827"/>
                      </a:cubicBezTo>
                      <a:cubicBezTo>
                        <a:pt x="7261" y="12827"/>
                        <a:pt x="7252" y="12817"/>
                        <a:pt x="7243" y="12793"/>
                      </a:cubicBezTo>
                      <a:cubicBezTo>
                        <a:pt x="7215" y="12719"/>
                        <a:pt x="7189" y="12644"/>
                        <a:pt x="7164" y="12571"/>
                      </a:cubicBezTo>
                      <a:cubicBezTo>
                        <a:pt x="6282" y="10080"/>
                        <a:pt x="5400" y="7588"/>
                        <a:pt x="4519" y="5097"/>
                      </a:cubicBezTo>
                      <a:cubicBezTo>
                        <a:pt x="3930" y="3435"/>
                        <a:pt x="3342" y="1772"/>
                        <a:pt x="2753" y="110"/>
                      </a:cubicBezTo>
                      <a:cubicBezTo>
                        <a:pt x="2745" y="87"/>
                        <a:pt x="2736" y="63"/>
                        <a:pt x="2727" y="39"/>
                      </a:cubicBezTo>
                      <a:cubicBezTo>
                        <a:pt x="2721" y="20"/>
                        <a:pt x="2706" y="11"/>
                        <a:pt x="2686" y="10"/>
                      </a:cubicBezTo>
                      <a:cubicBezTo>
                        <a:pt x="2672" y="8"/>
                        <a:pt x="2657" y="8"/>
                        <a:pt x="2643" y="7"/>
                      </a:cubicBezTo>
                      <a:cubicBezTo>
                        <a:pt x="2583" y="3"/>
                        <a:pt x="2524" y="1"/>
                        <a:pt x="2465" y="1"/>
                      </a:cubicBezTo>
                      <a:close/>
                    </a:path>
                  </a:pathLst>
                </a:custGeom>
                <a:solidFill>
                  <a:srgbClr val="F0BE9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544;p41">
                  <a:extLst>
                    <a:ext uri="{FF2B5EF4-FFF2-40B4-BE49-F238E27FC236}">
                      <a16:creationId xmlns:a16="http://schemas.microsoft.com/office/drawing/2014/main" id="{3B5FA90E-C8EC-799E-8629-895645F5BB70}"/>
                    </a:ext>
                  </a:extLst>
                </p:cNvPr>
                <p:cNvSpPr/>
                <p:nvPr/>
              </p:nvSpPr>
              <p:spPr>
                <a:xfrm>
                  <a:off x="7493258" y="1598440"/>
                  <a:ext cx="258014" cy="28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1" h="5680" extrusionOk="0">
                      <a:moveTo>
                        <a:pt x="3278" y="606"/>
                      </a:moveTo>
                      <a:cubicBezTo>
                        <a:pt x="3338" y="606"/>
                        <a:pt x="3385" y="645"/>
                        <a:pt x="3397" y="707"/>
                      </a:cubicBezTo>
                      <a:cubicBezTo>
                        <a:pt x="3399" y="721"/>
                        <a:pt x="3398" y="735"/>
                        <a:pt x="3399" y="749"/>
                      </a:cubicBezTo>
                      <a:cubicBezTo>
                        <a:pt x="3413" y="866"/>
                        <a:pt x="3455" y="971"/>
                        <a:pt x="3516" y="1070"/>
                      </a:cubicBezTo>
                      <a:cubicBezTo>
                        <a:pt x="3526" y="1085"/>
                        <a:pt x="3538" y="1100"/>
                        <a:pt x="3551" y="1111"/>
                      </a:cubicBezTo>
                      <a:cubicBezTo>
                        <a:pt x="3559" y="1118"/>
                        <a:pt x="3567" y="1121"/>
                        <a:pt x="3574" y="1121"/>
                      </a:cubicBezTo>
                      <a:cubicBezTo>
                        <a:pt x="3583" y="1121"/>
                        <a:pt x="3591" y="1118"/>
                        <a:pt x="3599" y="1110"/>
                      </a:cubicBezTo>
                      <a:cubicBezTo>
                        <a:pt x="3613" y="1095"/>
                        <a:pt x="3628" y="1078"/>
                        <a:pt x="3639" y="1060"/>
                      </a:cubicBezTo>
                      <a:cubicBezTo>
                        <a:pt x="3695" y="963"/>
                        <a:pt x="3737" y="861"/>
                        <a:pt x="3747" y="748"/>
                      </a:cubicBezTo>
                      <a:cubicBezTo>
                        <a:pt x="3748" y="734"/>
                        <a:pt x="3747" y="719"/>
                        <a:pt x="3751" y="706"/>
                      </a:cubicBezTo>
                      <a:cubicBezTo>
                        <a:pt x="3765" y="645"/>
                        <a:pt x="3812" y="607"/>
                        <a:pt x="3870" y="607"/>
                      </a:cubicBezTo>
                      <a:cubicBezTo>
                        <a:pt x="3875" y="607"/>
                        <a:pt x="3880" y="608"/>
                        <a:pt x="3885" y="608"/>
                      </a:cubicBezTo>
                      <a:cubicBezTo>
                        <a:pt x="3945" y="614"/>
                        <a:pt x="3984" y="659"/>
                        <a:pt x="3988" y="726"/>
                      </a:cubicBezTo>
                      <a:cubicBezTo>
                        <a:pt x="3989" y="745"/>
                        <a:pt x="3988" y="762"/>
                        <a:pt x="3984" y="781"/>
                      </a:cubicBezTo>
                      <a:cubicBezTo>
                        <a:pt x="3967" y="941"/>
                        <a:pt x="3915" y="1086"/>
                        <a:pt x="3823" y="1220"/>
                      </a:cubicBezTo>
                      <a:cubicBezTo>
                        <a:pt x="3793" y="1265"/>
                        <a:pt x="3756" y="1304"/>
                        <a:pt x="3709" y="1333"/>
                      </a:cubicBezTo>
                      <a:cubicBezTo>
                        <a:pt x="3665" y="1361"/>
                        <a:pt x="3619" y="1375"/>
                        <a:pt x="3574" y="1375"/>
                      </a:cubicBezTo>
                      <a:cubicBezTo>
                        <a:pt x="3531" y="1375"/>
                        <a:pt x="3487" y="1363"/>
                        <a:pt x="3445" y="1338"/>
                      </a:cubicBezTo>
                      <a:cubicBezTo>
                        <a:pt x="3408" y="1316"/>
                        <a:pt x="3376" y="1287"/>
                        <a:pt x="3347" y="1254"/>
                      </a:cubicBezTo>
                      <a:cubicBezTo>
                        <a:pt x="3248" y="1137"/>
                        <a:pt x="3162" y="911"/>
                        <a:pt x="3158" y="753"/>
                      </a:cubicBezTo>
                      <a:cubicBezTo>
                        <a:pt x="3160" y="745"/>
                        <a:pt x="3158" y="732"/>
                        <a:pt x="3160" y="722"/>
                      </a:cubicBezTo>
                      <a:cubicBezTo>
                        <a:pt x="3163" y="657"/>
                        <a:pt x="3204" y="612"/>
                        <a:pt x="3265" y="607"/>
                      </a:cubicBezTo>
                      <a:cubicBezTo>
                        <a:pt x="3269" y="607"/>
                        <a:pt x="3274" y="606"/>
                        <a:pt x="3278" y="606"/>
                      </a:cubicBezTo>
                      <a:close/>
                      <a:moveTo>
                        <a:pt x="1107" y="607"/>
                      </a:moveTo>
                      <a:cubicBezTo>
                        <a:pt x="1170" y="607"/>
                        <a:pt x="1217" y="648"/>
                        <a:pt x="1223" y="716"/>
                      </a:cubicBezTo>
                      <a:cubicBezTo>
                        <a:pt x="1232" y="814"/>
                        <a:pt x="1258" y="906"/>
                        <a:pt x="1301" y="994"/>
                      </a:cubicBezTo>
                      <a:cubicBezTo>
                        <a:pt x="1316" y="1023"/>
                        <a:pt x="1331" y="1053"/>
                        <a:pt x="1349" y="1079"/>
                      </a:cubicBezTo>
                      <a:cubicBezTo>
                        <a:pt x="1372" y="1110"/>
                        <a:pt x="1388" y="1125"/>
                        <a:pt x="1403" y="1125"/>
                      </a:cubicBezTo>
                      <a:cubicBezTo>
                        <a:pt x="1420" y="1125"/>
                        <a:pt x="1436" y="1108"/>
                        <a:pt x="1458" y="1074"/>
                      </a:cubicBezTo>
                      <a:cubicBezTo>
                        <a:pt x="1516" y="986"/>
                        <a:pt x="1555" y="889"/>
                        <a:pt x="1571" y="786"/>
                      </a:cubicBezTo>
                      <a:cubicBezTo>
                        <a:pt x="1575" y="757"/>
                        <a:pt x="1576" y="727"/>
                        <a:pt x="1582" y="700"/>
                      </a:cubicBezTo>
                      <a:cubicBezTo>
                        <a:pt x="1597" y="644"/>
                        <a:pt x="1641" y="609"/>
                        <a:pt x="1697" y="609"/>
                      </a:cubicBezTo>
                      <a:cubicBezTo>
                        <a:pt x="1698" y="609"/>
                        <a:pt x="1699" y="609"/>
                        <a:pt x="1699" y="609"/>
                      </a:cubicBezTo>
                      <a:cubicBezTo>
                        <a:pt x="1756" y="611"/>
                        <a:pt x="1802" y="646"/>
                        <a:pt x="1814" y="705"/>
                      </a:cubicBezTo>
                      <a:cubicBezTo>
                        <a:pt x="1819" y="725"/>
                        <a:pt x="1820" y="747"/>
                        <a:pt x="1818" y="768"/>
                      </a:cubicBezTo>
                      <a:cubicBezTo>
                        <a:pt x="1800" y="916"/>
                        <a:pt x="1756" y="1056"/>
                        <a:pt x="1678" y="1184"/>
                      </a:cubicBezTo>
                      <a:cubicBezTo>
                        <a:pt x="1646" y="1236"/>
                        <a:pt x="1608" y="1285"/>
                        <a:pt x="1559" y="1322"/>
                      </a:cubicBezTo>
                      <a:cubicBezTo>
                        <a:pt x="1513" y="1355"/>
                        <a:pt x="1464" y="1377"/>
                        <a:pt x="1413" y="1377"/>
                      </a:cubicBezTo>
                      <a:cubicBezTo>
                        <a:pt x="1410" y="1377"/>
                        <a:pt x="1408" y="1377"/>
                        <a:pt x="1406" y="1377"/>
                      </a:cubicBezTo>
                      <a:cubicBezTo>
                        <a:pt x="1334" y="1377"/>
                        <a:pt x="1280" y="1349"/>
                        <a:pt x="1232" y="1310"/>
                      </a:cubicBezTo>
                      <a:cubicBezTo>
                        <a:pt x="1182" y="1267"/>
                        <a:pt x="1144" y="1216"/>
                        <a:pt x="1112" y="1159"/>
                      </a:cubicBezTo>
                      <a:cubicBezTo>
                        <a:pt x="1045" y="1040"/>
                        <a:pt x="1008" y="917"/>
                        <a:pt x="987" y="789"/>
                      </a:cubicBezTo>
                      <a:cubicBezTo>
                        <a:pt x="984" y="768"/>
                        <a:pt x="984" y="746"/>
                        <a:pt x="985" y="725"/>
                      </a:cubicBezTo>
                      <a:cubicBezTo>
                        <a:pt x="988" y="655"/>
                        <a:pt x="1034" y="609"/>
                        <a:pt x="1100" y="607"/>
                      </a:cubicBezTo>
                      <a:cubicBezTo>
                        <a:pt x="1102" y="607"/>
                        <a:pt x="1105" y="607"/>
                        <a:pt x="1107" y="607"/>
                      </a:cubicBezTo>
                      <a:close/>
                      <a:moveTo>
                        <a:pt x="2612" y="844"/>
                      </a:moveTo>
                      <a:cubicBezTo>
                        <a:pt x="2677" y="844"/>
                        <a:pt x="2730" y="894"/>
                        <a:pt x="2730" y="962"/>
                      </a:cubicBezTo>
                      <a:cubicBezTo>
                        <a:pt x="2732" y="1001"/>
                        <a:pt x="2712" y="1030"/>
                        <a:pt x="2695" y="1063"/>
                      </a:cubicBezTo>
                      <a:cubicBezTo>
                        <a:pt x="2614" y="1215"/>
                        <a:pt x="2532" y="1367"/>
                        <a:pt x="2454" y="1520"/>
                      </a:cubicBezTo>
                      <a:cubicBezTo>
                        <a:pt x="2376" y="1674"/>
                        <a:pt x="2372" y="1618"/>
                        <a:pt x="2489" y="1738"/>
                      </a:cubicBezTo>
                      <a:cubicBezTo>
                        <a:pt x="2546" y="1798"/>
                        <a:pt x="2608" y="1854"/>
                        <a:pt x="2665" y="1912"/>
                      </a:cubicBezTo>
                      <a:cubicBezTo>
                        <a:pt x="2684" y="1930"/>
                        <a:pt x="2701" y="1948"/>
                        <a:pt x="2715" y="1969"/>
                      </a:cubicBezTo>
                      <a:cubicBezTo>
                        <a:pt x="2740" y="2013"/>
                        <a:pt x="2731" y="2072"/>
                        <a:pt x="2696" y="2108"/>
                      </a:cubicBezTo>
                      <a:cubicBezTo>
                        <a:pt x="2673" y="2133"/>
                        <a:pt x="2643" y="2146"/>
                        <a:pt x="2612" y="2146"/>
                      </a:cubicBezTo>
                      <a:cubicBezTo>
                        <a:pt x="2594" y="2146"/>
                        <a:pt x="2576" y="2141"/>
                        <a:pt x="2559" y="2132"/>
                      </a:cubicBezTo>
                      <a:cubicBezTo>
                        <a:pt x="2540" y="2122"/>
                        <a:pt x="2524" y="2110"/>
                        <a:pt x="2507" y="2094"/>
                      </a:cubicBezTo>
                      <a:cubicBezTo>
                        <a:pt x="2396" y="1987"/>
                        <a:pt x="2286" y="1880"/>
                        <a:pt x="2176" y="1771"/>
                      </a:cubicBezTo>
                      <a:cubicBezTo>
                        <a:pt x="2114" y="1708"/>
                        <a:pt x="2106" y="1666"/>
                        <a:pt x="2146" y="1588"/>
                      </a:cubicBezTo>
                      <a:cubicBezTo>
                        <a:pt x="2262" y="1366"/>
                        <a:pt x="2380" y="1143"/>
                        <a:pt x="2496" y="921"/>
                      </a:cubicBezTo>
                      <a:cubicBezTo>
                        <a:pt x="2517" y="880"/>
                        <a:pt x="2546" y="852"/>
                        <a:pt x="2594" y="845"/>
                      </a:cubicBezTo>
                      <a:cubicBezTo>
                        <a:pt x="2600" y="844"/>
                        <a:pt x="2606" y="844"/>
                        <a:pt x="2612" y="844"/>
                      </a:cubicBezTo>
                      <a:close/>
                      <a:moveTo>
                        <a:pt x="3952" y="2148"/>
                      </a:moveTo>
                      <a:cubicBezTo>
                        <a:pt x="4018" y="2148"/>
                        <a:pt x="4075" y="2206"/>
                        <a:pt x="4072" y="2272"/>
                      </a:cubicBezTo>
                      <a:cubicBezTo>
                        <a:pt x="4069" y="2341"/>
                        <a:pt x="4058" y="2409"/>
                        <a:pt x="4047" y="2475"/>
                      </a:cubicBezTo>
                      <a:cubicBezTo>
                        <a:pt x="4003" y="2739"/>
                        <a:pt x="3922" y="2991"/>
                        <a:pt x="3787" y="3223"/>
                      </a:cubicBezTo>
                      <a:cubicBezTo>
                        <a:pt x="3649" y="3461"/>
                        <a:pt x="3463" y="3652"/>
                        <a:pt x="3214" y="3776"/>
                      </a:cubicBezTo>
                      <a:cubicBezTo>
                        <a:pt x="3028" y="3869"/>
                        <a:pt x="2829" y="3912"/>
                        <a:pt x="2628" y="3918"/>
                      </a:cubicBezTo>
                      <a:cubicBezTo>
                        <a:pt x="2383" y="3913"/>
                        <a:pt x="2161" y="3852"/>
                        <a:pt x="1953" y="3735"/>
                      </a:cubicBezTo>
                      <a:cubicBezTo>
                        <a:pt x="1793" y="3643"/>
                        <a:pt x="1652" y="3529"/>
                        <a:pt x="1524" y="3396"/>
                      </a:cubicBezTo>
                      <a:cubicBezTo>
                        <a:pt x="1385" y="3253"/>
                        <a:pt x="1267" y="3096"/>
                        <a:pt x="1166" y="2925"/>
                      </a:cubicBezTo>
                      <a:cubicBezTo>
                        <a:pt x="1147" y="2894"/>
                        <a:pt x="1130" y="2862"/>
                        <a:pt x="1130" y="2825"/>
                      </a:cubicBezTo>
                      <a:cubicBezTo>
                        <a:pt x="1129" y="2759"/>
                        <a:pt x="1176" y="2707"/>
                        <a:pt x="1243" y="2707"/>
                      </a:cubicBezTo>
                      <a:cubicBezTo>
                        <a:pt x="1271" y="2707"/>
                        <a:pt x="1299" y="2713"/>
                        <a:pt x="1327" y="2720"/>
                      </a:cubicBezTo>
                      <a:cubicBezTo>
                        <a:pt x="1505" y="2758"/>
                        <a:pt x="1685" y="2775"/>
                        <a:pt x="1865" y="2775"/>
                      </a:cubicBezTo>
                      <a:cubicBezTo>
                        <a:pt x="1947" y="2775"/>
                        <a:pt x="2028" y="2772"/>
                        <a:pt x="2110" y="2765"/>
                      </a:cubicBezTo>
                      <a:cubicBezTo>
                        <a:pt x="2730" y="2715"/>
                        <a:pt x="3300" y="2511"/>
                        <a:pt x="3834" y="2198"/>
                      </a:cubicBezTo>
                      <a:cubicBezTo>
                        <a:pt x="3851" y="2186"/>
                        <a:pt x="3871" y="2178"/>
                        <a:pt x="3890" y="2165"/>
                      </a:cubicBezTo>
                      <a:cubicBezTo>
                        <a:pt x="3911" y="2153"/>
                        <a:pt x="3932" y="2148"/>
                        <a:pt x="3952" y="2148"/>
                      </a:cubicBezTo>
                      <a:close/>
                      <a:moveTo>
                        <a:pt x="172" y="0"/>
                      </a:moveTo>
                      <a:cubicBezTo>
                        <a:pt x="150" y="0"/>
                        <a:pt x="140" y="14"/>
                        <a:pt x="133" y="34"/>
                      </a:cubicBezTo>
                      <a:lnTo>
                        <a:pt x="125" y="65"/>
                      </a:lnTo>
                      <a:cubicBezTo>
                        <a:pt x="66" y="358"/>
                        <a:pt x="27" y="654"/>
                        <a:pt x="17" y="953"/>
                      </a:cubicBezTo>
                      <a:cubicBezTo>
                        <a:pt x="1" y="1389"/>
                        <a:pt x="35" y="1822"/>
                        <a:pt x="122" y="2251"/>
                      </a:cubicBezTo>
                      <a:cubicBezTo>
                        <a:pt x="236" y="2815"/>
                        <a:pt x="435" y="3348"/>
                        <a:pt x="734" y="3842"/>
                      </a:cubicBezTo>
                      <a:cubicBezTo>
                        <a:pt x="1038" y="4348"/>
                        <a:pt x="1423" y="4779"/>
                        <a:pt x="1914" y="5112"/>
                      </a:cubicBezTo>
                      <a:cubicBezTo>
                        <a:pt x="2454" y="5480"/>
                        <a:pt x="3050" y="5672"/>
                        <a:pt x="3717" y="5679"/>
                      </a:cubicBezTo>
                      <a:cubicBezTo>
                        <a:pt x="3900" y="5674"/>
                        <a:pt x="4094" y="5660"/>
                        <a:pt x="4285" y="5622"/>
                      </a:cubicBezTo>
                      <a:cubicBezTo>
                        <a:pt x="4579" y="5562"/>
                        <a:pt x="4860" y="5468"/>
                        <a:pt x="5127" y="5330"/>
                      </a:cubicBezTo>
                      <a:cubicBezTo>
                        <a:pt x="5165" y="5310"/>
                        <a:pt x="5180" y="5285"/>
                        <a:pt x="5178" y="5238"/>
                      </a:cubicBezTo>
                      <a:cubicBezTo>
                        <a:pt x="5162" y="5008"/>
                        <a:pt x="5148" y="4779"/>
                        <a:pt x="5132" y="4549"/>
                      </a:cubicBezTo>
                      <a:cubicBezTo>
                        <a:pt x="5107" y="4158"/>
                        <a:pt x="5083" y="3766"/>
                        <a:pt x="5058" y="3376"/>
                      </a:cubicBezTo>
                      <a:cubicBezTo>
                        <a:pt x="5051" y="3246"/>
                        <a:pt x="5042" y="3118"/>
                        <a:pt x="5035" y="2989"/>
                      </a:cubicBezTo>
                      <a:cubicBezTo>
                        <a:pt x="5016" y="2712"/>
                        <a:pt x="4996" y="2436"/>
                        <a:pt x="4978" y="2159"/>
                      </a:cubicBezTo>
                      <a:cubicBezTo>
                        <a:pt x="4960" y="1886"/>
                        <a:pt x="4944" y="1614"/>
                        <a:pt x="4927" y="1341"/>
                      </a:cubicBezTo>
                      <a:cubicBezTo>
                        <a:pt x="4901" y="936"/>
                        <a:pt x="4872" y="530"/>
                        <a:pt x="4846" y="125"/>
                      </a:cubicBezTo>
                      <a:cubicBezTo>
                        <a:pt x="4841" y="50"/>
                        <a:pt x="4840" y="35"/>
                        <a:pt x="4793" y="35"/>
                      </a:cubicBezTo>
                      <a:cubicBezTo>
                        <a:pt x="4781" y="35"/>
                        <a:pt x="4766" y="36"/>
                        <a:pt x="4747" y="37"/>
                      </a:cubicBezTo>
                      <a:cubicBezTo>
                        <a:pt x="4743" y="37"/>
                        <a:pt x="4739" y="37"/>
                        <a:pt x="4737" y="38"/>
                      </a:cubicBezTo>
                      <a:cubicBezTo>
                        <a:pt x="4385" y="70"/>
                        <a:pt x="4034" y="86"/>
                        <a:pt x="3681" y="94"/>
                      </a:cubicBezTo>
                      <a:cubicBezTo>
                        <a:pt x="3410" y="99"/>
                        <a:pt x="3140" y="102"/>
                        <a:pt x="2869" y="102"/>
                      </a:cubicBezTo>
                      <a:cubicBezTo>
                        <a:pt x="2334" y="102"/>
                        <a:pt x="1799" y="92"/>
                        <a:pt x="1264" y="73"/>
                      </a:cubicBezTo>
                      <a:cubicBezTo>
                        <a:pt x="1067" y="65"/>
                        <a:pt x="869" y="53"/>
                        <a:pt x="673" y="39"/>
                      </a:cubicBezTo>
                      <a:cubicBezTo>
                        <a:pt x="508" y="28"/>
                        <a:pt x="343" y="14"/>
                        <a:pt x="179" y="0"/>
                      </a:cubicBezTo>
                      <a:cubicBezTo>
                        <a:pt x="177" y="0"/>
                        <a:pt x="175" y="0"/>
                        <a:pt x="172" y="0"/>
                      </a:cubicBezTo>
                      <a:close/>
                    </a:path>
                  </a:pathLst>
                </a:custGeom>
                <a:solidFill>
                  <a:srgbClr val="F0BE9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545;p41">
                  <a:extLst>
                    <a:ext uri="{FF2B5EF4-FFF2-40B4-BE49-F238E27FC236}">
                      <a16:creationId xmlns:a16="http://schemas.microsoft.com/office/drawing/2014/main" id="{36907DA6-AD75-AB45-FBC7-19379F7791F3}"/>
                    </a:ext>
                  </a:extLst>
                </p:cNvPr>
                <p:cNvSpPr/>
                <p:nvPr/>
              </p:nvSpPr>
              <p:spPr>
                <a:xfrm>
                  <a:off x="7821888" y="1663532"/>
                  <a:ext cx="114042" cy="124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0" h="2499" extrusionOk="0">
                      <a:moveTo>
                        <a:pt x="1225" y="0"/>
                      </a:moveTo>
                      <a:cubicBezTo>
                        <a:pt x="1092" y="0"/>
                        <a:pt x="961" y="28"/>
                        <a:pt x="833" y="75"/>
                      </a:cubicBezTo>
                      <a:cubicBezTo>
                        <a:pt x="529" y="185"/>
                        <a:pt x="294" y="385"/>
                        <a:pt x="116" y="655"/>
                      </a:cubicBezTo>
                      <a:cubicBezTo>
                        <a:pt x="98" y="685"/>
                        <a:pt x="80" y="726"/>
                        <a:pt x="52" y="739"/>
                      </a:cubicBezTo>
                      <a:cubicBezTo>
                        <a:pt x="0" y="766"/>
                        <a:pt x="3" y="801"/>
                        <a:pt x="15" y="846"/>
                      </a:cubicBezTo>
                      <a:cubicBezTo>
                        <a:pt x="26" y="883"/>
                        <a:pt x="31" y="923"/>
                        <a:pt x="38" y="962"/>
                      </a:cubicBezTo>
                      <a:cubicBezTo>
                        <a:pt x="120" y="1381"/>
                        <a:pt x="203" y="1800"/>
                        <a:pt x="285" y="2219"/>
                      </a:cubicBezTo>
                      <a:cubicBezTo>
                        <a:pt x="294" y="2257"/>
                        <a:pt x="296" y="2299"/>
                        <a:pt x="313" y="2333"/>
                      </a:cubicBezTo>
                      <a:cubicBezTo>
                        <a:pt x="331" y="2370"/>
                        <a:pt x="385" y="2356"/>
                        <a:pt x="416" y="2381"/>
                      </a:cubicBezTo>
                      <a:cubicBezTo>
                        <a:pt x="423" y="2389"/>
                        <a:pt x="433" y="2391"/>
                        <a:pt x="443" y="2396"/>
                      </a:cubicBezTo>
                      <a:cubicBezTo>
                        <a:pt x="586" y="2465"/>
                        <a:pt x="733" y="2498"/>
                        <a:pt x="884" y="2498"/>
                      </a:cubicBezTo>
                      <a:cubicBezTo>
                        <a:pt x="964" y="2498"/>
                        <a:pt x="1044" y="2489"/>
                        <a:pt x="1126" y="2471"/>
                      </a:cubicBezTo>
                      <a:cubicBezTo>
                        <a:pt x="1397" y="2410"/>
                        <a:pt x="1629" y="2277"/>
                        <a:pt x="1817" y="2074"/>
                      </a:cubicBezTo>
                      <a:cubicBezTo>
                        <a:pt x="2135" y="1733"/>
                        <a:pt x="2289" y="1333"/>
                        <a:pt x="2220" y="860"/>
                      </a:cubicBezTo>
                      <a:cubicBezTo>
                        <a:pt x="2184" y="621"/>
                        <a:pt x="2076" y="420"/>
                        <a:pt x="1900" y="252"/>
                      </a:cubicBezTo>
                      <a:cubicBezTo>
                        <a:pt x="1858" y="211"/>
                        <a:pt x="1816" y="191"/>
                        <a:pt x="1767" y="191"/>
                      </a:cubicBezTo>
                      <a:cubicBezTo>
                        <a:pt x="1746" y="191"/>
                        <a:pt x="1722" y="195"/>
                        <a:pt x="1697" y="203"/>
                      </a:cubicBezTo>
                      <a:cubicBezTo>
                        <a:pt x="1512" y="260"/>
                        <a:pt x="1347" y="350"/>
                        <a:pt x="1197" y="471"/>
                      </a:cubicBezTo>
                      <a:cubicBezTo>
                        <a:pt x="940" y="677"/>
                        <a:pt x="742" y="930"/>
                        <a:pt x="579" y="1212"/>
                      </a:cubicBezTo>
                      <a:cubicBezTo>
                        <a:pt x="566" y="1237"/>
                        <a:pt x="553" y="1264"/>
                        <a:pt x="537" y="1287"/>
                      </a:cubicBezTo>
                      <a:cubicBezTo>
                        <a:pt x="513" y="1324"/>
                        <a:pt x="474" y="1342"/>
                        <a:pt x="434" y="1342"/>
                      </a:cubicBezTo>
                      <a:cubicBezTo>
                        <a:pt x="417" y="1342"/>
                        <a:pt x="401" y="1339"/>
                        <a:pt x="385" y="1333"/>
                      </a:cubicBezTo>
                      <a:cubicBezTo>
                        <a:pt x="334" y="1310"/>
                        <a:pt x="305" y="1247"/>
                        <a:pt x="323" y="1187"/>
                      </a:cubicBezTo>
                      <a:cubicBezTo>
                        <a:pt x="331" y="1163"/>
                        <a:pt x="344" y="1142"/>
                        <a:pt x="355" y="1119"/>
                      </a:cubicBezTo>
                      <a:cubicBezTo>
                        <a:pt x="479" y="894"/>
                        <a:pt x="628" y="689"/>
                        <a:pt x="806" y="503"/>
                      </a:cubicBezTo>
                      <a:cubicBezTo>
                        <a:pt x="980" y="320"/>
                        <a:pt x="1176" y="164"/>
                        <a:pt x="1407" y="57"/>
                      </a:cubicBezTo>
                      <a:cubicBezTo>
                        <a:pt x="1417" y="54"/>
                        <a:pt x="1424" y="45"/>
                        <a:pt x="1443" y="31"/>
                      </a:cubicBezTo>
                      <a:cubicBezTo>
                        <a:pt x="1426" y="25"/>
                        <a:pt x="1422" y="21"/>
                        <a:pt x="1415" y="20"/>
                      </a:cubicBezTo>
                      <a:cubicBezTo>
                        <a:pt x="1351" y="7"/>
                        <a:pt x="1288" y="0"/>
                        <a:pt x="1225" y="0"/>
                      </a:cubicBezTo>
                      <a:close/>
                    </a:path>
                  </a:pathLst>
                </a:custGeom>
                <a:solidFill>
                  <a:srgbClr val="F0BE9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546;p41">
                  <a:extLst>
                    <a:ext uri="{FF2B5EF4-FFF2-40B4-BE49-F238E27FC236}">
                      <a16:creationId xmlns:a16="http://schemas.microsoft.com/office/drawing/2014/main" id="{BAAA1340-7326-AFEA-3008-D162C49DE990}"/>
                    </a:ext>
                  </a:extLst>
                </p:cNvPr>
                <p:cNvSpPr/>
                <p:nvPr/>
              </p:nvSpPr>
              <p:spPr>
                <a:xfrm>
                  <a:off x="7615168" y="1883759"/>
                  <a:ext cx="120267" cy="753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5" h="1512" extrusionOk="0">
                      <a:moveTo>
                        <a:pt x="138" y="0"/>
                      </a:moveTo>
                      <a:cubicBezTo>
                        <a:pt x="133" y="28"/>
                        <a:pt x="130" y="46"/>
                        <a:pt x="128" y="63"/>
                      </a:cubicBezTo>
                      <a:cubicBezTo>
                        <a:pt x="102" y="271"/>
                        <a:pt x="77" y="478"/>
                        <a:pt x="51" y="684"/>
                      </a:cubicBezTo>
                      <a:cubicBezTo>
                        <a:pt x="37" y="795"/>
                        <a:pt x="23" y="905"/>
                        <a:pt x="7" y="1016"/>
                      </a:cubicBezTo>
                      <a:cubicBezTo>
                        <a:pt x="1" y="1061"/>
                        <a:pt x="12" y="1096"/>
                        <a:pt x="46" y="1131"/>
                      </a:cubicBezTo>
                      <a:cubicBezTo>
                        <a:pt x="188" y="1279"/>
                        <a:pt x="355" y="1386"/>
                        <a:pt x="551" y="1448"/>
                      </a:cubicBezTo>
                      <a:cubicBezTo>
                        <a:pt x="694" y="1492"/>
                        <a:pt x="838" y="1512"/>
                        <a:pt x="983" y="1512"/>
                      </a:cubicBezTo>
                      <a:cubicBezTo>
                        <a:pt x="1088" y="1512"/>
                        <a:pt x="1193" y="1502"/>
                        <a:pt x="1298" y="1484"/>
                      </a:cubicBezTo>
                      <a:cubicBezTo>
                        <a:pt x="1680" y="1418"/>
                        <a:pt x="2034" y="1270"/>
                        <a:pt x="2376" y="1089"/>
                      </a:cubicBezTo>
                      <a:cubicBezTo>
                        <a:pt x="2406" y="1073"/>
                        <a:pt x="2414" y="1054"/>
                        <a:pt x="2412" y="1021"/>
                      </a:cubicBezTo>
                      <a:cubicBezTo>
                        <a:pt x="2376" y="735"/>
                        <a:pt x="2342" y="449"/>
                        <a:pt x="2306" y="165"/>
                      </a:cubicBezTo>
                      <a:cubicBezTo>
                        <a:pt x="2301" y="123"/>
                        <a:pt x="2291" y="79"/>
                        <a:pt x="2284" y="32"/>
                      </a:cubicBezTo>
                      <a:cubicBezTo>
                        <a:pt x="1938" y="140"/>
                        <a:pt x="1594" y="195"/>
                        <a:pt x="1251" y="195"/>
                      </a:cubicBezTo>
                      <a:cubicBezTo>
                        <a:pt x="880" y="195"/>
                        <a:pt x="510" y="131"/>
                        <a:pt x="138" y="0"/>
                      </a:cubicBezTo>
                      <a:close/>
                    </a:path>
                  </a:pathLst>
                </a:custGeom>
                <a:solidFill>
                  <a:srgbClr val="F0BE9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547;p41">
                  <a:extLst>
                    <a:ext uri="{FF2B5EF4-FFF2-40B4-BE49-F238E27FC236}">
                      <a16:creationId xmlns:a16="http://schemas.microsoft.com/office/drawing/2014/main" id="{C314E2EC-F9AA-9F69-C569-8AF027BDF633}"/>
                    </a:ext>
                  </a:extLst>
                </p:cNvPr>
                <p:cNvSpPr/>
                <p:nvPr/>
              </p:nvSpPr>
              <p:spPr>
                <a:xfrm>
                  <a:off x="7449832" y="1683403"/>
                  <a:ext cx="63943" cy="1041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4" h="2092" extrusionOk="0">
                      <a:moveTo>
                        <a:pt x="235" y="0"/>
                      </a:moveTo>
                      <a:cubicBezTo>
                        <a:pt x="201" y="14"/>
                        <a:pt x="191" y="37"/>
                        <a:pt x="179" y="58"/>
                      </a:cubicBezTo>
                      <a:cubicBezTo>
                        <a:pt x="53" y="257"/>
                        <a:pt x="0" y="476"/>
                        <a:pt x="7" y="707"/>
                      </a:cubicBezTo>
                      <a:cubicBezTo>
                        <a:pt x="18" y="1010"/>
                        <a:pt x="118" y="1284"/>
                        <a:pt x="299" y="1526"/>
                      </a:cubicBezTo>
                      <a:cubicBezTo>
                        <a:pt x="507" y="1805"/>
                        <a:pt x="775" y="1992"/>
                        <a:pt x="1115" y="2072"/>
                      </a:cubicBezTo>
                      <a:cubicBezTo>
                        <a:pt x="1163" y="2083"/>
                        <a:pt x="1211" y="2091"/>
                        <a:pt x="1261" y="2091"/>
                      </a:cubicBezTo>
                      <a:cubicBezTo>
                        <a:pt x="1268" y="2091"/>
                        <a:pt x="1276" y="2091"/>
                        <a:pt x="1283" y="2090"/>
                      </a:cubicBezTo>
                      <a:cubicBezTo>
                        <a:pt x="1283" y="2052"/>
                        <a:pt x="1263" y="2031"/>
                        <a:pt x="1249" y="2003"/>
                      </a:cubicBezTo>
                      <a:cubicBezTo>
                        <a:pt x="1093" y="1708"/>
                        <a:pt x="969" y="1398"/>
                        <a:pt x="874" y="1077"/>
                      </a:cubicBezTo>
                      <a:cubicBezTo>
                        <a:pt x="813" y="877"/>
                        <a:pt x="765" y="676"/>
                        <a:pt x="731" y="469"/>
                      </a:cubicBezTo>
                      <a:cubicBezTo>
                        <a:pt x="724" y="420"/>
                        <a:pt x="704" y="383"/>
                        <a:pt x="664" y="353"/>
                      </a:cubicBezTo>
                      <a:cubicBezTo>
                        <a:pt x="603" y="303"/>
                        <a:pt x="545" y="250"/>
                        <a:pt x="484" y="200"/>
                      </a:cubicBezTo>
                      <a:cubicBezTo>
                        <a:pt x="400" y="132"/>
                        <a:pt x="315" y="65"/>
                        <a:pt x="235" y="0"/>
                      </a:cubicBezTo>
                      <a:close/>
                    </a:path>
                  </a:pathLst>
                </a:custGeom>
                <a:solidFill>
                  <a:srgbClr val="F0BE9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" name="Google Shape;548;p41">
                  <a:extLst>
                    <a:ext uri="{FF2B5EF4-FFF2-40B4-BE49-F238E27FC236}">
                      <a16:creationId xmlns:a16="http://schemas.microsoft.com/office/drawing/2014/main" id="{A86B5C0A-4DFC-B008-F0AD-59550878E8B2}"/>
                    </a:ext>
                  </a:extLst>
                </p:cNvPr>
                <p:cNvSpPr/>
                <p:nvPr/>
              </p:nvSpPr>
              <p:spPr>
                <a:xfrm>
                  <a:off x="7469802" y="1667267"/>
                  <a:ext cx="13297" cy="16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" h="338" extrusionOk="0">
                      <a:moveTo>
                        <a:pt x="241" y="0"/>
                      </a:moveTo>
                      <a:cubicBezTo>
                        <a:pt x="153" y="31"/>
                        <a:pt x="78" y="71"/>
                        <a:pt x="14" y="127"/>
                      </a:cubicBezTo>
                      <a:cubicBezTo>
                        <a:pt x="0" y="139"/>
                        <a:pt x="9" y="153"/>
                        <a:pt x="20" y="162"/>
                      </a:cubicBezTo>
                      <a:cubicBezTo>
                        <a:pt x="93" y="222"/>
                        <a:pt x="166" y="278"/>
                        <a:pt x="240" y="336"/>
                      </a:cubicBezTo>
                      <a:cubicBezTo>
                        <a:pt x="241" y="337"/>
                        <a:pt x="243" y="337"/>
                        <a:pt x="245" y="337"/>
                      </a:cubicBezTo>
                      <a:cubicBezTo>
                        <a:pt x="250" y="337"/>
                        <a:pt x="257" y="336"/>
                        <a:pt x="266" y="336"/>
                      </a:cubicBezTo>
                      <a:cubicBezTo>
                        <a:pt x="258" y="227"/>
                        <a:pt x="250" y="119"/>
                        <a:pt x="241" y="0"/>
                      </a:cubicBezTo>
                      <a:close/>
                    </a:path>
                  </a:pathLst>
                </a:custGeom>
                <a:solidFill>
                  <a:srgbClr val="F0BE9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549;p41">
                  <a:extLst>
                    <a:ext uri="{FF2B5EF4-FFF2-40B4-BE49-F238E27FC236}">
                      <a16:creationId xmlns:a16="http://schemas.microsoft.com/office/drawing/2014/main" id="{32367B74-8169-6D97-A472-85FAD208FAA2}"/>
                    </a:ext>
                  </a:extLst>
                </p:cNvPr>
                <p:cNvSpPr/>
                <p:nvPr/>
              </p:nvSpPr>
              <p:spPr>
                <a:xfrm>
                  <a:off x="7549482" y="1705416"/>
                  <a:ext cx="146711" cy="8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6" h="1770" extrusionOk="0">
                      <a:moveTo>
                        <a:pt x="1961" y="993"/>
                      </a:moveTo>
                      <a:cubicBezTo>
                        <a:pt x="2075" y="993"/>
                        <a:pt x="2188" y="1007"/>
                        <a:pt x="2302" y="1038"/>
                      </a:cubicBezTo>
                      <a:cubicBezTo>
                        <a:pt x="2317" y="1042"/>
                        <a:pt x="2331" y="1047"/>
                        <a:pt x="2344" y="1052"/>
                      </a:cubicBezTo>
                      <a:cubicBezTo>
                        <a:pt x="2350" y="1055"/>
                        <a:pt x="2354" y="1061"/>
                        <a:pt x="2361" y="1066"/>
                      </a:cubicBezTo>
                      <a:cubicBezTo>
                        <a:pt x="2357" y="1076"/>
                        <a:pt x="2356" y="1087"/>
                        <a:pt x="2347" y="1094"/>
                      </a:cubicBezTo>
                      <a:cubicBezTo>
                        <a:pt x="2142" y="1370"/>
                        <a:pt x="1826" y="1523"/>
                        <a:pt x="1497" y="1523"/>
                      </a:cubicBezTo>
                      <a:cubicBezTo>
                        <a:pt x="1330" y="1523"/>
                        <a:pt x="1159" y="1484"/>
                        <a:pt x="998" y="1401"/>
                      </a:cubicBezTo>
                      <a:cubicBezTo>
                        <a:pt x="967" y="1386"/>
                        <a:pt x="966" y="1371"/>
                        <a:pt x="992" y="1346"/>
                      </a:cubicBezTo>
                      <a:cubicBezTo>
                        <a:pt x="1154" y="1201"/>
                        <a:pt x="1340" y="1107"/>
                        <a:pt x="1549" y="1051"/>
                      </a:cubicBezTo>
                      <a:cubicBezTo>
                        <a:pt x="1686" y="1014"/>
                        <a:pt x="1823" y="993"/>
                        <a:pt x="1961" y="993"/>
                      </a:cubicBezTo>
                      <a:close/>
                      <a:moveTo>
                        <a:pt x="2823" y="0"/>
                      </a:moveTo>
                      <a:cubicBezTo>
                        <a:pt x="2803" y="0"/>
                        <a:pt x="2782" y="6"/>
                        <a:pt x="2761" y="18"/>
                      </a:cubicBezTo>
                      <a:cubicBezTo>
                        <a:pt x="2742" y="30"/>
                        <a:pt x="2722" y="40"/>
                        <a:pt x="2705" y="50"/>
                      </a:cubicBezTo>
                      <a:cubicBezTo>
                        <a:pt x="2171" y="363"/>
                        <a:pt x="1601" y="568"/>
                        <a:pt x="981" y="617"/>
                      </a:cubicBezTo>
                      <a:cubicBezTo>
                        <a:pt x="899" y="624"/>
                        <a:pt x="816" y="628"/>
                        <a:pt x="734" y="628"/>
                      </a:cubicBezTo>
                      <a:cubicBezTo>
                        <a:pt x="555" y="628"/>
                        <a:pt x="376" y="610"/>
                        <a:pt x="199" y="573"/>
                      </a:cubicBezTo>
                      <a:cubicBezTo>
                        <a:pt x="170" y="565"/>
                        <a:pt x="142" y="559"/>
                        <a:pt x="114" y="559"/>
                      </a:cubicBezTo>
                      <a:cubicBezTo>
                        <a:pt x="47" y="559"/>
                        <a:pt x="1" y="611"/>
                        <a:pt x="1" y="677"/>
                      </a:cubicBezTo>
                      <a:cubicBezTo>
                        <a:pt x="1" y="716"/>
                        <a:pt x="19" y="747"/>
                        <a:pt x="37" y="778"/>
                      </a:cubicBezTo>
                      <a:cubicBezTo>
                        <a:pt x="138" y="948"/>
                        <a:pt x="256" y="1106"/>
                        <a:pt x="395" y="1248"/>
                      </a:cubicBezTo>
                      <a:cubicBezTo>
                        <a:pt x="523" y="1381"/>
                        <a:pt x="664" y="1497"/>
                        <a:pt x="825" y="1587"/>
                      </a:cubicBezTo>
                      <a:cubicBezTo>
                        <a:pt x="1032" y="1704"/>
                        <a:pt x="1254" y="1765"/>
                        <a:pt x="1499" y="1770"/>
                      </a:cubicBezTo>
                      <a:cubicBezTo>
                        <a:pt x="1700" y="1764"/>
                        <a:pt x="1898" y="1722"/>
                        <a:pt x="2086" y="1628"/>
                      </a:cubicBezTo>
                      <a:cubicBezTo>
                        <a:pt x="2335" y="1504"/>
                        <a:pt x="2520" y="1313"/>
                        <a:pt x="2658" y="1075"/>
                      </a:cubicBezTo>
                      <a:cubicBezTo>
                        <a:pt x="2793" y="843"/>
                        <a:pt x="2874" y="591"/>
                        <a:pt x="2919" y="327"/>
                      </a:cubicBezTo>
                      <a:cubicBezTo>
                        <a:pt x="2930" y="261"/>
                        <a:pt x="2941" y="192"/>
                        <a:pt x="2943" y="124"/>
                      </a:cubicBezTo>
                      <a:cubicBezTo>
                        <a:pt x="2946" y="59"/>
                        <a:pt x="2890" y="0"/>
                        <a:pt x="282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550;p41">
                  <a:extLst>
                    <a:ext uri="{FF2B5EF4-FFF2-40B4-BE49-F238E27FC236}">
                      <a16:creationId xmlns:a16="http://schemas.microsoft.com/office/drawing/2014/main" id="{FA68466E-572A-C491-1DEE-12EAB0266470}"/>
                    </a:ext>
                  </a:extLst>
                </p:cNvPr>
                <p:cNvSpPr/>
                <p:nvPr/>
              </p:nvSpPr>
              <p:spPr>
                <a:xfrm>
                  <a:off x="7598087" y="1640474"/>
                  <a:ext cx="31772" cy="64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" h="1303" extrusionOk="0">
                      <a:moveTo>
                        <a:pt x="509" y="1"/>
                      </a:moveTo>
                      <a:cubicBezTo>
                        <a:pt x="503" y="1"/>
                        <a:pt x="496" y="1"/>
                        <a:pt x="490" y="2"/>
                      </a:cubicBezTo>
                      <a:cubicBezTo>
                        <a:pt x="442" y="9"/>
                        <a:pt x="415" y="38"/>
                        <a:pt x="392" y="78"/>
                      </a:cubicBezTo>
                      <a:cubicBezTo>
                        <a:pt x="276" y="302"/>
                        <a:pt x="158" y="523"/>
                        <a:pt x="42" y="745"/>
                      </a:cubicBezTo>
                      <a:cubicBezTo>
                        <a:pt x="1" y="822"/>
                        <a:pt x="10" y="865"/>
                        <a:pt x="73" y="928"/>
                      </a:cubicBezTo>
                      <a:cubicBezTo>
                        <a:pt x="184" y="1037"/>
                        <a:pt x="294" y="1145"/>
                        <a:pt x="405" y="1252"/>
                      </a:cubicBezTo>
                      <a:cubicBezTo>
                        <a:pt x="421" y="1267"/>
                        <a:pt x="437" y="1279"/>
                        <a:pt x="457" y="1290"/>
                      </a:cubicBezTo>
                      <a:cubicBezTo>
                        <a:pt x="474" y="1299"/>
                        <a:pt x="492" y="1303"/>
                        <a:pt x="509" y="1303"/>
                      </a:cubicBezTo>
                      <a:cubicBezTo>
                        <a:pt x="540" y="1303"/>
                        <a:pt x="570" y="1290"/>
                        <a:pt x="594" y="1266"/>
                      </a:cubicBezTo>
                      <a:cubicBezTo>
                        <a:pt x="628" y="1228"/>
                        <a:pt x="637" y="1169"/>
                        <a:pt x="612" y="1125"/>
                      </a:cubicBezTo>
                      <a:cubicBezTo>
                        <a:pt x="599" y="1104"/>
                        <a:pt x="581" y="1086"/>
                        <a:pt x="564" y="1068"/>
                      </a:cubicBezTo>
                      <a:cubicBezTo>
                        <a:pt x="505" y="1009"/>
                        <a:pt x="444" y="954"/>
                        <a:pt x="386" y="894"/>
                      </a:cubicBezTo>
                      <a:cubicBezTo>
                        <a:pt x="270" y="774"/>
                        <a:pt x="273" y="830"/>
                        <a:pt x="351" y="675"/>
                      </a:cubicBezTo>
                      <a:cubicBezTo>
                        <a:pt x="430" y="523"/>
                        <a:pt x="511" y="371"/>
                        <a:pt x="591" y="218"/>
                      </a:cubicBezTo>
                      <a:cubicBezTo>
                        <a:pt x="609" y="187"/>
                        <a:pt x="629" y="157"/>
                        <a:pt x="626" y="118"/>
                      </a:cubicBezTo>
                      <a:cubicBezTo>
                        <a:pt x="626" y="51"/>
                        <a:pt x="574" y="1"/>
                        <a:pt x="50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" name="Google Shape;551;p41">
                  <a:extLst>
                    <a:ext uri="{FF2B5EF4-FFF2-40B4-BE49-F238E27FC236}">
                      <a16:creationId xmlns:a16="http://schemas.microsoft.com/office/drawing/2014/main" id="{608A0C6B-D52B-0B1A-1FBA-283CB0A40B30}"/>
                    </a:ext>
                  </a:extLst>
                </p:cNvPr>
                <p:cNvSpPr/>
                <p:nvPr/>
              </p:nvSpPr>
              <p:spPr>
                <a:xfrm>
                  <a:off x="7542261" y="1628621"/>
                  <a:ext cx="41732" cy="38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" h="766" extrusionOk="0">
                      <a:moveTo>
                        <a:pt x="123" y="1"/>
                      </a:moveTo>
                      <a:cubicBezTo>
                        <a:pt x="121" y="1"/>
                        <a:pt x="118" y="1"/>
                        <a:pt x="116" y="1"/>
                      </a:cubicBezTo>
                      <a:cubicBezTo>
                        <a:pt x="50" y="3"/>
                        <a:pt x="4" y="49"/>
                        <a:pt x="1" y="119"/>
                      </a:cubicBezTo>
                      <a:cubicBezTo>
                        <a:pt x="0" y="140"/>
                        <a:pt x="0" y="162"/>
                        <a:pt x="3" y="183"/>
                      </a:cubicBezTo>
                      <a:cubicBezTo>
                        <a:pt x="24" y="311"/>
                        <a:pt x="60" y="434"/>
                        <a:pt x="125" y="548"/>
                      </a:cubicBezTo>
                      <a:cubicBezTo>
                        <a:pt x="157" y="605"/>
                        <a:pt x="196" y="656"/>
                        <a:pt x="245" y="699"/>
                      </a:cubicBezTo>
                      <a:cubicBezTo>
                        <a:pt x="295" y="738"/>
                        <a:pt x="348" y="766"/>
                        <a:pt x="420" y="766"/>
                      </a:cubicBezTo>
                      <a:cubicBezTo>
                        <a:pt x="422" y="766"/>
                        <a:pt x="424" y="766"/>
                        <a:pt x="427" y="766"/>
                      </a:cubicBezTo>
                      <a:cubicBezTo>
                        <a:pt x="478" y="766"/>
                        <a:pt x="527" y="744"/>
                        <a:pt x="576" y="716"/>
                      </a:cubicBezTo>
                      <a:cubicBezTo>
                        <a:pt x="626" y="679"/>
                        <a:pt x="663" y="630"/>
                        <a:pt x="695" y="578"/>
                      </a:cubicBezTo>
                      <a:cubicBezTo>
                        <a:pt x="773" y="450"/>
                        <a:pt x="817" y="310"/>
                        <a:pt x="835" y="162"/>
                      </a:cubicBezTo>
                      <a:cubicBezTo>
                        <a:pt x="838" y="142"/>
                        <a:pt x="836" y="119"/>
                        <a:pt x="833" y="99"/>
                      </a:cubicBezTo>
                      <a:cubicBezTo>
                        <a:pt x="819" y="40"/>
                        <a:pt x="773" y="3"/>
                        <a:pt x="717" y="3"/>
                      </a:cubicBezTo>
                      <a:cubicBezTo>
                        <a:pt x="716" y="3"/>
                        <a:pt x="715" y="3"/>
                        <a:pt x="714" y="3"/>
                      </a:cubicBezTo>
                      <a:cubicBezTo>
                        <a:pt x="658" y="3"/>
                        <a:pt x="614" y="38"/>
                        <a:pt x="600" y="94"/>
                      </a:cubicBezTo>
                      <a:cubicBezTo>
                        <a:pt x="593" y="121"/>
                        <a:pt x="591" y="151"/>
                        <a:pt x="587" y="179"/>
                      </a:cubicBezTo>
                      <a:cubicBezTo>
                        <a:pt x="571" y="283"/>
                        <a:pt x="532" y="379"/>
                        <a:pt x="474" y="468"/>
                      </a:cubicBezTo>
                      <a:cubicBezTo>
                        <a:pt x="452" y="502"/>
                        <a:pt x="436" y="519"/>
                        <a:pt x="419" y="519"/>
                      </a:cubicBezTo>
                      <a:cubicBezTo>
                        <a:pt x="404" y="519"/>
                        <a:pt x="388" y="504"/>
                        <a:pt x="365" y="473"/>
                      </a:cubicBezTo>
                      <a:cubicBezTo>
                        <a:pt x="347" y="446"/>
                        <a:pt x="332" y="418"/>
                        <a:pt x="317" y="388"/>
                      </a:cubicBezTo>
                      <a:cubicBezTo>
                        <a:pt x="274" y="300"/>
                        <a:pt x="248" y="207"/>
                        <a:pt x="239" y="110"/>
                      </a:cubicBezTo>
                      <a:cubicBezTo>
                        <a:pt x="233" y="41"/>
                        <a:pt x="185" y="1"/>
                        <a:pt x="12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552;p41">
                  <a:extLst>
                    <a:ext uri="{FF2B5EF4-FFF2-40B4-BE49-F238E27FC236}">
                      <a16:creationId xmlns:a16="http://schemas.microsoft.com/office/drawing/2014/main" id="{D1D1BFC8-E2D9-D5A5-F643-DCE3C4FE7A19}"/>
                    </a:ext>
                  </a:extLst>
                </p:cNvPr>
                <p:cNvSpPr/>
                <p:nvPr/>
              </p:nvSpPr>
              <p:spPr>
                <a:xfrm>
                  <a:off x="7650626" y="1628521"/>
                  <a:ext cx="41434" cy="383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" h="771" extrusionOk="0">
                      <a:moveTo>
                        <a:pt x="118" y="0"/>
                      </a:moveTo>
                      <a:cubicBezTo>
                        <a:pt x="114" y="0"/>
                        <a:pt x="109" y="1"/>
                        <a:pt x="105" y="1"/>
                      </a:cubicBezTo>
                      <a:cubicBezTo>
                        <a:pt x="44" y="6"/>
                        <a:pt x="3" y="51"/>
                        <a:pt x="0" y="117"/>
                      </a:cubicBezTo>
                      <a:lnTo>
                        <a:pt x="0" y="145"/>
                      </a:lnTo>
                      <a:cubicBezTo>
                        <a:pt x="3" y="303"/>
                        <a:pt x="90" y="529"/>
                        <a:pt x="191" y="648"/>
                      </a:cubicBezTo>
                      <a:cubicBezTo>
                        <a:pt x="218" y="682"/>
                        <a:pt x="250" y="711"/>
                        <a:pt x="288" y="733"/>
                      </a:cubicBezTo>
                      <a:cubicBezTo>
                        <a:pt x="331" y="758"/>
                        <a:pt x="373" y="770"/>
                        <a:pt x="416" y="770"/>
                      </a:cubicBezTo>
                      <a:cubicBezTo>
                        <a:pt x="461" y="770"/>
                        <a:pt x="507" y="756"/>
                        <a:pt x="551" y="728"/>
                      </a:cubicBezTo>
                      <a:cubicBezTo>
                        <a:pt x="598" y="698"/>
                        <a:pt x="635" y="660"/>
                        <a:pt x="665" y="615"/>
                      </a:cubicBezTo>
                      <a:cubicBezTo>
                        <a:pt x="757" y="481"/>
                        <a:pt x="809" y="336"/>
                        <a:pt x="828" y="175"/>
                      </a:cubicBezTo>
                      <a:cubicBezTo>
                        <a:pt x="830" y="157"/>
                        <a:pt x="832" y="139"/>
                        <a:pt x="830" y="121"/>
                      </a:cubicBezTo>
                      <a:cubicBezTo>
                        <a:pt x="827" y="54"/>
                        <a:pt x="787" y="9"/>
                        <a:pt x="726" y="3"/>
                      </a:cubicBezTo>
                      <a:cubicBezTo>
                        <a:pt x="720" y="2"/>
                        <a:pt x="715" y="2"/>
                        <a:pt x="709" y="2"/>
                      </a:cubicBezTo>
                      <a:cubicBezTo>
                        <a:pt x="651" y="2"/>
                        <a:pt x="605" y="41"/>
                        <a:pt x="591" y="101"/>
                      </a:cubicBezTo>
                      <a:cubicBezTo>
                        <a:pt x="587" y="113"/>
                        <a:pt x="588" y="128"/>
                        <a:pt x="587" y="143"/>
                      </a:cubicBezTo>
                      <a:cubicBezTo>
                        <a:pt x="577" y="256"/>
                        <a:pt x="535" y="358"/>
                        <a:pt x="479" y="455"/>
                      </a:cubicBezTo>
                      <a:cubicBezTo>
                        <a:pt x="468" y="472"/>
                        <a:pt x="453" y="489"/>
                        <a:pt x="439" y="504"/>
                      </a:cubicBezTo>
                      <a:cubicBezTo>
                        <a:pt x="431" y="512"/>
                        <a:pt x="423" y="515"/>
                        <a:pt x="414" y="515"/>
                      </a:cubicBezTo>
                      <a:cubicBezTo>
                        <a:pt x="406" y="515"/>
                        <a:pt x="399" y="512"/>
                        <a:pt x="391" y="506"/>
                      </a:cubicBezTo>
                      <a:cubicBezTo>
                        <a:pt x="378" y="494"/>
                        <a:pt x="366" y="480"/>
                        <a:pt x="356" y="465"/>
                      </a:cubicBezTo>
                      <a:cubicBezTo>
                        <a:pt x="296" y="365"/>
                        <a:pt x="253" y="261"/>
                        <a:pt x="239" y="144"/>
                      </a:cubicBezTo>
                      <a:cubicBezTo>
                        <a:pt x="238" y="129"/>
                        <a:pt x="239" y="116"/>
                        <a:pt x="237" y="102"/>
                      </a:cubicBezTo>
                      <a:cubicBezTo>
                        <a:pt x="225" y="40"/>
                        <a:pt x="178" y="0"/>
                        <a:pt x="11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" name="Google Shape;553;p41">
                  <a:extLst>
                    <a:ext uri="{FF2B5EF4-FFF2-40B4-BE49-F238E27FC236}">
                      <a16:creationId xmlns:a16="http://schemas.microsoft.com/office/drawing/2014/main" id="{3E91A066-782A-2DC2-4517-EEA7739FA862}"/>
                    </a:ext>
                  </a:extLst>
                </p:cNvPr>
                <p:cNvSpPr/>
                <p:nvPr/>
              </p:nvSpPr>
              <p:spPr>
                <a:xfrm>
                  <a:off x="7597539" y="1754920"/>
                  <a:ext cx="69521" cy="264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6" h="531" extrusionOk="0">
                      <a:moveTo>
                        <a:pt x="996" y="0"/>
                      </a:moveTo>
                      <a:cubicBezTo>
                        <a:pt x="858" y="0"/>
                        <a:pt x="721" y="21"/>
                        <a:pt x="585" y="58"/>
                      </a:cubicBezTo>
                      <a:cubicBezTo>
                        <a:pt x="376" y="114"/>
                        <a:pt x="190" y="207"/>
                        <a:pt x="28" y="354"/>
                      </a:cubicBezTo>
                      <a:cubicBezTo>
                        <a:pt x="1" y="377"/>
                        <a:pt x="2" y="392"/>
                        <a:pt x="34" y="408"/>
                      </a:cubicBezTo>
                      <a:cubicBezTo>
                        <a:pt x="195" y="491"/>
                        <a:pt x="366" y="530"/>
                        <a:pt x="533" y="530"/>
                      </a:cubicBezTo>
                      <a:cubicBezTo>
                        <a:pt x="862" y="530"/>
                        <a:pt x="1177" y="377"/>
                        <a:pt x="1384" y="102"/>
                      </a:cubicBezTo>
                      <a:cubicBezTo>
                        <a:pt x="1389" y="93"/>
                        <a:pt x="1392" y="82"/>
                        <a:pt x="1396" y="72"/>
                      </a:cubicBezTo>
                      <a:cubicBezTo>
                        <a:pt x="1391" y="67"/>
                        <a:pt x="1385" y="61"/>
                        <a:pt x="1380" y="59"/>
                      </a:cubicBezTo>
                      <a:cubicBezTo>
                        <a:pt x="1366" y="53"/>
                        <a:pt x="1353" y="49"/>
                        <a:pt x="1339" y="46"/>
                      </a:cubicBezTo>
                      <a:cubicBezTo>
                        <a:pt x="1224" y="15"/>
                        <a:pt x="1110" y="0"/>
                        <a:pt x="99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" name="Google Shape;554;p41">
                  <a:extLst>
                    <a:ext uri="{FF2B5EF4-FFF2-40B4-BE49-F238E27FC236}">
                      <a16:creationId xmlns:a16="http://schemas.microsoft.com/office/drawing/2014/main" id="{1E48A8CD-A27D-CF8A-5CAB-F005C8240415}"/>
                    </a:ext>
                  </a:extLst>
                </p:cNvPr>
                <p:cNvSpPr/>
                <p:nvPr/>
              </p:nvSpPr>
              <p:spPr>
                <a:xfrm>
                  <a:off x="7169125" y="2170550"/>
                  <a:ext cx="130975" cy="14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9" h="5763" extrusionOk="0">
                      <a:moveTo>
                        <a:pt x="0" y="4310"/>
                      </a:moveTo>
                      <a:lnTo>
                        <a:pt x="5239" y="0"/>
                      </a:lnTo>
                      <a:lnTo>
                        <a:pt x="810" y="5763"/>
                      </a:lnTo>
                      <a:close/>
                    </a:path>
                  </a:pathLst>
                </a:custGeom>
                <a:solidFill>
                  <a:srgbClr val="BE9066"/>
                </a:solidFill>
                <a:ln>
                  <a:noFill/>
                </a:ln>
              </p:spPr>
            </p:sp>
            <p:sp>
              <p:nvSpPr>
                <p:cNvPr id="60" name="Google Shape;555;p41">
                  <a:extLst>
                    <a:ext uri="{FF2B5EF4-FFF2-40B4-BE49-F238E27FC236}">
                      <a16:creationId xmlns:a16="http://schemas.microsoft.com/office/drawing/2014/main" id="{54320B00-0D3E-9E17-F2FC-4743BDAAB82E}"/>
                    </a:ext>
                  </a:extLst>
                </p:cNvPr>
                <p:cNvSpPr/>
                <p:nvPr/>
              </p:nvSpPr>
              <p:spPr>
                <a:xfrm>
                  <a:off x="7743650" y="2101925"/>
                  <a:ext cx="327625" cy="65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5" h="26004" extrusionOk="0">
                      <a:moveTo>
                        <a:pt x="532" y="0"/>
                      </a:moveTo>
                      <a:lnTo>
                        <a:pt x="12152" y="23527"/>
                      </a:lnTo>
                      <a:lnTo>
                        <a:pt x="13105" y="26004"/>
                      </a:lnTo>
                      <a:lnTo>
                        <a:pt x="12383" y="25211"/>
                      </a:lnTo>
                      <a:lnTo>
                        <a:pt x="9644" y="20091"/>
                      </a:lnTo>
                      <a:lnTo>
                        <a:pt x="4382" y="9551"/>
                      </a:lnTo>
                      <a:lnTo>
                        <a:pt x="0" y="756"/>
                      </a:lnTo>
                      <a:close/>
                    </a:path>
                  </a:pathLst>
                </a:custGeom>
                <a:solidFill>
                  <a:srgbClr val="BE9066"/>
                </a:solidFill>
                <a:ln>
                  <a:noFill/>
                </a:ln>
              </p:spPr>
            </p:sp>
            <p:sp>
              <p:nvSpPr>
                <p:cNvPr id="61" name="Google Shape;556;p41">
                  <a:extLst>
                    <a:ext uri="{FF2B5EF4-FFF2-40B4-BE49-F238E27FC236}">
                      <a16:creationId xmlns:a16="http://schemas.microsoft.com/office/drawing/2014/main" id="{636E263C-D508-7746-5C13-8E589CDA71B1}"/>
                    </a:ext>
                  </a:extLst>
                </p:cNvPr>
                <p:cNvSpPr/>
                <p:nvPr/>
              </p:nvSpPr>
              <p:spPr>
                <a:xfrm>
                  <a:off x="7618053" y="1875566"/>
                  <a:ext cx="112348" cy="383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3" h="839" extrusionOk="0">
                      <a:moveTo>
                        <a:pt x="69" y="1"/>
                      </a:moveTo>
                      <a:cubicBezTo>
                        <a:pt x="50" y="22"/>
                        <a:pt x="50" y="50"/>
                        <a:pt x="47" y="74"/>
                      </a:cubicBezTo>
                      <a:cubicBezTo>
                        <a:pt x="28" y="235"/>
                        <a:pt x="0" y="394"/>
                        <a:pt x="15" y="557"/>
                      </a:cubicBezTo>
                      <a:cubicBezTo>
                        <a:pt x="23" y="649"/>
                        <a:pt x="15" y="743"/>
                        <a:pt x="36" y="835"/>
                      </a:cubicBezTo>
                      <a:cubicBezTo>
                        <a:pt x="50" y="835"/>
                        <a:pt x="64" y="835"/>
                        <a:pt x="78" y="835"/>
                      </a:cubicBezTo>
                      <a:cubicBezTo>
                        <a:pt x="85" y="835"/>
                        <a:pt x="92" y="835"/>
                        <a:pt x="100" y="835"/>
                      </a:cubicBezTo>
                      <a:cubicBezTo>
                        <a:pt x="125" y="837"/>
                        <a:pt x="150" y="838"/>
                        <a:pt x="176" y="838"/>
                      </a:cubicBezTo>
                      <a:cubicBezTo>
                        <a:pt x="308" y="838"/>
                        <a:pt x="438" y="815"/>
                        <a:pt x="571" y="812"/>
                      </a:cubicBezTo>
                      <a:cubicBezTo>
                        <a:pt x="581" y="811"/>
                        <a:pt x="592" y="809"/>
                        <a:pt x="603" y="807"/>
                      </a:cubicBezTo>
                      <a:cubicBezTo>
                        <a:pt x="688" y="794"/>
                        <a:pt x="772" y="783"/>
                        <a:pt x="857" y="770"/>
                      </a:cubicBezTo>
                      <a:cubicBezTo>
                        <a:pt x="940" y="757"/>
                        <a:pt x="1026" y="744"/>
                        <a:pt x="1110" y="732"/>
                      </a:cubicBezTo>
                      <a:cubicBezTo>
                        <a:pt x="1227" y="713"/>
                        <a:pt x="1341" y="691"/>
                        <a:pt x="1457" y="665"/>
                      </a:cubicBezTo>
                      <a:cubicBezTo>
                        <a:pt x="1621" y="627"/>
                        <a:pt x="1783" y="589"/>
                        <a:pt x="1944" y="540"/>
                      </a:cubicBezTo>
                      <a:cubicBezTo>
                        <a:pt x="2033" y="513"/>
                        <a:pt x="2120" y="482"/>
                        <a:pt x="2212" y="468"/>
                      </a:cubicBezTo>
                      <a:cubicBezTo>
                        <a:pt x="2211" y="347"/>
                        <a:pt x="2185" y="226"/>
                        <a:pt x="2175" y="102"/>
                      </a:cubicBezTo>
                      <a:cubicBezTo>
                        <a:pt x="2170" y="49"/>
                        <a:pt x="2163" y="35"/>
                        <a:pt x="2134" y="35"/>
                      </a:cubicBezTo>
                      <a:cubicBezTo>
                        <a:pt x="2122" y="35"/>
                        <a:pt x="2106" y="37"/>
                        <a:pt x="2086" y="40"/>
                      </a:cubicBezTo>
                      <a:cubicBezTo>
                        <a:pt x="2004" y="51"/>
                        <a:pt x="1924" y="65"/>
                        <a:pt x="1842" y="74"/>
                      </a:cubicBezTo>
                      <a:cubicBezTo>
                        <a:pt x="1557" y="104"/>
                        <a:pt x="1271" y="119"/>
                        <a:pt x="985" y="119"/>
                      </a:cubicBezTo>
                      <a:cubicBezTo>
                        <a:pt x="959" y="119"/>
                        <a:pt x="933" y="119"/>
                        <a:pt x="907" y="119"/>
                      </a:cubicBezTo>
                      <a:cubicBezTo>
                        <a:pt x="781" y="118"/>
                        <a:pt x="657" y="103"/>
                        <a:pt x="533" y="88"/>
                      </a:cubicBezTo>
                      <a:cubicBezTo>
                        <a:pt x="376" y="68"/>
                        <a:pt x="222" y="35"/>
                        <a:pt x="69" y="1"/>
                      </a:cubicBezTo>
                      <a:close/>
                    </a:path>
                  </a:pathLst>
                </a:custGeom>
                <a:solidFill>
                  <a:srgbClr val="BE90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" name="Google Shape;557;p41">
                  <a:extLst>
                    <a:ext uri="{FF2B5EF4-FFF2-40B4-BE49-F238E27FC236}">
                      <a16:creationId xmlns:a16="http://schemas.microsoft.com/office/drawing/2014/main" id="{2B8EC8D3-7EA1-F4FB-81D0-E75FFC60B102}"/>
                    </a:ext>
                  </a:extLst>
                </p:cNvPr>
                <p:cNvSpPr/>
                <p:nvPr/>
              </p:nvSpPr>
              <p:spPr>
                <a:xfrm>
                  <a:off x="6818080" y="1350573"/>
                  <a:ext cx="1459389" cy="3253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05" h="65328" extrusionOk="0">
                      <a:moveTo>
                        <a:pt x="13330" y="6359"/>
                      </a:moveTo>
                      <a:cubicBezTo>
                        <a:pt x="13339" y="6477"/>
                        <a:pt x="13346" y="6586"/>
                        <a:pt x="13354" y="6695"/>
                      </a:cubicBezTo>
                      <a:cubicBezTo>
                        <a:pt x="13345" y="6695"/>
                        <a:pt x="13338" y="6696"/>
                        <a:pt x="13333" y="6696"/>
                      </a:cubicBezTo>
                      <a:cubicBezTo>
                        <a:pt x="13331" y="6696"/>
                        <a:pt x="13329" y="6696"/>
                        <a:pt x="13328" y="6695"/>
                      </a:cubicBezTo>
                      <a:cubicBezTo>
                        <a:pt x="13254" y="6637"/>
                        <a:pt x="13181" y="6581"/>
                        <a:pt x="13108" y="6522"/>
                      </a:cubicBezTo>
                      <a:cubicBezTo>
                        <a:pt x="13097" y="6513"/>
                        <a:pt x="13089" y="6498"/>
                        <a:pt x="13103" y="6486"/>
                      </a:cubicBezTo>
                      <a:cubicBezTo>
                        <a:pt x="13169" y="6430"/>
                        <a:pt x="13242" y="6390"/>
                        <a:pt x="13330" y="6359"/>
                      </a:cubicBezTo>
                      <a:close/>
                      <a:moveTo>
                        <a:pt x="12922" y="6683"/>
                      </a:moveTo>
                      <a:cubicBezTo>
                        <a:pt x="13002" y="6748"/>
                        <a:pt x="13087" y="6815"/>
                        <a:pt x="13171" y="6883"/>
                      </a:cubicBezTo>
                      <a:cubicBezTo>
                        <a:pt x="13232" y="6933"/>
                        <a:pt x="13290" y="6986"/>
                        <a:pt x="13351" y="7036"/>
                      </a:cubicBezTo>
                      <a:cubicBezTo>
                        <a:pt x="13391" y="7066"/>
                        <a:pt x="13411" y="7103"/>
                        <a:pt x="13418" y="7152"/>
                      </a:cubicBezTo>
                      <a:cubicBezTo>
                        <a:pt x="13452" y="7359"/>
                        <a:pt x="13500" y="7560"/>
                        <a:pt x="13561" y="7760"/>
                      </a:cubicBezTo>
                      <a:cubicBezTo>
                        <a:pt x="13656" y="8081"/>
                        <a:pt x="13780" y="8391"/>
                        <a:pt x="13936" y="8686"/>
                      </a:cubicBezTo>
                      <a:cubicBezTo>
                        <a:pt x="13950" y="8711"/>
                        <a:pt x="13970" y="8734"/>
                        <a:pt x="13970" y="8771"/>
                      </a:cubicBezTo>
                      <a:cubicBezTo>
                        <a:pt x="13960" y="8772"/>
                        <a:pt x="13950" y="8772"/>
                        <a:pt x="13940" y="8772"/>
                      </a:cubicBezTo>
                      <a:cubicBezTo>
                        <a:pt x="13893" y="8772"/>
                        <a:pt x="13847" y="8765"/>
                        <a:pt x="13802" y="8755"/>
                      </a:cubicBezTo>
                      <a:cubicBezTo>
                        <a:pt x="13462" y="8675"/>
                        <a:pt x="13194" y="8488"/>
                        <a:pt x="12986" y="8209"/>
                      </a:cubicBezTo>
                      <a:cubicBezTo>
                        <a:pt x="12805" y="7967"/>
                        <a:pt x="12705" y="7693"/>
                        <a:pt x="12694" y="7390"/>
                      </a:cubicBezTo>
                      <a:cubicBezTo>
                        <a:pt x="12687" y="7159"/>
                        <a:pt x="12740" y="6940"/>
                        <a:pt x="12866" y="6741"/>
                      </a:cubicBezTo>
                      <a:cubicBezTo>
                        <a:pt x="12878" y="6720"/>
                        <a:pt x="12888" y="6697"/>
                        <a:pt x="12922" y="6683"/>
                      </a:cubicBezTo>
                      <a:close/>
                      <a:moveTo>
                        <a:pt x="21381" y="6284"/>
                      </a:moveTo>
                      <a:cubicBezTo>
                        <a:pt x="21443" y="6284"/>
                        <a:pt x="21507" y="6291"/>
                        <a:pt x="21570" y="6304"/>
                      </a:cubicBezTo>
                      <a:cubicBezTo>
                        <a:pt x="21577" y="6305"/>
                        <a:pt x="21582" y="6309"/>
                        <a:pt x="21598" y="6315"/>
                      </a:cubicBezTo>
                      <a:cubicBezTo>
                        <a:pt x="21580" y="6329"/>
                        <a:pt x="21572" y="6338"/>
                        <a:pt x="21562" y="6341"/>
                      </a:cubicBezTo>
                      <a:cubicBezTo>
                        <a:pt x="21331" y="6448"/>
                        <a:pt x="21135" y="6604"/>
                        <a:pt x="20961" y="6787"/>
                      </a:cubicBezTo>
                      <a:cubicBezTo>
                        <a:pt x="20784" y="6973"/>
                        <a:pt x="20635" y="7178"/>
                        <a:pt x="20510" y="7403"/>
                      </a:cubicBezTo>
                      <a:cubicBezTo>
                        <a:pt x="20499" y="7426"/>
                        <a:pt x="20486" y="7447"/>
                        <a:pt x="20478" y="7471"/>
                      </a:cubicBezTo>
                      <a:cubicBezTo>
                        <a:pt x="20461" y="7531"/>
                        <a:pt x="20489" y="7594"/>
                        <a:pt x="20540" y="7617"/>
                      </a:cubicBezTo>
                      <a:cubicBezTo>
                        <a:pt x="20556" y="7623"/>
                        <a:pt x="20573" y="7626"/>
                        <a:pt x="20589" y="7626"/>
                      </a:cubicBezTo>
                      <a:cubicBezTo>
                        <a:pt x="20629" y="7626"/>
                        <a:pt x="20668" y="7608"/>
                        <a:pt x="20693" y="7571"/>
                      </a:cubicBezTo>
                      <a:cubicBezTo>
                        <a:pt x="20709" y="7548"/>
                        <a:pt x="20721" y="7521"/>
                        <a:pt x="20735" y="7496"/>
                      </a:cubicBezTo>
                      <a:cubicBezTo>
                        <a:pt x="20898" y="7214"/>
                        <a:pt x="21095" y="6961"/>
                        <a:pt x="21352" y="6755"/>
                      </a:cubicBezTo>
                      <a:cubicBezTo>
                        <a:pt x="21503" y="6634"/>
                        <a:pt x="21668" y="6544"/>
                        <a:pt x="21853" y="6487"/>
                      </a:cubicBezTo>
                      <a:cubicBezTo>
                        <a:pt x="21878" y="6479"/>
                        <a:pt x="21901" y="6475"/>
                        <a:pt x="21923" y="6475"/>
                      </a:cubicBezTo>
                      <a:cubicBezTo>
                        <a:pt x="21971" y="6475"/>
                        <a:pt x="22012" y="6495"/>
                        <a:pt x="22055" y="6536"/>
                      </a:cubicBezTo>
                      <a:cubicBezTo>
                        <a:pt x="22231" y="6704"/>
                        <a:pt x="22340" y="6905"/>
                        <a:pt x="22376" y="7144"/>
                      </a:cubicBezTo>
                      <a:cubicBezTo>
                        <a:pt x="22448" y="7615"/>
                        <a:pt x="22294" y="8015"/>
                        <a:pt x="21976" y="8358"/>
                      </a:cubicBezTo>
                      <a:cubicBezTo>
                        <a:pt x="21788" y="8561"/>
                        <a:pt x="21556" y="8694"/>
                        <a:pt x="21285" y="8754"/>
                      </a:cubicBezTo>
                      <a:cubicBezTo>
                        <a:pt x="21203" y="8772"/>
                        <a:pt x="21122" y="8782"/>
                        <a:pt x="21043" y="8782"/>
                      </a:cubicBezTo>
                      <a:cubicBezTo>
                        <a:pt x="20892" y="8782"/>
                        <a:pt x="20745" y="8748"/>
                        <a:pt x="20602" y="8680"/>
                      </a:cubicBezTo>
                      <a:cubicBezTo>
                        <a:pt x="20592" y="8675"/>
                        <a:pt x="20582" y="8672"/>
                        <a:pt x="20575" y="8665"/>
                      </a:cubicBezTo>
                      <a:cubicBezTo>
                        <a:pt x="20544" y="8640"/>
                        <a:pt x="20490" y="8654"/>
                        <a:pt x="20472" y="8617"/>
                      </a:cubicBezTo>
                      <a:cubicBezTo>
                        <a:pt x="20455" y="8583"/>
                        <a:pt x="20453" y="8541"/>
                        <a:pt x="20444" y="8502"/>
                      </a:cubicBezTo>
                      <a:cubicBezTo>
                        <a:pt x="20362" y="8084"/>
                        <a:pt x="20279" y="7665"/>
                        <a:pt x="20197" y="7245"/>
                      </a:cubicBezTo>
                      <a:cubicBezTo>
                        <a:pt x="20190" y="7207"/>
                        <a:pt x="20185" y="7167"/>
                        <a:pt x="20174" y="7130"/>
                      </a:cubicBezTo>
                      <a:cubicBezTo>
                        <a:pt x="20159" y="7085"/>
                        <a:pt x="20155" y="7051"/>
                        <a:pt x="20207" y="7023"/>
                      </a:cubicBezTo>
                      <a:cubicBezTo>
                        <a:pt x="20236" y="7010"/>
                        <a:pt x="20252" y="6969"/>
                        <a:pt x="20272" y="6939"/>
                      </a:cubicBezTo>
                      <a:cubicBezTo>
                        <a:pt x="20449" y="6669"/>
                        <a:pt x="20684" y="6469"/>
                        <a:pt x="20987" y="6359"/>
                      </a:cubicBezTo>
                      <a:cubicBezTo>
                        <a:pt x="21116" y="6312"/>
                        <a:pt x="21247" y="6284"/>
                        <a:pt x="21381" y="6284"/>
                      </a:cubicBezTo>
                      <a:close/>
                      <a:moveTo>
                        <a:pt x="13732" y="4976"/>
                      </a:moveTo>
                      <a:cubicBezTo>
                        <a:pt x="13733" y="4976"/>
                        <a:pt x="13734" y="4976"/>
                        <a:pt x="13735" y="4976"/>
                      </a:cubicBezTo>
                      <a:cubicBezTo>
                        <a:pt x="13899" y="4991"/>
                        <a:pt x="14065" y="5005"/>
                        <a:pt x="14229" y="5016"/>
                      </a:cubicBezTo>
                      <a:cubicBezTo>
                        <a:pt x="14427" y="5030"/>
                        <a:pt x="14624" y="5042"/>
                        <a:pt x="14821" y="5050"/>
                      </a:cubicBezTo>
                      <a:cubicBezTo>
                        <a:pt x="15351" y="5069"/>
                        <a:pt x="15879" y="5079"/>
                        <a:pt x="16408" y="5079"/>
                      </a:cubicBezTo>
                      <a:cubicBezTo>
                        <a:pt x="16684" y="5079"/>
                        <a:pt x="16960" y="5076"/>
                        <a:pt x="17237" y="5071"/>
                      </a:cubicBezTo>
                      <a:cubicBezTo>
                        <a:pt x="17590" y="5063"/>
                        <a:pt x="17942" y="5048"/>
                        <a:pt x="18293" y="5015"/>
                      </a:cubicBezTo>
                      <a:cubicBezTo>
                        <a:pt x="18297" y="5015"/>
                        <a:pt x="18301" y="5014"/>
                        <a:pt x="18303" y="5014"/>
                      </a:cubicBezTo>
                      <a:cubicBezTo>
                        <a:pt x="18323" y="5013"/>
                        <a:pt x="18339" y="5012"/>
                        <a:pt x="18352" y="5012"/>
                      </a:cubicBezTo>
                      <a:cubicBezTo>
                        <a:pt x="18397" y="5012"/>
                        <a:pt x="18398" y="5028"/>
                        <a:pt x="18402" y="5102"/>
                      </a:cubicBezTo>
                      <a:cubicBezTo>
                        <a:pt x="18427" y="5507"/>
                        <a:pt x="18456" y="5913"/>
                        <a:pt x="18483" y="6318"/>
                      </a:cubicBezTo>
                      <a:cubicBezTo>
                        <a:pt x="18501" y="6590"/>
                        <a:pt x="18517" y="6863"/>
                        <a:pt x="18534" y="7136"/>
                      </a:cubicBezTo>
                      <a:cubicBezTo>
                        <a:pt x="18553" y="7412"/>
                        <a:pt x="18571" y="7689"/>
                        <a:pt x="18591" y="7966"/>
                      </a:cubicBezTo>
                      <a:cubicBezTo>
                        <a:pt x="18600" y="8095"/>
                        <a:pt x="18607" y="8223"/>
                        <a:pt x="18615" y="8353"/>
                      </a:cubicBezTo>
                      <a:cubicBezTo>
                        <a:pt x="18640" y="8744"/>
                        <a:pt x="18663" y="9136"/>
                        <a:pt x="18688" y="9526"/>
                      </a:cubicBezTo>
                      <a:cubicBezTo>
                        <a:pt x="18702" y="9755"/>
                        <a:pt x="18717" y="9985"/>
                        <a:pt x="18734" y="10215"/>
                      </a:cubicBezTo>
                      <a:cubicBezTo>
                        <a:pt x="18738" y="10262"/>
                        <a:pt x="18722" y="10287"/>
                        <a:pt x="18681" y="10307"/>
                      </a:cubicBezTo>
                      <a:cubicBezTo>
                        <a:pt x="18414" y="10445"/>
                        <a:pt x="18133" y="10539"/>
                        <a:pt x="17839" y="10599"/>
                      </a:cubicBezTo>
                      <a:cubicBezTo>
                        <a:pt x="17647" y="10637"/>
                        <a:pt x="17454" y="10650"/>
                        <a:pt x="17270" y="10656"/>
                      </a:cubicBezTo>
                      <a:cubicBezTo>
                        <a:pt x="16607" y="10649"/>
                        <a:pt x="16011" y="10457"/>
                        <a:pt x="15470" y="10089"/>
                      </a:cubicBezTo>
                      <a:cubicBezTo>
                        <a:pt x="14980" y="9756"/>
                        <a:pt x="14595" y="9325"/>
                        <a:pt x="14289" y="8819"/>
                      </a:cubicBezTo>
                      <a:cubicBezTo>
                        <a:pt x="13991" y="8325"/>
                        <a:pt x="13792" y="7792"/>
                        <a:pt x="13678" y="7228"/>
                      </a:cubicBezTo>
                      <a:cubicBezTo>
                        <a:pt x="13590" y="6799"/>
                        <a:pt x="13557" y="6366"/>
                        <a:pt x="13574" y="5930"/>
                      </a:cubicBezTo>
                      <a:cubicBezTo>
                        <a:pt x="13585" y="5631"/>
                        <a:pt x="13622" y="5337"/>
                        <a:pt x="13682" y="5042"/>
                      </a:cubicBezTo>
                      <a:lnTo>
                        <a:pt x="13689" y="5011"/>
                      </a:lnTo>
                      <a:cubicBezTo>
                        <a:pt x="13697" y="4990"/>
                        <a:pt x="13708" y="4976"/>
                        <a:pt x="13732" y="4976"/>
                      </a:cubicBezTo>
                      <a:close/>
                      <a:moveTo>
                        <a:pt x="16145" y="10706"/>
                      </a:moveTo>
                      <a:cubicBezTo>
                        <a:pt x="16517" y="10837"/>
                        <a:pt x="16887" y="10901"/>
                        <a:pt x="17258" y="10901"/>
                      </a:cubicBezTo>
                      <a:cubicBezTo>
                        <a:pt x="17601" y="10901"/>
                        <a:pt x="17945" y="10846"/>
                        <a:pt x="18291" y="10738"/>
                      </a:cubicBezTo>
                      <a:cubicBezTo>
                        <a:pt x="18298" y="10785"/>
                        <a:pt x="18308" y="10829"/>
                        <a:pt x="18313" y="10871"/>
                      </a:cubicBezTo>
                      <a:cubicBezTo>
                        <a:pt x="18349" y="11155"/>
                        <a:pt x="18383" y="11441"/>
                        <a:pt x="18419" y="11727"/>
                      </a:cubicBezTo>
                      <a:cubicBezTo>
                        <a:pt x="18421" y="11760"/>
                        <a:pt x="18413" y="11779"/>
                        <a:pt x="18383" y="11795"/>
                      </a:cubicBezTo>
                      <a:cubicBezTo>
                        <a:pt x="18041" y="11976"/>
                        <a:pt x="17687" y="12124"/>
                        <a:pt x="17305" y="12190"/>
                      </a:cubicBezTo>
                      <a:cubicBezTo>
                        <a:pt x="17200" y="12208"/>
                        <a:pt x="17095" y="12218"/>
                        <a:pt x="16990" y="12218"/>
                      </a:cubicBezTo>
                      <a:cubicBezTo>
                        <a:pt x="16845" y="12218"/>
                        <a:pt x="16701" y="12198"/>
                        <a:pt x="16558" y="12154"/>
                      </a:cubicBezTo>
                      <a:cubicBezTo>
                        <a:pt x="16362" y="12092"/>
                        <a:pt x="16195" y="11985"/>
                        <a:pt x="16053" y="11837"/>
                      </a:cubicBezTo>
                      <a:cubicBezTo>
                        <a:pt x="16019" y="11802"/>
                        <a:pt x="16008" y="11767"/>
                        <a:pt x="16014" y="11722"/>
                      </a:cubicBezTo>
                      <a:cubicBezTo>
                        <a:pt x="16030" y="11611"/>
                        <a:pt x="16044" y="11501"/>
                        <a:pt x="16058" y="11390"/>
                      </a:cubicBezTo>
                      <a:cubicBezTo>
                        <a:pt x="16084" y="11184"/>
                        <a:pt x="16109" y="10977"/>
                        <a:pt x="16135" y="10769"/>
                      </a:cubicBezTo>
                      <a:cubicBezTo>
                        <a:pt x="16137" y="10752"/>
                        <a:pt x="16140" y="10734"/>
                        <a:pt x="16145" y="10706"/>
                      </a:cubicBezTo>
                      <a:close/>
                      <a:moveTo>
                        <a:pt x="15748" y="11899"/>
                      </a:moveTo>
                      <a:cubicBezTo>
                        <a:pt x="15774" y="11899"/>
                        <a:pt x="15796" y="11910"/>
                        <a:pt x="15818" y="11937"/>
                      </a:cubicBezTo>
                      <a:cubicBezTo>
                        <a:pt x="16035" y="12197"/>
                        <a:pt x="16313" y="12357"/>
                        <a:pt x="16645" y="12425"/>
                      </a:cubicBezTo>
                      <a:cubicBezTo>
                        <a:pt x="16759" y="12447"/>
                        <a:pt x="16874" y="12457"/>
                        <a:pt x="16988" y="12457"/>
                      </a:cubicBezTo>
                      <a:cubicBezTo>
                        <a:pt x="17056" y="12457"/>
                        <a:pt x="17125" y="12454"/>
                        <a:pt x="17192" y="12446"/>
                      </a:cubicBezTo>
                      <a:cubicBezTo>
                        <a:pt x="17590" y="12404"/>
                        <a:pt x="17960" y="12271"/>
                        <a:pt x="18317" y="12097"/>
                      </a:cubicBezTo>
                      <a:cubicBezTo>
                        <a:pt x="18407" y="12053"/>
                        <a:pt x="18497" y="12007"/>
                        <a:pt x="18585" y="11959"/>
                      </a:cubicBezTo>
                      <a:cubicBezTo>
                        <a:pt x="18609" y="11946"/>
                        <a:pt x="18631" y="11940"/>
                        <a:pt x="18655" y="11940"/>
                      </a:cubicBezTo>
                      <a:cubicBezTo>
                        <a:pt x="18666" y="11940"/>
                        <a:pt x="18677" y="11941"/>
                        <a:pt x="18688" y="11943"/>
                      </a:cubicBezTo>
                      <a:cubicBezTo>
                        <a:pt x="18965" y="12004"/>
                        <a:pt x="19242" y="12062"/>
                        <a:pt x="19520" y="12122"/>
                      </a:cubicBezTo>
                      <a:lnTo>
                        <a:pt x="19550" y="12129"/>
                      </a:lnTo>
                      <a:cubicBezTo>
                        <a:pt x="19603" y="12144"/>
                        <a:pt x="19703" y="12136"/>
                        <a:pt x="19705" y="12165"/>
                      </a:cubicBezTo>
                      <a:cubicBezTo>
                        <a:pt x="19733" y="12183"/>
                        <a:pt x="19765" y="12190"/>
                        <a:pt x="19796" y="12198"/>
                      </a:cubicBezTo>
                      <a:cubicBezTo>
                        <a:pt x="19965" y="12248"/>
                        <a:pt x="20130" y="12308"/>
                        <a:pt x="20287" y="12390"/>
                      </a:cubicBezTo>
                      <a:cubicBezTo>
                        <a:pt x="20514" y="12509"/>
                        <a:pt x="20703" y="12671"/>
                        <a:pt x="20852" y="12879"/>
                      </a:cubicBezTo>
                      <a:cubicBezTo>
                        <a:pt x="20956" y="13027"/>
                        <a:pt x="21044" y="13182"/>
                        <a:pt x="21101" y="13355"/>
                      </a:cubicBezTo>
                      <a:cubicBezTo>
                        <a:pt x="21160" y="13528"/>
                        <a:pt x="21222" y="13700"/>
                        <a:pt x="21284" y="13873"/>
                      </a:cubicBezTo>
                      <a:cubicBezTo>
                        <a:pt x="21291" y="13894"/>
                        <a:pt x="21302" y="13913"/>
                        <a:pt x="21288" y="13939"/>
                      </a:cubicBezTo>
                      <a:cubicBezTo>
                        <a:pt x="21235" y="13939"/>
                        <a:pt x="21181" y="13937"/>
                        <a:pt x="21126" y="13937"/>
                      </a:cubicBezTo>
                      <a:cubicBezTo>
                        <a:pt x="21099" y="13937"/>
                        <a:pt x="21071" y="13938"/>
                        <a:pt x="21044" y="13939"/>
                      </a:cubicBezTo>
                      <a:cubicBezTo>
                        <a:pt x="20650" y="13951"/>
                        <a:pt x="20279" y="14055"/>
                        <a:pt x="19923" y="14217"/>
                      </a:cubicBezTo>
                      <a:cubicBezTo>
                        <a:pt x="19517" y="14402"/>
                        <a:pt x="19155" y="14652"/>
                        <a:pt x="18820" y="14945"/>
                      </a:cubicBezTo>
                      <a:cubicBezTo>
                        <a:pt x="18748" y="15008"/>
                        <a:pt x="18678" y="15075"/>
                        <a:pt x="18606" y="15142"/>
                      </a:cubicBezTo>
                      <a:cubicBezTo>
                        <a:pt x="18594" y="15153"/>
                        <a:pt x="18583" y="15171"/>
                        <a:pt x="18556" y="15173"/>
                      </a:cubicBezTo>
                      <a:cubicBezTo>
                        <a:pt x="18312" y="14689"/>
                        <a:pt x="18066" y="14203"/>
                        <a:pt x="17819" y="13710"/>
                      </a:cubicBezTo>
                      <a:cubicBezTo>
                        <a:pt x="17747" y="13729"/>
                        <a:pt x="17687" y="13769"/>
                        <a:pt x="17624" y="13796"/>
                      </a:cubicBezTo>
                      <a:cubicBezTo>
                        <a:pt x="17609" y="13802"/>
                        <a:pt x="17605" y="13818"/>
                        <a:pt x="17611" y="13833"/>
                      </a:cubicBezTo>
                      <a:cubicBezTo>
                        <a:pt x="17620" y="13853"/>
                        <a:pt x="17631" y="13872"/>
                        <a:pt x="17640" y="13891"/>
                      </a:cubicBezTo>
                      <a:cubicBezTo>
                        <a:pt x="18083" y="14772"/>
                        <a:pt x="18529" y="15654"/>
                        <a:pt x="18974" y="16536"/>
                      </a:cubicBezTo>
                      <a:cubicBezTo>
                        <a:pt x="19288" y="17158"/>
                        <a:pt x="19603" y="17779"/>
                        <a:pt x="19916" y="18401"/>
                      </a:cubicBezTo>
                      <a:cubicBezTo>
                        <a:pt x="20015" y="18596"/>
                        <a:pt x="20114" y="18792"/>
                        <a:pt x="20213" y="18987"/>
                      </a:cubicBezTo>
                      <a:cubicBezTo>
                        <a:pt x="20231" y="19023"/>
                        <a:pt x="20242" y="19059"/>
                        <a:pt x="20237" y="19100"/>
                      </a:cubicBezTo>
                      <a:cubicBezTo>
                        <a:pt x="20214" y="19300"/>
                        <a:pt x="20192" y="19500"/>
                        <a:pt x="20171" y="19701"/>
                      </a:cubicBezTo>
                      <a:cubicBezTo>
                        <a:pt x="20169" y="19730"/>
                        <a:pt x="20154" y="19743"/>
                        <a:pt x="20126" y="19752"/>
                      </a:cubicBezTo>
                      <a:cubicBezTo>
                        <a:pt x="19966" y="19804"/>
                        <a:pt x="19802" y="19845"/>
                        <a:pt x="19637" y="19878"/>
                      </a:cubicBezTo>
                      <a:cubicBezTo>
                        <a:pt x="19256" y="19952"/>
                        <a:pt x="18869" y="19991"/>
                        <a:pt x="18482" y="20013"/>
                      </a:cubicBezTo>
                      <a:cubicBezTo>
                        <a:pt x="18223" y="20027"/>
                        <a:pt x="17964" y="20033"/>
                        <a:pt x="17705" y="20033"/>
                      </a:cubicBezTo>
                      <a:cubicBezTo>
                        <a:pt x="17507" y="20033"/>
                        <a:pt x="17310" y="20030"/>
                        <a:pt x="17112" y="20024"/>
                      </a:cubicBezTo>
                      <a:cubicBezTo>
                        <a:pt x="16785" y="20016"/>
                        <a:pt x="16460" y="19999"/>
                        <a:pt x="16132" y="19972"/>
                      </a:cubicBezTo>
                      <a:cubicBezTo>
                        <a:pt x="15918" y="19952"/>
                        <a:pt x="15702" y="19940"/>
                        <a:pt x="15488" y="19919"/>
                      </a:cubicBezTo>
                      <a:cubicBezTo>
                        <a:pt x="15252" y="19896"/>
                        <a:pt x="15016" y="19869"/>
                        <a:pt x="14781" y="19842"/>
                      </a:cubicBezTo>
                      <a:cubicBezTo>
                        <a:pt x="14535" y="19812"/>
                        <a:pt x="14289" y="19781"/>
                        <a:pt x="14043" y="19749"/>
                      </a:cubicBezTo>
                      <a:cubicBezTo>
                        <a:pt x="13983" y="19741"/>
                        <a:pt x="13924" y="19728"/>
                        <a:pt x="13863" y="19718"/>
                      </a:cubicBezTo>
                      <a:cubicBezTo>
                        <a:pt x="13831" y="19665"/>
                        <a:pt x="13823" y="19603"/>
                        <a:pt x="13807" y="19546"/>
                      </a:cubicBezTo>
                      <a:cubicBezTo>
                        <a:pt x="13482" y="18369"/>
                        <a:pt x="13156" y="17193"/>
                        <a:pt x="12830" y="16017"/>
                      </a:cubicBezTo>
                      <a:cubicBezTo>
                        <a:pt x="12732" y="15668"/>
                        <a:pt x="12676" y="15314"/>
                        <a:pt x="12689" y="14952"/>
                      </a:cubicBezTo>
                      <a:cubicBezTo>
                        <a:pt x="12729" y="13940"/>
                        <a:pt x="13133" y="13114"/>
                        <a:pt x="13960" y="12510"/>
                      </a:cubicBezTo>
                      <a:cubicBezTo>
                        <a:pt x="14283" y="12274"/>
                        <a:pt x="14649" y="12129"/>
                        <a:pt x="15042" y="12048"/>
                      </a:cubicBezTo>
                      <a:cubicBezTo>
                        <a:pt x="15266" y="12002"/>
                        <a:pt x="15490" y="11954"/>
                        <a:pt x="15715" y="11903"/>
                      </a:cubicBezTo>
                      <a:cubicBezTo>
                        <a:pt x="15727" y="11900"/>
                        <a:pt x="15738" y="11899"/>
                        <a:pt x="15748" y="11899"/>
                      </a:cubicBezTo>
                      <a:close/>
                      <a:moveTo>
                        <a:pt x="292" y="11297"/>
                      </a:moveTo>
                      <a:cubicBezTo>
                        <a:pt x="338" y="11309"/>
                        <a:pt x="368" y="11337"/>
                        <a:pt x="399" y="11358"/>
                      </a:cubicBezTo>
                      <a:cubicBezTo>
                        <a:pt x="582" y="11486"/>
                        <a:pt x="759" y="11621"/>
                        <a:pt x="921" y="11775"/>
                      </a:cubicBezTo>
                      <a:cubicBezTo>
                        <a:pt x="1077" y="11924"/>
                        <a:pt x="1261" y="12026"/>
                        <a:pt x="1458" y="12107"/>
                      </a:cubicBezTo>
                      <a:cubicBezTo>
                        <a:pt x="1675" y="12195"/>
                        <a:pt x="1901" y="12252"/>
                        <a:pt x="2131" y="12298"/>
                      </a:cubicBezTo>
                      <a:cubicBezTo>
                        <a:pt x="2320" y="12337"/>
                        <a:pt x="2513" y="12361"/>
                        <a:pt x="2706" y="12382"/>
                      </a:cubicBezTo>
                      <a:cubicBezTo>
                        <a:pt x="2757" y="12387"/>
                        <a:pt x="2807" y="12389"/>
                        <a:pt x="2857" y="12389"/>
                      </a:cubicBezTo>
                      <a:cubicBezTo>
                        <a:pt x="2905" y="12389"/>
                        <a:pt x="2937" y="12361"/>
                        <a:pt x="2958" y="12320"/>
                      </a:cubicBezTo>
                      <a:cubicBezTo>
                        <a:pt x="2978" y="12278"/>
                        <a:pt x="2974" y="12236"/>
                        <a:pt x="2946" y="12199"/>
                      </a:cubicBezTo>
                      <a:cubicBezTo>
                        <a:pt x="2929" y="12175"/>
                        <a:pt x="2906" y="12158"/>
                        <a:pt x="2885" y="12138"/>
                      </a:cubicBezTo>
                      <a:cubicBezTo>
                        <a:pt x="2714" y="11975"/>
                        <a:pt x="2541" y="11811"/>
                        <a:pt x="2383" y="11634"/>
                      </a:cubicBezTo>
                      <a:cubicBezTo>
                        <a:pt x="2349" y="11595"/>
                        <a:pt x="2310" y="11558"/>
                        <a:pt x="2284" y="11506"/>
                      </a:cubicBezTo>
                      <a:cubicBezTo>
                        <a:pt x="2290" y="11505"/>
                        <a:pt x="2296" y="11505"/>
                        <a:pt x="2301" y="11505"/>
                      </a:cubicBezTo>
                      <a:cubicBezTo>
                        <a:pt x="2339" y="11505"/>
                        <a:pt x="2366" y="11524"/>
                        <a:pt x="2393" y="11535"/>
                      </a:cubicBezTo>
                      <a:cubicBezTo>
                        <a:pt x="2616" y="11627"/>
                        <a:pt x="2830" y="11738"/>
                        <a:pt x="3042" y="11852"/>
                      </a:cubicBezTo>
                      <a:cubicBezTo>
                        <a:pt x="3095" y="11881"/>
                        <a:pt x="3148" y="11914"/>
                        <a:pt x="3202" y="11939"/>
                      </a:cubicBezTo>
                      <a:cubicBezTo>
                        <a:pt x="3273" y="11974"/>
                        <a:pt x="3324" y="12026"/>
                        <a:pt x="3366" y="12091"/>
                      </a:cubicBezTo>
                      <a:cubicBezTo>
                        <a:pt x="3415" y="12166"/>
                        <a:pt x="3456" y="12246"/>
                        <a:pt x="3492" y="12328"/>
                      </a:cubicBezTo>
                      <a:cubicBezTo>
                        <a:pt x="3612" y="12599"/>
                        <a:pt x="3695" y="12882"/>
                        <a:pt x="3769" y="13166"/>
                      </a:cubicBezTo>
                      <a:cubicBezTo>
                        <a:pt x="3805" y="13300"/>
                        <a:pt x="3839" y="13438"/>
                        <a:pt x="3875" y="13572"/>
                      </a:cubicBezTo>
                      <a:cubicBezTo>
                        <a:pt x="3905" y="13687"/>
                        <a:pt x="3947" y="13798"/>
                        <a:pt x="3997" y="13906"/>
                      </a:cubicBezTo>
                      <a:cubicBezTo>
                        <a:pt x="4390" y="14770"/>
                        <a:pt x="4811" y="15619"/>
                        <a:pt x="5292" y="16438"/>
                      </a:cubicBezTo>
                      <a:cubicBezTo>
                        <a:pt x="5682" y="17103"/>
                        <a:pt x="6101" y="17747"/>
                        <a:pt x="6559" y="18365"/>
                      </a:cubicBezTo>
                      <a:cubicBezTo>
                        <a:pt x="6790" y="18678"/>
                        <a:pt x="7012" y="18995"/>
                        <a:pt x="7238" y="19311"/>
                      </a:cubicBezTo>
                      <a:cubicBezTo>
                        <a:pt x="7262" y="19343"/>
                        <a:pt x="7283" y="19377"/>
                        <a:pt x="7309" y="19406"/>
                      </a:cubicBezTo>
                      <a:cubicBezTo>
                        <a:pt x="7335" y="19435"/>
                        <a:pt x="7369" y="19448"/>
                        <a:pt x="7402" y="19448"/>
                      </a:cubicBezTo>
                      <a:cubicBezTo>
                        <a:pt x="7448" y="19448"/>
                        <a:pt x="7493" y="19422"/>
                        <a:pt x="7514" y="19372"/>
                      </a:cubicBezTo>
                      <a:cubicBezTo>
                        <a:pt x="7528" y="19340"/>
                        <a:pt x="7526" y="19308"/>
                        <a:pt x="7509" y="19279"/>
                      </a:cubicBezTo>
                      <a:cubicBezTo>
                        <a:pt x="7495" y="19254"/>
                        <a:pt x="7479" y="19230"/>
                        <a:pt x="7463" y="19207"/>
                      </a:cubicBezTo>
                      <a:cubicBezTo>
                        <a:pt x="7370" y="19074"/>
                        <a:pt x="7276" y="18943"/>
                        <a:pt x="7182" y="18812"/>
                      </a:cubicBezTo>
                      <a:cubicBezTo>
                        <a:pt x="7169" y="18791"/>
                        <a:pt x="7153" y="18771"/>
                        <a:pt x="7140" y="18749"/>
                      </a:cubicBezTo>
                      <a:cubicBezTo>
                        <a:pt x="7133" y="18736"/>
                        <a:pt x="7131" y="18719"/>
                        <a:pt x="7149" y="18714"/>
                      </a:cubicBezTo>
                      <a:cubicBezTo>
                        <a:pt x="7277" y="18678"/>
                        <a:pt x="7377" y="18596"/>
                        <a:pt x="7478" y="18514"/>
                      </a:cubicBezTo>
                      <a:cubicBezTo>
                        <a:pt x="8351" y="17804"/>
                        <a:pt x="9194" y="17059"/>
                        <a:pt x="10019" y="16293"/>
                      </a:cubicBezTo>
                      <a:cubicBezTo>
                        <a:pt x="10575" y="15777"/>
                        <a:pt x="11123" y="15253"/>
                        <a:pt x="11664" y="14720"/>
                      </a:cubicBezTo>
                      <a:cubicBezTo>
                        <a:pt x="11959" y="14427"/>
                        <a:pt x="12256" y="14132"/>
                        <a:pt x="12553" y="13839"/>
                      </a:cubicBezTo>
                      <a:cubicBezTo>
                        <a:pt x="12593" y="13800"/>
                        <a:pt x="12626" y="13751"/>
                        <a:pt x="12675" y="13720"/>
                      </a:cubicBezTo>
                      <a:cubicBezTo>
                        <a:pt x="12692" y="13740"/>
                        <a:pt x="12683" y="13756"/>
                        <a:pt x="12677" y="13772"/>
                      </a:cubicBezTo>
                      <a:cubicBezTo>
                        <a:pt x="12574" y="14016"/>
                        <a:pt x="12513" y="14269"/>
                        <a:pt x="12477" y="14530"/>
                      </a:cubicBezTo>
                      <a:cubicBezTo>
                        <a:pt x="12439" y="14802"/>
                        <a:pt x="12435" y="15074"/>
                        <a:pt x="12456" y="15347"/>
                      </a:cubicBezTo>
                      <a:cubicBezTo>
                        <a:pt x="12483" y="15694"/>
                        <a:pt x="12575" y="16026"/>
                        <a:pt x="12670" y="16358"/>
                      </a:cubicBezTo>
                      <a:cubicBezTo>
                        <a:pt x="12767" y="16705"/>
                        <a:pt x="12862" y="17050"/>
                        <a:pt x="12958" y="17396"/>
                      </a:cubicBezTo>
                      <a:cubicBezTo>
                        <a:pt x="12987" y="17488"/>
                        <a:pt x="12987" y="17488"/>
                        <a:pt x="12913" y="17553"/>
                      </a:cubicBezTo>
                      <a:lnTo>
                        <a:pt x="12382" y="18011"/>
                      </a:lnTo>
                      <a:cubicBezTo>
                        <a:pt x="11963" y="18373"/>
                        <a:pt x="11546" y="18738"/>
                        <a:pt x="11117" y="19088"/>
                      </a:cubicBezTo>
                      <a:cubicBezTo>
                        <a:pt x="10599" y="19511"/>
                        <a:pt x="10073" y="19923"/>
                        <a:pt x="9515" y="20295"/>
                      </a:cubicBezTo>
                      <a:cubicBezTo>
                        <a:pt x="9054" y="20603"/>
                        <a:pt x="8579" y="20884"/>
                        <a:pt x="8076" y="21119"/>
                      </a:cubicBezTo>
                      <a:cubicBezTo>
                        <a:pt x="7817" y="21239"/>
                        <a:pt x="7554" y="21340"/>
                        <a:pt x="7273" y="21398"/>
                      </a:cubicBezTo>
                      <a:cubicBezTo>
                        <a:pt x="7121" y="21431"/>
                        <a:pt x="6972" y="21447"/>
                        <a:pt x="6825" y="21447"/>
                      </a:cubicBezTo>
                      <a:cubicBezTo>
                        <a:pt x="6479" y="21447"/>
                        <a:pt x="6147" y="21357"/>
                        <a:pt x="5829" y="21174"/>
                      </a:cubicBezTo>
                      <a:cubicBezTo>
                        <a:pt x="5522" y="20998"/>
                        <a:pt x="5266" y="20763"/>
                        <a:pt x="5039" y="20496"/>
                      </a:cubicBezTo>
                      <a:cubicBezTo>
                        <a:pt x="4777" y="20191"/>
                        <a:pt x="4578" y="19846"/>
                        <a:pt x="4403" y="19485"/>
                      </a:cubicBezTo>
                      <a:cubicBezTo>
                        <a:pt x="4168" y="19001"/>
                        <a:pt x="3966" y="18502"/>
                        <a:pt x="3773" y="17997"/>
                      </a:cubicBezTo>
                      <a:cubicBezTo>
                        <a:pt x="3387" y="16988"/>
                        <a:pt x="3044" y="15962"/>
                        <a:pt x="2715" y="14932"/>
                      </a:cubicBezTo>
                      <a:cubicBezTo>
                        <a:pt x="2577" y="14505"/>
                        <a:pt x="2443" y="14077"/>
                        <a:pt x="2307" y="13649"/>
                      </a:cubicBezTo>
                      <a:cubicBezTo>
                        <a:pt x="2300" y="13629"/>
                        <a:pt x="2291" y="13608"/>
                        <a:pt x="2288" y="13588"/>
                      </a:cubicBezTo>
                      <a:cubicBezTo>
                        <a:pt x="2274" y="13516"/>
                        <a:pt x="2228" y="13479"/>
                        <a:pt x="2164" y="13451"/>
                      </a:cubicBezTo>
                      <a:cubicBezTo>
                        <a:pt x="1935" y="13354"/>
                        <a:pt x="1714" y="13244"/>
                        <a:pt x="1498" y="13123"/>
                      </a:cubicBezTo>
                      <a:cubicBezTo>
                        <a:pt x="1452" y="13095"/>
                        <a:pt x="1406" y="13066"/>
                        <a:pt x="1360" y="13039"/>
                      </a:cubicBezTo>
                      <a:cubicBezTo>
                        <a:pt x="1319" y="13015"/>
                        <a:pt x="1282" y="12985"/>
                        <a:pt x="1253" y="12956"/>
                      </a:cubicBezTo>
                      <a:lnTo>
                        <a:pt x="1253" y="12956"/>
                      </a:lnTo>
                      <a:cubicBezTo>
                        <a:pt x="1502" y="13062"/>
                        <a:pt x="1758" y="13174"/>
                        <a:pt x="2023" y="13261"/>
                      </a:cubicBezTo>
                      <a:cubicBezTo>
                        <a:pt x="2102" y="13288"/>
                        <a:pt x="2180" y="13314"/>
                        <a:pt x="2258" y="13338"/>
                      </a:cubicBezTo>
                      <a:cubicBezTo>
                        <a:pt x="2277" y="13344"/>
                        <a:pt x="2295" y="13351"/>
                        <a:pt x="2315" y="13351"/>
                      </a:cubicBezTo>
                      <a:cubicBezTo>
                        <a:pt x="2320" y="13351"/>
                        <a:pt x="2326" y="13351"/>
                        <a:pt x="2331" y="13350"/>
                      </a:cubicBezTo>
                      <a:cubicBezTo>
                        <a:pt x="2384" y="13340"/>
                        <a:pt x="2425" y="13302"/>
                        <a:pt x="2433" y="13252"/>
                      </a:cubicBezTo>
                      <a:cubicBezTo>
                        <a:pt x="2443" y="13201"/>
                        <a:pt x="2420" y="13149"/>
                        <a:pt x="2372" y="13125"/>
                      </a:cubicBezTo>
                      <a:cubicBezTo>
                        <a:pt x="2346" y="13112"/>
                        <a:pt x="2318" y="13104"/>
                        <a:pt x="2292" y="13097"/>
                      </a:cubicBezTo>
                      <a:cubicBezTo>
                        <a:pt x="1819" y="12944"/>
                        <a:pt x="1363" y="12751"/>
                        <a:pt x="923" y="12520"/>
                      </a:cubicBezTo>
                      <a:cubicBezTo>
                        <a:pt x="857" y="12486"/>
                        <a:pt x="805" y="12443"/>
                        <a:pt x="770" y="12375"/>
                      </a:cubicBezTo>
                      <a:cubicBezTo>
                        <a:pt x="732" y="12299"/>
                        <a:pt x="682" y="12230"/>
                        <a:pt x="646" y="12146"/>
                      </a:cubicBezTo>
                      <a:lnTo>
                        <a:pt x="646" y="12146"/>
                      </a:lnTo>
                      <a:cubicBezTo>
                        <a:pt x="685" y="12150"/>
                        <a:pt x="702" y="12173"/>
                        <a:pt x="723" y="12189"/>
                      </a:cubicBezTo>
                      <a:cubicBezTo>
                        <a:pt x="953" y="12358"/>
                        <a:pt x="1194" y="12505"/>
                        <a:pt x="1458" y="12613"/>
                      </a:cubicBezTo>
                      <a:cubicBezTo>
                        <a:pt x="1728" y="12723"/>
                        <a:pt x="2004" y="12784"/>
                        <a:pt x="2290" y="12784"/>
                      </a:cubicBezTo>
                      <a:cubicBezTo>
                        <a:pt x="2350" y="12784"/>
                        <a:pt x="2409" y="12781"/>
                        <a:pt x="2469" y="12776"/>
                      </a:cubicBezTo>
                      <a:cubicBezTo>
                        <a:pt x="2530" y="12771"/>
                        <a:pt x="2591" y="12763"/>
                        <a:pt x="2651" y="12749"/>
                      </a:cubicBezTo>
                      <a:cubicBezTo>
                        <a:pt x="2718" y="12734"/>
                        <a:pt x="2752" y="12677"/>
                        <a:pt x="2741" y="12612"/>
                      </a:cubicBezTo>
                      <a:cubicBezTo>
                        <a:pt x="2734" y="12558"/>
                        <a:pt x="2695" y="12519"/>
                        <a:pt x="2642" y="12515"/>
                      </a:cubicBezTo>
                      <a:cubicBezTo>
                        <a:pt x="2638" y="12515"/>
                        <a:pt x="2634" y="12515"/>
                        <a:pt x="2630" y="12515"/>
                      </a:cubicBezTo>
                      <a:cubicBezTo>
                        <a:pt x="2605" y="12515"/>
                        <a:pt x="2580" y="12518"/>
                        <a:pt x="2555" y="12520"/>
                      </a:cubicBezTo>
                      <a:cubicBezTo>
                        <a:pt x="2464" y="12536"/>
                        <a:pt x="2373" y="12543"/>
                        <a:pt x="2282" y="12543"/>
                      </a:cubicBezTo>
                      <a:cubicBezTo>
                        <a:pt x="2058" y="12543"/>
                        <a:pt x="1839" y="12497"/>
                        <a:pt x="1624" y="12418"/>
                      </a:cubicBezTo>
                      <a:cubicBezTo>
                        <a:pt x="1349" y="12315"/>
                        <a:pt x="1101" y="12166"/>
                        <a:pt x="866" y="11991"/>
                      </a:cubicBezTo>
                      <a:cubicBezTo>
                        <a:pt x="711" y="11873"/>
                        <a:pt x="565" y="11744"/>
                        <a:pt x="423" y="11612"/>
                      </a:cubicBezTo>
                      <a:cubicBezTo>
                        <a:pt x="384" y="11576"/>
                        <a:pt x="358" y="11537"/>
                        <a:pt x="343" y="11486"/>
                      </a:cubicBezTo>
                      <a:cubicBezTo>
                        <a:pt x="327" y="11425"/>
                        <a:pt x="295" y="11368"/>
                        <a:pt x="292" y="11297"/>
                      </a:cubicBezTo>
                      <a:close/>
                      <a:moveTo>
                        <a:pt x="21142" y="14176"/>
                      </a:moveTo>
                      <a:cubicBezTo>
                        <a:pt x="21201" y="14176"/>
                        <a:pt x="21260" y="14178"/>
                        <a:pt x="21320" y="14182"/>
                      </a:cubicBezTo>
                      <a:cubicBezTo>
                        <a:pt x="21334" y="14183"/>
                        <a:pt x="21349" y="14183"/>
                        <a:pt x="21363" y="14185"/>
                      </a:cubicBezTo>
                      <a:cubicBezTo>
                        <a:pt x="21383" y="14186"/>
                        <a:pt x="21398" y="14195"/>
                        <a:pt x="21404" y="14214"/>
                      </a:cubicBezTo>
                      <a:cubicBezTo>
                        <a:pt x="21413" y="14238"/>
                        <a:pt x="21422" y="14262"/>
                        <a:pt x="21430" y="14285"/>
                      </a:cubicBezTo>
                      <a:cubicBezTo>
                        <a:pt x="22019" y="15947"/>
                        <a:pt x="22607" y="17610"/>
                        <a:pt x="23196" y="19272"/>
                      </a:cubicBezTo>
                      <a:cubicBezTo>
                        <a:pt x="24077" y="21763"/>
                        <a:pt x="24959" y="24255"/>
                        <a:pt x="25841" y="26746"/>
                      </a:cubicBezTo>
                      <a:cubicBezTo>
                        <a:pt x="25866" y="26819"/>
                        <a:pt x="25892" y="26894"/>
                        <a:pt x="25920" y="26968"/>
                      </a:cubicBezTo>
                      <a:cubicBezTo>
                        <a:pt x="25929" y="26992"/>
                        <a:pt x="25938" y="27002"/>
                        <a:pt x="25952" y="27002"/>
                      </a:cubicBezTo>
                      <a:cubicBezTo>
                        <a:pt x="25959" y="27002"/>
                        <a:pt x="25966" y="27000"/>
                        <a:pt x="25976" y="26996"/>
                      </a:cubicBezTo>
                      <a:cubicBezTo>
                        <a:pt x="26010" y="26982"/>
                        <a:pt x="26042" y="26966"/>
                        <a:pt x="26074" y="26951"/>
                      </a:cubicBezTo>
                      <a:cubicBezTo>
                        <a:pt x="26381" y="26808"/>
                        <a:pt x="26690" y="26674"/>
                        <a:pt x="27008" y="26560"/>
                      </a:cubicBezTo>
                      <a:cubicBezTo>
                        <a:pt x="27073" y="26536"/>
                        <a:pt x="27138" y="26520"/>
                        <a:pt x="27203" y="26498"/>
                      </a:cubicBezTo>
                      <a:cubicBezTo>
                        <a:pt x="27239" y="26486"/>
                        <a:pt x="27274" y="26480"/>
                        <a:pt x="27310" y="26480"/>
                      </a:cubicBezTo>
                      <a:cubicBezTo>
                        <a:pt x="27331" y="26480"/>
                        <a:pt x="27353" y="26482"/>
                        <a:pt x="27374" y="26486"/>
                      </a:cubicBezTo>
                      <a:cubicBezTo>
                        <a:pt x="27511" y="26510"/>
                        <a:pt x="27648" y="26540"/>
                        <a:pt x="27781" y="26587"/>
                      </a:cubicBezTo>
                      <a:cubicBezTo>
                        <a:pt x="27790" y="26592"/>
                        <a:pt x="27800" y="26595"/>
                        <a:pt x="27808" y="26609"/>
                      </a:cubicBezTo>
                      <a:cubicBezTo>
                        <a:pt x="27764" y="26607"/>
                        <a:pt x="27719" y="26607"/>
                        <a:pt x="27675" y="26601"/>
                      </a:cubicBezTo>
                      <a:cubicBezTo>
                        <a:pt x="27623" y="26593"/>
                        <a:pt x="27572" y="26590"/>
                        <a:pt x="27521" y="26590"/>
                      </a:cubicBezTo>
                      <a:cubicBezTo>
                        <a:pt x="27376" y="26590"/>
                        <a:pt x="27234" y="26619"/>
                        <a:pt x="27094" y="26672"/>
                      </a:cubicBezTo>
                      <a:cubicBezTo>
                        <a:pt x="26856" y="26762"/>
                        <a:pt x="26626" y="26872"/>
                        <a:pt x="26401" y="26995"/>
                      </a:cubicBezTo>
                      <a:cubicBezTo>
                        <a:pt x="26325" y="27036"/>
                        <a:pt x="26251" y="27080"/>
                        <a:pt x="26175" y="27122"/>
                      </a:cubicBezTo>
                      <a:cubicBezTo>
                        <a:pt x="26156" y="27133"/>
                        <a:pt x="26137" y="27143"/>
                        <a:pt x="26122" y="27157"/>
                      </a:cubicBezTo>
                      <a:cubicBezTo>
                        <a:pt x="26076" y="27195"/>
                        <a:pt x="26063" y="27262"/>
                        <a:pt x="26094" y="27313"/>
                      </a:cubicBezTo>
                      <a:cubicBezTo>
                        <a:pt x="26115" y="27348"/>
                        <a:pt x="26156" y="27370"/>
                        <a:pt x="26198" y="27370"/>
                      </a:cubicBezTo>
                      <a:cubicBezTo>
                        <a:pt x="26211" y="27370"/>
                        <a:pt x="26224" y="27368"/>
                        <a:pt x="26236" y="27363"/>
                      </a:cubicBezTo>
                      <a:cubicBezTo>
                        <a:pt x="26266" y="27352"/>
                        <a:pt x="26293" y="27334"/>
                        <a:pt x="26320" y="27317"/>
                      </a:cubicBezTo>
                      <a:cubicBezTo>
                        <a:pt x="26574" y="27173"/>
                        <a:pt x="26830" y="27036"/>
                        <a:pt x="27100" y="26928"/>
                      </a:cubicBezTo>
                      <a:cubicBezTo>
                        <a:pt x="27140" y="26913"/>
                        <a:pt x="27181" y="26899"/>
                        <a:pt x="27221" y="26884"/>
                      </a:cubicBezTo>
                      <a:cubicBezTo>
                        <a:pt x="27314" y="26848"/>
                        <a:pt x="27407" y="26832"/>
                        <a:pt x="27503" y="26832"/>
                      </a:cubicBezTo>
                      <a:cubicBezTo>
                        <a:pt x="27539" y="26832"/>
                        <a:pt x="27576" y="26834"/>
                        <a:pt x="27612" y="26839"/>
                      </a:cubicBezTo>
                      <a:cubicBezTo>
                        <a:pt x="27745" y="26854"/>
                        <a:pt x="27878" y="26859"/>
                        <a:pt x="28011" y="26869"/>
                      </a:cubicBezTo>
                      <a:cubicBezTo>
                        <a:pt x="28165" y="26879"/>
                        <a:pt x="28319" y="26890"/>
                        <a:pt x="28474" y="26896"/>
                      </a:cubicBezTo>
                      <a:cubicBezTo>
                        <a:pt x="28580" y="26902"/>
                        <a:pt x="28678" y="26926"/>
                        <a:pt x="28767" y="26987"/>
                      </a:cubicBezTo>
                      <a:cubicBezTo>
                        <a:pt x="28845" y="27038"/>
                        <a:pt x="28926" y="27085"/>
                        <a:pt x="28993" y="27152"/>
                      </a:cubicBezTo>
                      <a:cubicBezTo>
                        <a:pt x="29003" y="27162"/>
                        <a:pt x="29014" y="27173"/>
                        <a:pt x="29023" y="27183"/>
                      </a:cubicBezTo>
                      <a:cubicBezTo>
                        <a:pt x="29085" y="27254"/>
                        <a:pt x="29078" y="27271"/>
                        <a:pt x="28989" y="27290"/>
                      </a:cubicBezTo>
                      <a:cubicBezTo>
                        <a:pt x="28912" y="27305"/>
                        <a:pt x="28835" y="27309"/>
                        <a:pt x="28758" y="27309"/>
                      </a:cubicBezTo>
                      <a:cubicBezTo>
                        <a:pt x="28710" y="27309"/>
                        <a:pt x="28662" y="27307"/>
                        <a:pt x="28613" y="27306"/>
                      </a:cubicBezTo>
                      <a:cubicBezTo>
                        <a:pt x="28351" y="27301"/>
                        <a:pt x="28089" y="27294"/>
                        <a:pt x="27827" y="27281"/>
                      </a:cubicBezTo>
                      <a:cubicBezTo>
                        <a:pt x="27814" y="27281"/>
                        <a:pt x="27801" y="27280"/>
                        <a:pt x="27788" y="27280"/>
                      </a:cubicBezTo>
                      <a:cubicBezTo>
                        <a:pt x="27648" y="27280"/>
                        <a:pt x="27517" y="27315"/>
                        <a:pt x="27390" y="27374"/>
                      </a:cubicBezTo>
                      <a:cubicBezTo>
                        <a:pt x="27149" y="27486"/>
                        <a:pt x="26914" y="27614"/>
                        <a:pt x="26684" y="27745"/>
                      </a:cubicBezTo>
                      <a:cubicBezTo>
                        <a:pt x="26605" y="27789"/>
                        <a:pt x="26529" y="27836"/>
                        <a:pt x="26452" y="27881"/>
                      </a:cubicBezTo>
                      <a:cubicBezTo>
                        <a:pt x="26436" y="27890"/>
                        <a:pt x="26418" y="27896"/>
                        <a:pt x="26415" y="27925"/>
                      </a:cubicBezTo>
                      <a:cubicBezTo>
                        <a:pt x="26494" y="27940"/>
                        <a:pt x="26574" y="27957"/>
                        <a:pt x="26653" y="27972"/>
                      </a:cubicBezTo>
                      <a:cubicBezTo>
                        <a:pt x="26826" y="28005"/>
                        <a:pt x="26996" y="28053"/>
                        <a:pt x="27157" y="28123"/>
                      </a:cubicBezTo>
                      <a:cubicBezTo>
                        <a:pt x="27223" y="28152"/>
                        <a:pt x="27288" y="28184"/>
                        <a:pt x="27345" y="28229"/>
                      </a:cubicBezTo>
                      <a:cubicBezTo>
                        <a:pt x="27369" y="28249"/>
                        <a:pt x="27392" y="28272"/>
                        <a:pt x="27412" y="28298"/>
                      </a:cubicBezTo>
                      <a:cubicBezTo>
                        <a:pt x="27436" y="28327"/>
                        <a:pt x="27426" y="28352"/>
                        <a:pt x="27391" y="28361"/>
                      </a:cubicBezTo>
                      <a:cubicBezTo>
                        <a:pt x="27334" y="28375"/>
                        <a:pt x="27278" y="28380"/>
                        <a:pt x="27220" y="28382"/>
                      </a:cubicBezTo>
                      <a:cubicBezTo>
                        <a:pt x="27197" y="28382"/>
                        <a:pt x="27173" y="28383"/>
                        <a:pt x="27150" y="28383"/>
                      </a:cubicBezTo>
                      <a:cubicBezTo>
                        <a:pt x="27004" y="28383"/>
                        <a:pt x="26859" y="28370"/>
                        <a:pt x="26714" y="28353"/>
                      </a:cubicBezTo>
                      <a:cubicBezTo>
                        <a:pt x="26529" y="28332"/>
                        <a:pt x="26344" y="28308"/>
                        <a:pt x="26160" y="28275"/>
                      </a:cubicBezTo>
                      <a:cubicBezTo>
                        <a:pt x="25482" y="28152"/>
                        <a:pt x="24968" y="27795"/>
                        <a:pt x="24640" y="27187"/>
                      </a:cubicBezTo>
                      <a:cubicBezTo>
                        <a:pt x="24457" y="26848"/>
                        <a:pt x="24288" y="26503"/>
                        <a:pt x="24113" y="26160"/>
                      </a:cubicBezTo>
                      <a:cubicBezTo>
                        <a:pt x="23595" y="25139"/>
                        <a:pt x="23077" y="24117"/>
                        <a:pt x="22559" y="23093"/>
                      </a:cubicBezTo>
                      <a:cubicBezTo>
                        <a:pt x="22198" y="22379"/>
                        <a:pt x="21836" y="21664"/>
                        <a:pt x="21475" y="20950"/>
                      </a:cubicBezTo>
                      <a:cubicBezTo>
                        <a:pt x="20976" y="19962"/>
                        <a:pt x="20477" y="18975"/>
                        <a:pt x="19977" y="17988"/>
                      </a:cubicBezTo>
                      <a:cubicBezTo>
                        <a:pt x="19613" y="17267"/>
                        <a:pt x="19249" y="16546"/>
                        <a:pt x="18884" y="15823"/>
                      </a:cubicBezTo>
                      <a:cubicBezTo>
                        <a:pt x="18826" y="15707"/>
                        <a:pt x="18768" y="15593"/>
                        <a:pt x="18710" y="15477"/>
                      </a:cubicBezTo>
                      <a:cubicBezTo>
                        <a:pt x="18679" y="15415"/>
                        <a:pt x="18678" y="15414"/>
                        <a:pt x="18725" y="15367"/>
                      </a:cubicBezTo>
                      <a:cubicBezTo>
                        <a:pt x="18929" y="15162"/>
                        <a:pt x="19148" y="14977"/>
                        <a:pt x="19382" y="14809"/>
                      </a:cubicBezTo>
                      <a:cubicBezTo>
                        <a:pt x="19668" y="14607"/>
                        <a:pt x="19971" y="14439"/>
                        <a:pt x="20303" y="14322"/>
                      </a:cubicBezTo>
                      <a:cubicBezTo>
                        <a:pt x="20576" y="14226"/>
                        <a:pt x="20855" y="14176"/>
                        <a:pt x="21142" y="14176"/>
                      </a:cubicBezTo>
                      <a:close/>
                      <a:moveTo>
                        <a:pt x="20582" y="1"/>
                      </a:moveTo>
                      <a:cubicBezTo>
                        <a:pt x="20497" y="1"/>
                        <a:pt x="20411" y="1"/>
                        <a:pt x="20323" y="2"/>
                      </a:cubicBezTo>
                      <a:lnTo>
                        <a:pt x="20250" y="17"/>
                      </a:lnTo>
                      <a:cubicBezTo>
                        <a:pt x="20021" y="64"/>
                        <a:pt x="19862" y="196"/>
                        <a:pt x="19763" y="404"/>
                      </a:cubicBezTo>
                      <a:cubicBezTo>
                        <a:pt x="19696" y="541"/>
                        <a:pt x="19657" y="687"/>
                        <a:pt x="19634" y="836"/>
                      </a:cubicBezTo>
                      <a:cubicBezTo>
                        <a:pt x="19599" y="1077"/>
                        <a:pt x="19604" y="1316"/>
                        <a:pt x="19651" y="1555"/>
                      </a:cubicBezTo>
                      <a:cubicBezTo>
                        <a:pt x="19653" y="1565"/>
                        <a:pt x="19653" y="1577"/>
                        <a:pt x="19655" y="1587"/>
                      </a:cubicBezTo>
                      <a:cubicBezTo>
                        <a:pt x="19655" y="1590"/>
                        <a:pt x="19652" y="1593"/>
                        <a:pt x="19651" y="1598"/>
                      </a:cubicBezTo>
                      <a:cubicBezTo>
                        <a:pt x="19645" y="1603"/>
                        <a:pt x="19640" y="1605"/>
                        <a:pt x="19635" y="1605"/>
                      </a:cubicBezTo>
                      <a:cubicBezTo>
                        <a:pt x="19625" y="1605"/>
                        <a:pt x="19615" y="1597"/>
                        <a:pt x="19605" y="1591"/>
                      </a:cubicBezTo>
                      <a:cubicBezTo>
                        <a:pt x="19229" y="1390"/>
                        <a:pt x="18831" y="1248"/>
                        <a:pt x="18414" y="1160"/>
                      </a:cubicBezTo>
                      <a:cubicBezTo>
                        <a:pt x="18182" y="1111"/>
                        <a:pt x="17947" y="1078"/>
                        <a:pt x="17711" y="1059"/>
                      </a:cubicBezTo>
                      <a:cubicBezTo>
                        <a:pt x="17563" y="1049"/>
                        <a:pt x="17414" y="1041"/>
                        <a:pt x="17265" y="1041"/>
                      </a:cubicBezTo>
                      <a:cubicBezTo>
                        <a:pt x="17227" y="1041"/>
                        <a:pt x="17189" y="1042"/>
                        <a:pt x="17150" y="1043"/>
                      </a:cubicBezTo>
                      <a:cubicBezTo>
                        <a:pt x="16942" y="1049"/>
                        <a:pt x="16735" y="1067"/>
                        <a:pt x="16527" y="1095"/>
                      </a:cubicBezTo>
                      <a:cubicBezTo>
                        <a:pt x="16363" y="1118"/>
                        <a:pt x="16201" y="1138"/>
                        <a:pt x="16038" y="1169"/>
                      </a:cubicBezTo>
                      <a:cubicBezTo>
                        <a:pt x="15472" y="1280"/>
                        <a:pt x="14940" y="1480"/>
                        <a:pt x="14462" y="1807"/>
                      </a:cubicBezTo>
                      <a:cubicBezTo>
                        <a:pt x="13819" y="2245"/>
                        <a:pt x="13369" y="2838"/>
                        <a:pt x="13078" y="3557"/>
                      </a:cubicBezTo>
                      <a:cubicBezTo>
                        <a:pt x="12970" y="3824"/>
                        <a:pt x="12892" y="4100"/>
                        <a:pt x="12845" y="4384"/>
                      </a:cubicBezTo>
                      <a:cubicBezTo>
                        <a:pt x="12835" y="4449"/>
                        <a:pt x="12829" y="4512"/>
                        <a:pt x="12821" y="4577"/>
                      </a:cubicBezTo>
                      <a:cubicBezTo>
                        <a:pt x="12808" y="4682"/>
                        <a:pt x="12854" y="4757"/>
                        <a:pt x="12945" y="4806"/>
                      </a:cubicBezTo>
                      <a:cubicBezTo>
                        <a:pt x="13008" y="4841"/>
                        <a:pt x="13078" y="4857"/>
                        <a:pt x="13143" y="4885"/>
                      </a:cubicBezTo>
                      <a:cubicBezTo>
                        <a:pt x="13163" y="4911"/>
                        <a:pt x="13147" y="4934"/>
                        <a:pt x="13144" y="4959"/>
                      </a:cubicBezTo>
                      <a:cubicBezTo>
                        <a:pt x="13085" y="5390"/>
                        <a:pt x="13014" y="5819"/>
                        <a:pt x="12943" y="6247"/>
                      </a:cubicBezTo>
                      <a:cubicBezTo>
                        <a:pt x="12937" y="6289"/>
                        <a:pt x="12917" y="6318"/>
                        <a:pt x="12886" y="6346"/>
                      </a:cubicBezTo>
                      <a:cubicBezTo>
                        <a:pt x="12544" y="6659"/>
                        <a:pt x="12423" y="7053"/>
                        <a:pt x="12461" y="7505"/>
                      </a:cubicBezTo>
                      <a:cubicBezTo>
                        <a:pt x="12476" y="7664"/>
                        <a:pt x="12514" y="7817"/>
                        <a:pt x="12574" y="7963"/>
                      </a:cubicBezTo>
                      <a:cubicBezTo>
                        <a:pt x="12589" y="7997"/>
                        <a:pt x="12590" y="8029"/>
                        <a:pt x="12582" y="8067"/>
                      </a:cubicBezTo>
                      <a:cubicBezTo>
                        <a:pt x="12447" y="8652"/>
                        <a:pt x="12298" y="9232"/>
                        <a:pt x="12081" y="9793"/>
                      </a:cubicBezTo>
                      <a:cubicBezTo>
                        <a:pt x="12015" y="9967"/>
                        <a:pt x="11938" y="10138"/>
                        <a:pt x="11840" y="10298"/>
                      </a:cubicBezTo>
                      <a:cubicBezTo>
                        <a:pt x="11768" y="10416"/>
                        <a:pt x="11687" y="10524"/>
                        <a:pt x="11567" y="10599"/>
                      </a:cubicBezTo>
                      <a:cubicBezTo>
                        <a:pt x="11537" y="10616"/>
                        <a:pt x="11511" y="10644"/>
                        <a:pt x="11487" y="10670"/>
                      </a:cubicBezTo>
                      <a:cubicBezTo>
                        <a:pt x="11410" y="10764"/>
                        <a:pt x="11418" y="10877"/>
                        <a:pt x="11506" y="10960"/>
                      </a:cubicBezTo>
                      <a:cubicBezTo>
                        <a:pt x="11548" y="11001"/>
                        <a:pt x="11598" y="11029"/>
                        <a:pt x="11651" y="11050"/>
                      </a:cubicBezTo>
                      <a:cubicBezTo>
                        <a:pt x="11767" y="11101"/>
                        <a:pt x="11890" y="11131"/>
                        <a:pt x="12013" y="11155"/>
                      </a:cubicBezTo>
                      <a:cubicBezTo>
                        <a:pt x="12269" y="11206"/>
                        <a:pt x="12529" y="11240"/>
                        <a:pt x="12790" y="11270"/>
                      </a:cubicBezTo>
                      <a:cubicBezTo>
                        <a:pt x="13083" y="11302"/>
                        <a:pt x="13378" y="11322"/>
                        <a:pt x="13672" y="11345"/>
                      </a:cubicBezTo>
                      <a:cubicBezTo>
                        <a:pt x="13794" y="11355"/>
                        <a:pt x="13915" y="11363"/>
                        <a:pt x="14037" y="11368"/>
                      </a:cubicBezTo>
                      <a:cubicBezTo>
                        <a:pt x="14418" y="11385"/>
                        <a:pt x="14798" y="11401"/>
                        <a:pt x="15179" y="11417"/>
                      </a:cubicBezTo>
                      <a:cubicBezTo>
                        <a:pt x="15366" y="11425"/>
                        <a:pt x="15552" y="11430"/>
                        <a:pt x="15740" y="11436"/>
                      </a:cubicBezTo>
                      <a:cubicBezTo>
                        <a:pt x="15757" y="11437"/>
                        <a:pt x="15775" y="11439"/>
                        <a:pt x="15790" y="11440"/>
                      </a:cubicBezTo>
                      <a:cubicBezTo>
                        <a:pt x="15793" y="11451"/>
                        <a:pt x="15798" y="11457"/>
                        <a:pt x="15798" y="11463"/>
                      </a:cubicBezTo>
                      <a:cubicBezTo>
                        <a:pt x="15792" y="11519"/>
                        <a:pt x="15809" y="11586"/>
                        <a:pt x="15772" y="11630"/>
                      </a:cubicBezTo>
                      <a:cubicBezTo>
                        <a:pt x="15735" y="11673"/>
                        <a:pt x="15665" y="11666"/>
                        <a:pt x="15611" y="11677"/>
                      </a:cubicBezTo>
                      <a:cubicBezTo>
                        <a:pt x="15365" y="11732"/>
                        <a:pt x="15118" y="11780"/>
                        <a:pt x="14874" y="11838"/>
                      </a:cubicBezTo>
                      <a:cubicBezTo>
                        <a:pt x="14236" y="11991"/>
                        <a:pt x="13701" y="12314"/>
                        <a:pt x="13266" y="12806"/>
                      </a:cubicBezTo>
                      <a:cubicBezTo>
                        <a:pt x="13221" y="12857"/>
                        <a:pt x="13174" y="12905"/>
                        <a:pt x="13121" y="12949"/>
                      </a:cubicBezTo>
                      <a:cubicBezTo>
                        <a:pt x="12938" y="13100"/>
                        <a:pt x="12777" y="13277"/>
                        <a:pt x="12609" y="13443"/>
                      </a:cubicBezTo>
                      <a:cubicBezTo>
                        <a:pt x="12262" y="13787"/>
                        <a:pt x="11918" y="14136"/>
                        <a:pt x="11569" y="14479"/>
                      </a:cubicBezTo>
                      <a:cubicBezTo>
                        <a:pt x="11058" y="14983"/>
                        <a:pt x="10540" y="15482"/>
                        <a:pt x="10014" y="15973"/>
                      </a:cubicBezTo>
                      <a:cubicBezTo>
                        <a:pt x="9136" y="16794"/>
                        <a:pt x="8237" y="17590"/>
                        <a:pt x="7304" y="18348"/>
                      </a:cubicBezTo>
                      <a:cubicBezTo>
                        <a:pt x="7276" y="18370"/>
                        <a:pt x="7250" y="18392"/>
                        <a:pt x="7220" y="18412"/>
                      </a:cubicBezTo>
                      <a:cubicBezTo>
                        <a:pt x="7152" y="18461"/>
                        <a:pt x="7098" y="18485"/>
                        <a:pt x="7049" y="18485"/>
                      </a:cubicBezTo>
                      <a:cubicBezTo>
                        <a:pt x="6988" y="18485"/>
                        <a:pt x="6934" y="18447"/>
                        <a:pt x="6870" y="18370"/>
                      </a:cubicBezTo>
                      <a:cubicBezTo>
                        <a:pt x="6846" y="18344"/>
                        <a:pt x="6825" y="18314"/>
                        <a:pt x="6804" y="18284"/>
                      </a:cubicBezTo>
                      <a:cubicBezTo>
                        <a:pt x="6031" y="17230"/>
                        <a:pt x="5352" y="16118"/>
                        <a:pt x="4769" y="14948"/>
                      </a:cubicBezTo>
                      <a:cubicBezTo>
                        <a:pt x="4593" y="14594"/>
                        <a:pt x="4424" y="14238"/>
                        <a:pt x="4255" y="13879"/>
                      </a:cubicBezTo>
                      <a:cubicBezTo>
                        <a:pt x="4155" y="13664"/>
                        <a:pt x="4090" y="13436"/>
                        <a:pt x="4035" y="13205"/>
                      </a:cubicBezTo>
                      <a:cubicBezTo>
                        <a:pt x="3962" y="12897"/>
                        <a:pt x="3872" y="12594"/>
                        <a:pt x="3751" y="12302"/>
                      </a:cubicBezTo>
                      <a:cubicBezTo>
                        <a:pt x="3705" y="12189"/>
                        <a:pt x="3652" y="12078"/>
                        <a:pt x="3586" y="11975"/>
                      </a:cubicBezTo>
                      <a:cubicBezTo>
                        <a:pt x="3515" y="11863"/>
                        <a:pt x="3426" y="11776"/>
                        <a:pt x="3306" y="11714"/>
                      </a:cubicBezTo>
                      <a:cubicBezTo>
                        <a:pt x="3057" y="11586"/>
                        <a:pt x="2812" y="11452"/>
                        <a:pt x="2555" y="11339"/>
                      </a:cubicBezTo>
                      <a:cubicBezTo>
                        <a:pt x="2457" y="11297"/>
                        <a:pt x="2356" y="11258"/>
                        <a:pt x="2251" y="11234"/>
                      </a:cubicBezTo>
                      <a:cubicBezTo>
                        <a:pt x="2219" y="11226"/>
                        <a:pt x="2187" y="11222"/>
                        <a:pt x="2156" y="11222"/>
                      </a:cubicBezTo>
                      <a:cubicBezTo>
                        <a:pt x="2145" y="11222"/>
                        <a:pt x="2133" y="11223"/>
                        <a:pt x="2122" y="11224"/>
                      </a:cubicBezTo>
                      <a:cubicBezTo>
                        <a:pt x="2017" y="11235"/>
                        <a:pt x="1949" y="11327"/>
                        <a:pt x="1970" y="11431"/>
                      </a:cubicBezTo>
                      <a:cubicBezTo>
                        <a:pt x="1984" y="11492"/>
                        <a:pt x="2012" y="11545"/>
                        <a:pt x="2047" y="11596"/>
                      </a:cubicBezTo>
                      <a:cubicBezTo>
                        <a:pt x="2100" y="11673"/>
                        <a:pt x="2160" y="11745"/>
                        <a:pt x="2223" y="11815"/>
                      </a:cubicBezTo>
                      <a:cubicBezTo>
                        <a:pt x="2292" y="11889"/>
                        <a:pt x="2364" y="11960"/>
                        <a:pt x="2432" y="12033"/>
                      </a:cubicBezTo>
                      <a:cubicBezTo>
                        <a:pt x="2452" y="12053"/>
                        <a:pt x="2479" y="12068"/>
                        <a:pt x="2487" y="12096"/>
                      </a:cubicBezTo>
                      <a:cubicBezTo>
                        <a:pt x="2481" y="12106"/>
                        <a:pt x="2474" y="12108"/>
                        <a:pt x="2466" y="12108"/>
                      </a:cubicBezTo>
                      <a:cubicBezTo>
                        <a:pt x="2460" y="12108"/>
                        <a:pt x="2454" y="12107"/>
                        <a:pt x="2449" y="12107"/>
                      </a:cubicBezTo>
                      <a:cubicBezTo>
                        <a:pt x="2154" y="12061"/>
                        <a:pt x="1863" y="12001"/>
                        <a:pt x="1583" y="11893"/>
                      </a:cubicBezTo>
                      <a:cubicBezTo>
                        <a:pt x="1489" y="11857"/>
                        <a:pt x="1399" y="11815"/>
                        <a:pt x="1311" y="11765"/>
                      </a:cubicBezTo>
                      <a:cubicBezTo>
                        <a:pt x="1248" y="11729"/>
                        <a:pt x="1190" y="11687"/>
                        <a:pt x="1138" y="11637"/>
                      </a:cubicBezTo>
                      <a:cubicBezTo>
                        <a:pt x="942" y="11458"/>
                        <a:pt x="734" y="11290"/>
                        <a:pt x="514" y="11140"/>
                      </a:cubicBezTo>
                      <a:cubicBezTo>
                        <a:pt x="452" y="11097"/>
                        <a:pt x="388" y="11059"/>
                        <a:pt x="322" y="11021"/>
                      </a:cubicBezTo>
                      <a:cubicBezTo>
                        <a:pt x="291" y="11004"/>
                        <a:pt x="256" y="10991"/>
                        <a:pt x="223" y="10982"/>
                      </a:cubicBezTo>
                      <a:cubicBezTo>
                        <a:pt x="202" y="10977"/>
                        <a:pt x="184" y="10974"/>
                        <a:pt x="167" y="10974"/>
                      </a:cubicBezTo>
                      <a:cubicBezTo>
                        <a:pt x="114" y="10974"/>
                        <a:pt x="76" y="11001"/>
                        <a:pt x="44" y="11059"/>
                      </a:cubicBezTo>
                      <a:cubicBezTo>
                        <a:pt x="35" y="11075"/>
                        <a:pt x="31" y="11097"/>
                        <a:pt x="10" y="11097"/>
                      </a:cubicBezTo>
                      <a:cubicBezTo>
                        <a:pt x="7" y="11097"/>
                        <a:pt x="4" y="11096"/>
                        <a:pt x="1" y="11095"/>
                      </a:cubicBezTo>
                      <a:lnTo>
                        <a:pt x="1" y="11225"/>
                      </a:lnTo>
                      <a:cubicBezTo>
                        <a:pt x="30" y="11234"/>
                        <a:pt x="34" y="11258"/>
                        <a:pt x="41" y="11283"/>
                      </a:cubicBezTo>
                      <a:cubicBezTo>
                        <a:pt x="57" y="11353"/>
                        <a:pt x="70" y="11425"/>
                        <a:pt x="95" y="11492"/>
                      </a:cubicBezTo>
                      <a:cubicBezTo>
                        <a:pt x="261" y="11965"/>
                        <a:pt x="486" y="12409"/>
                        <a:pt x="779" y="12818"/>
                      </a:cubicBezTo>
                      <a:cubicBezTo>
                        <a:pt x="901" y="12990"/>
                        <a:pt x="1051" y="13134"/>
                        <a:pt x="1232" y="13242"/>
                      </a:cubicBezTo>
                      <a:cubicBezTo>
                        <a:pt x="1313" y="13289"/>
                        <a:pt x="1393" y="13338"/>
                        <a:pt x="1474" y="13382"/>
                      </a:cubicBezTo>
                      <a:cubicBezTo>
                        <a:pt x="1646" y="13479"/>
                        <a:pt x="1825" y="13565"/>
                        <a:pt x="2005" y="13643"/>
                      </a:cubicBezTo>
                      <a:cubicBezTo>
                        <a:pt x="2048" y="13663"/>
                        <a:pt x="2076" y="13688"/>
                        <a:pt x="2086" y="13735"/>
                      </a:cubicBezTo>
                      <a:cubicBezTo>
                        <a:pt x="2088" y="13745"/>
                        <a:pt x="2092" y="13755"/>
                        <a:pt x="2095" y="13765"/>
                      </a:cubicBezTo>
                      <a:cubicBezTo>
                        <a:pt x="2304" y="14418"/>
                        <a:pt x="2509" y="15073"/>
                        <a:pt x="2723" y="15725"/>
                      </a:cubicBezTo>
                      <a:cubicBezTo>
                        <a:pt x="3002" y="16582"/>
                        <a:pt x="3299" y="17432"/>
                        <a:pt x="3626" y="18273"/>
                      </a:cubicBezTo>
                      <a:cubicBezTo>
                        <a:pt x="3817" y="18761"/>
                        <a:pt x="4018" y="19246"/>
                        <a:pt x="4252" y="19715"/>
                      </a:cubicBezTo>
                      <a:cubicBezTo>
                        <a:pt x="4429" y="20070"/>
                        <a:pt x="4638" y="20404"/>
                        <a:pt x="4901" y="20703"/>
                      </a:cubicBezTo>
                      <a:cubicBezTo>
                        <a:pt x="5156" y="20992"/>
                        <a:pt x="5441" y="21240"/>
                        <a:pt x="5782" y="21422"/>
                      </a:cubicBezTo>
                      <a:cubicBezTo>
                        <a:pt x="6106" y="21595"/>
                        <a:pt x="6454" y="21687"/>
                        <a:pt x="6822" y="21687"/>
                      </a:cubicBezTo>
                      <a:cubicBezTo>
                        <a:pt x="6830" y="21687"/>
                        <a:pt x="6838" y="21687"/>
                        <a:pt x="6846" y="21687"/>
                      </a:cubicBezTo>
                      <a:cubicBezTo>
                        <a:pt x="7097" y="21685"/>
                        <a:pt x="7339" y="21640"/>
                        <a:pt x="7578" y="21569"/>
                      </a:cubicBezTo>
                      <a:cubicBezTo>
                        <a:pt x="7896" y="21475"/>
                        <a:pt x="8196" y="21337"/>
                        <a:pt x="8490" y="21187"/>
                      </a:cubicBezTo>
                      <a:cubicBezTo>
                        <a:pt x="9059" y="20894"/>
                        <a:pt x="9597" y="20547"/>
                        <a:pt x="10116" y="20173"/>
                      </a:cubicBezTo>
                      <a:cubicBezTo>
                        <a:pt x="10710" y="19744"/>
                        <a:pt x="11277" y="19278"/>
                        <a:pt x="11834" y="18800"/>
                      </a:cubicBezTo>
                      <a:cubicBezTo>
                        <a:pt x="12205" y="18482"/>
                        <a:pt x="12574" y="18161"/>
                        <a:pt x="12945" y="17842"/>
                      </a:cubicBezTo>
                      <a:cubicBezTo>
                        <a:pt x="12975" y="17816"/>
                        <a:pt x="13005" y="17790"/>
                        <a:pt x="13036" y="17766"/>
                      </a:cubicBezTo>
                      <a:cubicBezTo>
                        <a:pt x="13039" y="17763"/>
                        <a:pt x="13043" y="17762"/>
                        <a:pt x="13046" y="17762"/>
                      </a:cubicBezTo>
                      <a:cubicBezTo>
                        <a:pt x="13054" y="17762"/>
                        <a:pt x="13061" y="17767"/>
                        <a:pt x="13063" y="17774"/>
                      </a:cubicBezTo>
                      <a:cubicBezTo>
                        <a:pt x="13071" y="17790"/>
                        <a:pt x="13073" y="17809"/>
                        <a:pt x="13078" y="17825"/>
                      </a:cubicBezTo>
                      <a:cubicBezTo>
                        <a:pt x="13221" y="18337"/>
                        <a:pt x="13364" y="18849"/>
                        <a:pt x="13504" y="19361"/>
                      </a:cubicBezTo>
                      <a:cubicBezTo>
                        <a:pt x="13554" y="19540"/>
                        <a:pt x="13602" y="19721"/>
                        <a:pt x="13657" y="19900"/>
                      </a:cubicBezTo>
                      <a:cubicBezTo>
                        <a:pt x="13670" y="19942"/>
                        <a:pt x="13668" y="19971"/>
                        <a:pt x="13647" y="20008"/>
                      </a:cubicBezTo>
                      <a:cubicBezTo>
                        <a:pt x="13513" y="20229"/>
                        <a:pt x="13391" y="20457"/>
                        <a:pt x="13277" y="20689"/>
                      </a:cubicBezTo>
                      <a:cubicBezTo>
                        <a:pt x="12878" y="21501"/>
                        <a:pt x="12583" y="22352"/>
                        <a:pt x="12364" y="23229"/>
                      </a:cubicBezTo>
                      <a:cubicBezTo>
                        <a:pt x="12261" y="23636"/>
                        <a:pt x="12178" y="24048"/>
                        <a:pt x="12110" y="24463"/>
                      </a:cubicBezTo>
                      <a:cubicBezTo>
                        <a:pt x="12062" y="24750"/>
                        <a:pt x="12021" y="25037"/>
                        <a:pt x="11994" y="25328"/>
                      </a:cubicBezTo>
                      <a:cubicBezTo>
                        <a:pt x="11979" y="25485"/>
                        <a:pt x="11963" y="25642"/>
                        <a:pt x="11949" y="25800"/>
                      </a:cubicBezTo>
                      <a:cubicBezTo>
                        <a:pt x="11923" y="26085"/>
                        <a:pt x="11892" y="26372"/>
                        <a:pt x="11872" y="26659"/>
                      </a:cubicBezTo>
                      <a:cubicBezTo>
                        <a:pt x="11845" y="27058"/>
                        <a:pt x="11823" y="27456"/>
                        <a:pt x="11808" y="27855"/>
                      </a:cubicBezTo>
                      <a:cubicBezTo>
                        <a:pt x="11788" y="28398"/>
                        <a:pt x="11777" y="28941"/>
                        <a:pt x="11778" y="29483"/>
                      </a:cubicBezTo>
                      <a:cubicBezTo>
                        <a:pt x="11779" y="30052"/>
                        <a:pt x="11780" y="30621"/>
                        <a:pt x="11795" y="31187"/>
                      </a:cubicBezTo>
                      <a:cubicBezTo>
                        <a:pt x="11816" y="31960"/>
                        <a:pt x="11841" y="32732"/>
                        <a:pt x="11885" y="33505"/>
                      </a:cubicBezTo>
                      <a:cubicBezTo>
                        <a:pt x="11910" y="33942"/>
                        <a:pt x="11934" y="34382"/>
                        <a:pt x="11958" y="34819"/>
                      </a:cubicBezTo>
                      <a:cubicBezTo>
                        <a:pt x="11964" y="34944"/>
                        <a:pt x="11974" y="35070"/>
                        <a:pt x="11983" y="35196"/>
                      </a:cubicBezTo>
                      <a:cubicBezTo>
                        <a:pt x="12002" y="35466"/>
                        <a:pt x="12021" y="35734"/>
                        <a:pt x="12041" y="36004"/>
                      </a:cubicBezTo>
                      <a:cubicBezTo>
                        <a:pt x="12057" y="36219"/>
                        <a:pt x="12074" y="36433"/>
                        <a:pt x="12091" y="36648"/>
                      </a:cubicBezTo>
                      <a:cubicBezTo>
                        <a:pt x="12110" y="36882"/>
                        <a:pt x="12129" y="37114"/>
                        <a:pt x="12149" y="37346"/>
                      </a:cubicBezTo>
                      <a:cubicBezTo>
                        <a:pt x="12167" y="37536"/>
                        <a:pt x="12182" y="37726"/>
                        <a:pt x="12198" y="37916"/>
                      </a:cubicBezTo>
                      <a:cubicBezTo>
                        <a:pt x="12218" y="38128"/>
                        <a:pt x="12236" y="38339"/>
                        <a:pt x="12257" y="38550"/>
                      </a:cubicBezTo>
                      <a:cubicBezTo>
                        <a:pt x="12274" y="38726"/>
                        <a:pt x="12290" y="38900"/>
                        <a:pt x="12307" y="39076"/>
                      </a:cubicBezTo>
                      <a:cubicBezTo>
                        <a:pt x="12333" y="39335"/>
                        <a:pt x="12359" y="39591"/>
                        <a:pt x="12385" y="39849"/>
                      </a:cubicBezTo>
                      <a:cubicBezTo>
                        <a:pt x="12403" y="40017"/>
                        <a:pt x="12419" y="40185"/>
                        <a:pt x="12437" y="40353"/>
                      </a:cubicBezTo>
                      <a:cubicBezTo>
                        <a:pt x="12462" y="40593"/>
                        <a:pt x="12488" y="40831"/>
                        <a:pt x="12516" y="41071"/>
                      </a:cubicBezTo>
                      <a:cubicBezTo>
                        <a:pt x="12539" y="41293"/>
                        <a:pt x="12564" y="41514"/>
                        <a:pt x="12589" y="41737"/>
                      </a:cubicBezTo>
                      <a:cubicBezTo>
                        <a:pt x="12614" y="41958"/>
                        <a:pt x="12640" y="42179"/>
                        <a:pt x="12666" y="42400"/>
                      </a:cubicBezTo>
                      <a:lnTo>
                        <a:pt x="12743" y="43042"/>
                      </a:lnTo>
                      <a:cubicBezTo>
                        <a:pt x="12767" y="43243"/>
                        <a:pt x="12791" y="43442"/>
                        <a:pt x="12815" y="43642"/>
                      </a:cubicBezTo>
                      <a:cubicBezTo>
                        <a:pt x="12840" y="43842"/>
                        <a:pt x="12863" y="44042"/>
                        <a:pt x="12888" y="44241"/>
                      </a:cubicBezTo>
                      <a:cubicBezTo>
                        <a:pt x="12921" y="44494"/>
                        <a:pt x="12954" y="44746"/>
                        <a:pt x="12988" y="45001"/>
                      </a:cubicBezTo>
                      <a:cubicBezTo>
                        <a:pt x="13020" y="45247"/>
                        <a:pt x="13050" y="45492"/>
                        <a:pt x="13082" y="45738"/>
                      </a:cubicBezTo>
                      <a:cubicBezTo>
                        <a:pt x="13114" y="45981"/>
                        <a:pt x="13148" y="46222"/>
                        <a:pt x="13181" y="46465"/>
                      </a:cubicBezTo>
                      <a:cubicBezTo>
                        <a:pt x="13215" y="46707"/>
                        <a:pt x="13248" y="46948"/>
                        <a:pt x="13281" y="47190"/>
                      </a:cubicBezTo>
                      <a:cubicBezTo>
                        <a:pt x="13312" y="47415"/>
                        <a:pt x="13344" y="47640"/>
                        <a:pt x="13375" y="47863"/>
                      </a:cubicBezTo>
                      <a:cubicBezTo>
                        <a:pt x="13414" y="48138"/>
                        <a:pt x="13452" y="48411"/>
                        <a:pt x="13492" y="48684"/>
                      </a:cubicBezTo>
                      <a:cubicBezTo>
                        <a:pt x="13532" y="48955"/>
                        <a:pt x="13571" y="49225"/>
                        <a:pt x="13612" y="49495"/>
                      </a:cubicBezTo>
                      <a:cubicBezTo>
                        <a:pt x="13651" y="49759"/>
                        <a:pt x="13689" y="50022"/>
                        <a:pt x="13729" y="50284"/>
                      </a:cubicBezTo>
                      <a:cubicBezTo>
                        <a:pt x="13775" y="50590"/>
                        <a:pt x="13822" y="50895"/>
                        <a:pt x="13871" y="51201"/>
                      </a:cubicBezTo>
                      <a:cubicBezTo>
                        <a:pt x="13923" y="51545"/>
                        <a:pt x="13975" y="51890"/>
                        <a:pt x="14030" y="52234"/>
                      </a:cubicBezTo>
                      <a:cubicBezTo>
                        <a:pt x="14089" y="52618"/>
                        <a:pt x="14153" y="52999"/>
                        <a:pt x="14215" y="53383"/>
                      </a:cubicBezTo>
                      <a:cubicBezTo>
                        <a:pt x="14274" y="53759"/>
                        <a:pt x="14335" y="54135"/>
                        <a:pt x="14396" y="54511"/>
                      </a:cubicBezTo>
                      <a:cubicBezTo>
                        <a:pt x="14457" y="54879"/>
                        <a:pt x="14519" y="55247"/>
                        <a:pt x="14582" y="55616"/>
                      </a:cubicBezTo>
                      <a:cubicBezTo>
                        <a:pt x="14651" y="56016"/>
                        <a:pt x="14715" y="56417"/>
                        <a:pt x="14785" y="56817"/>
                      </a:cubicBezTo>
                      <a:cubicBezTo>
                        <a:pt x="14853" y="57213"/>
                        <a:pt x="14924" y="57609"/>
                        <a:pt x="14993" y="58007"/>
                      </a:cubicBezTo>
                      <a:cubicBezTo>
                        <a:pt x="15068" y="58435"/>
                        <a:pt x="15140" y="58864"/>
                        <a:pt x="15217" y="59291"/>
                      </a:cubicBezTo>
                      <a:cubicBezTo>
                        <a:pt x="15320" y="59867"/>
                        <a:pt x="15428" y="60443"/>
                        <a:pt x="15529" y="61020"/>
                      </a:cubicBezTo>
                      <a:cubicBezTo>
                        <a:pt x="15551" y="61146"/>
                        <a:pt x="15572" y="61117"/>
                        <a:pt x="15444" y="61176"/>
                      </a:cubicBezTo>
                      <a:cubicBezTo>
                        <a:pt x="15017" y="61374"/>
                        <a:pt x="14597" y="61585"/>
                        <a:pt x="14194" y="61826"/>
                      </a:cubicBezTo>
                      <a:cubicBezTo>
                        <a:pt x="13955" y="61967"/>
                        <a:pt x="13723" y="62118"/>
                        <a:pt x="13511" y="62298"/>
                      </a:cubicBezTo>
                      <a:cubicBezTo>
                        <a:pt x="13429" y="62367"/>
                        <a:pt x="13350" y="62442"/>
                        <a:pt x="13283" y="62526"/>
                      </a:cubicBezTo>
                      <a:cubicBezTo>
                        <a:pt x="13247" y="62576"/>
                        <a:pt x="13214" y="62627"/>
                        <a:pt x="13191" y="62685"/>
                      </a:cubicBezTo>
                      <a:cubicBezTo>
                        <a:pt x="13148" y="62804"/>
                        <a:pt x="13175" y="62905"/>
                        <a:pt x="13273" y="62983"/>
                      </a:cubicBezTo>
                      <a:cubicBezTo>
                        <a:pt x="13309" y="63012"/>
                        <a:pt x="13352" y="63037"/>
                        <a:pt x="13393" y="63055"/>
                      </a:cubicBezTo>
                      <a:cubicBezTo>
                        <a:pt x="13514" y="63114"/>
                        <a:pt x="13645" y="63137"/>
                        <a:pt x="13779" y="63144"/>
                      </a:cubicBezTo>
                      <a:cubicBezTo>
                        <a:pt x="13811" y="63146"/>
                        <a:pt x="13842" y="63147"/>
                        <a:pt x="13874" y="63147"/>
                      </a:cubicBezTo>
                      <a:cubicBezTo>
                        <a:pt x="14117" y="63147"/>
                        <a:pt x="14354" y="63106"/>
                        <a:pt x="14589" y="63044"/>
                      </a:cubicBezTo>
                      <a:cubicBezTo>
                        <a:pt x="15120" y="62905"/>
                        <a:pt x="15619" y="62689"/>
                        <a:pt x="16095" y="62418"/>
                      </a:cubicBezTo>
                      <a:cubicBezTo>
                        <a:pt x="16324" y="62288"/>
                        <a:pt x="16543" y="62145"/>
                        <a:pt x="16743" y="61973"/>
                      </a:cubicBezTo>
                      <a:cubicBezTo>
                        <a:pt x="16812" y="61915"/>
                        <a:pt x="16875" y="61852"/>
                        <a:pt x="16933" y="61782"/>
                      </a:cubicBezTo>
                      <a:cubicBezTo>
                        <a:pt x="17003" y="61699"/>
                        <a:pt x="17045" y="61607"/>
                        <a:pt x="17033" y="61495"/>
                      </a:cubicBezTo>
                      <a:cubicBezTo>
                        <a:pt x="17030" y="61474"/>
                        <a:pt x="17033" y="61453"/>
                        <a:pt x="17033" y="61431"/>
                      </a:cubicBezTo>
                      <a:lnTo>
                        <a:pt x="17033" y="24599"/>
                      </a:lnTo>
                      <a:cubicBezTo>
                        <a:pt x="17033" y="24555"/>
                        <a:pt x="17033" y="24513"/>
                        <a:pt x="17034" y="24469"/>
                      </a:cubicBezTo>
                      <a:cubicBezTo>
                        <a:pt x="17035" y="24435"/>
                        <a:pt x="17044" y="24426"/>
                        <a:pt x="17081" y="24426"/>
                      </a:cubicBezTo>
                      <a:cubicBezTo>
                        <a:pt x="17134" y="24425"/>
                        <a:pt x="17188" y="24425"/>
                        <a:pt x="17242" y="24425"/>
                      </a:cubicBezTo>
                      <a:cubicBezTo>
                        <a:pt x="17296" y="24425"/>
                        <a:pt x="17350" y="24425"/>
                        <a:pt x="17404" y="24426"/>
                      </a:cubicBezTo>
                      <a:cubicBezTo>
                        <a:pt x="17408" y="24426"/>
                        <a:pt x="17412" y="24426"/>
                        <a:pt x="17416" y="24426"/>
                      </a:cubicBezTo>
                      <a:cubicBezTo>
                        <a:pt x="17441" y="24426"/>
                        <a:pt x="17462" y="24425"/>
                        <a:pt x="17478" y="24425"/>
                      </a:cubicBezTo>
                      <a:cubicBezTo>
                        <a:pt x="17554" y="24425"/>
                        <a:pt x="17537" y="24436"/>
                        <a:pt x="17538" y="24564"/>
                      </a:cubicBezTo>
                      <a:cubicBezTo>
                        <a:pt x="17538" y="24574"/>
                        <a:pt x="17537" y="24586"/>
                        <a:pt x="17537" y="24596"/>
                      </a:cubicBezTo>
                      <a:cubicBezTo>
                        <a:pt x="17532" y="25010"/>
                        <a:pt x="17525" y="25423"/>
                        <a:pt x="17523" y="25837"/>
                      </a:cubicBezTo>
                      <a:cubicBezTo>
                        <a:pt x="17522" y="26465"/>
                        <a:pt x="17521" y="27096"/>
                        <a:pt x="17533" y="27724"/>
                      </a:cubicBezTo>
                      <a:cubicBezTo>
                        <a:pt x="17542" y="28192"/>
                        <a:pt x="17543" y="28660"/>
                        <a:pt x="17554" y="29127"/>
                      </a:cubicBezTo>
                      <a:cubicBezTo>
                        <a:pt x="17568" y="29742"/>
                        <a:pt x="17581" y="30356"/>
                        <a:pt x="17602" y="30971"/>
                      </a:cubicBezTo>
                      <a:cubicBezTo>
                        <a:pt x="17613" y="31323"/>
                        <a:pt x="17623" y="31675"/>
                        <a:pt x="17635" y="32027"/>
                      </a:cubicBezTo>
                      <a:cubicBezTo>
                        <a:pt x="17651" y="32480"/>
                        <a:pt x="17672" y="32931"/>
                        <a:pt x="17691" y="33384"/>
                      </a:cubicBezTo>
                      <a:cubicBezTo>
                        <a:pt x="17701" y="33610"/>
                        <a:pt x="17710" y="33838"/>
                        <a:pt x="17721" y="34063"/>
                      </a:cubicBezTo>
                      <a:cubicBezTo>
                        <a:pt x="17746" y="34544"/>
                        <a:pt x="17771" y="35025"/>
                        <a:pt x="17797" y="35507"/>
                      </a:cubicBezTo>
                      <a:cubicBezTo>
                        <a:pt x="17813" y="35830"/>
                        <a:pt x="17831" y="36153"/>
                        <a:pt x="17848" y="36476"/>
                      </a:cubicBezTo>
                      <a:cubicBezTo>
                        <a:pt x="17856" y="36609"/>
                        <a:pt x="17864" y="36741"/>
                        <a:pt x="17872" y="36874"/>
                      </a:cubicBezTo>
                      <a:cubicBezTo>
                        <a:pt x="17891" y="37180"/>
                        <a:pt x="17911" y="37484"/>
                        <a:pt x="17932" y="37790"/>
                      </a:cubicBezTo>
                      <a:cubicBezTo>
                        <a:pt x="17948" y="38037"/>
                        <a:pt x="17963" y="38284"/>
                        <a:pt x="17980" y="38532"/>
                      </a:cubicBezTo>
                      <a:cubicBezTo>
                        <a:pt x="17999" y="38808"/>
                        <a:pt x="18020" y="39084"/>
                        <a:pt x="18039" y="39361"/>
                      </a:cubicBezTo>
                      <a:cubicBezTo>
                        <a:pt x="18055" y="39583"/>
                        <a:pt x="18071" y="39807"/>
                        <a:pt x="18088" y="40029"/>
                      </a:cubicBezTo>
                      <a:cubicBezTo>
                        <a:pt x="18107" y="40280"/>
                        <a:pt x="18127" y="40530"/>
                        <a:pt x="18147" y="40782"/>
                      </a:cubicBezTo>
                      <a:cubicBezTo>
                        <a:pt x="18164" y="40985"/>
                        <a:pt x="18179" y="41189"/>
                        <a:pt x="18195" y="41395"/>
                      </a:cubicBezTo>
                      <a:cubicBezTo>
                        <a:pt x="18215" y="41627"/>
                        <a:pt x="18234" y="41861"/>
                        <a:pt x="18255" y="42093"/>
                      </a:cubicBezTo>
                      <a:cubicBezTo>
                        <a:pt x="18271" y="42287"/>
                        <a:pt x="18288" y="42481"/>
                        <a:pt x="18305" y="42673"/>
                      </a:cubicBezTo>
                      <a:cubicBezTo>
                        <a:pt x="18323" y="42884"/>
                        <a:pt x="18343" y="43095"/>
                        <a:pt x="18363" y="43307"/>
                      </a:cubicBezTo>
                      <a:cubicBezTo>
                        <a:pt x="18379" y="43493"/>
                        <a:pt x="18395" y="43679"/>
                        <a:pt x="18414" y="43865"/>
                      </a:cubicBezTo>
                      <a:cubicBezTo>
                        <a:pt x="18440" y="44137"/>
                        <a:pt x="18466" y="44409"/>
                        <a:pt x="18492" y="44681"/>
                      </a:cubicBezTo>
                      <a:cubicBezTo>
                        <a:pt x="18508" y="44859"/>
                        <a:pt x="18527" y="45039"/>
                        <a:pt x="18544" y="45218"/>
                      </a:cubicBezTo>
                      <a:lnTo>
                        <a:pt x="18621" y="45968"/>
                      </a:lnTo>
                      <a:cubicBezTo>
                        <a:pt x="18640" y="46140"/>
                        <a:pt x="18656" y="46312"/>
                        <a:pt x="18675" y="46482"/>
                      </a:cubicBezTo>
                      <a:cubicBezTo>
                        <a:pt x="18698" y="46718"/>
                        <a:pt x="18726" y="46954"/>
                        <a:pt x="18750" y="47189"/>
                      </a:cubicBezTo>
                      <a:cubicBezTo>
                        <a:pt x="18774" y="47415"/>
                        <a:pt x="18798" y="47640"/>
                        <a:pt x="18824" y="47865"/>
                      </a:cubicBezTo>
                      <a:cubicBezTo>
                        <a:pt x="18849" y="48101"/>
                        <a:pt x="18877" y="48335"/>
                        <a:pt x="18904" y="48571"/>
                      </a:cubicBezTo>
                      <a:cubicBezTo>
                        <a:pt x="18927" y="48778"/>
                        <a:pt x="18952" y="48986"/>
                        <a:pt x="18975" y="49192"/>
                      </a:cubicBezTo>
                      <a:cubicBezTo>
                        <a:pt x="19001" y="49411"/>
                        <a:pt x="19027" y="49627"/>
                        <a:pt x="19055" y="49846"/>
                      </a:cubicBezTo>
                      <a:cubicBezTo>
                        <a:pt x="19078" y="50049"/>
                        <a:pt x="19103" y="50253"/>
                        <a:pt x="19127" y="50457"/>
                      </a:cubicBezTo>
                      <a:cubicBezTo>
                        <a:pt x="19153" y="50659"/>
                        <a:pt x="19179" y="50863"/>
                        <a:pt x="19204" y="51066"/>
                      </a:cubicBezTo>
                      <a:cubicBezTo>
                        <a:pt x="19229" y="51263"/>
                        <a:pt x="19253" y="51459"/>
                        <a:pt x="19278" y="51655"/>
                      </a:cubicBezTo>
                      <a:cubicBezTo>
                        <a:pt x="19311" y="51907"/>
                        <a:pt x="19344" y="52160"/>
                        <a:pt x="19378" y="52413"/>
                      </a:cubicBezTo>
                      <a:cubicBezTo>
                        <a:pt x="19410" y="52651"/>
                        <a:pt x="19440" y="52891"/>
                        <a:pt x="19472" y="53129"/>
                      </a:cubicBezTo>
                      <a:cubicBezTo>
                        <a:pt x="19504" y="53364"/>
                        <a:pt x="19538" y="53599"/>
                        <a:pt x="19570" y="53834"/>
                      </a:cubicBezTo>
                      <a:cubicBezTo>
                        <a:pt x="19609" y="54114"/>
                        <a:pt x="19647" y="54395"/>
                        <a:pt x="19687" y="54677"/>
                      </a:cubicBezTo>
                      <a:cubicBezTo>
                        <a:pt x="19727" y="54954"/>
                        <a:pt x="19768" y="55231"/>
                        <a:pt x="19807" y="55509"/>
                      </a:cubicBezTo>
                      <a:cubicBezTo>
                        <a:pt x="19853" y="55822"/>
                        <a:pt x="19898" y="56135"/>
                        <a:pt x="19944" y="56449"/>
                      </a:cubicBezTo>
                      <a:cubicBezTo>
                        <a:pt x="19997" y="56800"/>
                        <a:pt x="20052" y="57152"/>
                        <a:pt x="20108" y="57503"/>
                      </a:cubicBezTo>
                      <a:cubicBezTo>
                        <a:pt x="20168" y="57891"/>
                        <a:pt x="20227" y="58278"/>
                        <a:pt x="20288" y="58665"/>
                      </a:cubicBezTo>
                      <a:cubicBezTo>
                        <a:pt x="20363" y="59125"/>
                        <a:pt x="20440" y="59586"/>
                        <a:pt x="20517" y="60047"/>
                      </a:cubicBezTo>
                      <a:cubicBezTo>
                        <a:pt x="20597" y="60533"/>
                        <a:pt x="20678" y="61019"/>
                        <a:pt x="20764" y="61504"/>
                      </a:cubicBezTo>
                      <a:cubicBezTo>
                        <a:pt x="20864" y="62084"/>
                        <a:pt x="20971" y="62664"/>
                        <a:pt x="21075" y="63244"/>
                      </a:cubicBezTo>
                      <a:cubicBezTo>
                        <a:pt x="21085" y="63304"/>
                        <a:pt x="21085" y="63304"/>
                        <a:pt x="21025" y="63331"/>
                      </a:cubicBezTo>
                      <a:cubicBezTo>
                        <a:pt x="20883" y="63399"/>
                        <a:pt x="20739" y="63465"/>
                        <a:pt x="20597" y="63536"/>
                      </a:cubicBezTo>
                      <a:cubicBezTo>
                        <a:pt x="20201" y="63731"/>
                        <a:pt x="19812" y="63939"/>
                        <a:pt x="19442" y="64182"/>
                      </a:cubicBezTo>
                      <a:cubicBezTo>
                        <a:pt x="19273" y="64292"/>
                        <a:pt x="19111" y="64410"/>
                        <a:pt x="18963" y="64549"/>
                      </a:cubicBezTo>
                      <a:cubicBezTo>
                        <a:pt x="18883" y="64624"/>
                        <a:pt x="18811" y="64703"/>
                        <a:pt x="18758" y="64798"/>
                      </a:cubicBezTo>
                      <a:cubicBezTo>
                        <a:pt x="18664" y="64965"/>
                        <a:pt x="18701" y="65101"/>
                        <a:pt x="18868" y="65199"/>
                      </a:cubicBezTo>
                      <a:cubicBezTo>
                        <a:pt x="18936" y="65241"/>
                        <a:pt x="19010" y="65266"/>
                        <a:pt x="19087" y="65287"/>
                      </a:cubicBezTo>
                      <a:cubicBezTo>
                        <a:pt x="19127" y="65297"/>
                        <a:pt x="19173" y="65296"/>
                        <a:pt x="19205" y="65328"/>
                      </a:cubicBezTo>
                      <a:lnTo>
                        <a:pt x="19724" y="65328"/>
                      </a:lnTo>
                      <a:cubicBezTo>
                        <a:pt x="19733" y="65311"/>
                        <a:pt x="19749" y="65309"/>
                        <a:pt x="19766" y="65307"/>
                      </a:cubicBezTo>
                      <a:cubicBezTo>
                        <a:pt x="19779" y="65304"/>
                        <a:pt x="19794" y="65306"/>
                        <a:pt x="19799" y="65291"/>
                      </a:cubicBezTo>
                      <a:cubicBezTo>
                        <a:pt x="20308" y="65199"/>
                        <a:pt x="20787" y="65021"/>
                        <a:pt x="21251" y="64796"/>
                      </a:cubicBezTo>
                      <a:cubicBezTo>
                        <a:pt x="21516" y="64668"/>
                        <a:pt x="21772" y="64523"/>
                        <a:pt x="22016" y="64355"/>
                      </a:cubicBezTo>
                      <a:cubicBezTo>
                        <a:pt x="22137" y="64272"/>
                        <a:pt x="22254" y="64182"/>
                        <a:pt x="22361" y="64080"/>
                      </a:cubicBezTo>
                      <a:cubicBezTo>
                        <a:pt x="22412" y="64029"/>
                        <a:pt x="22463" y="63977"/>
                        <a:pt x="22504" y="63917"/>
                      </a:cubicBezTo>
                      <a:cubicBezTo>
                        <a:pt x="22551" y="63852"/>
                        <a:pt x="22575" y="63780"/>
                        <a:pt x="22575" y="63697"/>
                      </a:cubicBezTo>
                      <a:cubicBezTo>
                        <a:pt x="22573" y="63359"/>
                        <a:pt x="22576" y="63020"/>
                        <a:pt x="22577" y="62684"/>
                      </a:cubicBezTo>
                      <a:cubicBezTo>
                        <a:pt x="22579" y="62324"/>
                        <a:pt x="22579" y="61963"/>
                        <a:pt x="22581" y="61604"/>
                      </a:cubicBezTo>
                      <a:cubicBezTo>
                        <a:pt x="22586" y="60483"/>
                        <a:pt x="22591" y="59360"/>
                        <a:pt x="22596" y="58239"/>
                      </a:cubicBezTo>
                      <a:lnTo>
                        <a:pt x="22599" y="57149"/>
                      </a:lnTo>
                      <a:cubicBezTo>
                        <a:pt x="22601" y="56800"/>
                        <a:pt x="22601" y="56451"/>
                        <a:pt x="22602" y="56102"/>
                      </a:cubicBezTo>
                      <a:cubicBezTo>
                        <a:pt x="22604" y="55583"/>
                        <a:pt x="22608" y="55067"/>
                        <a:pt x="22609" y="54548"/>
                      </a:cubicBezTo>
                      <a:cubicBezTo>
                        <a:pt x="22612" y="53718"/>
                        <a:pt x="22614" y="52887"/>
                        <a:pt x="22616" y="52056"/>
                      </a:cubicBezTo>
                      <a:cubicBezTo>
                        <a:pt x="22618" y="51424"/>
                        <a:pt x="22619" y="50789"/>
                        <a:pt x="22620" y="50157"/>
                      </a:cubicBezTo>
                      <a:cubicBezTo>
                        <a:pt x="22622" y="49827"/>
                        <a:pt x="22622" y="49495"/>
                        <a:pt x="22623" y="49165"/>
                      </a:cubicBezTo>
                      <a:cubicBezTo>
                        <a:pt x="22624" y="48792"/>
                        <a:pt x="22625" y="48417"/>
                        <a:pt x="22627" y="48043"/>
                      </a:cubicBezTo>
                      <a:cubicBezTo>
                        <a:pt x="22628" y="47691"/>
                        <a:pt x="22630" y="47339"/>
                        <a:pt x="22630" y="46986"/>
                      </a:cubicBezTo>
                      <a:cubicBezTo>
                        <a:pt x="22632" y="45943"/>
                        <a:pt x="22633" y="44901"/>
                        <a:pt x="22635" y="43858"/>
                      </a:cubicBezTo>
                      <a:cubicBezTo>
                        <a:pt x="22635" y="43553"/>
                        <a:pt x="22637" y="43248"/>
                        <a:pt x="22637" y="42941"/>
                      </a:cubicBezTo>
                      <a:cubicBezTo>
                        <a:pt x="22638" y="40942"/>
                        <a:pt x="22638" y="38941"/>
                        <a:pt x="22638" y="36942"/>
                      </a:cubicBezTo>
                      <a:cubicBezTo>
                        <a:pt x="22638" y="36295"/>
                        <a:pt x="22637" y="35647"/>
                        <a:pt x="22637" y="35000"/>
                      </a:cubicBezTo>
                      <a:cubicBezTo>
                        <a:pt x="22635" y="34352"/>
                        <a:pt x="22634" y="33705"/>
                        <a:pt x="22633" y="33059"/>
                      </a:cubicBezTo>
                      <a:cubicBezTo>
                        <a:pt x="22632" y="32634"/>
                        <a:pt x="22629" y="32210"/>
                        <a:pt x="22627" y="31786"/>
                      </a:cubicBezTo>
                      <a:cubicBezTo>
                        <a:pt x="22623" y="31105"/>
                        <a:pt x="22619" y="30427"/>
                        <a:pt x="22613" y="29746"/>
                      </a:cubicBezTo>
                      <a:cubicBezTo>
                        <a:pt x="22609" y="29240"/>
                        <a:pt x="22603" y="28733"/>
                        <a:pt x="22596" y="28226"/>
                      </a:cubicBezTo>
                      <a:cubicBezTo>
                        <a:pt x="22588" y="27755"/>
                        <a:pt x="22581" y="27284"/>
                        <a:pt x="22567" y="26813"/>
                      </a:cubicBezTo>
                      <a:cubicBezTo>
                        <a:pt x="22561" y="26592"/>
                        <a:pt x="22556" y="26368"/>
                        <a:pt x="22532" y="26146"/>
                      </a:cubicBezTo>
                      <a:cubicBezTo>
                        <a:pt x="22505" y="25868"/>
                        <a:pt x="22464" y="25589"/>
                        <a:pt x="22411" y="25315"/>
                      </a:cubicBezTo>
                      <a:cubicBezTo>
                        <a:pt x="22137" y="23866"/>
                        <a:pt x="21654" y="22487"/>
                        <a:pt x="21013" y="21161"/>
                      </a:cubicBezTo>
                      <a:cubicBezTo>
                        <a:pt x="20827" y="20776"/>
                        <a:pt x="20625" y="20400"/>
                        <a:pt x="20405" y="20032"/>
                      </a:cubicBezTo>
                      <a:cubicBezTo>
                        <a:pt x="20390" y="20008"/>
                        <a:pt x="20376" y="19982"/>
                        <a:pt x="20361" y="19957"/>
                      </a:cubicBezTo>
                      <a:cubicBezTo>
                        <a:pt x="20356" y="19947"/>
                        <a:pt x="20354" y="19933"/>
                        <a:pt x="20363" y="19930"/>
                      </a:cubicBezTo>
                      <a:cubicBezTo>
                        <a:pt x="20407" y="19910"/>
                        <a:pt x="20395" y="19869"/>
                        <a:pt x="20400" y="19835"/>
                      </a:cubicBezTo>
                      <a:cubicBezTo>
                        <a:pt x="20416" y="19719"/>
                        <a:pt x="20427" y="19601"/>
                        <a:pt x="20441" y="19484"/>
                      </a:cubicBezTo>
                      <a:cubicBezTo>
                        <a:pt x="20444" y="19483"/>
                        <a:pt x="20447" y="19483"/>
                        <a:pt x="20449" y="19483"/>
                      </a:cubicBezTo>
                      <a:cubicBezTo>
                        <a:pt x="20469" y="19483"/>
                        <a:pt x="20474" y="19500"/>
                        <a:pt x="20479" y="19514"/>
                      </a:cubicBezTo>
                      <a:cubicBezTo>
                        <a:pt x="20605" y="19760"/>
                        <a:pt x="20729" y="20008"/>
                        <a:pt x="20854" y="20254"/>
                      </a:cubicBezTo>
                      <a:cubicBezTo>
                        <a:pt x="21346" y="21225"/>
                        <a:pt x="21837" y="22195"/>
                        <a:pt x="22329" y="23166"/>
                      </a:cubicBezTo>
                      <a:cubicBezTo>
                        <a:pt x="22743" y="23986"/>
                        <a:pt x="23157" y="24807"/>
                        <a:pt x="23573" y="25628"/>
                      </a:cubicBezTo>
                      <a:cubicBezTo>
                        <a:pt x="23849" y="26172"/>
                        <a:pt x="24123" y="26717"/>
                        <a:pt x="24404" y="27260"/>
                      </a:cubicBezTo>
                      <a:cubicBezTo>
                        <a:pt x="24726" y="27886"/>
                        <a:pt x="25236" y="28282"/>
                        <a:pt x="25913" y="28468"/>
                      </a:cubicBezTo>
                      <a:cubicBezTo>
                        <a:pt x="26066" y="28511"/>
                        <a:pt x="26222" y="28532"/>
                        <a:pt x="26379" y="28552"/>
                      </a:cubicBezTo>
                      <a:cubicBezTo>
                        <a:pt x="26535" y="28574"/>
                        <a:pt x="26692" y="28593"/>
                        <a:pt x="26849" y="28607"/>
                      </a:cubicBezTo>
                      <a:cubicBezTo>
                        <a:pt x="26948" y="28615"/>
                        <a:pt x="27046" y="28622"/>
                        <a:pt x="27145" y="28622"/>
                      </a:cubicBezTo>
                      <a:cubicBezTo>
                        <a:pt x="27240" y="28622"/>
                        <a:pt x="27335" y="28616"/>
                        <a:pt x="27429" y="28598"/>
                      </a:cubicBezTo>
                      <a:cubicBezTo>
                        <a:pt x="27472" y="28590"/>
                        <a:pt x="27513" y="28576"/>
                        <a:pt x="27551" y="28557"/>
                      </a:cubicBezTo>
                      <a:cubicBezTo>
                        <a:pt x="27621" y="28522"/>
                        <a:pt x="27660" y="28468"/>
                        <a:pt x="27670" y="28389"/>
                      </a:cubicBezTo>
                      <a:cubicBezTo>
                        <a:pt x="27683" y="28285"/>
                        <a:pt x="27651" y="28198"/>
                        <a:pt x="27586" y="28119"/>
                      </a:cubicBezTo>
                      <a:cubicBezTo>
                        <a:pt x="27534" y="28057"/>
                        <a:pt x="27470" y="28011"/>
                        <a:pt x="27401" y="27972"/>
                      </a:cubicBezTo>
                      <a:cubicBezTo>
                        <a:pt x="27311" y="27919"/>
                        <a:pt x="27215" y="27880"/>
                        <a:pt x="27118" y="27842"/>
                      </a:cubicBezTo>
                      <a:cubicBezTo>
                        <a:pt x="27100" y="27836"/>
                        <a:pt x="27082" y="27837"/>
                        <a:pt x="27069" y="27813"/>
                      </a:cubicBezTo>
                      <a:cubicBezTo>
                        <a:pt x="27066" y="27796"/>
                        <a:pt x="27085" y="27796"/>
                        <a:pt x="27095" y="27791"/>
                      </a:cubicBezTo>
                      <a:cubicBezTo>
                        <a:pt x="27241" y="27711"/>
                        <a:pt x="27387" y="27635"/>
                        <a:pt x="27539" y="27570"/>
                      </a:cubicBezTo>
                      <a:cubicBezTo>
                        <a:pt x="27614" y="27536"/>
                        <a:pt x="27693" y="27517"/>
                        <a:pt x="27776" y="27517"/>
                      </a:cubicBezTo>
                      <a:cubicBezTo>
                        <a:pt x="27784" y="27517"/>
                        <a:pt x="27792" y="27517"/>
                        <a:pt x="27800" y="27517"/>
                      </a:cubicBezTo>
                      <a:cubicBezTo>
                        <a:pt x="28033" y="27528"/>
                        <a:pt x="28267" y="27534"/>
                        <a:pt x="28500" y="27543"/>
                      </a:cubicBezTo>
                      <a:cubicBezTo>
                        <a:pt x="28550" y="27545"/>
                        <a:pt x="28601" y="27546"/>
                        <a:pt x="28651" y="27546"/>
                      </a:cubicBezTo>
                      <a:cubicBezTo>
                        <a:pt x="28744" y="27546"/>
                        <a:pt x="28838" y="27543"/>
                        <a:pt x="28932" y="27536"/>
                      </a:cubicBezTo>
                      <a:cubicBezTo>
                        <a:pt x="28982" y="27532"/>
                        <a:pt x="29032" y="27523"/>
                        <a:pt x="29080" y="27512"/>
                      </a:cubicBezTo>
                      <a:cubicBezTo>
                        <a:pt x="29191" y="27488"/>
                        <a:pt x="29240" y="27455"/>
                        <a:pt x="29304" y="27363"/>
                      </a:cubicBezTo>
                      <a:lnTo>
                        <a:pt x="29304" y="27169"/>
                      </a:lnTo>
                      <a:cubicBezTo>
                        <a:pt x="29209" y="27008"/>
                        <a:pt x="29142" y="26940"/>
                        <a:pt x="28965" y="26826"/>
                      </a:cubicBezTo>
                      <a:cubicBezTo>
                        <a:pt x="28770" y="26703"/>
                        <a:pt x="28561" y="26607"/>
                        <a:pt x="28346" y="26524"/>
                      </a:cubicBezTo>
                      <a:cubicBezTo>
                        <a:pt x="28061" y="26412"/>
                        <a:pt x="27772" y="26318"/>
                        <a:pt x="27471" y="26259"/>
                      </a:cubicBezTo>
                      <a:cubicBezTo>
                        <a:pt x="27417" y="26248"/>
                        <a:pt x="27365" y="26243"/>
                        <a:pt x="27312" y="26243"/>
                      </a:cubicBezTo>
                      <a:cubicBezTo>
                        <a:pt x="27238" y="26243"/>
                        <a:pt x="27164" y="26254"/>
                        <a:pt x="27089" y="26277"/>
                      </a:cubicBezTo>
                      <a:cubicBezTo>
                        <a:pt x="26890" y="26340"/>
                        <a:pt x="26697" y="26414"/>
                        <a:pt x="26504" y="26495"/>
                      </a:cubicBezTo>
                      <a:cubicBezTo>
                        <a:pt x="26389" y="26544"/>
                        <a:pt x="26273" y="26596"/>
                        <a:pt x="26158" y="26645"/>
                      </a:cubicBezTo>
                      <a:cubicBezTo>
                        <a:pt x="26132" y="26657"/>
                        <a:pt x="26105" y="26665"/>
                        <a:pt x="26079" y="26678"/>
                      </a:cubicBezTo>
                      <a:cubicBezTo>
                        <a:pt x="26051" y="26643"/>
                        <a:pt x="26043" y="26603"/>
                        <a:pt x="26031" y="26566"/>
                      </a:cubicBezTo>
                      <a:lnTo>
                        <a:pt x="24295" y="21661"/>
                      </a:lnTo>
                      <a:cubicBezTo>
                        <a:pt x="23413" y="19171"/>
                        <a:pt x="22531" y="16680"/>
                        <a:pt x="21650" y="14188"/>
                      </a:cubicBezTo>
                      <a:cubicBezTo>
                        <a:pt x="21540" y="13877"/>
                        <a:pt x="21428" y="13566"/>
                        <a:pt x="21320" y="13254"/>
                      </a:cubicBezTo>
                      <a:cubicBezTo>
                        <a:pt x="21235" y="13010"/>
                        <a:pt x="21100" y="12795"/>
                        <a:pt x="20936" y="12597"/>
                      </a:cubicBezTo>
                      <a:cubicBezTo>
                        <a:pt x="20831" y="12473"/>
                        <a:pt x="20709" y="12366"/>
                        <a:pt x="20572" y="12279"/>
                      </a:cubicBezTo>
                      <a:cubicBezTo>
                        <a:pt x="20339" y="12129"/>
                        <a:pt x="20094" y="11999"/>
                        <a:pt x="19821" y="11939"/>
                      </a:cubicBezTo>
                      <a:cubicBezTo>
                        <a:pt x="19653" y="11902"/>
                        <a:pt x="19484" y="11867"/>
                        <a:pt x="19316" y="11831"/>
                      </a:cubicBezTo>
                      <a:cubicBezTo>
                        <a:pt x="19116" y="11789"/>
                        <a:pt x="18915" y="11747"/>
                        <a:pt x="18716" y="11703"/>
                      </a:cubicBezTo>
                      <a:cubicBezTo>
                        <a:pt x="18657" y="11691"/>
                        <a:pt x="18654" y="11688"/>
                        <a:pt x="18647" y="11637"/>
                      </a:cubicBezTo>
                      <a:cubicBezTo>
                        <a:pt x="18624" y="11450"/>
                        <a:pt x="18601" y="11260"/>
                        <a:pt x="18578" y="11071"/>
                      </a:cubicBezTo>
                      <a:cubicBezTo>
                        <a:pt x="18564" y="10950"/>
                        <a:pt x="18547" y="10829"/>
                        <a:pt x="18534" y="10706"/>
                      </a:cubicBezTo>
                      <a:cubicBezTo>
                        <a:pt x="18528" y="10647"/>
                        <a:pt x="18529" y="10647"/>
                        <a:pt x="18579" y="10624"/>
                      </a:cubicBezTo>
                      <a:cubicBezTo>
                        <a:pt x="18635" y="10600"/>
                        <a:pt x="18690" y="10575"/>
                        <a:pt x="18750" y="10549"/>
                      </a:cubicBezTo>
                      <a:cubicBezTo>
                        <a:pt x="18768" y="10599"/>
                        <a:pt x="18765" y="10641"/>
                        <a:pt x="18768" y="10683"/>
                      </a:cubicBezTo>
                      <a:cubicBezTo>
                        <a:pt x="18782" y="10887"/>
                        <a:pt x="18795" y="11092"/>
                        <a:pt x="18809" y="11297"/>
                      </a:cubicBezTo>
                      <a:cubicBezTo>
                        <a:pt x="18810" y="11314"/>
                        <a:pt x="18810" y="11333"/>
                        <a:pt x="18813" y="11350"/>
                      </a:cubicBezTo>
                      <a:cubicBezTo>
                        <a:pt x="18820" y="11401"/>
                        <a:pt x="18850" y="11435"/>
                        <a:pt x="18902" y="11446"/>
                      </a:cubicBezTo>
                      <a:cubicBezTo>
                        <a:pt x="18926" y="11453"/>
                        <a:pt x="18952" y="11457"/>
                        <a:pt x="18975" y="11458"/>
                      </a:cubicBezTo>
                      <a:cubicBezTo>
                        <a:pt x="19403" y="11493"/>
                        <a:pt x="19830" y="11513"/>
                        <a:pt x="20257" y="11513"/>
                      </a:cubicBezTo>
                      <a:cubicBezTo>
                        <a:pt x="20447" y="11513"/>
                        <a:pt x="20638" y="11509"/>
                        <a:pt x="20828" y="11501"/>
                      </a:cubicBezTo>
                      <a:cubicBezTo>
                        <a:pt x="21170" y="11485"/>
                        <a:pt x="21510" y="11453"/>
                        <a:pt x="21844" y="11378"/>
                      </a:cubicBezTo>
                      <a:cubicBezTo>
                        <a:pt x="21994" y="11344"/>
                        <a:pt x="22142" y="11302"/>
                        <a:pt x="22285" y="11241"/>
                      </a:cubicBezTo>
                      <a:cubicBezTo>
                        <a:pt x="22319" y="11227"/>
                        <a:pt x="22351" y="11211"/>
                        <a:pt x="22382" y="11195"/>
                      </a:cubicBezTo>
                      <a:cubicBezTo>
                        <a:pt x="22691" y="11042"/>
                        <a:pt x="22814" y="10685"/>
                        <a:pt x="22686" y="10369"/>
                      </a:cubicBezTo>
                      <a:cubicBezTo>
                        <a:pt x="22665" y="10315"/>
                        <a:pt x="22639" y="10264"/>
                        <a:pt x="22603" y="10219"/>
                      </a:cubicBezTo>
                      <a:cubicBezTo>
                        <a:pt x="22414" y="9979"/>
                        <a:pt x="22288" y="9706"/>
                        <a:pt x="22188" y="9419"/>
                      </a:cubicBezTo>
                      <a:cubicBezTo>
                        <a:pt x="22110" y="9194"/>
                        <a:pt x="22050" y="8966"/>
                        <a:pt x="22001" y="8734"/>
                      </a:cubicBezTo>
                      <a:cubicBezTo>
                        <a:pt x="21990" y="8686"/>
                        <a:pt x="22002" y="8663"/>
                        <a:pt x="22034" y="8633"/>
                      </a:cubicBezTo>
                      <a:cubicBezTo>
                        <a:pt x="22265" y="8434"/>
                        <a:pt x="22434" y="8190"/>
                        <a:pt x="22535" y="7904"/>
                      </a:cubicBezTo>
                      <a:cubicBezTo>
                        <a:pt x="22650" y="7580"/>
                        <a:pt x="22673" y="7251"/>
                        <a:pt x="22567" y="6920"/>
                      </a:cubicBezTo>
                      <a:cubicBezTo>
                        <a:pt x="22453" y="6556"/>
                        <a:pt x="22223" y="6294"/>
                        <a:pt x="21873" y="6140"/>
                      </a:cubicBezTo>
                      <a:cubicBezTo>
                        <a:pt x="21857" y="6133"/>
                        <a:pt x="21839" y="6128"/>
                        <a:pt x="21823" y="6120"/>
                      </a:cubicBezTo>
                      <a:cubicBezTo>
                        <a:pt x="21807" y="6113"/>
                        <a:pt x="21796" y="6099"/>
                        <a:pt x="21796" y="6078"/>
                      </a:cubicBezTo>
                      <a:cubicBezTo>
                        <a:pt x="21796" y="6035"/>
                        <a:pt x="21795" y="5992"/>
                        <a:pt x="21793" y="5948"/>
                      </a:cubicBezTo>
                      <a:cubicBezTo>
                        <a:pt x="21782" y="5383"/>
                        <a:pt x="21718" y="4823"/>
                        <a:pt x="21577" y="4274"/>
                      </a:cubicBezTo>
                      <a:cubicBezTo>
                        <a:pt x="21465" y="3836"/>
                        <a:pt x="21305" y="3419"/>
                        <a:pt x="21078" y="3028"/>
                      </a:cubicBezTo>
                      <a:cubicBezTo>
                        <a:pt x="21069" y="3014"/>
                        <a:pt x="21054" y="2999"/>
                        <a:pt x="21059" y="2977"/>
                      </a:cubicBezTo>
                      <a:cubicBezTo>
                        <a:pt x="21067" y="2973"/>
                        <a:pt x="21075" y="2972"/>
                        <a:pt x="21083" y="2972"/>
                      </a:cubicBezTo>
                      <a:cubicBezTo>
                        <a:pt x="21105" y="2972"/>
                        <a:pt x="21128" y="2983"/>
                        <a:pt x="21151" y="2983"/>
                      </a:cubicBezTo>
                      <a:cubicBezTo>
                        <a:pt x="21182" y="2984"/>
                        <a:pt x="21215" y="2991"/>
                        <a:pt x="21247" y="2993"/>
                      </a:cubicBezTo>
                      <a:cubicBezTo>
                        <a:pt x="21328" y="3000"/>
                        <a:pt x="21408" y="3004"/>
                        <a:pt x="21488" y="3004"/>
                      </a:cubicBezTo>
                      <a:cubicBezTo>
                        <a:pt x="21756" y="3004"/>
                        <a:pt x="22018" y="2961"/>
                        <a:pt x="22274" y="2858"/>
                      </a:cubicBezTo>
                      <a:cubicBezTo>
                        <a:pt x="22336" y="2832"/>
                        <a:pt x="22398" y="2801"/>
                        <a:pt x="22455" y="2765"/>
                      </a:cubicBezTo>
                      <a:cubicBezTo>
                        <a:pt x="22666" y="2635"/>
                        <a:pt x="22768" y="2444"/>
                        <a:pt x="22779" y="2202"/>
                      </a:cubicBezTo>
                      <a:cubicBezTo>
                        <a:pt x="22786" y="2049"/>
                        <a:pt x="22753" y="1901"/>
                        <a:pt x="22705" y="1757"/>
                      </a:cubicBezTo>
                      <a:cubicBezTo>
                        <a:pt x="22660" y="1628"/>
                        <a:pt x="22602" y="1505"/>
                        <a:pt x="22531" y="1388"/>
                      </a:cubicBezTo>
                      <a:cubicBezTo>
                        <a:pt x="22185" y="827"/>
                        <a:pt x="21711" y="412"/>
                        <a:pt x="21110" y="145"/>
                      </a:cubicBezTo>
                      <a:cubicBezTo>
                        <a:pt x="20941" y="71"/>
                        <a:pt x="20765" y="22"/>
                        <a:pt x="2058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" name="Google Shape;558;p41">
                  <a:extLst>
                    <a:ext uri="{FF2B5EF4-FFF2-40B4-BE49-F238E27FC236}">
                      <a16:creationId xmlns:a16="http://schemas.microsoft.com/office/drawing/2014/main" id="{57A9D09C-46A3-A94D-FFF0-95B9F4796B83}"/>
                    </a:ext>
                  </a:extLst>
                </p:cNvPr>
                <p:cNvSpPr/>
                <p:nvPr/>
              </p:nvSpPr>
              <p:spPr>
                <a:xfrm>
                  <a:off x="6648142" y="2103936"/>
                  <a:ext cx="16135" cy="11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" h="231" extrusionOk="0">
                      <a:moveTo>
                        <a:pt x="321" y="1"/>
                      </a:moveTo>
                      <a:cubicBezTo>
                        <a:pt x="207" y="65"/>
                        <a:pt x="102" y="146"/>
                        <a:pt x="0" y="230"/>
                      </a:cubicBezTo>
                      <a:cubicBezTo>
                        <a:pt x="111" y="173"/>
                        <a:pt x="224" y="121"/>
                        <a:pt x="323" y="47"/>
                      </a:cubicBezTo>
                      <a:cubicBezTo>
                        <a:pt x="323" y="31"/>
                        <a:pt x="322" y="16"/>
                        <a:pt x="321" y="1"/>
                      </a:cubicBezTo>
                      <a:close/>
                    </a:path>
                  </a:pathLst>
                </a:custGeom>
                <a:solidFill>
                  <a:srgbClr val="BD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" name="Google Shape;559;p41">
                  <a:extLst>
                    <a:ext uri="{FF2B5EF4-FFF2-40B4-BE49-F238E27FC236}">
                      <a16:creationId xmlns:a16="http://schemas.microsoft.com/office/drawing/2014/main" id="{BE77B0C8-248F-9E23-AAC8-00F24D1DBC7D}"/>
                    </a:ext>
                  </a:extLst>
                </p:cNvPr>
                <p:cNvSpPr/>
                <p:nvPr/>
              </p:nvSpPr>
              <p:spPr>
                <a:xfrm>
                  <a:off x="6631110" y="2104284"/>
                  <a:ext cx="9611" cy="72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" h="146" extrusionOk="0">
                      <a:moveTo>
                        <a:pt x="171" y="1"/>
                      </a:moveTo>
                      <a:cubicBezTo>
                        <a:pt x="106" y="38"/>
                        <a:pt x="57" y="94"/>
                        <a:pt x="0" y="145"/>
                      </a:cubicBezTo>
                      <a:cubicBezTo>
                        <a:pt x="29" y="145"/>
                        <a:pt x="46" y="126"/>
                        <a:pt x="65" y="114"/>
                      </a:cubicBezTo>
                      <a:cubicBezTo>
                        <a:pt x="109" y="84"/>
                        <a:pt x="156" y="59"/>
                        <a:pt x="192" y="18"/>
                      </a:cubicBezTo>
                      <a:cubicBezTo>
                        <a:pt x="185" y="12"/>
                        <a:pt x="178" y="7"/>
                        <a:pt x="171" y="1"/>
                      </a:cubicBezTo>
                      <a:close/>
                    </a:path>
                  </a:pathLst>
                </a:custGeom>
                <a:solidFill>
                  <a:srgbClr val="BD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6" name="Google Shape;560;p41">
              <a:extLst>
                <a:ext uri="{FF2B5EF4-FFF2-40B4-BE49-F238E27FC236}">
                  <a16:creationId xmlns:a16="http://schemas.microsoft.com/office/drawing/2014/main" id="{84D99A41-93A0-8719-E9B7-6B791AB4698D}"/>
                </a:ext>
              </a:extLst>
            </p:cNvPr>
            <p:cNvSpPr/>
            <p:nvPr/>
          </p:nvSpPr>
          <p:spPr>
            <a:xfrm rot="541217">
              <a:off x="6986580" y="1508506"/>
              <a:ext cx="281279" cy="281279"/>
            </a:xfrm>
            <a:prstGeom prst="star4">
              <a:avLst>
                <a:gd name="adj" fmla="val 125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40DB272-2B79-4116-2652-7546A63F031F}"/>
              </a:ext>
            </a:extLst>
          </p:cNvPr>
          <p:cNvGrpSpPr/>
          <p:nvPr/>
        </p:nvGrpSpPr>
        <p:grpSpPr>
          <a:xfrm>
            <a:off x="189531" y="119404"/>
            <a:ext cx="5346141" cy="4679577"/>
            <a:chOff x="189531" y="119404"/>
            <a:chExt cx="5346141" cy="4679577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BBF0A749-45BC-3048-CC26-1D437B66FF27}"/>
                </a:ext>
              </a:extLst>
            </p:cNvPr>
            <p:cNvSpPr/>
            <p:nvPr/>
          </p:nvSpPr>
          <p:spPr>
            <a:xfrm>
              <a:off x="189531" y="119404"/>
              <a:ext cx="5346141" cy="4679577"/>
            </a:xfrm>
            <a:prstGeom prst="roundRect">
              <a:avLst>
                <a:gd name="adj" fmla="val 5556"/>
              </a:avLst>
            </a:prstGeom>
            <a:ln w="762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4935131-33F2-828B-2136-1EC020C6D1B4}"/>
                </a:ext>
              </a:extLst>
            </p:cNvPr>
            <p:cNvSpPr txBox="1"/>
            <p:nvPr/>
          </p:nvSpPr>
          <p:spPr>
            <a:xfrm>
              <a:off x="400216" y="170408"/>
              <a:ext cx="4951664" cy="45106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ts val="800"/>
                </a:spcBef>
                <a:tabLst>
                  <a:tab pos="90170" algn="l"/>
                  <a:tab pos="180340" algn="l"/>
                </a:tabLst>
              </a:pPr>
              <a:r>
                <a:rPr lang="en-US" sz="180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Để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tìm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ý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cho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bài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nói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em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hãy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trả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lời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một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số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câu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hoặc</a:t>
              </a:r>
              <a:endParaRPr lang="en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Bef>
                  <a:spcPts val="800"/>
                </a:spcBef>
                <a:tabLst>
                  <a:tab pos="90170" algn="l"/>
                  <a:tab pos="180340" algn="l"/>
                </a:tabLst>
              </a:pPr>
              <a:r>
                <a:rPr lang="en-US" sz="1800" b="1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• </a:t>
              </a:r>
              <a:r>
                <a:rPr lang="en-US" sz="1800" b="1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Ý</a:t>
              </a:r>
              <a:r>
                <a:rPr lang="en-US" sz="1800" b="1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1800" b="1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kiến</a:t>
              </a:r>
              <a:r>
                <a:rPr lang="en-US" sz="1800" b="1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1800" b="1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của</a:t>
              </a:r>
              <a:r>
                <a:rPr lang="en-US" sz="1800" b="1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1800" b="1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em</a:t>
              </a:r>
              <a:r>
                <a:rPr lang="en-US" sz="1800" b="1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1800" b="1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về</a:t>
              </a:r>
              <a:r>
                <a:rPr lang="en-US" sz="1800" b="1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1800" b="1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hiện</a:t>
              </a:r>
              <a:r>
                <a:rPr lang="en-US" sz="1800" b="1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1800" b="1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tượng</a:t>
              </a:r>
              <a:r>
                <a:rPr lang="en-US" sz="1800" b="1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1800" b="1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này</a:t>
              </a:r>
              <a:r>
                <a:rPr lang="en-US" sz="1800" b="1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1800" b="1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là</a:t>
              </a:r>
              <a:r>
                <a:rPr lang="en-US" sz="1800" b="1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1800" b="1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gi</a:t>
              </a:r>
              <a:r>
                <a:rPr lang="en-US" sz="1800" b="1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? </a:t>
              </a:r>
              <a:r>
                <a:rPr lang="en-US" sz="1800" b="1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Vì</a:t>
              </a:r>
              <a:r>
                <a:rPr lang="en-US" sz="1800" b="1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1800" b="1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sao</a:t>
              </a:r>
              <a:r>
                <a:rPr lang="en-US" sz="1800" b="1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1800" b="1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em</a:t>
              </a:r>
              <a:r>
                <a:rPr lang="en-US" sz="1800" b="1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1800" b="1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có</a:t>
              </a:r>
              <a:r>
                <a:rPr lang="en-US" sz="1800" b="1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1800" b="1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ý</a:t>
              </a:r>
              <a:r>
                <a:rPr lang="en-US" sz="1800" b="1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1800" b="1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kiến</a:t>
              </a:r>
              <a:r>
                <a:rPr lang="en-US" sz="1800" b="1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1800" b="1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như</a:t>
              </a:r>
              <a:r>
                <a:rPr lang="en-US" sz="1800" b="1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1800" b="1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vậy</a:t>
              </a:r>
              <a:r>
                <a:rPr lang="en-US" sz="1800" b="1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? </a:t>
              </a:r>
              <a:r>
                <a:rPr lang="en-US" sz="1800" b="1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Những</a:t>
              </a:r>
              <a:r>
                <a:rPr lang="en-US" sz="1800" b="1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1800" b="1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bằng</a:t>
              </a:r>
              <a:r>
                <a:rPr lang="en-US" sz="1800" b="1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1800" b="1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chứng</a:t>
              </a:r>
              <a:r>
                <a:rPr lang="en-US" sz="1800" b="1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1800" b="1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nào</a:t>
              </a:r>
              <a:r>
                <a:rPr lang="en-US" sz="1800" b="1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1800" b="1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sẽ</a:t>
              </a:r>
              <a:r>
                <a:rPr lang="en-US" sz="1800" b="1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1800" b="1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giúp</a:t>
              </a:r>
              <a:r>
                <a:rPr lang="en-US" sz="1800" b="1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1800" b="1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củng</a:t>
              </a:r>
              <a:r>
                <a:rPr lang="en-US" sz="1800" b="1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1800" b="1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cố</a:t>
              </a:r>
              <a:r>
                <a:rPr lang="en-US" sz="1800" b="1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1800" b="1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cho</a:t>
              </a:r>
              <a:r>
                <a:rPr lang="en-US" sz="1800" b="1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1800" b="1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lí</a:t>
              </a:r>
              <a:r>
                <a:rPr lang="en-US" sz="1800" b="1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1800" b="1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lẽ</a:t>
              </a:r>
              <a:r>
                <a:rPr lang="en-US" sz="1800" b="1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1800" b="1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của</a:t>
              </a:r>
              <a:r>
                <a:rPr lang="en-US" sz="1800" b="1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1800" b="1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em</a:t>
              </a:r>
              <a:r>
                <a:rPr lang="en-US" sz="1800" b="1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?</a:t>
              </a:r>
              <a:endParaRPr lang="en-VN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Bef>
                  <a:spcPts val="800"/>
                </a:spcBef>
                <a:tabLst>
                  <a:tab pos="90170" algn="l"/>
                  <a:tab pos="180340" algn="l"/>
                </a:tabLs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• </a:t>
              </a:r>
              <a:r>
                <a:rPr lang="en-US" sz="1800" b="1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Có</a:t>
              </a:r>
              <a:r>
                <a:rPr lang="en-US" sz="1800" b="1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1800" b="1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thể</a:t>
              </a:r>
              <a:r>
                <a:rPr lang="en-US" sz="1800" b="1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1800" b="1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tìm</a:t>
              </a:r>
              <a:r>
                <a:rPr lang="en-US" sz="1800" b="1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1800" b="1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kiếm</a:t>
              </a:r>
              <a:r>
                <a:rPr lang="en-US" sz="1800" b="1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, </a:t>
              </a:r>
              <a:r>
                <a:rPr lang="en-US" sz="1800" b="1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thu</a:t>
              </a:r>
              <a:r>
                <a:rPr lang="en-US" sz="1800" b="1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1800" b="1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thập</a:t>
              </a:r>
              <a:r>
                <a:rPr lang="en-US" sz="1800" b="1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1800" b="1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các</a:t>
              </a:r>
              <a:r>
                <a:rPr lang="en-US" sz="1800" b="1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1800" b="1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câu</a:t>
              </a:r>
              <a:r>
                <a:rPr lang="en-US" sz="1800" b="1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1800" b="1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chuyện</a:t>
              </a:r>
              <a:r>
                <a:rPr lang="en-US" sz="1800" b="1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, </a:t>
              </a:r>
              <a:r>
                <a:rPr lang="en-US" sz="1800" b="1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hình</a:t>
              </a:r>
              <a:r>
                <a:rPr lang="en-US" sz="1800" b="1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1800" b="1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ảnh</a:t>
              </a:r>
              <a:r>
                <a:rPr lang="en-US" sz="1800" b="1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video clip </a:t>
              </a:r>
              <a:r>
                <a:rPr lang="en-US" sz="1800" b="1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nào</a:t>
              </a:r>
              <a:r>
                <a:rPr lang="en-US" sz="1800" b="1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1800" b="1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liên</a:t>
              </a:r>
              <a:r>
                <a:rPr lang="en-US" sz="1800" b="1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1800" b="1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quan</a:t>
              </a:r>
              <a:r>
                <a:rPr lang="en-US" sz="1800" b="1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1800" b="1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đến</a:t>
              </a:r>
              <a:r>
                <a:rPr lang="en-US" sz="1800" b="1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1800" b="1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bài</a:t>
              </a:r>
              <a:r>
                <a:rPr lang="en-US" sz="1800" b="1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1800" b="1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nói</a:t>
              </a:r>
              <a:r>
                <a:rPr lang="en-US" sz="1800" b="1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1800" b="1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để</a:t>
              </a:r>
              <a:r>
                <a:rPr lang="en-US" sz="1800" b="1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1800" b="1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làm</a:t>
              </a:r>
              <a:r>
                <a:rPr lang="en-US" sz="1800" b="1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1800" b="1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bằng</a:t>
              </a:r>
              <a:r>
                <a:rPr lang="en-US" sz="1800" b="1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1800" b="1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chứng</a:t>
              </a:r>
              <a:r>
                <a:rPr lang="en-US" sz="1800" b="1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1800" b="1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cho</a:t>
              </a:r>
              <a:r>
                <a:rPr lang="en-US" sz="1800" b="1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1800" b="1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nhận</a:t>
              </a:r>
              <a:r>
                <a:rPr lang="en-US" sz="1800" b="1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1800" b="1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định</a:t>
              </a:r>
              <a:r>
                <a:rPr lang="en-US" sz="1800" b="1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1800" b="1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của</a:t>
              </a:r>
              <a:r>
                <a:rPr lang="en-US" sz="1800" b="1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1800" b="1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mình</a:t>
              </a:r>
              <a:r>
                <a:rPr lang="en-US" sz="1800" b="1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?</a:t>
              </a:r>
              <a:endParaRPr lang="en-VN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Bef>
                  <a:spcPts val="800"/>
                </a:spcBef>
                <a:tabLst>
                  <a:tab pos="90170" algn="l"/>
                  <a:tab pos="180340" algn="l"/>
                </a:tabLst>
              </a:pPr>
              <a:r>
                <a:rPr lang="en-US" sz="180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Từ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những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ý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đã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phác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thảo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, 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chọn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những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ý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tiêu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biểu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để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lập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dàn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ý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(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tham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khảo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cách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làm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ở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bài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Sự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sống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thiêng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liêng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)</a:t>
              </a:r>
              <a:endParaRPr lang="en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592" name="Google Shape;592;p43"/>
          <p:cNvSpPr/>
          <p:nvPr/>
        </p:nvSpPr>
        <p:spPr>
          <a:xfrm>
            <a:off x="6552139" y="2646015"/>
            <a:ext cx="58614" cy="65398"/>
          </a:xfrm>
          <a:custGeom>
            <a:avLst/>
            <a:gdLst/>
            <a:ahLst/>
            <a:cxnLst/>
            <a:rect l="l" t="t" r="r" b="b"/>
            <a:pathLst>
              <a:path w="1033" h="1096" extrusionOk="0">
                <a:moveTo>
                  <a:pt x="821" y="1"/>
                </a:moveTo>
                <a:cubicBezTo>
                  <a:pt x="754" y="67"/>
                  <a:pt x="55" y="998"/>
                  <a:pt x="1" y="1094"/>
                </a:cubicBezTo>
                <a:cubicBezTo>
                  <a:pt x="14" y="1094"/>
                  <a:pt x="28" y="1096"/>
                  <a:pt x="40" y="1096"/>
                </a:cubicBezTo>
                <a:cubicBezTo>
                  <a:pt x="48" y="1096"/>
                  <a:pt x="56" y="1095"/>
                  <a:pt x="62" y="1093"/>
                </a:cubicBezTo>
                <a:cubicBezTo>
                  <a:pt x="110" y="1079"/>
                  <a:pt x="159" y="1062"/>
                  <a:pt x="204" y="1042"/>
                </a:cubicBezTo>
                <a:cubicBezTo>
                  <a:pt x="322" y="987"/>
                  <a:pt x="426" y="912"/>
                  <a:pt x="525" y="828"/>
                </a:cubicBezTo>
                <a:cubicBezTo>
                  <a:pt x="676" y="704"/>
                  <a:pt x="811" y="564"/>
                  <a:pt x="938" y="418"/>
                </a:cubicBezTo>
                <a:cubicBezTo>
                  <a:pt x="946" y="407"/>
                  <a:pt x="957" y="396"/>
                  <a:pt x="965" y="385"/>
                </a:cubicBezTo>
                <a:cubicBezTo>
                  <a:pt x="1033" y="287"/>
                  <a:pt x="1022" y="173"/>
                  <a:pt x="935" y="92"/>
                </a:cubicBezTo>
                <a:cubicBezTo>
                  <a:pt x="900" y="61"/>
                  <a:pt x="862" y="35"/>
                  <a:pt x="821" y="1"/>
                </a:cubicBezTo>
                <a:close/>
              </a:path>
            </a:pathLst>
          </a:custGeom>
          <a:solidFill>
            <a:srgbClr val="F0E2C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43"/>
          <p:cNvSpPr/>
          <p:nvPr/>
        </p:nvSpPr>
        <p:spPr>
          <a:xfrm rot="2153560">
            <a:off x="7839180" y="685141"/>
            <a:ext cx="281441" cy="281441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43"/>
          <p:cNvSpPr/>
          <p:nvPr/>
        </p:nvSpPr>
        <p:spPr>
          <a:xfrm rot="-1111175">
            <a:off x="293071" y="4590637"/>
            <a:ext cx="578033" cy="578033"/>
          </a:xfrm>
          <a:prstGeom prst="star4">
            <a:avLst>
              <a:gd name="adj" fmla="val 125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43"/>
          <p:cNvSpPr/>
          <p:nvPr/>
        </p:nvSpPr>
        <p:spPr>
          <a:xfrm>
            <a:off x="4901554" y="3773950"/>
            <a:ext cx="66300" cy="66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43"/>
          <p:cNvSpPr/>
          <p:nvPr/>
        </p:nvSpPr>
        <p:spPr>
          <a:xfrm>
            <a:off x="6797029" y="4250200"/>
            <a:ext cx="66300" cy="66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7" name="Google Shape;597;p43"/>
          <p:cNvGrpSpPr/>
          <p:nvPr/>
        </p:nvGrpSpPr>
        <p:grpSpPr>
          <a:xfrm>
            <a:off x="5699935" y="206267"/>
            <a:ext cx="3356681" cy="4656288"/>
            <a:chOff x="5095950" y="951901"/>
            <a:chExt cx="3356681" cy="4656288"/>
          </a:xfrm>
        </p:grpSpPr>
        <p:grpSp>
          <p:nvGrpSpPr>
            <p:cNvPr id="598" name="Google Shape;598;p43"/>
            <p:cNvGrpSpPr/>
            <p:nvPr/>
          </p:nvGrpSpPr>
          <p:grpSpPr>
            <a:xfrm>
              <a:off x="5095950" y="951901"/>
              <a:ext cx="3356681" cy="4656288"/>
              <a:chOff x="5095950" y="951901"/>
              <a:chExt cx="3356681" cy="4656288"/>
            </a:xfrm>
          </p:grpSpPr>
          <p:sp>
            <p:nvSpPr>
              <p:cNvPr id="599" name="Google Shape;599;p43"/>
              <p:cNvSpPr/>
              <p:nvPr/>
            </p:nvSpPr>
            <p:spPr>
              <a:xfrm>
                <a:off x="6167575" y="951901"/>
                <a:ext cx="1176173" cy="1037004"/>
              </a:xfrm>
              <a:custGeom>
                <a:avLst/>
                <a:gdLst/>
                <a:ahLst/>
                <a:cxnLst/>
                <a:rect l="l" t="t" r="r" b="b"/>
                <a:pathLst>
                  <a:path w="22430" h="19776" extrusionOk="0">
                    <a:moveTo>
                      <a:pt x="16662" y="0"/>
                    </a:moveTo>
                    <a:cubicBezTo>
                      <a:pt x="14417" y="0"/>
                      <a:pt x="12309" y="1005"/>
                      <a:pt x="10332" y="2357"/>
                    </a:cubicBezTo>
                    <a:cubicBezTo>
                      <a:pt x="9982" y="2597"/>
                      <a:pt x="9717" y="2983"/>
                      <a:pt x="9587" y="3426"/>
                    </a:cubicBezTo>
                    <a:cubicBezTo>
                      <a:pt x="9212" y="4701"/>
                      <a:pt x="8991" y="5978"/>
                      <a:pt x="8910" y="7264"/>
                    </a:cubicBezTo>
                    <a:cubicBezTo>
                      <a:pt x="8082" y="7045"/>
                      <a:pt x="7254" y="6935"/>
                      <a:pt x="6426" y="6935"/>
                    </a:cubicBezTo>
                    <a:cubicBezTo>
                      <a:pt x="5064" y="6935"/>
                      <a:pt x="3702" y="7232"/>
                      <a:pt x="2339" y="7828"/>
                    </a:cubicBezTo>
                    <a:cubicBezTo>
                      <a:pt x="1919" y="8012"/>
                      <a:pt x="1591" y="8354"/>
                      <a:pt x="1422" y="8768"/>
                    </a:cubicBezTo>
                    <a:cubicBezTo>
                      <a:pt x="264" y="11605"/>
                      <a:pt x="1" y="14388"/>
                      <a:pt x="763" y="17110"/>
                    </a:cubicBezTo>
                    <a:cubicBezTo>
                      <a:pt x="889" y="17559"/>
                      <a:pt x="1192" y="17940"/>
                      <a:pt x="1606" y="18170"/>
                    </a:cubicBezTo>
                    <a:lnTo>
                      <a:pt x="1652" y="18190"/>
                    </a:lnTo>
                    <a:cubicBezTo>
                      <a:pt x="1549" y="18644"/>
                      <a:pt x="1396" y="19134"/>
                      <a:pt x="1167" y="19426"/>
                    </a:cubicBezTo>
                    <a:cubicBezTo>
                      <a:pt x="1121" y="19484"/>
                      <a:pt x="1158" y="19570"/>
                      <a:pt x="1231" y="19570"/>
                    </a:cubicBezTo>
                    <a:cubicBezTo>
                      <a:pt x="1233" y="19570"/>
                      <a:pt x="1235" y="19570"/>
                      <a:pt x="1237" y="19569"/>
                    </a:cubicBezTo>
                    <a:cubicBezTo>
                      <a:pt x="1608" y="19546"/>
                      <a:pt x="2401" y="19418"/>
                      <a:pt x="3101" y="18799"/>
                    </a:cubicBezTo>
                    <a:cubicBezTo>
                      <a:pt x="4741" y="19415"/>
                      <a:pt x="6325" y="19775"/>
                      <a:pt x="7840" y="19775"/>
                    </a:cubicBezTo>
                    <a:cubicBezTo>
                      <a:pt x="8369" y="19775"/>
                      <a:pt x="8891" y="19731"/>
                      <a:pt x="9403" y="19639"/>
                    </a:cubicBezTo>
                    <a:cubicBezTo>
                      <a:pt x="10030" y="19526"/>
                      <a:pt x="10557" y="19109"/>
                      <a:pt x="10777" y="18532"/>
                    </a:cubicBezTo>
                    <a:cubicBezTo>
                      <a:pt x="11085" y="17723"/>
                      <a:pt x="11348" y="16926"/>
                      <a:pt x="11558" y="16142"/>
                    </a:cubicBezTo>
                    <a:cubicBezTo>
                      <a:pt x="12678" y="16664"/>
                      <a:pt x="13856" y="16935"/>
                      <a:pt x="15101" y="16963"/>
                    </a:cubicBezTo>
                    <a:cubicBezTo>
                      <a:pt x="15889" y="17763"/>
                      <a:pt x="16831" y="17883"/>
                      <a:pt x="17314" y="17883"/>
                    </a:cubicBezTo>
                    <a:cubicBezTo>
                      <a:pt x="17354" y="17883"/>
                      <a:pt x="17391" y="17882"/>
                      <a:pt x="17425" y="17881"/>
                    </a:cubicBezTo>
                    <a:cubicBezTo>
                      <a:pt x="17501" y="17878"/>
                      <a:pt x="17534" y="17786"/>
                      <a:pt x="17480" y="17730"/>
                    </a:cubicBezTo>
                    <a:cubicBezTo>
                      <a:pt x="17278" y="17519"/>
                      <a:pt x="17112" y="17183"/>
                      <a:pt x="16977" y="16833"/>
                    </a:cubicBezTo>
                    <a:cubicBezTo>
                      <a:pt x="17227" y="16794"/>
                      <a:pt x="17478" y="16750"/>
                      <a:pt x="17732" y="16694"/>
                    </a:cubicBezTo>
                    <a:lnTo>
                      <a:pt x="19346" y="16241"/>
                    </a:lnTo>
                    <a:cubicBezTo>
                      <a:pt x="19517" y="16184"/>
                      <a:pt x="19690" y="16124"/>
                      <a:pt x="19864" y="16060"/>
                    </a:cubicBezTo>
                    <a:cubicBezTo>
                      <a:pt x="20351" y="15877"/>
                      <a:pt x="20734" y="15493"/>
                      <a:pt x="20923" y="14995"/>
                    </a:cubicBezTo>
                    <a:cubicBezTo>
                      <a:pt x="22429" y="10996"/>
                      <a:pt x="22406" y="5902"/>
                      <a:pt x="20831" y="1764"/>
                    </a:cubicBezTo>
                    <a:cubicBezTo>
                      <a:pt x="20649" y="1287"/>
                      <a:pt x="20300" y="904"/>
                      <a:pt x="19848" y="703"/>
                    </a:cubicBezTo>
                    <a:cubicBezTo>
                      <a:pt x="18757" y="213"/>
                      <a:pt x="17695" y="0"/>
                      <a:pt x="166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38100" dir="408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00" name="Google Shape;600;p43"/>
              <p:cNvGrpSpPr/>
              <p:nvPr/>
            </p:nvGrpSpPr>
            <p:grpSpPr>
              <a:xfrm>
                <a:off x="5095950" y="1669600"/>
                <a:ext cx="1514807" cy="3938589"/>
                <a:chOff x="5095950" y="1669600"/>
                <a:chExt cx="1514807" cy="3938589"/>
              </a:xfrm>
            </p:grpSpPr>
            <p:sp>
              <p:nvSpPr>
                <p:cNvPr id="601" name="Google Shape;601;p43"/>
                <p:cNvSpPr/>
                <p:nvPr/>
              </p:nvSpPr>
              <p:spPr>
                <a:xfrm>
                  <a:off x="6462829" y="2673344"/>
                  <a:ext cx="118193" cy="67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3" h="1131" extrusionOk="0">
                      <a:moveTo>
                        <a:pt x="471" y="1"/>
                      </a:moveTo>
                      <a:cubicBezTo>
                        <a:pt x="356" y="79"/>
                        <a:pt x="243" y="154"/>
                        <a:pt x="131" y="231"/>
                      </a:cubicBezTo>
                      <a:cubicBezTo>
                        <a:pt x="116" y="240"/>
                        <a:pt x="103" y="255"/>
                        <a:pt x="96" y="271"/>
                      </a:cubicBezTo>
                      <a:cubicBezTo>
                        <a:pt x="62" y="341"/>
                        <a:pt x="25" y="410"/>
                        <a:pt x="0" y="482"/>
                      </a:cubicBezTo>
                      <a:cubicBezTo>
                        <a:pt x="437" y="875"/>
                        <a:pt x="1059" y="1131"/>
                        <a:pt x="1642" y="1131"/>
                      </a:cubicBezTo>
                      <a:cubicBezTo>
                        <a:pt x="1741" y="1131"/>
                        <a:pt x="1839" y="1124"/>
                        <a:pt x="1935" y="1108"/>
                      </a:cubicBezTo>
                      <a:cubicBezTo>
                        <a:pt x="1984" y="978"/>
                        <a:pt x="2035" y="846"/>
                        <a:pt x="2082" y="716"/>
                      </a:cubicBezTo>
                      <a:cubicBezTo>
                        <a:pt x="2083" y="712"/>
                        <a:pt x="2076" y="706"/>
                        <a:pt x="2071" y="698"/>
                      </a:cubicBezTo>
                      <a:cubicBezTo>
                        <a:pt x="2052" y="708"/>
                        <a:pt x="2033" y="717"/>
                        <a:pt x="2015" y="728"/>
                      </a:cubicBezTo>
                      <a:cubicBezTo>
                        <a:pt x="1923" y="785"/>
                        <a:pt x="1826" y="832"/>
                        <a:pt x="1723" y="862"/>
                      </a:cubicBezTo>
                      <a:cubicBezTo>
                        <a:pt x="1660" y="880"/>
                        <a:pt x="1599" y="889"/>
                        <a:pt x="1540" y="889"/>
                      </a:cubicBezTo>
                      <a:cubicBezTo>
                        <a:pt x="1428" y="889"/>
                        <a:pt x="1321" y="857"/>
                        <a:pt x="1218" y="789"/>
                      </a:cubicBezTo>
                      <a:cubicBezTo>
                        <a:pt x="1031" y="666"/>
                        <a:pt x="900" y="500"/>
                        <a:pt x="838" y="284"/>
                      </a:cubicBezTo>
                      <a:cubicBezTo>
                        <a:pt x="826" y="239"/>
                        <a:pt x="804" y="211"/>
                        <a:pt x="763" y="190"/>
                      </a:cubicBezTo>
                      <a:cubicBezTo>
                        <a:pt x="696" y="154"/>
                        <a:pt x="633" y="111"/>
                        <a:pt x="570" y="70"/>
                      </a:cubicBezTo>
                      <a:cubicBezTo>
                        <a:pt x="538" y="50"/>
                        <a:pt x="506" y="25"/>
                        <a:pt x="471" y="1"/>
                      </a:cubicBezTo>
                      <a:close/>
                    </a:path>
                  </a:pathLst>
                </a:custGeom>
                <a:solidFill>
                  <a:srgbClr val="F3E5C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2" name="Google Shape;602;p43"/>
                <p:cNvSpPr/>
                <p:nvPr/>
              </p:nvSpPr>
              <p:spPr>
                <a:xfrm>
                  <a:off x="6465893" y="2616240"/>
                  <a:ext cx="66898" cy="60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9" h="1015" extrusionOk="0">
                      <a:moveTo>
                        <a:pt x="170" y="0"/>
                      </a:moveTo>
                      <a:cubicBezTo>
                        <a:pt x="126" y="0"/>
                        <a:pt x="94" y="24"/>
                        <a:pt x="69" y="77"/>
                      </a:cubicBezTo>
                      <a:cubicBezTo>
                        <a:pt x="48" y="124"/>
                        <a:pt x="32" y="177"/>
                        <a:pt x="26" y="231"/>
                      </a:cubicBezTo>
                      <a:cubicBezTo>
                        <a:pt x="1" y="453"/>
                        <a:pt x="12" y="674"/>
                        <a:pt x="47" y="915"/>
                      </a:cubicBezTo>
                      <a:cubicBezTo>
                        <a:pt x="145" y="848"/>
                        <a:pt x="232" y="790"/>
                        <a:pt x="319" y="735"/>
                      </a:cubicBezTo>
                      <a:cubicBezTo>
                        <a:pt x="365" y="704"/>
                        <a:pt x="396" y="688"/>
                        <a:pt x="426" y="688"/>
                      </a:cubicBezTo>
                      <a:cubicBezTo>
                        <a:pt x="458" y="688"/>
                        <a:pt x="490" y="707"/>
                        <a:pt x="540" y="745"/>
                      </a:cubicBezTo>
                      <a:cubicBezTo>
                        <a:pt x="551" y="754"/>
                        <a:pt x="561" y="763"/>
                        <a:pt x="572" y="772"/>
                      </a:cubicBezTo>
                      <a:cubicBezTo>
                        <a:pt x="667" y="844"/>
                        <a:pt x="762" y="913"/>
                        <a:pt x="872" y="962"/>
                      </a:cubicBezTo>
                      <a:cubicBezTo>
                        <a:pt x="920" y="983"/>
                        <a:pt x="972" y="1002"/>
                        <a:pt x="1024" y="1012"/>
                      </a:cubicBezTo>
                      <a:cubicBezTo>
                        <a:pt x="1034" y="1014"/>
                        <a:pt x="1044" y="1015"/>
                        <a:pt x="1053" y="1015"/>
                      </a:cubicBezTo>
                      <a:cubicBezTo>
                        <a:pt x="1108" y="1015"/>
                        <a:pt x="1143" y="984"/>
                        <a:pt x="1163" y="924"/>
                      </a:cubicBezTo>
                      <a:cubicBezTo>
                        <a:pt x="1178" y="876"/>
                        <a:pt x="1177" y="831"/>
                        <a:pt x="1141" y="792"/>
                      </a:cubicBezTo>
                      <a:cubicBezTo>
                        <a:pt x="1122" y="771"/>
                        <a:pt x="1105" y="747"/>
                        <a:pt x="1085" y="727"/>
                      </a:cubicBezTo>
                      <a:cubicBezTo>
                        <a:pt x="983" y="629"/>
                        <a:pt x="884" y="531"/>
                        <a:pt x="781" y="437"/>
                      </a:cubicBezTo>
                      <a:cubicBezTo>
                        <a:pt x="660" y="329"/>
                        <a:pt x="535" y="226"/>
                        <a:pt x="412" y="121"/>
                      </a:cubicBezTo>
                      <a:cubicBezTo>
                        <a:pt x="357" y="75"/>
                        <a:pt x="298" y="34"/>
                        <a:pt x="228" y="11"/>
                      </a:cubicBezTo>
                      <a:cubicBezTo>
                        <a:pt x="207" y="4"/>
                        <a:pt x="188" y="0"/>
                        <a:pt x="170" y="0"/>
                      </a:cubicBezTo>
                      <a:close/>
                    </a:path>
                  </a:pathLst>
                </a:custGeom>
                <a:solidFill>
                  <a:srgbClr val="F4E6C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3" name="Google Shape;603;p43"/>
                <p:cNvSpPr/>
                <p:nvPr/>
              </p:nvSpPr>
              <p:spPr>
                <a:xfrm>
                  <a:off x="6502037" y="2500302"/>
                  <a:ext cx="40343" cy="127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1" h="2144" extrusionOk="0">
                      <a:moveTo>
                        <a:pt x="703" y="1"/>
                      </a:moveTo>
                      <a:cubicBezTo>
                        <a:pt x="671" y="20"/>
                        <a:pt x="667" y="46"/>
                        <a:pt x="659" y="67"/>
                      </a:cubicBezTo>
                      <a:cubicBezTo>
                        <a:pt x="586" y="281"/>
                        <a:pt x="508" y="493"/>
                        <a:pt x="442" y="709"/>
                      </a:cubicBezTo>
                      <a:cubicBezTo>
                        <a:pt x="322" y="1108"/>
                        <a:pt x="192" y="1503"/>
                        <a:pt x="16" y="1881"/>
                      </a:cubicBezTo>
                      <a:cubicBezTo>
                        <a:pt x="9" y="1898"/>
                        <a:pt x="5" y="1914"/>
                        <a:pt x="0" y="1929"/>
                      </a:cubicBezTo>
                      <a:cubicBezTo>
                        <a:pt x="67" y="2000"/>
                        <a:pt x="195" y="2104"/>
                        <a:pt x="262" y="2143"/>
                      </a:cubicBezTo>
                      <a:cubicBezTo>
                        <a:pt x="274" y="2113"/>
                        <a:pt x="288" y="2084"/>
                        <a:pt x="302" y="2057"/>
                      </a:cubicBezTo>
                      <a:cubicBezTo>
                        <a:pt x="370" y="1898"/>
                        <a:pt x="446" y="1744"/>
                        <a:pt x="539" y="1599"/>
                      </a:cubicBezTo>
                      <a:cubicBezTo>
                        <a:pt x="585" y="1525"/>
                        <a:pt x="606" y="1450"/>
                        <a:pt x="613" y="1366"/>
                      </a:cubicBezTo>
                      <a:cubicBezTo>
                        <a:pt x="631" y="1191"/>
                        <a:pt x="649" y="1016"/>
                        <a:pt x="667" y="841"/>
                      </a:cubicBezTo>
                      <a:cubicBezTo>
                        <a:pt x="694" y="585"/>
                        <a:pt x="710" y="327"/>
                        <a:pt x="708" y="67"/>
                      </a:cubicBezTo>
                      <a:cubicBezTo>
                        <a:pt x="708" y="47"/>
                        <a:pt x="705" y="28"/>
                        <a:pt x="703" y="1"/>
                      </a:cubicBezTo>
                      <a:close/>
                    </a:path>
                  </a:pathLst>
                </a:custGeom>
                <a:solidFill>
                  <a:srgbClr val="F1E3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4" name="Google Shape;604;p43"/>
                <p:cNvSpPr/>
                <p:nvPr/>
              </p:nvSpPr>
              <p:spPr>
                <a:xfrm>
                  <a:off x="6527060" y="2623460"/>
                  <a:ext cx="60089" cy="83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9" h="1395" extrusionOk="0">
                      <a:moveTo>
                        <a:pt x="767" y="0"/>
                      </a:moveTo>
                      <a:cubicBezTo>
                        <a:pt x="611" y="213"/>
                        <a:pt x="462" y="423"/>
                        <a:pt x="329" y="635"/>
                      </a:cubicBezTo>
                      <a:cubicBezTo>
                        <a:pt x="372" y="865"/>
                        <a:pt x="271" y="1049"/>
                        <a:pt x="64" y="1122"/>
                      </a:cubicBezTo>
                      <a:cubicBezTo>
                        <a:pt x="25" y="1136"/>
                        <a:pt x="2" y="1155"/>
                        <a:pt x="0" y="1199"/>
                      </a:cubicBezTo>
                      <a:cubicBezTo>
                        <a:pt x="44" y="1277"/>
                        <a:pt x="103" y="1343"/>
                        <a:pt x="182" y="1394"/>
                      </a:cubicBezTo>
                      <a:cubicBezTo>
                        <a:pt x="198" y="1375"/>
                        <a:pt x="213" y="1359"/>
                        <a:pt x="226" y="1343"/>
                      </a:cubicBezTo>
                      <a:lnTo>
                        <a:pt x="1027" y="272"/>
                      </a:lnTo>
                      <a:cubicBezTo>
                        <a:pt x="1039" y="257"/>
                        <a:pt x="1047" y="238"/>
                        <a:pt x="1059" y="219"/>
                      </a:cubicBezTo>
                      <a:cubicBezTo>
                        <a:pt x="1007" y="179"/>
                        <a:pt x="963" y="143"/>
                        <a:pt x="918" y="108"/>
                      </a:cubicBezTo>
                      <a:cubicBezTo>
                        <a:pt x="870" y="72"/>
                        <a:pt x="828" y="28"/>
                        <a:pt x="767" y="0"/>
                      </a:cubicBezTo>
                      <a:close/>
                    </a:path>
                  </a:pathLst>
                </a:custGeom>
                <a:solidFill>
                  <a:srgbClr val="F2E4C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5" name="Google Shape;605;p43"/>
                <p:cNvSpPr/>
                <p:nvPr/>
              </p:nvSpPr>
              <p:spPr>
                <a:xfrm>
                  <a:off x="6527911" y="2601920"/>
                  <a:ext cx="31832" cy="4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" h="781" extrusionOk="0">
                      <a:moveTo>
                        <a:pt x="300" y="1"/>
                      </a:moveTo>
                      <a:cubicBezTo>
                        <a:pt x="176" y="204"/>
                        <a:pt x="73" y="406"/>
                        <a:pt x="1" y="618"/>
                      </a:cubicBezTo>
                      <a:cubicBezTo>
                        <a:pt x="56" y="673"/>
                        <a:pt x="103" y="721"/>
                        <a:pt x="161" y="781"/>
                      </a:cubicBezTo>
                      <a:cubicBezTo>
                        <a:pt x="229" y="683"/>
                        <a:pt x="293" y="590"/>
                        <a:pt x="357" y="494"/>
                      </a:cubicBezTo>
                      <a:cubicBezTo>
                        <a:pt x="423" y="397"/>
                        <a:pt x="499" y="308"/>
                        <a:pt x="560" y="204"/>
                      </a:cubicBezTo>
                      <a:cubicBezTo>
                        <a:pt x="474" y="131"/>
                        <a:pt x="392" y="63"/>
                        <a:pt x="300" y="1"/>
                      </a:cubicBezTo>
                      <a:close/>
                    </a:path>
                  </a:pathLst>
                </a:custGeom>
                <a:solidFill>
                  <a:srgbClr val="F0E2C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6" name="Google Shape;606;p43"/>
                <p:cNvSpPr/>
                <p:nvPr/>
              </p:nvSpPr>
              <p:spPr>
                <a:xfrm>
                  <a:off x="5095950" y="1669600"/>
                  <a:ext cx="1514807" cy="3938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20" h="62140" extrusionOk="0">
                      <a:moveTo>
                        <a:pt x="5660" y="17386"/>
                      </a:moveTo>
                      <a:lnTo>
                        <a:pt x="6995" y="24071"/>
                      </a:lnTo>
                      <a:cubicBezTo>
                        <a:pt x="5628" y="22935"/>
                        <a:pt x="3029" y="20730"/>
                        <a:pt x="2825" y="20335"/>
                      </a:cubicBezTo>
                      <a:cubicBezTo>
                        <a:pt x="2790" y="20268"/>
                        <a:pt x="3734" y="19239"/>
                        <a:pt x="4153" y="18824"/>
                      </a:cubicBezTo>
                      <a:cubicBezTo>
                        <a:pt x="4594" y="18386"/>
                        <a:pt x="5041" y="17954"/>
                        <a:pt x="5499" y="17532"/>
                      </a:cubicBezTo>
                      <a:cubicBezTo>
                        <a:pt x="5552" y="17484"/>
                        <a:pt x="5607" y="17434"/>
                        <a:pt x="5660" y="17386"/>
                      </a:cubicBezTo>
                      <a:close/>
                      <a:moveTo>
                        <a:pt x="9788" y="0"/>
                      </a:moveTo>
                      <a:cubicBezTo>
                        <a:pt x="8800" y="0"/>
                        <a:pt x="7777" y="357"/>
                        <a:pt x="6912" y="1413"/>
                      </a:cubicBezTo>
                      <a:lnTo>
                        <a:pt x="6131" y="798"/>
                      </a:lnTo>
                      <a:lnTo>
                        <a:pt x="6131" y="798"/>
                      </a:lnTo>
                      <a:lnTo>
                        <a:pt x="6628" y="1720"/>
                      </a:lnTo>
                      <a:lnTo>
                        <a:pt x="5966" y="1862"/>
                      </a:lnTo>
                      <a:lnTo>
                        <a:pt x="6509" y="1980"/>
                      </a:lnTo>
                      <a:cubicBezTo>
                        <a:pt x="6509" y="1980"/>
                        <a:pt x="5663" y="3178"/>
                        <a:pt x="6697" y="6226"/>
                      </a:cubicBezTo>
                      <a:cubicBezTo>
                        <a:pt x="6667" y="6247"/>
                        <a:pt x="6633" y="6265"/>
                        <a:pt x="6605" y="6292"/>
                      </a:cubicBezTo>
                      <a:cubicBezTo>
                        <a:pt x="6177" y="6687"/>
                        <a:pt x="6185" y="7471"/>
                        <a:pt x="6621" y="8043"/>
                      </a:cubicBezTo>
                      <a:cubicBezTo>
                        <a:pt x="6889" y="8395"/>
                        <a:pt x="7257" y="8582"/>
                        <a:pt x="7600" y="8582"/>
                      </a:cubicBezTo>
                      <a:cubicBezTo>
                        <a:pt x="7759" y="8582"/>
                        <a:pt x="7912" y="8542"/>
                        <a:pt x="8048" y="8459"/>
                      </a:cubicBezTo>
                      <a:cubicBezTo>
                        <a:pt x="8360" y="9033"/>
                        <a:pt x="8724" y="9390"/>
                        <a:pt x="9127" y="9598"/>
                      </a:cubicBezTo>
                      <a:lnTo>
                        <a:pt x="8794" y="11748"/>
                      </a:lnTo>
                      <a:lnTo>
                        <a:pt x="8770" y="11748"/>
                      </a:lnTo>
                      <a:cubicBezTo>
                        <a:pt x="7692" y="11748"/>
                        <a:pt x="6884" y="12091"/>
                        <a:pt x="6323" y="12649"/>
                      </a:cubicBezTo>
                      <a:lnTo>
                        <a:pt x="6316" y="12643"/>
                      </a:lnTo>
                      <a:cubicBezTo>
                        <a:pt x="6270" y="12689"/>
                        <a:pt x="5475" y="13459"/>
                        <a:pt x="4332" y="14626"/>
                      </a:cubicBezTo>
                      <a:cubicBezTo>
                        <a:pt x="3760" y="15211"/>
                        <a:pt x="3102" y="15894"/>
                        <a:pt x="2409" y="16655"/>
                      </a:cubicBezTo>
                      <a:cubicBezTo>
                        <a:pt x="1859" y="17254"/>
                        <a:pt x="1326" y="17868"/>
                        <a:pt x="835" y="18519"/>
                      </a:cubicBezTo>
                      <a:cubicBezTo>
                        <a:pt x="462" y="19015"/>
                        <a:pt x="105" y="19548"/>
                        <a:pt x="26" y="20177"/>
                      </a:cubicBezTo>
                      <a:cubicBezTo>
                        <a:pt x="0" y="20383"/>
                        <a:pt x="11" y="20623"/>
                        <a:pt x="72" y="20825"/>
                      </a:cubicBezTo>
                      <a:cubicBezTo>
                        <a:pt x="254" y="21431"/>
                        <a:pt x="743" y="21906"/>
                        <a:pt x="1203" y="22314"/>
                      </a:cubicBezTo>
                      <a:cubicBezTo>
                        <a:pt x="2364" y="23348"/>
                        <a:pt x="3633" y="24265"/>
                        <a:pt x="4887" y="25183"/>
                      </a:cubicBezTo>
                      <a:cubicBezTo>
                        <a:pt x="6171" y="26123"/>
                        <a:pt x="7032" y="26733"/>
                        <a:pt x="7032" y="26733"/>
                      </a:cubicBezTo>
                      <a:cubicBezTo>
                        <a:pt x="7066" y="26758"/>
                        <a:pt x="7093" y="26789"/>
                        <a:pt x="7123" y="26817"/>
                      </a:cubicBezTo>
                      <a:cubicBezTo>
                        <a:pt x="6834" y="37897"/>
                        <a:pt x="6652" y="60677"/>
                        <a:pt x="6653" y="60698"/>
                      </a:cubicBezTo>
                      <a:cubicBezTo>
                        <a:pt x="6661" y="61090"/>
                        <a:pt x="6641" y="61417"/>
                        <a:pt x="6868" y="61554"/>
                      </a:cubicBezTo>
                      <a:cubicBezTo>
                        <a:pt x="7332" y="61831"/>
                        <a:pt x="9044" y="62140"/>
                        <a:pt x="10274" y="62140"/>
                      </a:cubicBezTo>
                      <a:cubicBezTo>
                        <a:pt x="10777" y="62140"/>
                        <a:pt x="11200" y="62088"/>
                        <a:pt x="11425" y="61962"/>
                      </a:cubicBezTo>
                      <a:cubicBezTo>
                        <a:pt x="12335" y="61447"/>
                        <a:pt x="8605" y="60511"/>
                        <a:pt x="8605" y="60511"/>
                      </a:cubicBezTo>
                      <a:cubicBezTo>
                        <a:pt x="9252" y="50733"/>
                        <a:pt x="9971" y="36530"/>
                        <a:pt x="10445" y="28927"/>
                      </a:cubicBezTo>
                      <a:cubicBezTo>
                        <a:pt x="10486" y="28929"/>
                        <a:pt x="10526" y="28932"/>
                        <a:pt x="10568" y="28932"/>
                      </a:cubicBezTo>
                      <a:cubicBezTo>
                        <a:pt x="10599" y="28932"/>
                        <a:pt x="10628" y="28929"/>
                        <a:pt x="10659" y="28929"/>
                      </a:cubicBezTo>
                      <a:cubicBezTo>
                        <a:pt x="11258" y="40318"/>
                        <a:pt x="12127" y="59475"/>
                        <a:pt x="12128" y="59493"/>
                      </a:cubicBezTo>
                      <a:cubicBezTo>
                        <a:pt x="12172" y="59885"/>
                        <a:pt x="12179" y="60212"/>
                        <a:pt x="12419" y="60347"/>
                      </a:cubicBezTo>
                      <a:cubicBezTo>
                        <a:pt x="12908" y="60623"/>
                        <a:pt x="14645" y="60930"/>
                        <a:pt x="15875" y="60930"/>
                      </a:cubicBezTo>
                      <a:cubicBezTo>
                        <a:pt x="16379" y="60930"/>
                        <a:pt x="16797" y="60878"/>
                        <a:pt x="17010" y="60752"/>
                      </a:cubicBezTo>
                      <a:cubicBezTo>
                        <a:pt x="17875" y="60239"/>
                        <a:pt x="14062" y="59307"/>
                        <a:pt x="14062" y="59307"/>
                      </a:cubicBezTo>
                      <a:cubicBezTo>
                        <a:pt x="13790" y="47559"/>
                        <a:pt x="14113" y="30406"/>
                        <a:pt x="14117" y="25135"/>
                      </a:cubicBezTo>
                      <a:cubicBezTo>
                        <a:pt x="14124" y="24927"/>
                        <a:pt x="14117" y="24799"/>
                        <a:pt x="14117" y="24799"/>
                      </a:cubicBezTo>
                      <a:lnTo>
                        <a:pt x="14968" y="19210"/>
                      </a:lnTo>
                      <a:cubicBezTo>
                        <a:pt x="15719" y="20324"/>
                        <a:pt x="16509" y="21431"/>
                        <a:pt x="17396" y="22383"/>
                      </a:cubicBezTo>
                      <a:cubicBezTo>
                        <a:pt x="17918" y="22944"/>
                        <a:pt x="18679" y="23383"/>
                        <a:pt x="19414" y="23383"/>
                      </a:cubicBezTo>
                      <a:cubicBezTo>
                        <a:pt x="19669" y="23383"/>
                        <a:pt x="19920" y="23330"/>
                        <a:pt x="20157" y="23212"/>
                      </a:cubicBezTo>
                      <a:cubicBezTo>
                        <a:pt x="20613" y="22984"/>
                        <a:pt x="20929" y="22555"/>
                        <a:pt x="21205" y="22127"/>
                      </a:cubicBezTo>
                      <a:cubicBezTo>
                        <a:pt x="22529" y="20084"/>
                        <a:pt x="23412" y="17750"/>
                        <a:pt x="24289" y="15481"/>
                      </a:cubicBezTo>
                      <a:cubicBezTo>
                        <a:pt x="24369" y="15401"/>
                        <a:pt x="24442" y="15321"/>
                        <a:pt x="24505" y="15248"/>
                      </a:cubicBezTo>
                      <a:cubicBezTo>
                        <a:pt x="24620" y="15106"/>
                        <a:pt x="24601" y="14895"/>
                        <a:pt x="24456" y="14783"/>
                      </a:cubicBezTo>
                      <a:lnTo>
                        <a:pt x="23854" y="14310"/>
                      </a:lnTo>
                      <a:lnTo>
                        <a:pt x="24296" y="13673"/>
                      </a:lnTo>
                      <a:lnTo>
                        <a:pt x="24296" y="13673"/>
                      </a:lnTo>
                      <a:cubicBezTo>
                        <a:pt x="24125" y="13867"/>
                        <a:pt x="23964" y="14068"/>
                        <a:pt x="23808" y="14273"/>
                      </a:cubicBezTo>
                      <a:lnTo>
                        <a:pt x="23368" y="13928"/>
                      </a:lnTo>
                      <a:cubicBezTo>
                        <a:pt x="23368" y="13928"/>
                        <a:pt x="23363" y="13935"/>
                        <a:pt x="23354" y="13949"/>
                      </a:cubicBezTo>
                      <a:cubicBezTo>
                        <a:pt x="23378" y="13758"/>
                        <a:pt x="23408" y="13489"/>
                        <a:pt x="23431" y="13217"/>
                      </a:cubicBezTo>
                      <a:cubicBezTo>
                        <a:pt x="23475" y="12715"/>
                        <a:pt x="23489" y="12209"/>
                        <a:pt x="23389" y="12190"/>
                      </a:cubicBezTo>
                      <a:cubicBezTo>
                        <a:pt x="23388" y="12190"/>
                        <a:pt x="23387" y="12190"/>
                        <a:pt x="23385" y="12190"/>
                      </a:cubicBezTo>
                      <a:cubicBezTo>
                        <a:pt x="23285" y="12190"/>
                        <a:pt x="23081" y="12811"/>
                        <a:pt x="22894" y="13437"/>
                      </a:cubicBezTo>
                      <a:cubicBezTo>
                        <a:pt x="22808" y="13723"/>
                        <a:pt x="22667" y="14060"/>
                        <a:pt x="22536" y="14345"/>
                      </a:cubicBezTo>
                      <a:cubicBezTo>
                        <a:pt x="22463" y="14285"/>
                        <a:pt x="22348" y="14209"/>
                        <a:pt x="22240" y="14209"/>
                      </a:cubicBezTo>
                      <a:cubicBezTo>
                        <a:pt x="22178" y="14209"/>
                        <a:pt x="22119" y="14233"/>
                        <a:pt x="22070" y="14298"/>
                      </a:cubicBezTo>
                      <a:cubicBezTo>
                        <a:pt x="21879" y="14551"/>
                        <a:pt x="22038" y="15382"/>
                        <a:pt x="22038" y="15382"/>
                      </a:cubicBezTo>
                      <a:lnTo>
                        <a:pt x="22039" y="15382"/>
                      </a:lnTo>
                      <a:cubicBezTo>
                        <a:pt x="21321" y="16942"/>
                        <a:pt x="20470" y="18964"/>
                        <a:pt x="19451" y="20237"/>
                      </a:cubicBezTo>
                      <a:cubicBezTo>
                        <a:pt x="19396" y="20306"/>
                        <a:pt x="19323" y="20383"/>
                        <a:pt x="19235" y="20383"/>
                      </a:cubicBezTo>
                      <a:cubicBezTo>
                        <a:pt x="19230" y="20383"/>
                        <a:pt x="19225" y="20382"/>
                        <a:pt x="19220" y="20382"/>
                      </a:cubicBezTo>
                      <a:cubicBezTo>
                        <a:pt x="19137" y="20375"/>
                        <a:pt x="19077" y="20300"/>
                        <a:pt x="19029" y="20232"/>
                      </a:cubicBezTo>
                      <a:cubicBezTo>
                        <a:pt x="18272" y="19174"/>
                        <a:pt x="17582" y="18069"/>
                        <a:pt x="16911" y="16956"/>
                      </a:cubicBezTo>
                      <a:cubicBezTo>
                        <a:pt x="16301" y="15945"/>
                        <a:pt x="15709" y="14918"/>
                        <a:pt x="15122" y="13887"/>
                      </a:cubicBezTo>
                      <a:cubicBezTo>
                        <a:pt x="14624" y="12648"/>
                        <a:pt x="13613" y="11780"/>
                        <a:pt x="12390" y="11754"/>
                      </a:cubicBezTo>
                      <a:lnTo>
                        <a:pt x="12035" y="9518"/>
                      </a:lnTo>
                      <a:cubicBezTo>
                        <a:pt x="12816" y="9220"/>
                        <a:pt x="13405" y="8667"/>
                        <a:pt x="13580" y="7501"/>
                      </a:cubicBezTo>
                      <a:cubicBezTo>
                        <a:pt x="13904" y="7382"/>
                        <a:pt x="14188" y="7073"/>
                        <a:pt x="14317" y="6645"/>
                      </a:cubicBezTo>
                      <a:cubicBezTo>
                        <a:pt x="14523" y="5957"/>
                        <a:pt x="14254" y="5220"/>
                        <a:pt x="13714" y="5000"/>
                      </a:cubicBezTo>
                      <a:cubicBezTo>
                        <a:pt x="13643" y="4972"/>
                        <a:pt x="13574" y="4954"/>
                        <a:pt x="13502" y="4944"/>
                      </a:cubicBezTo>
                      <a:cubicBezTo>
                        <a:pt x="13498" y="4594"/>
                        <a:pt x="13469" y="3885"/>
                        <a:pt x="13339" y="2779"/>
                      </a:cubicBezTo>
                      <a:cubicBezTo>
                        <a:pt x="13297" y="2417"/>
                        <a:pt x="13166" y="2143"/>
                        <a:pt x="12995" y="1929"/>
                      </a:cubicBezTo>
                      <a:cubicBezTo>
                        <a:pt x="13288" y="1851"/>
                        <a:pt x="13569" y="1735"/>
                        <a:pt x="13775" y="1565"/>
                      </a:cubicBezTo>
                      <a:cubicBezTo>
                        <a:pt x="13775" y="1565"/>
                        <a:pt x="11857" y="0"/>
                        <a:pt x="978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dist="28575" dir="5400000" algn="bl" rotWithShape="0">
                    <a:schemeClr val="dk1">
                      <a:alpha val="36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7" name="Google Shape;607;p43"/>
                <p:cNvSpPr/>
                <p:nvPr/>
              </p:nvSpPr>
              <p:spPr>
                <a:xfrm>
                  <a:off x="5130910" y="2426874"/>
                  <a:ext cx="916959" cy="904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60" h="15164" extrusionOk="0">
                      <a:moveTo>
                        <a:pt x="9079" y="1"/>
                      </a:moveTo>
                      <a:cubicBezTo>
                        <a:pt x="9073" y="1"/>
                        <a:pt x="9066" y="1"/>
                        <a:pt x="9059" y="1"/>
                      </a:cubicBezTo>
                      <a:cubicBezTo>
                        <a:pt x="8895" y="17"/>
                        <a:pt x="8729" y="23"/>
                        <a:pt x="8564" y="43"/>
                      </a:cubicBezTo>
                      <a:cubicBezTo>
                        <a:pt x="8215" y="84"/>
                        <a:pt x="7881" y="175"/>
                        <a:pt x="7558" y="315"/>
                      </a:cubicBezTo>
                      <a:cubicBezTo>
                        <a:pt x="7188" y="475"/>
                        <a:pt x="6869" y="709"/>
                        <a:pt x="6582" y="993"/>
                      </a:cubicBezTo>
                      <a:cubicBezTo>
                        <a:pt x="6284" y="1290"/>
                        <a:pt x="5982" y="1582"/>
                        <a:pt x="5685" y="1881"/>
                      </a:cubicBezTo>
                      <a:cubicBezTo>
                        <a:pt x="5231" y="2338"/>
                        <a:pt x="4780" y="2796"/>
                        <a:pt x="4329" y="3257"/>
                      </a:cubicBezTo>
                      <a:cubicBezTo>
                        <a:pt x="3595" y="4007"/>
                        <a:pt x="2875" y="4772"/>
                        <a:pt x="2173" y="5554"/>
                      </a:cubicBezTo>
                      <a:cubicBezTo>
                        <a:pt x="1689" y="6095"/>
                        <a:pt x="1223" y="6652"/>
                        <a:pt x="789" y="7235"/>
                      </a:cubicBezTo>
                      <a:cubicBezTo>
                        <a:pt x="643" y="7432"/>
                        <a:pt x="503" y="7633"/>
                        <a:pt x="382" y="7845"/>
                      </a:cubicBezTo>
                      <a:cubicBezTo>
                        <a:pt x="222" y="8128"/>
                        <a:pt x="98" y="8425"/>
                        <a:pt x="42" y="8748"/>
                      </a:cubicBezTo>
                      <a:cubicBezTo>
                        <a:pt x="0" y="8996"/>
                        <a:pt x="6" y="9242"/>
                        <a:pt x="78" y="9485"/>
                      </a:cubicBezTo>
                      <a:cubicBezTo>
                        <a:pt x="147" y="9713"/>
                        <a:pt x="263" y="9922"/>
                        <a:pt x="402" y="10115"/>
                      </a:cubicBezTo>
                      <a:cubicBezTo>
                        <a:pt x="551" y="10323"/>
                        <a:pt x="722" y="10512"/>
                        <a:pt x="907" y="10688"/>
                      </a:cubicBezTo>
                      <a:cubicBezTo>
                        <a:pt x="1306" y="11072"/>
                        <a:pt x="1731" y="11429"/>
                        <a:pt x="2159" y="11780"/>
                      </a:cubicBezTo>
                      <a:cubicBezTo>
                        <a:pt x="2809" y="12309"/>
                        <a:pt x="3476" y="12814"/>
                        <a:pt x="4153" y="13310"/>
                      </a:cubicBezTo>
                      <a:cubicBezTo>
                        <a:pt x="4967" y="13907"/>
                        <a:pt x="5785" y="14501"/>
                        <a:pt x="6601" y="15096"/>
                      </a:cubicBezTo>
                      <a:cubicBezTo>
                        <a:pt x="6628" y="15117"/>
                        <a:pt x="6658" y="15136"/>
                        <a:pt x="6700" y="15164"/>
                      </a:cubicBezTo>
                      <a:cubicBezTo>
                        <a:pt x="6765" y="14816"/>
                        <a:pt x="6869" y="14493"/>
                        <a:pt x="7002" y="14179"/>
                      </a:cubicBezTo>
                      <a:cubicBezTo>
                        <a:pt x="7136" y="13863"/>
                        <a:pt x="7298" y="13563"/>
                        <a:pt x="7483" y="13264"/>
                      </a:cubicBezTo>
                      <a:cubicBezTo>
                        <a:pt x="7442" y="13228"/>
                        <a:pt x="7411" y="13199"/>
                        <a:pt x="7378" y="13179"/>
                      </a:cubicBezTo>
                      <a:cubicBezTo>
                        <a:pt x="6452" y="12409"/>
                        <a:pt x="5530" y="11633"/>
                        <a:pt x="4625" y="10838"/>
                      </a:cubicBezTo>
                      <a:cubicBezTo>
                        <a:pt x="4142" y="10417"/>
                        <a:pt x="3663" y="9993"/>
                        <a:pt x="3206" y="9544"/>
                      </a:cubicBezTo>
                      <a:cubicBezTo>
                        <a:pt x="3065" y="9405"/>
                        <a:pt x="2926" y="9266"/>
                        <a:pt x="2806" y="9107"/>
                      </a:cubicBezTo>
                      <a:cubicBezTo>
                        <a:pt x="2784" y="9077"/>
                        <a:pt x="2758" y="9054"/>
                        <a:pt x="2731" y="9030"/>
                      </a:cubicBezTo>
                      <a:cubicBezTo>
                        <a:pt x="2549" y="8865"/>
                        <a:pt x="2367" y="8701"/>
                        <a:pt x="2187" y="8537"/>
                      </a:cubicBezTo>
                      <a:cubicBezTo>
                        <a:pt x="2166" y="8517"/>
                        <a:pt x="2144" y="8498"/>
                        <a:pt x="2127" y="8475"/>
                      </a:cubicBezTo>
                      <a:cubicBezTo>
                        <a:pt x="2110" y="8454"/>
                        <a:pt x="2118" y="8418"/>
                        <a:pt x="2141" y="8398"/>
                      </a:cubicBezTo>
                      <a:cubicBezTo>
                        <a:pt x="2152" y="8388"/>
                        <a:pt x="2163" y="8383"/>
                        <a:pt x="2176" y="8383"/>
                      </a:cubicBezTo>
                      <a:cubicBezTo>
                        <a:pt x="2187" y="8383"/>
                        <a:pt x="2198" y="8387"/>
                        <a:pt x="2209" y="8395"/>
                      </a:cubicBezTo>
                      <a:cubicBezTo>
                        <a:pt x="2233" y="8413"/>
                        <a:pt x="2254" y="8431"/>
                        <a:pt x="2275" y="8451"/>
                      </a:cubicBezTo>
                      <a:cubicBezTo>
                        <a:pt x="2419" y="8580"/>
                        <a:pt x="2564" y="8711"/>
                        <a:pt x="2707" y="8841"/>
                      </a:cubicBezTo>
                      <a:cubicBezTo>
                        <a:pt x="2729" y="8860"/>
                        <a:pt x="2751" y="8877"/>
                        <a:pt x="2774" y="8897"/>
                      </a:cubicBezTo>
                      <a:cubicBezTo>
                        <a:pt x="2844" y="8809"/>
                        <a:pt x="2905" y="8722"/>
                        <a:pt x="2975" y="8641"/>
                      </a:cubicBezTo>
                      <a:cubicBezTo>
                        <a:pt x="3178" y="8408"/>
                        <a:pt x="3383" y="8175"/>
                        <a:pt x="3590" y="7946"/>
                      </a:cubicBezTo>
                      <a:cubicBezTo>
                        <a:pt x="4045" y="7444"/>
                        <a:pt x="4529" y="6972"/>
                        <a:pt x="5020" y="6506"/>
                      </a:cubicBezTo>
                      <a:cubicBezTo>
                        <a:pt x="6223" y="5361"/>
                        <a:pt x="7469" y="4262"/>
                        <a:pt x="8723" y="3172"/>
                      </a:cubicBezTo>
                      <a:cubicBezTo>
                        <a:pt x="8739" y="3158"/>
                        <a:pt x="8756" y="3143"/>
                        <a:pt x="8774" y="3132"/>
                      </a:cubicBezTo>
                      <a:cubicBezTo>
                        <a:pt x="8795" y="3120"/>
                        <a:pt x="8816" y="3114"/>
                        <a:pt x="8837" y="3114"/>
                      </a:cubicBezTo>
                      <a:cubicBezTo>
                        <a:pt x="8868" y="3114"/>
                        <a:pt x="8897" y="3128"/>
                        <a:pt x="8922" y="3153"/>
                      </a:cubicBezTo>
                      <a:cubicBezTo>
                        <a:pt x="8963" y="3195"/>
                        <a:pt x="8967" y="3261"/>
                        <a:pt x="8928" y="3309"/>
                      </a:cubicBezTo>
                      <a:cubicBezTo>
                        <a:pt x="8910" y="3331"/>
                        <a:pt x="8887" y="3349"/>
                        <a:pt x="8865" y="3368"/>
                      </a:cubicBezTo>
                      <a:cubicBezTo>
                        <a:pt x="8672" y="3537"/>
                        <a:pt x="8480" y="3703"/>
                        <a:pt x="8287" y="3871"/>
                      </a:cubicBezTo>
                      <a:cubicBezTo>
                        <a:pt x="7548" y="4518"/>
                        <a:pt x="6816" y="5171"/>
                        <a:pt x="6093" y="5834"/>
                      </a:cubicBezTo>
                      <a:cubicBezTo>
                        <a:pt x="6067" y="5858"/>
                        <a:pt x="6041" y="5883"/>
                        <a:pt x="6017" y="5908"/>
                      </a:cubicBezTo>
                      <a:cubicBezTo>
                        <a:pt x="6036" y="6002"/>
                        <a:pt x="6053" y="6090"/>
                        <a:pt x="6070" y="6178"/>
                      </a:cubicBezTo>
                      <a:cubicBezTo>
                        <a:pt x="6183" y="6742"/>
                        <a:pt x="6295" y="7306"/>
                        <a:pt x="6408" y="7870"/>
                      </a:cubicBezTo>
                      <a:cubicBezTo>
                        <a:pt x="6511" y="8390"/>
                        <a:pt x="6616" y="8913"/>
                        <a:pt x="6720" y="9434"/>
                      </a:cubicBezTo>
                      <a:cubicBezTo>
                        <a:pt x="6817" y="9920"/>
                        <a:pt x="6914" y="10406"/>
                        <a:pt x="7011" y="10893"/>
                      </a:cubicBezTo>
                      <a:cubicBezTo>
                        <a:pt x="7116" y="11418"/>
                        <a:pt x="7220" y="11944"/>
                        <a:pt x="7325" y="12468"/>
                      </a:cubicBezTo>
                      <a:cubicBezTo>
                        <a:pt x="7348" y="12585"/>
                        <a:pt x="7371" y="12701"/>
                        <a:pt x="7394" y="12817"/>
                      </a:cubicBezTo>
                      <a:cubicBezTo>
                        <a:pt x="7401" y="12848"/>
                        <a:pt x="7402" y="12881"/>
                        <a:pt x="7430" y="12905"/>
                      </a:cubicBezTo>
                      <a:cubicBezTo>
                        <a:pt x="7532" y="12989"/>
                        <a:pt x="7633" y="13075"/>
                        <a:pt x="7738" y="13157"/>
                      </a:cubicBezTo>
                      <a:cubicBezTo>
                        <a:pt x="7776" y="13143"/>
                        <a:pt x="7809" y="13130"/>
                        <a:pt x="7843" y="13117"/>
                      </a:cubicBezTo>
                      <a:cubicBezTo>
                        <a:pt x="7998" y="13060"/>
                        <a:pt x="8152" y="12999"/>
                        <a:pt x="8307" y="12945"/>
                      </a:cubicBezTo>
                      <a:cubicBezTo>
                        <a:pt x="8482" y="12883"/>
                        <a:pt x="8664" y="12834"/>
                        <a:pt x="8850" y="12811"/>
                      </a:cubicBezTo>
                      <a:cubicBezTo>
                        <a:pt x="8886" y="12806"/>
                        <a:pt x="8921" y="12803"/>
                        <a:pt x="8957" y="12803"/>
                      </a:cubicBezTo>
                      <a:cubicBezTo>
                        <a:pt x="9011" y="12803"/>
                        <a:pt x="9064" y="12810"/>
                        <a:pt x="9117" y="12827"/>
                      </a:cubicBezTo>
                      <a:cubicBezTo>
                        <a:pt x="9237" y="12864"/>
                        <a:pt x="9306" y="12957"/>
                        <a:pt x="9306" y="13084"/>
                      </a:cubicBezTo>
                      <a:cubicBezTo>
                        <a:pt x="9306" y="13116"/>
                        <a:pt x="9300" y="13148"/>
                        <a:pt x="9293" y="13181"/>
                      </a:cubicBezTo>
                      <a:cubicBezTo>
                        <a:pt x="9278" y="13256"/>
                        <a:pt x="9244" y="13322"/>
                        <a:pt x="9203" y="13387"/>
                      </a:cubicBezTo>
                      <a:cubicBezTo>
                        <a:pt x="9141" y="13482"/>
                        <a:pt x="9070" y="13567"/>
                        <a:pt x="8984" y="13640"/>
                      </a:cubicBezTo>
                      <a:cubicBezTo>
                        <a:pt x="8875" y="13733"/>
                        <a:pt x="8762" y="13820"/>
                        <a:pt x="8649" y="13911"/>
                      </a:cubicBezTo>
                      <a:cubicBezTo>
                        <a:pt x="8620" y="13932"/>
                        <a:pt x="8592" y="13953"/>
                        <a:pt x="8557" y="13978"/>
                      </a:cubicBezTo>
                      <a:cubicBezTo>
                        <a:pt x="8633" y="14033"/>
                        <a:pt x="8706" y="14074"/>
                        <a:pt x="8789" y="14096"/>
                      </a:cubicBezTo>
                      <a:cubicBezTo>
                        <a:pt x="8939" y="14137"/>
                        <a:pt x="9087" y="14180"/>
                        <a:pt x="9237" y="14218"/>
                      </a:cubicBezTo>
                      <a:cubicBezTo>
                        <a:pt x="9807" y="14358"/>
                        <a:pt x="10387" y="14440"/>
                        <a:pt x="10974" y="14462"/>
                      </a:cubicBezTo>
                      <a:cubicBezTo>
                        <a:pt x="11079" y="14466"/>
                        <a:pt x="11184" y="14468"/>
                        <a:pt x="11288" y="14468"/>
                      </a:cubicBezTo>
                      <a:cubicBezTo>
                        <a:pt x="11809" y="14468"/>
                        <a:pt x="12326" y="14418"/>
                        <a:pt x="12839" y="14315"/>
                      </a:cubicBezTo>
                      <a:cubicBezTo>
                        <a:pt x="13351" y="14210"/>
                        <a:pt x="13849" y="14061"/>
                        <a:pt x="14326" y="13846"/>
                      </a:cubicBezTo>
                      <a:cubicBezTo>
                        <a:pt x="14444" y="13794"/>
                        <a:pt x="14558" y="13732"/>
                        <a:pt x="14675" y="13677"/>
                      </a:cubicBezTo>
                      <a:cubicBezTo>
                        <a:pt x="14715" y="13658"/>
                        <a:pt x="14736" y="13630"/>
                        <a:pt x="14739" y="13586"/>
                      </a:cubicBezTo>
                      <a:cubicBezTo>
                        <a:pt x="14744" y="13530"/>
                        <a:pt x="14754" y="13471"/>
                        <a:pt x="14764" y="13415"/>
                      </a:cubicBezTo>
                      <a:cubicBezTo>
                        <a:pt x="14803" y="13160"/>
                        <a:pt x="14842" y="12904"/>
                        <a:pt x="14881" y="12648"/>
                      </a:cubicBezTo>
                      <a:cubicBezTo>
                        <a:pt x="14921" y="12385"/>
                        <a:pt x="14962" y="12121"/>
                        <a:pt x="15001" y="11859"/>
                      </a:cubicBezTo>
                      <a:cubicBezTo>
                        <a:pt x="15041" y="11603"/>
                        <a:pt x="15080" y="11346"/>
                        <a:pt x="15118" y="11092"/>
                      </a:cubicBezTo>
                      <a:cubicBezTo>
                        <a:pt x="15159" y="10825"/>
                        <a:pt x="15199" y="10559"/>
                        <a:pt x="15240" y="10292"/>
                      </a:cubicBezTo>
                      <a:cubicBezTo>
                        <a:pt x="15278" y="10037"/>
                        <a:pt x="15318" y="9780"/>
                        <a:pt x="15357" y="9524"/>
                      </a:cubicBezTo>
                      <a:cubicBezTo>
                        <a:pt x="15403" y="9219"/>
                        <a:pt x="15450" y="8914"/>
                        <a:pt x="15496" y="8609"/>
                      </a:cubicBezTo>
                      <a:cubicBezTo>
                        <a:pt x="15538" y="8342"/>
                        <a:pt x="15579" y="8076"/>
                        <a:pt x="15619" y="7809"/>
                      </a:cubicBezTo>
                      <a:cubicBezTo>
                        <a:pt x="15658" y="7548"/>
                        <a:pt x="15697" y="7290"/>
                        <a:pt x="15737" y="7030"/>
                      </a:cubicBezTo>
                      <a:cubicBezTo>
                        <a:pt x="15775" y="6775"/>
                        <a:pt x="15815" y="6519"/>
                        <a:pt x="15853" y="6263"/>
                      </a:cubicBezTo>
                      <a:cubicBezTo>
                        <a:pt x="15893" y="6000"/>
                        <a:pt x="15934" y="5737"/>
                        <a:pt x="15974" y="5474"/>
                      </a:cubicBezTo>
                      <a:cubicBezTo>
                        <a:pt x="16015" y="5211"/>
                        <a:pt x="16056" y="4948"/>
                        <a:pt x="16094" y="4684"/>
                      </a:cubicBezTo>
                      <a:cubicBezTo>
                        <a:pt x="16114" y="4550"/>
                        <a:pt x="16137" y="4414"/>
                        <a:pt x="16143" y="4278"/>
                      </a:cubicBezTo>
                      <a:cubicBezTo>
                        <a:pt x="16160" y="3929"/>
                        <a:pt x="16140" y="3581"/>
                        <a:pt x="16086" y="3235"/>
                      </a:cubicBezTo>
                      <a:cubicBezTo>
                        <a:pt x="16006" y="2729"/>
                        <a:pt x="15855" y="2248"/>
                        <a:pt x="15619" y="1795"/>
                      </a:cubicBezTo>
                      <a:cubicBezTo>
                        <a:pt x="15399" y="1373"/>
                        <a:pt x="15116" y="999"/>
                        <a:pt x="14752" y="689"/>
                      </a:cubicBezTo>
                      <a:cubicBezTo>
                        <a:pt x="14377" y="367"/>
                        <a:pt x="13948" y="149"/>
                        <a:pt x="13461" y="54"/>
                      </a:cubicBezTo>
                      <a:cubicBezTo>
                        <a:pt x="13344" y="31"/>
                        <a:pt x="13228" y="14"/>
                        <a:pt x="13105" y="14"/>
                      </a:cubicBezTo>
                      <a:cubicBezTo>
                        <a:pt x="13098" y="14"/>
                        <a:pt x="13091" y="14"/>
                        <a:pt x="13084" y="14"/>
                      </a:cubicBezTo>
                      <a:cubicBezTo>
                        <a:pt x="13070" y="54"/>
                        <a:pt x="13055" y="90"/>
                        <a:pt x="13044" y="127"/>
                      </a:cubicBezTo>
                      <a:cubicBezTo>
                        <a:pt x="12973" y="340"/>
                        <a:pt x="12879" y="540"/>
                        <a:pt x="12736" y="716"/>
                      </a:cubicBezTo>
                      <a:cubicBezTo>
                        <a:pt x="12591" y="894"/>
                        <a:pt x="12413" y="1022"/>
                        <a:pt x="12192" y="1086"/>
                      </a:cubicBezTo>
                      <a:cubicBezTo>
                        <a:pt x="12075" y="1123"/>
                        <a:pt x="11955" y="1140"/>
                        <a:pt x="11834" y="1140"/>
                      </a:cubicBezTo>
                      <a:cubicBezTo>
                        <a:pt x="11811" y="1140"/>
                        <a:pt x="11789" y="1139"/>
                        <a:pt x="11766" y="1138"/>
                      </a:cubicBezTo>
                      <a:cubicBezTo>
                        <a:pt x="11550" y="1128"/>
                        <a:pt x="11338" y="1097"/>
                        <a:pt x="11128" y="1043"/>
                      </a:cubicBezTo>
                      <a:cubicBezTo>
                        <a:pt x="10777" y="953"/>
                        <a:pt x="10447" y="812"/>
                        <a:pt x="10130" y="642"/>
                      </a:cubicBezTo>
                      <a:cubicBezTo>
                        <a:pt x="9814" y="471"/>
                        <a:pt x="9513" y="273"/>
                        <a:pt x="9227" y="55"/>
                      </a:cubicBezTo>
                      <a:cubicBezTo>
                        <a:pt x="9180" y="20"/>
                        <a:pt x="9134" y="1"/>
                        <a:pt x="907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8" name="Google Shape;608;p43"/>
                <p:cNvSpPr/>
                <p:nvPr/>
              </p:nvSpPr>
              <p:spPr>
                <a:xfrm>
                  <a:off x="6031527" y="2616028"/>
                  <a:ext cx="521293" cy="532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7" h="8923" extrusionOk="0">
                      <a:moveTo>
                        <a:pt x="470" y="0"/>
                      </a:moveTo>
                      <a:cubicBezTo>
                        <a:pt x="466" y="4"/>
                        <a:pt x="462" y="7"/>
                        <a:pt x="461" y="13"/>
                      </a:cubicBezTo>
                      <a:cubicBezTo>
                        <a:pt x="471" y="101"/>
                        <a:pt x="481" y="190"/>
                        <a:pt x="491" y="280"/>
                      </a:cubicBezTo>
                      <a:cubicBezTo>
                        <a:pt x="516" y="507"/>
                        <a:pt x="522" y="738"/>
                        <a:pt x="516" y="968"/>
                      </a:cubicBezTo>
                      <a:cubicBezTo>
                        <a:pt x="513" y="1082"/>
                        <a:pt x="511" y="1198"/>
                        <a:pt x="496" y="1312"/>
                      </a:cubicBezTo>
                      <a:cubicBezTo>
                        <a:pt x="464" y="1554"/>
                        <a:pt x="423" y="1796"/>
                        <a:pt x="387" y="2037"/>
                      </a:cubicBezTo>
                      <a:lnTo>
                        <a:pt x="205" y="3242"/>
                      </a:lnTo>
                      <a:cubicBezTo>
                        <a:pt x="142" y="3664"/>
                        <a:pt x="79" y="4088"/>
                        <a:pt x="10" y="4510"/>
                      </a:cubicBezTo>
                      <a:cubicBezTo>
                        <a:pt x="0" y="4571"/>
                        <a:pt x="10" y="4618"/>
                        <a:pt x="45" y="4669"/>
                      </a:cubicBezTo>
                      <a:cubicBezTo>
                        <a:pt x="446" y="5256"/>
                        <a:pt x="852" y="5840"/>
                        <a:pt x="1283" y="6408"/>
                      </a:cubicBezTo>
                      <a:cubicBezTo>
                        <a:pt x="1675" y="6923"/>
                        <a:pt x="2084" y="7425"/>
                        <a:pt x="2527" y="7898"/>
                      </a:cubicBezTo>
                      <a:cubicBezTo>
                        <a:pt x="2859" y="8255"/>
                        <a:pt x="3246" y="8536"/>
                        <a:pt x="3696" y="8729"/>
                      </a:cubicBezTo>
                      <a:cubicBezTo>
                        <a:pt x="3952" y="8837"/>
                        <a:pt x="4218" y="8908"/>
                        <a:pt x="4498" y="8921"/>
                      </a:cubicBezTo>
                      <a:cubicBezTo>
                        <a:pt x="4529" y="8922"/>
                        <a:pt x="4558" y="8923"/>
                        <a:pt x="4588" y="8923"/>
                      </a:cubicBezTo>
                      <a:cubicBezTo>
                        <a:pt x="4960" y="8923"/>
                        <a:pt x="5295" y="8810"/>
                        <a:pt x="5595" y="8579"/>
                      </a:cubicBezTo>
                      <a:cubicBezTo>
                        <a:pt x="5753" y="8457"/>
                        <a:pt x="5888" y="8314"/>
                        <a:pt x="6014" y="8160"/>
                      </a:cubicBezTo>
                      <a:cubicBezTo>
                        <a:pt x="6153" y="7990"/>
                        <a:pt x="6275" y="7809"/>
                        <a:pt x="6394" y="7624"/>
                      </a:cubicBezTo>
                      <a:cubicBezTo>
                        <a:pt x="6915" y="6816"/>
                        <a:pt x="7368" y="5971"/>
                        <a:pt x="7781" y="5104"/>
                      </a:cubicBezTo>
                      <a:cubicBezTo>
                        <a:pt x="8289" y="4034"/>
                        <a:pt x="8736" y="2940"/>
                        <a:pt x="9165" y="1840"/>
                      </a:cubicBezTo>
                      <a:cubicBezTo>
                        <a:pt x="9172" y="1820"/>
                        <a:pt x="9177" y="1800"/>
                        <a:pt x="9186" y="1770"/>
                      </a:cubicBezTo>
                      <a:cubicBezTo>
                        <a:pt x="9144" y="1769"/>
                        <a:pt x="9109" y="1769"/>
                        <a:pt x="9074" y="1769"/>
                      </a:cubicBezTo>
                      <a:cubicBezTo>
                        <a:pt x="9058" y="1769"/>
                        <a:pt x="9041" y="1769"/>
                        <a:pt x="9024" y="1769"/>
                      </a:cubicBezTo>
                      <a:cubicBezTo>
                        <a:pt x="8782" y="1769"/>
                        <a:pt x="8543" y="1735"/>
                        <a:pt x="8309" y="1668"/>
                      </a:cubicBezTo>
                      <a:cubicBezTo>
                        <a:pt x="7956" y="1569"/>
                        <a:pt x="7636" y="1400"/>
                        <a:pt x="7342" y="1184"/>
                      </a:cubicBezTo>
                      <a:cubicBezTo>
                        <a:pt x="7313" y="1163"/>
                        <a:pt x="7283" y="1143"/>
                        <a:pt x="7250" y="1119"/>
                      </a:cubicBezTo>
                      <a:cubicBezTo>
                        <a:pt x="7203" y="1225"/>
                        <a:pt x="7158" y="1323"/>
                        <a:pt x="7113" y="1421"/>
                      </a:cubicBezTo>
                      <a:cubicBezTo>
                        <a:pt x="6788" y="2137"/>
                        <a:pt x="6461" y="2853"/>
                        <a:pt x="6102" y="3554"/>
                      </a:cubicBezTo>
                      <a:cubicBezTo>
                        <a:pt x="5835" y="4072"/>
                        <a:pt x="5554" y="4582"/>
                        <a:pt x="5235" y="5070"/>
                      </a:cubicBezTo>
                      <a:cubicBezTo>
                        <a:pt x="5079" y="5311"/>
                        <a:pt x="4912" y="5547"/>
                        <a:pt x="4734" y="5772"/>
                      </a:cubicBezTo>
                      <a:cubicBezTo>
                        <a:pt x="4686" y="5833"/>
                        <a:pt x="4637" y="5889"/>
                        <a:pt x="4572" y="5930"/>
                      </a:cubicBezTo>
                      <a:cubicBezTo>
                        <a:pt x="4516" y="5967"/>
                        <a:pt x="4456" y="5985"/>
                        <a:pt x="4398" y="5985"/>
                      </a:cubicBezTo>
                      <a:cubicBezTo>
                        <a:pt x="4327" y="5985"/>
                        <a:pt x="4257" y="5958"/>
                        <a:pt x="4195" y="5903"/>
                      </a:cubicBezTo>
                      <a:cubicBezTo>
                        <a:pt x="4150" y="5862"/>
                        <a:pt x="4110" y="5814"/>
                        <a:pt x="4075" y="5764"/>
                      </a:cubicBezTo>
                      <a:cubicBezTo>
                        <a:pt x="3921" y="5548"/>
                        <a:pt x="3769" y="5330"/>
                        <a:pt x="3619" y="5110"/>
                      </a:cubicBezTo>
                      <a:cubicBezTo>
                        <a:pt x="2944" y="4121"/>
                        <a:pt x="2315" y="3102"/>
                        <a:pt x="1702" y="2074"/>
                      </a:cubicBezTo>
                      <a:cubicBezTo>
                        <a:pt x="1306" y="1411"/>
                        <a:pt x="918" y="742"/>
                        <a:pt x="527" y="76"/>
                      </a:cubicBezTo>
                      <a:cubicBezTo>
                        <a:pt x="510" y="50"/>
                        <a:pt x="490" y="26"/>
                        <a:pt x="47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9" name="Google Shape;609;p43"/>
                <p:cNvSpPr/>
                <p:nvPr/>
              </p:nvSpPr>
              <p:spPr>
                <a:xfrm>
                  <a:off x="5508475" y="1815734"/>
                  <a:ext cx="424320" cy="4489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8" h="7524" extrusionOk="0">
                      <a:moveTo>
                        <a:pt x="6510" y="2453"/>
                      </a:moveTo>
                      <a:cubicBezTo>
                        <a:pt x="6514" y="2453"/>
                        <a:pt x="6518" y="2453"/>
                        <a:pt x="6522" y="2453"/>
                      </a:cubicBezTo>
                      <a:cubicBezTo>
                        <a:pt x="6570" y="2462"/>
                        <a:pt x="6610" y="2485"/>
                        <a:pt x="6624" y="2535"/>
                      </a:cubicBezTo>
                      <a:cubicBezTo>
                        <a:pt x="6632" y="2566"/>
                        <a:pt x="6638" y="2598"/>
                        <a:pt x="6640" y="2631"/>
                      </a:cubicBezTo>
                      <a:cubicBezTo>
                        <a:pt x="6645" y="2773"/>
                        <a:pt x="6622" y="2910"/>
                        <a:pt x="6569" y="3042"/>
                      </a:cubicBezTo>
                      <a:cubicBezTo>
                        <a:pt x="6547" y="3094"/>
                        <a:pt x="6516" y="3144"/>
                        <a:pt x="6478" y="3186"/>
                      </a:cubicBezTo>
                      <a:cubicBezTo>
                        <a:pt x="6431" y="3241"/>
                        <a:pt x="6370" y="3269"/>
                        <a:pt x="6306" y="3269"/>
                      </a:cubicBezTo>
                      <a:cubicBezTo>
                        <a:pt x="6270" y="3269"/>
                        <a:pt x="6232" y="3260"/>
                        <a:pt x="6195" y="3242"/>
                      </a:cubicBezTo>
                      <a:cubicBezTo>
                        <a:pt x="6149" y="3217"/>
                        <a:pt x="6103" y="3185"/>
                        <a:pt x="6067" y="3146"/>
                      </a:cubicBezTo>
                      <a:cubicBezTo>
                        <a:pt x="5956" y="3031"/>
                        <a:pt x="5880" y="2894"/>
                        <a:pt x="5835" y="2740"/>
                      </a:cubicBezTo>
                      <a:cubicBezTo>
                        <a:pt x="5829" y="2719"/>
                        <a:pt x="5825" y="2698"/>
                        <a:pt x="5825" y="2677"/>
                      </a:cubicBezTo>
                      <a:cubicBezTo>
                        <a:pt x="5825" y="2621"/>
                        <a:pt x="5866" y="2571"/>
                        <a:pt x="5918" y="2560"/>
                      </a:cubicBezTo>
                      <a:cubicBezTo>
                        <a:pt x="5928" y="2558"/>
                        <a:pt x="5937" y="2557"/>
                        <a:pt x="5947" y="2557"/>
                      </a:cubicBezTo>
                      <a:cubicBezTo>
                        <a:pt x="5992" y="2557"/>
                        <a:pt x="6033" y="2581"/>
                        <a:pt x="6053" y="2624"/>
                      </a:cubicBezTo>
                      <a:cubicBezTo>
                        <a:pt x="6062" y="2643"/>
                        <a:pt x="6065" y="2665"/>
                        <a:pt x="6071" y="2685"/>
                      </a:cubicBezTo>
                      <a:cubicBezTo>
                        <a:pt x="6102" y="2783"/>
                        <a:pt x="6150" y="2870"/>
                        <a:pt x="6215" y="2949"/>
                      </a:cubicBezTo>
                      <a:cubicBezTo>
                        <a:pt x="6238" y="2976"/>
                        <a:pt x="6260" y="3004"/>
                        <a:pt x="6302" y="3018"/>
                      </a:cubicBezTo>
                      <a:cubicBezTo>
                        <a:pt x="6339" y="2981"/>
                        <a:pt x="6352" y="2939"/>
                        <a:pt x="6363" y="2899"/>
                      </a:cubicBezTo>
                      <a:cubicBezTo>
                        <a:pt x="6388" y="2801"/>
                        <a:pt x="6410" y="2704"/>
                        <a:pt x="6394" y="2601"/>
                      </a:cubicBezTo>
                      <a:cubicBezTo>
                        <a:pt x="6390" y="2578"/>
                        <a:pt x="6395" y="2551"/>
                        <a:pt x="6403" y="2528"/>
                      </a:cubicBezTo>
                      <a:cubicBezTo>
                        <a:pt x="6419" y="2483"/>
                        <a:pt x="6466" y="2453"/>
                        <a:pt x="6510" y="2453"/>
                      </a:cubicBezTo>
                      <a:close/>
                      <a:moveTo>
                        <a:pt x="4427" y="2833"/>
                      </a:moveTo>
                      <a:cubicBezTo>
                        <a:pt x="4481" y="2833"/>
                        <a:pt x="4528" y="2865"/>
                        <a:pt x="4544" y="2916"/>
                      </a:cubicBezTo>
                      <a:cubicBezTo>
                        <a:pt x="4550" y="2930"/>
                        <a:pt x="4551" y="2945"/>
                        <a:pt x="4552" y="2959"/>
                      </a:cubicBezTo>
                      <a:cubicBezTo>
                        <a:pt x="4563" y="3120"/>
                        <a:pt x="4547" y="3275"/>
                        <a:pt x="4486" y="3424"/>
                      </a:cubicBezTo>
                      <a:cubicBezTo>
                        <a:pt x="4462" y="3483"/>
                        <a:pt x="4433" y="3535"/>
                        <a:pt x="4386" y="3577"/>
                      </a:cubicBezTo>
                      <a:cubicBezTo>
                        <a:pt x="4336" y="3623"/>
                        <a:pt x="4281" y="3646"/>
                        <a:pt x="4223" y="3646"/>
                      </a:cubicBezTo>
                      <a:cubicBezTo>
                        <a:pt x="4189" y="3646"/>
                        <a:pt x="4153" y="3638"/>
                        <a:pt x="4116" y="3621"/>
                      </a:cubicBezTo>
                      <a:cubicBezTo>
                        <a:pt x="4071" y="3602"/>
                        <a:pt x="4031" y="3570"/>
                        <a:pt x="3994" y="3535"/>
                      </a:cubicBezTo>
                      <a:cubicBezTo>
                        <a:pt x="3879" y="3422"/>
                        <a:pt x="3806" y="3283"/>
                        <a:pt x="3756" y="3131"/>
                      </a:cubicBezTo>
                      <a:cubicBezTo>
                        <a:pt x="3749" y="3106"/>
                        <a:pt x="3745" y="3081"/>
                        <a:pt x="3745" y="3057"/>
                      </a:cubicBezTo>
                      <a:cubicBezTo>
                        <a:pt x="3743" y="2996"/>
                        <a:pt x="3781" y="2951"/>
                        <a:pt x="3837" y="2940"/>
                      </a:cubicBezTo>
                      <a:cubicBezTo>
                        <a:pt x="3847" y="2938"/>
                        <a:pt x="3856" y="2937"/>
                        <a:pt x="3866" y="2937"/>
                      </a:cubicBezTo>
                      <a:cubicBezTo>
                        <a:pt x="3912" y="2937"/>
                        <a:pt x="3951" y="2960"/>
                        <a:pt x="3972" y="3004"/>
                      </a:cubicBezTo>
                      <a:cubicBezTo>
                        <a:pt x="3981" y="3023"/>
                        <a:pt x="3984" y="3045"/>
                        <a:pt x="3991" y="3065"/>
                      </a:cubicBezTo>
                      <a:cubicBezTo>
                        <a:pt x="4023" y="3171"/>
                        <a:pt x="4079" y="3262"/>
                        <a:pt x="4148" y="3345"/>
                      </a:cubicBezTo>
                      <a:cubicBezTo>
                        <a:pt x="4167" y="3366"/>
                        <a:pt x="4191" y="3381"/>
                        <a:pt x="4211" y="3398"/>
                      </a:cubicBezTo>
                      <a:cubicBezTo>
                        <a:pt x="4250" y="3381"/>
                        <a:pt x="4259" y="3347"/>
                        <a:pt x="4268" y="3317"/>
                      </a:cubicBezTo>
                      <a:cubicBezTo>
                        <a:pt x="4301" y="3221"/>
                        <a:pt x="4320" y="3122"/>
                        <a:pt x="4315" y="3021"/>
                      </a:cubicBezTo>
                      <a:cubicBezTo>
                        <a:pt x="4314" y="2995"/>
                        <a:pt x="4310" y="2970"/>
                        <a:pt x="4311" y="2945"/>
                      </a:cubicBezTo>
                      <a:cubicBezTo>
                        <a:pt x="4315" y="2885"/>
                        <a:pt x="4353" y="2842"/>
                        <a:pt x="4409" y="2834"/>
                      </a:cubicBezTo>
                      <a:cubicBezTo>
                        <a:pt x="4415" y="2833"/>
                        <a:pt x="4421" y="2833"/>
                        <a:pt x="4427" y="2833"/>
                      </a:cubicBezTo>
                      <a:close/>
                      <a:moveTo>
                        <a:pt x="5042" y="2456"/>
                      </a:moveTo>
                      <a:cubicBezTo>
                        <a:pt x="5076" y="2456"/>
                        <a:pt x="5110" y="2472"/>
                        <a:pt x="5135" y="2503"/>
                      </a:cubicBezTo>
                      <a:cubicBezTo>
                        <a:pt x="5150" y="2521"/>
                        <a:pt x="5161" y="2545"/>
                        <a:pt x="5174" y="2566"/>
                      </a:cubicBezTo>
                      <a:lnTo>
                        <a:pt x="6005" y="4002"/>
                      </a:lnTo>
                      <a:cubicBezTo>
                        <a:pt x="6018" y="4022"/>
                        <a:pt x="6029" y="4039"/>
                        <a:pt x="6038" y="4059"/>
                      </a:cubicBezTo>
                      <a:cubicBezTo>
                        <a:pt x="6066" y="4119"/>
                        <a:pt x="6055" y="4171"/>
                        <a:pt x="6007" y="4214"/>
                      </a:cubicBezTo>
                      <a:cubicBezTo>
                        <a:pt x="5994" y="4225"/>
                        <a:pt x="5979" y="4235"/>
                        <a:pt x="5964" y="4246"/>
                      </a:cubicBezTo>
                      <a:cubicBezTo>
                        <a:pt x="5871" y="4317"/>
                        <a:pt x="5776" y="4389"/>
                        <a:pt x="5681" y="4460"/>
                      </a:cubicBezTo>
                      <a:cubicBezTo>
                        <a:pt x="5661" y="4476"/>
                        <a:pt x="5641" y="4491"/>
                        <a:pt x="5619" y="4502"/>
                      </a:cubicBezTo>
                      <a:cubicBezTo>
                        <a:pt x="5601" y="4512"/>
                        <a:pt x="5581" y="4517"/>
                        <a:pt x="5562" y="4517"/>
                      </a:cubicBezTo>
                      <a:cubicBezTo>
                        <a:pt x="5528" y="4517"/>
                        <a:pt x="5496" y="4502"/>
                        <a:pt x="5473" y="4476"/>
                      </a:cubicBezTo>
                      <a:cubicBezTo>
                        <a:pt x="5434" y="4429"/>
                        <a:pt x="5433" y="4364"/>
                        <a:pt x="5474" y="4317"/>
                      </a:cubicBezTo>
                      <a:cubicBezTo>
                        <a:pt x="5491" y="4299"/>
                        <a:pt x="5511" y="4285"/>
                        <a:pt x="5532" y="4269"/>
                      </a:cubicBezTo>
                      <a:cubicBezTo>
                        <a:pt x="5595" y="4222"/>
                        <a:pt x="5659" y="4174"/>
                        <a:pt x="5722" y="4127"/>
                      </a:cubicBezTo>
                      <a:cubicBezTo>
                        <a:pt x="5738" y="4114"/>
                        <a:pt x="5753" y="4099"/>
                        <a:pt x="5771" y="4081"/>
                      </a:cubicBezTo>
                      <a:cubicBezTo>
                        <a:pt x="5751" y="4044"/>
                        <a:pt x="5732" y="4008"/>
                        <a:pt x="5711" y="3976"/>
                      </a:cubicBezTo>
                      <a:cubicBezTo>
                        <a:pt x="5466" y="3553"/>
                        <a:pt x="5222" y="3130"/>
                        <a:pt x="4977" y="2708"/>
                      </a:cubicBezTo>
                      <a:cubicBezTo>
                        <a:pt x="4960" y="2680"/>
                        <a:pt x="4943" y="2652"/>
                        <a:pt x="4930" y="2623"/>
                      </a:cubicBezTo>
                      <a:cubicBezTo>
                        <a:pt x="4906" y="2567"/>
                        <a:pt x="4927" y="2504"/>
                        <a:pt x="4979" y="2474"/>
                      </a:cubicBezTo>
                      <a:cubicBezTo>
                        <a:pt x="4999" y="2462"/>
                        <a:pt x="5020" y="2456"/>
                        <a:pt x="5042" y="2456"/>
                      </a:cubicBezTo>
                      <a:close/>
                      <a:moveTo>
                        <a:pt x="4129" y="4410"/>
                      </a:moveTo>
                      <a:cubicBezTo>
                        <a:pt x="4149" y="4410"/>
                        <a:pt x="4170" y="4415"/>
                        <a:pt x="4190" y="4425"/>
                      </a:cubicBezTo>
                      <a:cubicBezTo>
                        <a:pt x="4201" y="4429"/>
                        <a:pt x="4208" y="4438"/>
                        <a:pt x="4217" y="4444"/>
                      </a:cubicBezTo>
                      <a:cubicBezTo>
                        <a:pt x="4422" y="4604"/>
                        <a:pt x="4658" y="4697"/>
                        <a:pt x="4907" y="4758"/>
                      </a:cubicBezTo>
                      <a:cubicBezTo>
                        <a:pt x="5141" y="4815"/>
                        <a:pt x="5377" y="4840"/>
                        <a:pt x="5615" y="4840"/>
                      </a:cubicBezTo>
                      <a:cubicBezTo>
                        <a:pt x="5700" y="4840"/>
                        <a:pt x="5785" y="4837"/>
                        <a:pt x="5870" y="4831"/>
                      </a:cubicBezTo>
                      <a:cubicBezTo>
                        <a:pt x="6106" y="4814"/>
                        <a:pt x="6339" y="4778"/>
                        <a:pt x="6572" y="4728"/>
                      </a:cubicBezTo>
                      <a:cubicBezTo>
                        <a:pt x="6589" y="4725"/>
                        <a:pt x="6606" y="4718"/>
                        <a:pt x="6624" y="4718"/>
                      </a:cubicBezTo>
                      <a:cubicBezTo>
                        <a:pt x="6625" y="4718"/>
                        <a:pt x="6625" y="4718"/>
                        <a:pt x="6626" y="4718"/>
                      </a:cubicBezTo>
                      <a:cubicBezTo>
                        <a:pt x="6702" y="4718"/>
                        <a:pt x="6760" y="4787"/>
                        <a:pt x="6746" y="4861"/>
                      </a:cubicBezTo>
                      <a:cubicBezTo>
                        <a:pt x="6743" y="4876"/>
                        <a:pt x="6738" y="4889"/>
                        <a:pt x="6733" y="4903"/>
                      </a:cubicBezTo>
                      <a:cubicBezTo>
                        <a:pt x="6657" y="5122"/>
                        <a:pt x="6558" y="5329"/>
                        <a:pt x="6424" y="5516"/>
                      </a:cubicBezTo>
                      <a:cubicBezTo>
                        <a:pt x="6352" y="5616"/>
                        <a:pt x="6271" y="5706"/>
                        <a:pt x="6177" y="5784"/>
                      </a:cubicBezTo>
                      <a:cubicBezTo>
                        <a:pt x="5994" y="5934"/>
                        <a:pt x="5789" y="6016"/>
                        <a:pt x="5550" y="6016"/>
                      </a:cubicBezTo>
                      <a:cubicBezTo>
                        <a:pt x="5542" y="6016"/>
                        <a:pt x="5535" y="6015"/>
                        <a:pt x="5528" y="6015"/>
                      </a:cubicBezTo>
                      <a:cubicBezTo>
                        <a:pt x="5520" y="6016"/>
                        <a:pt x="5512" y="6016"/>
                        <a:pt x="5504" y="6016"/>
                      </a:cubicBezTo>
                      <a:cubicBezTo>
                        <a:pt x="5325" y="6016"/>
                        <a:pt x="5156" y="5960"/>
                        <a:pt x="4997" y="5871"/>
                      </a:cubicBezTo>
                      <a:cubicBezTo>
                        <a:pt x="4843" y="5782"/>
                        <a:pt x="4711" y="5666"/>
                        <a:pt x="4593" y="5534"/>
                      </a:cubicBezTo>
                      <a:cubicBezTo>
                        <a:pt x="4347" y="5261"/>
                        <a:pt x="4170" y="4947"/>
                        <a:pt x="4031" y="4609"/>
                      </a:cubicBezTo>
                      <a:cubicBezTo>
                        <a:pt x="4023" y="4588"/>
                        <a:pt x="4014" y="4568"/>
                        <a:pt x="4012" y="4547"/>
                      </a:cubicBezTo>
                      <a:cubicBezTo>
                        <a:pt x="4006" y="4502"/>
                        <a:pt x="4019" y="4463"/>
                        <a:pt x="4058" y="4434"/>
                      </a:cubicBezTo>
                      <a:cubicBezTo>
                        <a:pt x="4081" y="4418"/>
                        <a:pt x="4105" y="4410"/>
                        <a:pt x="4129" y="4410"/>
                      </a:cubicBezTo>
                      <a:close/>
                      <a:moveTo>
                        <a:pt x="5958" y="1"/>
                      </a:moveTo>
                      <a:cubicBezTo>
                        <a:pt x="5872" y="5"/>
                        <a:pt x="5793" y="8"/>
                        <a:pt x="5715" y="11"/>
                      </a:cubicBezTo>
                      <a:cubicBezTo>
                        <a:pt x="5702" y="11"/>
                        <a:pt x="5692" y="19"/>
                        <a:pt x="5674" y="27"/>
                      </a:cubicBezTo>
                      <a:cubicBezTo>
                        <a:pt x="5715" y="62"/>
                        <a:pt x="5748" y="90"/>
                        <a:pt x="5779" y="118"/>
                      </a:cubicBezTo>
                      <a:cubicBezTo>
                        <a:pt x="5814" y="149"/>
                        <a:pt x="5853" y="178"/>
                        <a:pt x="5885" y="210"/>
                      </a:cubicBezTo>
                      <a:cubicBezTo>
                        <a:pt x="5931" y="257"/>
                        <a:pt x="5930" y="329"/>
                        <a:pt x="5885" y="376"/>
                      </a:cubicBezTo>
                      <a:cubicBezTo>
                        <a:pt x="5866" y="396"/>
                        <a:pt x="5843" y="415"/>
                        <a:pt x="5818" y="430"/>
                      </a:cubicBezTo>
                      <a:cubicBezTo>
                        <a:pt x="5717" y="493"/>
                        <a:pt x="5619" y="559"/>
                        <a:pt x="5515" y="614"/>
                      </a:cubicBezTo>
                      <a:cubicBezTo>
                        <a:pt x="5296" y="727"/>
                        <a:pt x="5063" y="799"/>
                        <a:pt x="4824" y="852"/>
                      </a:cubicBezTo>
                      <a:cubicBezTo>
                        <a:pt x="4416" y="944"/>
                        <a:pt x="4001" y="978"/>
                        <a:pt x="3583" y="983"/>
                      </a:cubicBezTo>
                      <a:cubicBezTo>
                        <a:pt x="3548" y="984"/>
                        <a:pt x="3513" y="984"/>
                        <a:pt x="3479" y="984"/>
                      </a:cubicBezTo>
                      <a:cubicBezTo>
                        <a:pt x="3183" y="984"/>
                        <a:pt x="2888" y="972"/>
                        <a:pt x="2592" y="943"/>
                      </a:cubicBezTo>
                      <a:cubicBezTo>
                        <a:pt x="2392" y="924"/>
                        <a:pt x="2192" y="903"/>
                        <a:pt x="1992" y="879"/>
                      </a:cubicBezTo>
                      <a:cubicBezTo>
                        <a:pt x="1842" y="861"/>
                        <a:pt x="1693" y="836"/>
                        <a:pt x="1544" y="815"/>
                      </a:cubicBezTo>
                      <a:cubicBezTo>
                        <a:pt x="1527" y="813"/>
                        <a:pt x="1509" y="806"/>
                        <a:pt x="1490" y="806"/>
                      </a:cubicBezTo>
                      <a:cubicBezTo>
                        <a:pt x="1477" y="806"/>
                        <a:pt x="1463" y="810"/>
                        <a:pt x="1450" y="820"/>
                      </a:cubicBezTo>
                      <a:cubicBezTo>
                        <a:pt x="1747" y="2025"/>
                        <a:pt x="1886" y="3252"/>
                        <a:pt x="1897" y="4487"/>
                      </a:cubicBezTo>
                      <a:cubicBezTo>
                        <a:pt x="1930" y="4532"/>
                        <a:pt x="1965" y="4571"/>
                        <a:pt x="1991" y="4613"/>
                      </a:cubicBezTo>
                      <a:cubicBezTo>
                        <a:pt x="2037" y="4689"/>
                        <a:pt x="1995" y="4779"/>
                        <a:pt x="1907" y="4794"/>
                      </a:cubicBezTo>
                      <a:cubicBezTo>
                        <a:pt x="1900" y="4795"/>
                        <a:pt x="1893" y="4796"/>
                        <a:pt x="1887" y="4796"/>
                      </a:cubicBezTo>
                      <a:cubicBezTo>
                        <a:pt x="1849" y="4796"/>
                        <a:pt x="1818" y="4777"/>
                        <a:pt x="1793" y="4748"/>
                      </a:cubicBezTo>
                      <a:cubicBezTo>
                        <a:pt x="1754" y="4704"/>
                        <a:pt x="1720" y="4658"/>
                        <a:pt x="1681" y="4617"/>
                      </a:cubicBezTo>
                      <a:cubicBezTo>
                        <a:pt x="1487" y="4414"/>
                        <a:pt x="1257" y="4273"/>
                        <a:pt x="975" y="4230"/>
                      </a:cubicBezTo>
                      <a:cubicBezTo>
                        <a:pt x="930" y="4224"/>
                        <a:pt x="885" y="4220"/>
                        <a:pt x="842" y="4220"/>
                      </a:cubicBezTo>
                      <a:cubicBezTo>
                        <a:pt x="651" y="4220"/>
                        <a:pt x="478" y="4285"/>
                        <a:pt x="326" y="4419"/>
                      </a:cubicBezTo>
                      <a:cubicBezTo>
                        <a:pt x="310" y="4432"/>
                        <a:pt x="300" y="4451"/>
                        <a:pt x="286" y="4469"/>
                      </a:cubicBezTo>
                      <a:cubicBezTo>
                        <a:pt x="318" y="4486"/>
                        <a:pt x="347" y="4501"/>
                        <a:pt x="377" y="4516"/>
                      </a:cubicBezTo>
                      <a:cubicBezTo>
                        <a:pt x="560" y="4605"/>
                        <a:pt x="737" y="4710"/>
                        <a:pt x="903" y="4829"/>
                      </a:cubicBezTo>
                      <a:cubicBezTo>
                        <a:pt x="1181" y="5028"/>
                        <a:pt x="1422" y="5261"/>
                        <a:pt x="1619" y="5541"/>
                      </a:cubicBezTo>
                      <a:cubicBezTo>
                        <a:pt x="1636" y="5567"/>
                        <a:pt x="1655" y="5594"/>
                        <a:pt x="1665" y="5624"/>
                      </a:cubicBezTo>
                      <a:cubicBezTo>
                        <a:pt x="1683" y="5681"/>
                        <a:pt x="1658" y="5734"/>
                        <a:pt x="1609" y="5762"/>
                      </a:cubicBezTo>
                      <a:cubicBezTo>
                        <a:pt x="1591" y="5771"/>
                        <a:pt x="1571" y="5776"/>
                        <a:pt x="1552" y="5776"/>
                      </a:cubicBezTo>
                      <a:cubicBezTo>
                        <a:pt x="1521" y="5776"/>
                        <a:pt x="1491" y="5765"/>
                        <a:pt x="1468" y="5742"/>
                      </a:cubicBezTo>
                      <a:cubicBezTo>
                        <a:pt x="1451" y="5724"/>
                        <a:pt x="1436" y="5702"/>
                        <a:pt x="1422" y="5682"/>
                      </a:cubicBezTo>
                      <a:cubicBezTo>
                        <a:pt x="1337" y="5561"/>
                        <a:pt x="1242" y="5449"/>
                        <a:pt x="1138" y="5344"/>
                      </a:cubicBezTo>
                      <a:cubicBezTo>
                        <a:pt x="851" y="5060"/>
                        <a:pt x="517" y="4844"/>
                        <a:pt x="149" y="4682"/>
                      </a:cubicBezTo>
                      <a:cubicBezTo>
                        <a:pt x="149" y="4682"/>
                        <a:pt x="148" y="4682"/>
                        <a:pt x="148" y="4682"/>
                      </a:cubicBezTo>
                      <a:cubicBezTo>
                        <a:pt x="144" y="4682"/>
                        <a:pt x="137" y="4685"/>
                        <a:pt x="127" y="4686"/>
                      </a:cubicBezTo>
                      <a:cubicBezTo>
                        <a:pt x="97" y="4728"/>
                        <a:pt x="81" y="4779"/>
                        <a:pt x="66" y="4831"/>
                      </a:cubicBezTo>
                      <a:cubicBezTo>
                        <a:pt x="3" y="5038"/>
                        <a:pt x="0" y="5250"/>
                        <a:pt x="44" y="5460"/>
                      </a:cubicBezTo>
                      <a:cubicBezTo>
                        <a:pt x="132" y="5874"/>
                        <a:pt x="344" y="6210"/>
                        <a:pt x="695" y="6453"/>
                      </a:cubicBezTo>
                      <a:cubicBezTo>
                        <a:pt x="860" y="6567"/>
                        <a:pt x="1044" y="6635"/>
                        <a:pt x="1246" y="6646"/>
                      </a:cubicBezTo>
                      <a:cubicBezTo>
                        <a:pt x="1260" y="6646"/>
                        <a:pt x="1275" y="6647"/>
                        <a:pt x="1289" y="6647"/>
                      </a:cubicBezTo>
                      <a:cubicBezTo>
                        <a:pt x="1458" y="6647"/>
                        <a:pt x="1613" y="6600"/>
                        <a:pt x="1753" y="6498"/>
                      </a:cubicBezTo>
                      <a:cubicBezTo>
                        <a:pt x="1802" y="6463"/>
                        <a:pt x="1850" y="6427"/>
                        <a:pt x="1898" y="6391"/>
                      </a:cubicBezTo>
                      <a:cubicBezTo>
                        <a:pt x="1908" y="6338"/>
                        <a:pt x="1893" y="6279"/>
                        <a:pt x="1911" y="6213"/>
                      </a:cubicBezTo>
                      <a:cubicBezTo>
                        <a:pt x="1930" y="6236"/>
                        <a:pt x="1940" y="6247"/>
                        <a:pt x="1951" y="6262"/>
                      </a:cubicBezTo>
                      <a:cubicBezTo>
                        <a:pt x="1999" y="6328"/>
                        <a:pt x="2045" y="6396"/>
                        <a:pt x="2094" y="6463"/>
                      </a:cubicBezTo>
                      <a:cubicBezTo>
                        <a:pt x="2373" y="6834"/>
                        <a:pt x="2695" y="7160"/>
                        <a:pt x="3080" y="7421"/>
                      </a:cubicBezTo>
                      <a:cubicBezTo>
                        <a:pt x="3136" y="7458"/>
                        <a:pt x="3197" y="7488"/>
                        <a:pt x="3256" y="7523"/>
                      </a:cubicBezTo>
                      <a:cubicBezTo>
                        <a:pt x="3269" y="7517"/>
                        <a:pt x="3280" y="7503"/>
                        <a:pt x="3295" y="7503"/>
                      </a:cubicBezTo>
                      <a:cubicBezTo>
                        <a:pt x="3331" y="7502"/>
                        <a:pt x="3366" y="7499"/>
                        <a:pt x="3402" y="7499"/>
                      </a:cubicBezTo>
                      <a:cubicBezTo>
                        <a:pt x="3438" y="7499"/>
                        <a:pt x="3473" y="7502"/>
                        <a:pt x="3509" y="7513"/>
                      </a:cubicBezTo>
                      <a:cubicBezTo>
                        <a:pt x="3535" y="7520"/>
                        <a:pt x="3565" y="7520"/>
                        <a:pt x="3593" y="7520"/>
                      </a:cubicBezTo>
                      <a:cubicBezTo>
                        <a:pt x="3719" y="7521"/>
                        <a:pt x="3844" y="7522"/>
                        <a:pt x="3970" y="7522"/>
                      </a:cubicBezTo>
                      <a:cubicBezTo>
                        <a:pt x="4095" y="7522"/>
                        <a:pt x="4221" y="7521"/>
                        <a:pt x="4346" y="7520"/>
                      </a:cubicBezTo>
                      <a:cubicBezTo>
                        <a:pt x="4382" y="7520"/>
                        <a:pt x="4418" y="7513"/>
                        <a:pt x="4453" y="7509"/>
                      </a:cubicBezTo>
                      <a:cubicBezTo>
                        <a:pt x="4468" y="7507"/>
                        <a:pt x="4485" y="7501"/>
                        <a:pt x="4499" y="7501"/>
                      </a:cubicBezTo>
                      <a:cubicBezTo>
                        <a:pt x="4501" y="7501"/>
                        <a:pt x="4503" y="7501"/>
                        <a:pt x="4505" y="7502"/>
                      </a:cubicBezTo>
                      <a:cubicBezTo>
                        <a:pt x="4523" y="7503"/>
                        <a:pt x="4540" y="7504"/>
                        <a:pt x="4558" y="7504"/>
                      </a:cubicBezTo>
                      <a:cubicBezTo>
                        <a:pt x="4648" y="7504"/>
                        <a:pt x="4736" y="7485"/>
                        <a:pt x="4825" y="7477"/>
                      </a:cubicBezTo>
                      <a:cubicBezTo>
                        <a:pt x="4914" y="7471"/>
                        <a:pt x="5001" y="7451"/>
                        <a:pt x="5089" y="7433"/>
                      </a:cubicBezTo>
                      <a:cubicBezTo>
                        <a:pt x="5213" y="7407"/>
                        <a:pt x="5340" y="7384"/>
                        <a:pt x="5463" y="7349"/>
                      </a:cubicBezTo>
                      <a:cubicBezTo>
                        <a:pt x="5703" y="7282"/>
                        <a:pt x="5947" y="7219"/>
                        <a:pt x="6178" y="7123"/>
                      </a:cubicBezTo>
                      <a:cubicBezTo>
                        <a:pt x="6246" y="7094"/>
                        <a:pt x="6316" y="7066"/>
                        <a:pt x="6387" y="7041"/>
                      </a:cubicBezTo>
                      <a:cubicBezTo>
                        <a:pt x="6410" y="7032"/>
                        <a:pt x="6435" y="7033"/>
                        <a:pt x="6460" y="7029"/>
                      </a:cubicBezTo>
                      <a:cubicBezTo>
                        <a:pt x="6491" y="6995"/>
                        <a:pt x="6524" y="6963"/>
                        <a:pt x="6553" y="6927"/>
                      </a:cubicBezTo>
                      <a:cubicBezTo>
                        <a:pt x="6749" y="6681"/>
                        <a:pt x="6907" y="6412"/>
                        <a:pt x="7036" y="6126"/>
                      </a:cubicBezTo>
                      <a:cubicBezTo>
                        <a:pt x="7313" y="5510"/>
                        <a:pt x="7441" y="4861"/>
                        <a:pt x="7465" y="4191"/>
                      </a:cubicBezTo>
                      <a:cubicBezTo>
                        <a:pt x="7477" y="3794"/>
                        <a:pt x="7447" y="3401"/>
                        <a:pt x="7385" y="3009"/>
                      </a:cubicBezTo>
                      <a:cubicBezTo>
                        <a:pt x="7302" y="2488"/>
                        <a:pt x="7157" y="1985"/>
                        <a:pt x="6947" y="1503"/>
                      </a:cubicBezTo>
                      <a:cubicBezTo>
                        <a:pt x="6732" y="1011"/>
                        <a:pt x="6455" y="559"/>
                        <a:pt x="6101" y="157"/>
                      </a:cubicBezTo>
                      <a:cubicBezTo>
                        <a:pt x="6054" y="103"/>
                        <a:pt x="6004" y="51"/>
                        <a:pt x="5958" y="1"/>
                      </a:cubicBezTo>
                      <a:close/>
                    </a:path>
                  </a:pathLst>
                </a:custGeom>
                <a:solidFill>
                  <a:srgbClr val="F8EA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0" name="Google Shape;610;p43"/>
                <p:cNvSpPr/>
                <p:nvPr/>
              </p:nvSpPr>
              <p:spPr>
                <a:xfrm>
                  <a:off x="5502744" y="1683266"/>
                  <a:ext cx="437485" cy="386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0" h="6469" extrusionOk="0">
                      <a:moveTo>
                        <a:pt x="3695" y="0"/>
                      </a:moveTo>
                      <a:cubicBezTo>
                        <a:pt x="3496" y="0"/>
                        <a:pt x="3297" y="14"/>
                        <a:pt x="3099" y="45"/>
                      </a:cubicBezTo>
                      <a:cubicBezTo>
                        <a:pt x="2613" y="120"/>
                        <a:pt x="2162" y="289"/>
                        <a:pt x="1748" y="553"/>
                      </a:cubicBezTo>
                      <a:cubicBezTo>
                        <a:pt x="1383" y="786"/>
                        <a:pt x="1070" y="1074"/>
                        <a:pt x="793" y="1404"/>
                      </a:cubicBezTo>
                      <a:cubicBezTo>
                        <a:pt x="776" y="1427"/>
                        <a:pt x="757" y="1450"/>
                        <a:pt x="737" y="1470"/>
                      </a:cubicBezTo>
                      <a:cubicBezTo>
                        <a:pt x="714" y="1490"/>
                        <a:pt x="685" y="1501"/>
                        <a:pt x="655" y="1501"/>
                      </a:cubicBezTo>
                      <a:cubicBezTo>
                        <a:pt x="635" y="1501"/>
                        <a:pt x="615" y="1496"/>
                        <a:pt x="597" y="1486"/>
                      </a:cubicBezTo>
                      <a:cubicBezTo>
                        <a:pt x="574" y="1475"/>
                        <a:pt x="554" y="1458"/>
                        <a:pt x="535" y="1443"/>
                      </a:cubicBezTo>
                      <a:cubicBezTo>
                        <a:pt x="455" y="1379"/>
                        <a:pt x="377" y="1317"/>
                        <a:pt x="297" y="1255"/>
                      </a:cubicBezTo>
                      <a:cubicBezTo>
                        <a:pt x="286" y="1245"/>
                        <a:pt x="271" y="1240"/>
                        <a:pt x="256" y="1230"/>
                      </a:cubicBezTo>
                      <a:lnTo>
                        <a:pt x="256" y="1230"/>
                      </a:lnTo>
                      <a:cubicBezTo>
                        <a:pt x="245" y="1261"/>
                        <a:pt x="262" y="1279"/>
                        <a:pt x="271" y="1296"/>
                      </a:cubicBezTo>
                      <a:cubicBezTo>
                        <a:pt x="324" y="1395"/>
                        <a:pt x="376" y="1492"/>
                        <a:pt x="429" y="1592"/>
                      </a:cubicBezTo>
                      <a:cubicBezTo>
                        <a:pt x="439" y="1609"/>
                        <a:pt x="452" y="1629"/>
                        <a:pt x="459" y="1648"/>
                      </a:cubicBezTo>
                      <a:cubicBezTo>
                        <a:pt x="494" y="1731"/>
                        <a:pt x="463" y="1798"/>
                        <a:pt x="376" y="1824"/>
                      </a:cubicBezTo>
                      <a:cubicBezTo>
                        <a:pt x="342" y="1834"/>
                        <a:pt x="306" y="1841"/>
                        <a:pt x="264" y="1851"/>
                      </a:cubicBezTo>
                      <a:cubicBezTo>
                        <a:pt x="280" y="1867"/>
                        <a:pt x="293" y="1877"/>
                        <a:pt x="304" y="1887"/>
                      </a:cubicBezTo>
                      <a:cubicBezTo>
                        <a:pt x="351" y="1937"/>
                        <a:pt x="359" y="1984"/>
                        <a:pt x="331" y="2044"/>
                      </a:cubicBezTo>
                      <a:cubicBezTo>
                        <a:pt x="326" y="2055"/>
                        <a:pt x="320" y="2063"/>
                        <a:pt x="315" y="2072"/>
                      </a:cubicBezTo>
                      <a:cubicBezTo>
                        <a:pt x="250" y="2185"/>
                        <a:pt x="204" y="2306"/>
                        <a:pt x="165" y="2429"/>
                      </a:cubicBezTo>
                      <a:cubicBezTo>
                        <a:pt x="39" y="2825"/>
                        <a:pt x="1" y="3232"/>
                        <a:pt x="2" y="3643"/>
                      </a:cubicBezTo>
                      <a:cubicBezTo>
                        <a:pt x="2" y="3974"/>
                        <a:pt x="32" y="4304"/>
                        <a:pt x="84" y="4631"/>
                      </a:cubicBezTo>
                      <a:cubicBezTo>
                        <a:pt x="170" y="5172"/>
                        <a:pt x="301" y="5701"/>
                        <a:pt x="469" y="6222"/>
                      </a:cubicBezTo>
                      <a:cubicBezTo>
                        <a:pt x="476" y="6245"/>
                        <a:pt x="488" y="6269"/>
                        <a:pt x="498" y="6291"/>
                      </a:cubicBezTo>
                      <a:cubicBezTo>
                        <a:pt x="552" y="6274"/>
                        <a:pt x="603" y="6254"/>
                        <a:pt x="654" y="6240"/>
                      </a:cubicBezTo>
                      <a:cubicBezTo>
                        <a:pt x="706" y="6225"/>
                        <a:pt x="760" y="6213"/>
                        <a:pt x="813" y="6207"/>
                      </a:cubicBezTo>
                      <a:cubicBezTo>
                        <a:pt x="847" y="6202"/>
                        <a:pt x="883" y="6201"/>
                        <a:pt x="918" y="6201"/>
                      </a:cubicBezTo>
                      <a:cubicBezTo>
                        <a:pt x="936" y="6201"/>
                        <a:pt x="955" y="6201"/>
                        <a:pt x="974" y="6202"/>
                      </a:cubicBezTo>
                      <a:cubicBezTo>
                        <a:pt x="1028" y="6203"/>
                        <a:pt x="1081" y="6207"/>
                        <a:pt x="1135" y="6215"/>
                      </a:cubicBezTo>
                      <a:cubicBezTo>
                        <a:pt x="1191" y="6224"/>
                        <a:pt x="1248" y="6238"/>
                        <a:pt x="1302" y="6254"/>
                      </a:cubicBezTo>
                      <a:cubicBezTo>
                        <a:pt x="1353" y="6269"/>
                        <a:pt x="1405" y="6289"/>
                        <a:pt x="1454" y="6311"/>
                      </a:cubicBezTo>
                      <a:cubicBezTo>
                        <a:pt x="1502" y="6332"/>
                        <a:pt x="1551" y="6359"/>
                        <a:pt x="1598" y="6383"/>
                      </a:cubicBezTo>
                      <a:cubicBezTo>
                        <a:pt x="1645" y="6407"/>
                        <a:pt x="1684" y="6445"/>
                        <a:pt x="1744" y="6469"/>
                      </a:cubicBezTo>
                      <a:cubicBezTo>
                        <a:pt x="1744" y="6422"/>
                        <a:pt x="1747" y="6388"/>
                        <a:pt x="1746" y="6353"/>
                      </a:cubicBezTo>
                      <a:cubicBezTo>
                        <a:pt x="1736" y="5922"/>
                        <a:pt x="1708" y="5490"/>
                        <a:pt x="1656" y="5062"/>
                      </a:cubicBezTo>
                      <a:cubicBezTo>
                        <a:pt x="1620" y="4770"/>
                        <a:pt x="1584" y="4477"/>
                        <a:pt x="1537" y="4186"/>
                      </a:cubicBezTo>
                      <a:cubicBezTo>
                        <a:pt x="1470" y="3767"/>
                        <a:pt x="1381" y="3353"/>
                        <a:pt x="1273" y="2943"/>
                      </a:cubicBezTo>
                      <a:cubicBezTo>
                        <a:pt x="1266" y="2918"/>
                        <a:pt x="1261" y="2892"/>
                        <a:pt x="1260" y="2868"/>
                      </a:cubicBezTo>
                      <a:cubicBezTo>
                        <a:pt x="1258" y="2792"/>
                        <a:pt x="1302" y="2745"/>
                        <a:pt x="1378" y="2745"/>
                      </a:cubicBezTo>
                      <a:cubicBezTo>
                        <a:pt x="1403" y="2745"/>
                        <a:pt x="1428" y="2749"/>
                        <a:pt x="1453" y="2753"/>
                      </a:cubicBezTo>
                      <a:cubicBezTo>
                        <a:pt x="1682" y="2789"/>
                        <a:pt x="1913" y="2827"/>
                        <a:pt x="2144" y="2861"/>
                      </a:cubicBezTo>
                      <a:cubicBezTo>
                        <a:pt x="2529" y="2915"/>
                        <a:pt x="2917" y="2943"/>
                        <a:pt x="3304" y="2956"/>
                      </a:cubicBezTo>
                      <a:cubicBezTo>
                        <a:pt x="3389" y="2959"/>
                        <a:pt x="3474" y="2961"/>
                        <a:pt x="3559" y="2961"/>
                      </a:cubicBezTo>
                      <a:cubicBezTo>
                        <a:pt x="3729" y="2961"/>
                        <a:pt x="3899" y="2955"/>
                        <a:pt x="4069" y="2944"/>
                      </a:cubicBezTo>
                      <a:cubicBezTo>
                        <a:pt x="4370" y="2924"/>
                        <a:pt x="4669" y="2886"/>
                        <a:pt x="4964" y="2811"/>
                      </a:cubicBezTo>
                      <a:cubicBezTo>
                        <a:pt x="5201" y="2751"/>
                        <a:pt x="5431" y="2668"/>
                        <a:pt x="5641" y="2540"/>
                      </a:cubicBezTo>
                      <a:cubicBezTo>
                        <a:pt x="5659" y="2530"/>
                        <a:pt x="5673" y="2515"/>
                        <a:pt x="5693" y="2499"/>
                      </a:cubicBezTo>
                      <a:cubicBezTo>
                        <a:pt x="5658" y="2468"/>
                        <a:pt x="5628" y="2443"/>
                        <a:pt x="5598" y="2417"/>
                      </a:cubicBezTo>
                      <a:cubicBezTo>
                        <a:pt x="5521" y="2352"/>
                        <a:pt x="5443" y="2288"/>
                        <a:pt x="5367" y="2222"/>
                      </a:cubicBezTo>
                      <a:cubicBezTo>
                        <a:pt x="5302" y="2166"/>
                        <a:pt x="5287" y="2119"/>
                        <a:pt x="5310" y="2065"/>
                      </a:cubicBezTo>
                      <a:cubicBezTo>
                        <a:pt x="5336" y="2001"/>
                        <a:pt x="5388" y="1990"/>
                        <a:pt x="5451" y="1989"/>
                      </a:cubicBezTo>
                      <a:cubicBezTo>
                        <a:pt x="5641" y="1986"/>
                        <a:pt x="5832" y="1983"/>
                        <a:pt x="6022" y="1974"/>
                      </a:cubicBezTo>
                      <a:cubicBezTo>
                        <a:pt x="6341" y="1959"/>
                        <a:pt x="6658" y="1915"/>
                        <a:pt x="6971" y="1840"/>
                      </a:cubicBezTo>
                      <a:cubicBezTo>
                        <a:pt x="7209" y="1783"/>
                        <a:pt x="7440" y="1706"/>
                        <a:pt x="7654" y="1584"/>
                      </a:cubicBezTo>
                      <a:cubicBezTo>
                        <a:pt x="7675" y="1570"/>
                        <a:pt x="7702" y="1565"/>
                        <a:pt x="7710" y="1537"/>
                      </a:cubicBezTo>
                      <a:cubicBezTo>
                        <a:pt x="7708" y="1533"/>
                        <a:pt x="7708" y="1528"/>
                        <a:pt x="7705" y="1527"/>
                      </a:cubicBezTo>
                      <a:cubicBezTo>
                        <a:pt x="7686" y="1512"/>
                        <a:pt x="7666" y="1495"/>
                        <a:pt x="7646" y="1481"/>
                      </a:cubicBezTo>
                      <a:cubicBezTo>
                        <a:pt x="7133" y="1113"/>
                        <a:pt x="6591" y="798"/>
                        <a:pt x="6013" y="544"/>
                      </a:cubicBezTo>
                      <a:cubicBezTo>
                        <a:pt x="5397" y="274"/>
                        <a:pt x="4760" y="79"/>
                        <a:pt x="4088" y="18"/>
                      </a:cubicBezTo>
                      <a:cubicBezTo>
                        <a:pt x="3957" y="6"/>
                        <a:pt x="3826" y="0"/>
                        <a:pt x="369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1" name="Google Shape;611;p43"/>
                <p:cNvSpPr/>
                <p:nvPr/>
              </p:nvSpPr>
              <p:spPr>
                <a:xfrm>
                  <a:off x="5660488" y="2315768"/>
                  <a:ext cx="201152" cy="164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5" h="2756" extrusionOk="0">
                      <a:moveTo>
                        <a:pt x="264" y="0"/>
                      </a:moveTo>
                      <a:cubicBezTo>
                        <a:pt x="262" y="4"/>
                        <a:pt x="260" y="7"/>
                        <a:pt x="260" y="11"/>
                      </a:cubicBezTo>
                      <a:cubicBezTo>
                        <a:pt x="185" y="489"/>
                        <a:pt x="111" y="969"/>
                        <a:pt x="36" y="1448"/>
                      </a:cubicBezTo>
                      <a:cubicBezTo>
                        <a:pt x="25" y="1529"/>
                        <a:pt x="14" y="1609"/>
                        <a:pt x="0" y="1691"/>
                      </a:cubicBezTo>
                      <a:cubicBezTo>
                        <a:pt x="24" y="1709"/>
                        <a:pt x="41" y="1726"/>
                        <a:pt x="62" y="1741"/>
                      </a:cubicBezTo>
                      <a:cubicBezTo>
                        <a:pt x="353" y="1958"/>
                        <a:pt x="657" y="2156"/>
                        <a:pt x="980" y="2324"/>
                      </a:cubicBezTo>
                      <a:cubicBezTo>
                        <a:pt x="1291" y="2485"/>
                        <a:pt x="1611" y="2617"/>
                        <a:pt x="1954" y="2692"/>
                      </a:cubicBezTo>
                      <a:cubicBezTo>
                        <a:pt x="2125" y="2730"/>
                        <a:pt x="2298" y="2755"/>
                        <a:pt x="2473" y="2755"/>
                      </a:cubicBezTo>
                      <a:cubicBezTo>
                        <a:pt x="2517" y="2755"/>
                        <a:pt x="2561" y="2754"/>
                        <a:pt x="2606" y="2750"/>
                      </a:cubicBezTo>
                      <a:cubicBezTo>
                        <a:pt x="2807" y="2735"/>
                        <a:pt x="2980" y="2656"/>
                        <a:pt x="3126" y="2517"/>
                      </a:cubicBezTo>
                      <a:cubicBezTo>
                        <a:pt x="3202" y="2445"/>
                        <a:pt x="3265" y="2362"/>
                        <a:pt x="3319" y="2273"/>
                      </a:cubicBezTo>
                      <a:cubicBezTo>
                        <a:pt x="3422" y="2099"/>
                        <a:pt x="3488" y="1910"/>
                        <a:pt x="3537" y="1714"/>
                      </a:cubicBezTo>
                      <a:cubicBezTo>
                        <a:pt x="3545" y="1681"/>
                        <a:pt x="3544" y="1650"/>
                        <a:pt x="3539" y="1618"/>
                      </a:cubicBezTo>
                      <a:cubicBezTo>
                        <a:pt x="3496" y="1355"/>
                        <a:pt x="3457" y="1093"/>
                        <a:pt x="3413" y="831"/>
                      </a:cubicBezTo>
                      <a:cubicBezTo>
                        <a:pt x="3396" y="721"/>
                        <a:pt x="3376" y="611"/>
                        <a:pt x="3357" y="502"/>
                      </a:cubicBezTo>
                      <a:cubicBezTo>
                        <a:pt x="3329" y="505"/>
                        <a:pt x="3301" y="505"/>
                        <a:pt x="3273" y="516"/>
                      </a:cubicBezTo>
                      <a:cubicBezTo>
                        <a:pt x="3152" y="554"/>
                        <a:pt x="3027" y="567"/>
                        <a:pt x="2905" y="592"/>
                      </a:cubicBezTo>
                      <a:cubicBezTo>
                        <a:pt x="2735" y="624"/>
                        <a:pt x="2562" y="634"/>
                        <a:pt x="2389" y="634"/>
                      </a:cubicBezTo>
                      <a:cubicBezTo>
                        <a:pt x="2340" y="634"/>
                        <a:pt x="2291" y="633"/>
                        <a:pt x="2242" y="632"/>
                      </a:cubicBezTo>
                      <a:cubicBezTo>
                        <a:pt x="2160" y="629"/>
                        <a:pt x="2078" y="617"/>
                        <a:pt x="1997" y="606"/>
                      </a:cubicBezTo>
                      <a:cubicBezTo>
                        <a:pt x="1927" y="596"/>
                        <a:pt x="1857" y="577"/>
                        <a:pt x="1786" y="569"/>
                      </a:cubicBezTo>
                      <a:cubicBezTo>
                        <a:pt x="1554" y="539"/>
                        <a:pt x="1334" y="468"/>
                        <a:pt x="1116" y="385"/>
                      </a:cubicBezTo>
                      <a:cubicBezTo>
                        <a:pt x="825" y="273"/>
                        <a:pt x="541" y="143"/>
                        <a:pt x="264" y="0"/>
                      </a:cubicBezTo>
                      <a:close/>
                    </a:path>
                  </a:pathLst>
                </a:custGeom>
                <a:solidFill>
                  <a:srgbClr val="F8EA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2" name="Google Shape;612;p43"/>
                <p:cNvSpPr/>
                <p:nvPr/>
              </p:nvSpPr>
              <p:spPr>
                <a:xfrm>
                  <a:off x="5523909" y="3204851"/>
                  <a:ext cx="191336" cy="2126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2" h="3564" extrusionOk="0">
                      <a:moveTo>
                        <a:pt x="2032" y="0"/>
                      </a:moveTo>
                      <a:cubicBezTo>
                        <a:pt x="2018" y="0"/>
                        <a:pt x="2002" y="2"/>
                        <a:pt x="1980" y="5"/>
                      </a:cubicBezTo>
                      <a:cubicBezTo>
                        <a:pt x="1896" y="18"/>
                        <a:pt x="1810" y="32"/>
                        <a:pt x="1727" y="52"/>
                      </a:cubicBezTo>
                      <a:cubicBezTo>
                        <a:pt x="1453" y="119"/>
                        <a:pt x="1193" y="222"/>
                        <a:pt x="934" y="331"/>
                      </a:cubicBezTo>
                      <a:cubicBezTo>
                        <a:pt x="873" y="358"/>
                        <a:pt x="811" y="386"/>
                        <a:pt x="743" y="386"/>
                      </a:cubicBezTo>
                      <a:cubicBezTo>
                        <a:pt x="687" y="485"/>
                        <a:pt x="631" y="578"/>
                        <a:pt x="579" y="672"/>
                      </a:cubicBezTo>
                      <a:cubicBezTo>
                        <a:pt x="356" y="1077"/>
                        <a:pt x="173" y="1498"/>
                        <a:pt x="62" y="1946"/>
                      </a:cubicBezTo>
                      <a:cubicBezTo>
                        <a:pt x="35" y="2058"/>
                        <a:pt x="5" y="2168"/>
                        <a:pt x="0" y="2288"/>
                      </a:cubicBezTo>
                      <a:cubicBezTo>
                        <a:pt x="21" y="2304"/>
                        <a:pt x="39" y="2320"/>
                        <a:pt x="60" y="2334"/>
                      </a:cubicBezTo>
                      <a:cubicBezTo>
                        <a:pt x="181" y="2423"/>
                        <a:pt x="303" y="2511"/>
                        <a:pt x="427" y="2597"/>
                      </a:cubicBezTo>
                      <a:cubicBezTo>
                        <a:pt x="530" y="2666"/>
                        <a:pt x="617" y="2750"/>
                        <a:pt x="696" y="2845"/>
                      </a:cubicBezTo>
                      <a:cubicBezTo>
                        <a:pt x="889" y="3081"/>
                        <a:pt x="1090" y="3312"/>
                        <a:pt x="1304" y="3530"/>
                      </a:cubicBezTo>
                      <a:cubicBezTo>
                        <a:pt x="1316" y="3543"/>
                        <a:pt x="1333" y="3551"/>
                        <a:pt x="1347" y="3559"/>
                      </a:cubicBezTo>
                      <a:lnTo>
                        <a:pt x="1344" y="3562"/>
                      </a:lnTo>
                      <a:cubicBezTo>
                        <a:pt x="1349" y="3557"/>
                        <a:pt x="1358" y="3551"/>
                        <a:pt x="1356" y="3548"/>
                      </a:cubicBezTo>
                      <a:cubicBezTo>
                        <a:pt x="1344" y="3515"/>
                        <a:pt x="1333" y="3480"/>
                        <a:pt x="1317" y="3448"/>
                      </a:cubicBezTo>
                      <a:cubicBezTo>
                        <a:pt x="1215" y="3240"/>
                        <a:pt x="1111" y="3030"/>
                        <a:pt x="1006" y="2823"/>
                      </a:cubicBezTo>
                      <a:cubicBezTo>
                        <a:pt x="995" y="2797"/>
                        <a:pt x="978" y="2773"/>
                        <a:pt x="968" y="2746"/>
                      </a:cubicBezTo>
                      <a:cubicBezTo>
                        <a:pt x="948" y="2695"/>
                        <a:pt x="960" y="2643"/>
                        <a:pt x="999" y="2608"/>
                      </a:cubicBezTo>
                      <a:cubicBezTo>
                        <a:pt x="1021" y="2589"/>
                        <a:pt x="1049" y="2579"/>
                        <a:pt x="1078" y="2579"/>
                      </a:cubicBezTo>
                      <a:cubicBezTo>
                        <a:pt x="1102" y="2579"/>
                        <a:pt x="1127" y="2586"/>
                        <a:pt x="1149" y="2601"/>
                      </a:cubicBezTo>
                      <a:cubicBezTo>
                        <a:pt x="1169" y="2615"/>
                        <a:pt x="1188" y="2633"/>
                        <a:pt x="1206" y="2650"/>
                      </a:cubicBezTo>
                      <a:cubicBezTo>
                        <a:pt x="1574" y="2971"/>
                        <a:pt x="1959" y="3270"/>
                        <a:pt x="2351" y="3558"/>
                      </a:cubicBezTo>
                      <a:cubicBezTo>
                        <a:pt x="2357" y="3563"/>
                        <a:pt x="2371" y="3562"/>
                        <a:pt x="2382" y="3563"/>
                      </a:cubicBezTo>
                      <a:cubicBezTo>
                        <a:pt x="2383" y="3554"/>
                        <a:pt x="2383" y="3546"/>
                        <a:pt x="2385" y="3536"/>
                      </a:cubicBezTo>
                      <a:cubicBezTo>
                        <a:pt x="2320" y="3454"/>
                        <a:pt x="2258" y="3371"/>
                        <a:pt x="2192" y="3291"/>
                      </a:cubicBezTo>
                      <a:cubicBezTo>
                        <a:pt x="1954" y="3004"/>
                        <a:pt x="1698" y="2731"/>
                        <a:pt x="1438" y="2461"/>
                      </a:cubicBezTo>
                      <a:cubicBezTo>
                        <a:pt x="1420" y="2440"/>
                        <a:pt x="1398" y="2420"/>
                        <a:pt x="1381" y="2397"/>
                      </a:cubicBezTo>
                      <a:cubicBezTo>
                        <a:pt x="1348" y="2350"/>
                        <a:pt x="1351" y="2286"/>
                        <a:pt x="1387" y="2247"/>
                      </a:cubicBezTo>
                      <a:cubicBezTo>
                        <a:pt x="1412" y="2220"/>
                        <a:pt x="1442" y="2205"/>
                        <a:pt x="1474" y="2205"/>
                      </a:cubicBezTo>
                      <a:cubicBezTo>
                        <a:pt x="1490" y="2205"/>
                        <a:pt x="1507" y="2209"/>
                        <a:pt x="1525" y="2217"/>
                      </a:cubicBezTo>
                      <a:cubicBezTo>
                        <a:pt x="1550" y="2230"/>
                        <a:pt x="1575" y="2247"/>
                        <a:pt x="1599" y="2260"/>
                      </a:cubicBezTo>
                      <a:cubicBezTo>
                        <a:pt x="1898" y="2439"/>
                        <a:pt x="2196" y="2622"/>
                        <a:pt x="2498" y="2796"/>
                      </a:cubicBezTo>
                      <a:cubicBezTo>
                        <a:pt x="2690" y="2907"/>
                        <a:pt x="2889" y="3008"/>
                        <a:pt x="3085" y="3112"/>
                      </a:cubicBezTo>
                      <a:cubicBezTo>
                        <a:pt x="3097" y="3119"/>
                        <a:pt x="3109" y="3128"/>
                        <a:pt x="3123" y="3128"/>
                      </a:cubicBezTo>
                      <a:cubicBezTo>
                        <a:pt x="3131" y="3128"/>
                        <a:pt x="3139" y="3126"/>
                        <a:pt x="3148" y="3120"/>
                      </a:cubicBezTo>
                      <a:cubicBezTo>
                        <a:pt x="3134" y="3102"/>
                        <a:pt x="3123" y="3086"/>
                        <a:pt x="3107" y="3073"/>
                      </a:cubicBezTo>
                      <a:cubicBezTo>
                        <a:pt x="3028" y="3009"/>
                        <a:pt x="2950" y="2946"/>
                        <a:pt x="2871" y="2885"/>
                      </a:cubicBezTo>
                      <a:cubicBezTo>
                        <a:pt x="2473" y="2577"/>
                        <a:pt x="2062" y="2285"/>
                        <a:pt x="1651" y="1997"/>
                      </a:cubicBezTo>
                      <a:cubicBezTo>
                        <a:pt x="1624" y="1977"/>
                        <a:pt x="1596" y="1961"/>
                        <a:pt x="1573" y="1939"/>
                      </a:cubicBezTo>
                      <a:cubicBezTo>
                        <a:pt x="1533" y="1903"/>
                        <a:pt x="1522" y="1838"/>
                        <a:pt x="1548" y="1791"/>
                      </a:cubicBezTo>
                      <a:cubicBezTo>
                        <a:pt x="1569" y="1754"/>
                        <a:pt x="1610" y="1731"/>
                        <a:pt x="1653" y="1731"/>
                      </a:cubicBezTo>
                      <a:cubicBezTo>
                        <a:pt x="1664" y="1731"/>
                        <a:pt x="1676" y="1733"/>
                        <a:pt x="1687" y="1736"/>
                      </a:cubicBezTo>
                      <a:cubicBezTo>
                        <a:pt x="1711" y="1742"/>
                        <a:pt x="1734" y="1752"/>
                        <a:pt x="1758" y="1762"/>
                      </a:cubicBezTo>
                      <a:cubicBezTo>
                        <a:pt x="1986" y="1847"/>
                        <a:pt x="2215" y="1932"/>
                        <a:pt x="2445" y="2014"/>
                      </a:cubicBezTo>
                      <a:cubicBezTo>
                        <a:pt x="2722" y="2114"/>
                        <a:pt x="3002" y="2203"/>
                        <a:pt x="3288" y="2275"/>
                      </a:cubicBezTo>
                      <a:cubicBezTo>
                        <a:pt x="3306" y="2280"/>
                        <a:pt x="3326" y="2280"/>
                        <a:pt x="3371" y="2285"/>
                      </a:cubicBezTo>
                      <a:cubicBezTo>
                        <a:pt x="3329" y="2252"/>
                        <a:pt x="3309" y="2234"/>
                        <a:pt x="3285" y="2218"/>
                      </a:cubicBezTo>
                      <a:cubicBezTo>
                        <a:pt x="3135" y="2119"/>
                        <a:pt x="2987" y="2017"/>
                        <a:pt x="2835" y="1922"/>
                      </a:cubicBezTo>
                      <a:cubicBezTo>
                        <a:pt x="2363" y="1628"/>
                        <a:pt x="1878" y="1355"/>
                        <a:pt x="1391" y="1083"/>
                      </a:cubicBezTo>
                      <a:cubicBezTo>
                        <a:pt x="1365" y="1069"/>
                        <a:pt x="1340" y="1056"/>
                        <a:pt x="1317" y="1039"/>
                      </a:cubicBezTo>
                      <a:cubicBezTo>
                        <a:pt x="1244" y="985"/>
                        <a:pt x="1245" y="893"/>
                        <a:pt x="1319" y="839"/>
                      </a:cubicBezTo>
                      <a:cubicBezTo>
                        <a:pt x="1340" y="823"/>
                        <a:pt x="1362" y="812"/>
                        <a:pt x="1384" y="800"/>
                      </a:cubicBezTo>
                      <a:cubicBezTo>
                        <a:pt x="1559" y="694"/>
                        <a:pt x="1725" y="574"/>
                        <a:pt x="1877" y="435"/>
                      </a:cubicBezTo>
                      <a:cubicBezTo>
                        <a:pt x="1954" y="365"/>
                        <a:pt x="2026" y="290"/>
                        <a:pt x="2082" y="200"/>
                      </a:cubicBezTo>
                      <a:cubicBezTo>
                        <a:pt x="2114" y="149"/>
                        <a:pt x="2142" y="95"/>
                        <a:pt x="2137" y="32"/>
                      </a:cubicBezTo>
                      <a:cubicBezTo>
                        <a:pt x="2089" y="10"/>
                        <a:pt x="2066" y="0"/>
                        <a:pt x="2032" y="0"/>
                      </a:cubicBezTo>
                      <a:close/>
                    </a:path>
                  </a:pathLst>
                </a:custGeom>
                <a:solidFill>
                  <a:srgbClr val="F4E6C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3" name="Google Shape;613;p43"/>
                <p:cNvSpPr/>
                <p:nvPr/>
              </p:nvSpPr>
              <p:spPr>
                <a:xfrm>
                  <a:off x="5675468" y="2275610"/>
                  <a:ext cx="175675" cy="778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6" h="1304" extrusionOk="0">
                      <a:moveTo>
                        <a:pt x="117" y="0"/>
                      </a:moveTo>
                      <a:cubicBezTo>
                        <a:pt x="111" y="0"/>
                        <a:pt x="104" y="1"/>
                        <a:pt x="98" y="3"/>
                      </a:cubicBezTo>
                      <a:cubicBezTo>
                        <a:pt x="65" y="224"/>
                        <a:pt x="32" y="448"/>
                        <a:pt x="0" y="670"/>
                      </a:cubicBezTo>
                      <a:cubicBezTo>
                        <a:pt x="277" y="813"/>
                        <a:pt x="561" y="944"/>
                        <a:pt x="852" y="1055"/>
                      </a:cubicBezTo>
                      <a:cubicBezTo>
                        <a:pt x="1070" y="1139"/>
                        <a:pt x="1290" y="1209"/>
                        <a:pt x="1522" y="1239"/>
                      </a:cubicBezTo>
                      <a:cubicBezTo>
                        <a:pt x="1593" y="1249"/>
                        <a:pt x="1663" y="1266"/>
                        <a:pt x="1733" y="1276"/>
                      </a:cubicBezTo>
                      <a:cubicBezTo>
                        <a:pt x="1815" y="1288"/>
                        <a:pt x="1896" y="1300"/>
                        <a:pt x="1978" y="1302"/>
                      </a:cubicBezTo>
                      <a:cubicBezTo>
                        <a:pt x="2030" y="1303"/>
                        <a:pt x="2082" y="1304"/>
                        <a:pt x="2133" y="1304"/>
                      </a:cubicBezTo>
                      <a:cubicBezTo>
                        <a:pt x="2304" y="1304"/>
                        <a:pt x="2474" y="1295"/>
                        <a:pt x="2641" y="1263"/>
                      </a:cubicBezTo>
                      <a:cubicBezTo>
                        <a:pt x="2765" y="1239"/>
                        <a:pt x="2890" y="1224"/>
                        <a:pt x="3009" y="1187"/>
                      </a:cubicBezTo>
                      <a:cubicBezTo>
                        <a:pt x="3036" y="1178"/>
                        <a:pt x="3065" y="1178"/>
                        <a:pt x="3093" y="1175"/>
                      </a:cubicBezTo>
                      <a:cubicBezTo>
                        <a:pt x="3093" y="1161"/>
                        <a:pt x="3095" y="1146"/>
                        <a:pt x="3091" y="1129"/>
                      </a:cubicBezTo>
                      <a:cubicBezTo>
                        <a:pt x="3041" y="813"/>
                        <a:pt x="2990" y="499"/>
                        <a:pt x="2941" y="183"/>
                      </a:cubicBezTo>
                      <a:cubicBezTo>
                        <a:pt x="2938" y="166"/>
                        <a:pt x="2931" y="150"/>
                        <a:pt x="2924" y="128"/>
                      </a:cubicBezTo>
                      <a:cubicBezTo>
                        <a:pt x="2895" y="141"/>
                        <a:pt x="2872" y="150"/>
                        <a:pt x="2851" y="161"/>
                      </a:cubicBezTo>
                      <a:cubicBezTo>
                        <a:pt x="2466" y="359"/>
                        <a:pt x="2070" y="456"/>
                        <a:pt x="1664" y="456"/>
                      </a:cubicBezTo>
                      <a:cubicBezTo>
                        <a:pt x="1426" y="456"/>
                        <a:pt x="1185" y="423"/>
                        <a:pt x="940" y="356"/>
                      </a:cubicBezTo>
                      <a:cubicBezTo>
                        <a:pt x="676" y="284"/>
                        <a:pt x="427" y="172"/>
                        <a:pt x="191" y="36"/>
                      </a:cubicBezTo>
                      <a:cubicBezTo>
                        <a:pt x="169" y="23"/>
                        <a:pt x="148" y="0"/>
                        <a:pt x="117" y="0"/>
                      </a:cubicBezTo>
                      <a:close/>
                    </a:path>
                  </a:pathLst>
                </a:custGeom>
                <a:solidFill>
                  <a:srgbClr val="F3D0B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4" name="Google Shape;614;p43"/>
                <p:cNvSpPr/>
                <p:nvPr/>
              </p:nvSpPr>
              <p:spPr>
                <a:xfrm>
                  <a:off x="5934384" y="2011571"/>
                  <a:ext cx="49309" cy="133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9" h="2237" extrusionOk="0">
                      <a:moveTo>
                        <a:pt x="510" y="1"/>
                      </a:moveTo>
                      <a:cubicBezTo>
                        <a:pt x="418" y="50"/>
                        <a:pt x="274" y="170"/>
                        <a:pt x="186" y="271"/>
                      </a:cubicBezTo>
                      <a:cubicBezTo>
                        <a:pt x="226" y="928"/>
                        <a:pt x="181" y="1579"/>
                        <a:pt x="1" y="2236"/>
                      </a:cubicBezTo>
                      <a:cubicBezTo>
                        <a:pt x="31" y="2231"/>
                        <a:pt x="48" y="2230"/>
                        <a:pt x="65" y="2224"/>
                      </a:cubicBezTo>
                      <a:cubicBezTo>
                        <a:pt x="146" y="2193"/>
                        <a:pt x="223" y="2154"/>
                        <a:pt x="294" y="2105"/>
                      </a:cubicBezTo>
                      <a:cubicBezTo>
                        <a:pt x="455" y="1990"/>
                        <a:pt x="577" y="1843"/>
                        <a:pt x="669" y="1669"/>
                      </a:cubicBezTo>
                      <a:cubicBezTo>
                        <a:pt x="813" y="1395"/>
                        <a:pt x="868" y="1102"/>
                        <a:pt x="847" y="794"/>
                      </a:cubicBezTo>
                      <a:cubicBezTo>
                        <a:pt x="831" y="584"/>
                        <a:pt x="773" y="387"/>
                        <a:pt x="667" y="203"/>
                      </a:cubicBezTo>
                      <a:cubicBezTo>
                        <a:pt x="623" y="129"/>
                        <a:pt x="576" y="58"/>
                        <a:pt x="510" y="1"/>
                      </a:cubicBezTo>
                      <a:close/>
                    </a:path>
                  </a:pathLst>
                </a:custGeom>
                <a:solidFill>
                  <a:srgbClr val="F5E7C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5" name="Google Shape;615;p43"/>
                <p:cNvSpPr/>
                <p:nvPr/>
              </p:nvSpPr>
              <p:spPr>
                <a:xfrm>
                  <a:off x="5693228" y="2235154"/>
                  <a:ext cx="181519" cy="53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9" h="898" extrusionOk="0">
                      <a:moveTo>
                        <a:pt x="3199" y="0"/>
                      </a:moveTo>
                      <a:lnTo>
                        <a:pt x="3199" y="0"/>
                      </a:lnTo>
                      <a:cubicBezTo>
                        <a:pt x="3174" y="4"/>
                        <a:pt x="3149" y="4"/>
                        <a:pt x="3125" y="12"/>
                      </a:cubicBezTo>
                      <a:cubicBezTo>
                        <a:pt x="3055" y="37"/>
                        <a:pt x="2985" y="65"/>
                        <a:pt x="2917" y="94"/>
                      </a:cubicBezTo>
                      <a:cubicBezTo>
                        <a:pt x="2684" y="190"/>
                        <a:pt x="2443" y="253"/>
                        <a:pt x="2201" y="320"/>
                      </a:cubicBezTo>
                      <a:cubicBezTo>
                        <a:pt x="2079" y="355"/>
                        <a:pt x="1953" y="378"/>
                        <a:pt x="1827" y="404"/>
                      </a:cubicBezTo>
                      <a:cubicBezTo>
                        <a:pt x="1739" y="422"/>
                        <a:pt x="1653" y="440"/>
                        <a:pt x="1564" y="448"/>
                      </a:cubicBezTo>
                      <a:cubicBezTo>
                        <a:pt x="1473" y="454"/>
                        <a:pt x="1384" y="475"/>
                        <a:pt x="1294" y="475"/>
                      </a:cubicBezTo>
                      <a:cubicBezTo>
                        <a:pt x="1277" y="475"/>
                        <a:pt x="1261" y="474"/>
                        <a:pt x="1244" y="473"/>
                      </a:cubicBezTo>
                      <a:cubicBezTo>
                        <a:pt x="1242" y="472"/>
                        <a:pt x="1240" y="472"/>
                        <a:pt x="1238" y="472"/>
                      </a:cubicBezTo>
                      <a:cubicBezTo>
                        <a:pt x="1223" y="472"/>
                        <a:pt x="1207" y="478"/>
                        <a:pt x="1192" y="480"/>
                      </a:cubicBezTo>
                      <a:cubicBezTo>
                        <a:pt x="1156" y="484"/>
                        <a:pt x="1121" y="491"/>
                        <a:pt x="1085" y="491"/>
                      </a:cubicBezTo>
                      <a:cubicBezTo>
                        <a:pt x="1001" y="492"/>
                        <a:pt x="918" y="492"/>
                        <a:pt x="834" y="492"/>
                      </a:cubicBezTo>
                      <a:cubicBezTo>
                        <a:pt x="667" y="492"/>
                        <a:pt x="499" y="491"/>
                        <a:pt x="332" y="491"/>
                      </a:cubicBezTo>
                      <a:cubicBezTo>
                        <a:pt x="304" y="491"/>
                        <a:pt x="274" y="491"/>
                        <a:pt x="248" y="484"/>
                      </a:cubicBezTo>
                      <a:cubicBezTo>
                        <a:pt x="211" y="473"/>
                        <a:pt x="173" y="470"/>
                        <a:pt x="136" y="470"/>
                      </a:cubicBezTo>
                      <a:cubicBezTo>
                        <a:pt x="102" y="470"/>
                        <a:pt x="68" y="473"/>
                        <a:pt x="34" y="474"/>
                      </a:cubicBezTo>
                      <a:cubicBezTo>
                        <a:pt x="23" y="474"/>
                        <a:pt x="12" y="486"/>
                        <a:pt x="0" y="494"/>
                      </a:cubicBezTo>
                      <a:cubicBezTo>
                        <a:pt x="14" y="506"/>
                        <a:pt x="27" y="519"/>
                        <a:pt x="39" y="530"/>
                      </a:cubicBezTo>
                      <a:cubicBezTo>
                        <a:pt x="198" y="619"/>
                        <a:pt x="366" y="699"/>
                        <a:pt x="539" y="757"/>
                      </a:cubicBezTo>
                      <a:cubicBezTo>
                        <a:pt x="806" y="849"/>
                        <a:pt x="1076" y="897"/>
                        <a:pt x="1347" y="897"/>
                      </a:cubicBezTo>
                      <a:cubicBezTo>
                        <a:pt x="1536" y="897"/>
                        <a:pt x="1725" y="874"/>
                        <a:pt x="1917" y="825"/>
                      </a:cubicBezTo>
                      <a:cubicBezTo>
                        <a:pt x="2424" y="694"/>
                        <a:pt x="2836" y="414"/>
                        <a:pt x="3183" y="28"/>
                      </a:cubicBezTo>
                      <a:cubicBezTo>
                        <a:pt x="3190" y="21"/>
                        <a:pt x="3194" y="9"/>
                        <a:pt x="3199" y="0"/>
                      </a:cubicBezTo>
                      <a:close/>
                    </a:path>
                  </a:pathLst>
                </a:custGeom>
                <a:solidFill>
                  <a:srgbClr val="F3D0B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6" name="Google Shape;616;p43"/>
                <p:cNvSpPr/>
                <p:nvPr/>
              </p:nvSpPr>
              <p:spPr>
                <a:xfrm>
                  <a:off x="5864193" y="1807081"/>
                  <a:ext cx="62473" cy="1213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1" h="2034" extrusionOk="0">
                      <a:moveTo>
                        <a:pt x="698" y="0"/>
                      </a:moveTo>
                      <a:cubicBezTo>
                        <a:pt x="465" y="40"/>
                        <a:pt x="239" y="79"/>
                        <a:pt x="0" y="122"/>
                      </a:cubicBezTo>
                      <a:cubicBezTo>
                        <a:pt x="23" y="151"/>
                        <a:pt x="38" y="171"/>
                        <a:pt x="52" y="190"/>
                      </a:cubicBezTo>
                      <a:cubicBezTo>
                        <a:pt x="267" y="442"/>
                        <a:pt x="455" y="713"/>
                        <a:pt x="619" y="1001"/>
                      </a:cubicBezTo>
                      <a:cubicBezTo>
                        <a:pt x="788" y="1299"/>
                        <a:pt x="930" y="1608"/>
                        <a:pt x="1047" y="1930"/>
                      </a:cubicBezTo>
                      <a:cubicBezTo>
                        <a:pt x="1060" y="1966"/>
                        <a:pt x="1062" y="2008"/>
                        <a:pt x="1100" y="2034"/>
                      </a:cubicBezTo>
                      <a:cubicBezTo>
                        <a:pt x="1094" y="1940"/>
                        <a:pt x="1089" y="1848"/>
                        <a:pt x="1080" y="1756"/>
                      </a:cubicBezTo>
                      <a:cubicBezTo>
                        <a:pt x="1047" y="1423"/>
                        <a:pt x="1013" y="1090"/>
                        <a:pt x="976" y="759"/>
                      </a:cubicBezTo>
                      <a:cubicBezTo>
                        <a:pt x="951" y="524"/>
                        <a:pt x="881" y="302"/>
                        <a:pt x="761" y="98"/>
                      </a:cubicBezTo>
                      <a:cubicBezTo>
                        <a:pt x="741" y="64"/>
                        <a:pt x="719" y="32"/>
                        <a:pt x="69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7" name="Google Shape;617;p43"/>
                <p:cNvSpPr/>
                <p:nvPr/>
              </p:nvSpPr>
              <p:spPr>
                <a:xfrm>
                  <a:off x="5941647" y="1997966"/>
                  <a:ext cx="9987" cy="107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" h="180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8" y="64"/>
                        <a:pt x="17" y="118"/>
                        <a:pt x="26" y="179"/>
                      </a:cubicBezTo>
                      <a:cubicBezTo>
                        <a:pt x="84" y="150"/>
                        <a:pt x="123" y="111"/>
                        <a:pt x="176" y="66"/>
                      </a:cubicBezTo>
                      <a:cubicBezTo>
                        <a:pt x="116" y="35"/>
                        <a:pt x="69" y="4"/>
                        <a:pt x="0" y="1"/>
                      </a:cubicBezTo>
                      <a:close/>
                    </a:path>
                  </a:pathLst>
                </a:custGeom>
                <a:solidFill>
                  <a:srgbClr val="D7CB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8" name="Google Shape;618;p43"/>
                <p:cNvSpPr/>
                <p:nvPr/>
              </p:nvSpPr>
              <p:spPr>
                <a:xfrm>
                  <a:off x="6057118" y="2614357"/>
                  <a:ext cx="1192" cy="23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" h="39" extrusionOk="0">
                      <a:moveTo>
                        <a:pt x="11" y="1"/>
                      </a:moveTo>
                      <a:cubicBezTo>
                        <a:pt x="8" y="5"/>
                        <a:pt x="1" y="8"/>
                        <a:pt x="1" y="11"/>
                      </a:cubicBezTo>
                      <a:cubicBezTo>
                        <a:pt x="3" y="20"/>
                        <a:pt x="6" y="30"/>
                        <a:pt x="9" y="39"/>
                      </a:cubicBezTo>
                      <a:cubicBezTo>
                        <a:pt x="11" y="35"/>
                        <a:pt x="15" y="32"/>
                        <a:pt x="20" y="30"/>
                      </a:cubicBezTo>
                      <a:cubicBezTo>
                        <a:pt x="19" y="22"/>
                        <a:pt x="18" y="16"/>
                        <a:pt x="16" y="10"/>
                      </a:cubicBezTo>
                      <a:cubicBezTo>
                        <a:pt x="16" y="6"/>
                        <a:pt x="13" y="3"/>
                        <a:pt x="11" y="1"/>
                      </a:cubicBezTo>
                      <a:close/>
                    </a:path>
                  </a:pathLst>
                </a:custGeom>
                <a:solidFill>
                  <a:srgbClr val="99C7F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9" name="Google Shape;619;p43"/>
                <p:cNvSpPr/>
                <p:nvPr/>
              </p:nvSpPr>
              <p:spPr>
                <a:xfrm>
                  <a:off x="5659013" y="3415785"/>
                  <a:ext cx="1532" cy="23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" h="39" extrusionOk="0">
                      <a:moveTo>
                        <a:pt x="4" y="0"/>
                      </a:moveTo>
                      <a:cubicBezTo>
                        <a:pt x="3" y="9"/>
                        <a:pt x="3" y="18"/>
                        <a:pt x="1" y="27"/>
                      </a:cubicBezTo>
                      <a:cubicBezTo>
                        <a:pt x="8" y="31"/>
                        <a:pt x="15" y="34"/>
                        <a:pt x="21" y="38"/>
                      </a:cubicBezTo>
                      <a:cubicBezTo>
                        <a:pt x="23" y="32"/>
                        <a:pt x="26" y="24"/>
                        <a:pt x="24" y="21"/>
                      </a:cubicBezTo>
                      <a:cubicBezTo>
                        <a:pt x="19" y="13"/>
                        <a:pt x="11" y="7"/>
                        <a:pt x="4" y="0"/>
                      </a:cubicBezTo>
                      <a:close/>
                    </a:path>
                  </a:pathLst>
                </a:custGeom>
                <a:solidFill>
                  <a:srgbClr val="9595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0" name="Google Shape;620;p43"/>
                <p:cNvSpPr/>
                <p:nvPr/>
              </p:nvSpPr>
              <p:spPr>
                <a:xfrm>
                  <a:off x="5703272" y="3391678"/>
                  <a:ext cx="965" cy="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16" extrusionOk="0">
                      <a:moveTo>
                        <a:pt x="9" y="1"/>
                      </a:moveTo>
                      <a:cubicBezTo>
                        <a:pt x="6" y="5"/>
                        <a:pt x="4" y="7"/>
                        <a:pt x="1" y="11"/>
                      </a:cubicBezTo>
                      <a:lnTo>
                        <a:pt x="9" y="15"/>
                      </a:lnTo>
                      <a:cubicBezTo>
                        <a:pt x="11" y="12"/>
                        <a:pt x="14" y="10"/>
                        <a:pt x="16" y="9"/>
                      </a:cubicBezTo>
                      <a:lnTo>
                        <a:pt x="9" y="1"/>
                      </a:lnTo>
                      <a:close/>
                    </a:path>
                  </a:pathLst>
                </a:custGeom>
                <a:solidFill>
                  <a:srgbClr val="F4E6C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1" name="Google Shape;621;p43"/>
                <p:cNvSpPr/>
                <p:nvPr/>
              </p:nvSpPr>
              <p:spPr>
                <a:xfrm>
                  <a:off x="5600171" y="3417097"/>
                  <a:ext cx="965" cy="1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17" extrusionOk="0">
                      <a:moveTo>
                        <a:pt x="1" y="1"/>
                      </a:moveTo>
                      <a:lnTo>
                        <a:pt x="1" y="4"/>
                      </a:lnTo>
                      <a:cubicBezTo>
                        <a:pt x="2" y="4"/>
                        <a:pt x="2" y="4"/>
                        <a:pt x="3" y="4"/>
                      </a:cubicBezTo>
                      <a:lnTo>
                        <a:pt x="3" y="4"/>
                      </a:lnTo>
                      <a:cubicBezTo>
                        <a:pt x="6" y="8"/>
                        <a:pt x="8" y="12"/>
                        <a:pt x="11" y="16"/>
                      </a:cubicBezTo>
                      <a:cubicBezTo>
                        <a:pt x="14" y="11"/>
                        <a:pt x="15" y="7"/>
                        <a:pt x="16" y="2"/>
                      </a:cubicBezTo>
                      <a:lnTo>
                        <a:pt x="16" y="2"/>
                      </a:lnTo>
                      <a:cubicBezTo>
                        <a:pt x="12" y="4"/>
                        <a:pt x="8" y="4"/>
                        <a:pt x="3" y="4"/>
                      </a:cubicBezTo>
                      <a:lnTo>
                        <a:pt x="3" y="4"/>
                      </a:lnTo>
                      <a:cubicBezTo>
                        <a:pt x="2" y="3"/>
                        <a:pt x="2" y="2"/>
                        <a:pt x="1" y="1"/>
                      </a:cubicBezTo>
                      <a:close/>
                    </a:path>
                  </a:pathLst>
                </a:custGeom>
                <a:solidFill>
                  <a:srgbClr val="F4E6C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2" name="Google Shape;622;p43"/>
                <p:cNvSpPr/>
                <p:nvPr/>
              </p:nvSpPr>
              <p:spPr>
                <a:xfrm>
                  <a:off x="5735785" y="2078819"/>
                  <a:ext cx="156326" cy="95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5" h="1607" extrusionOk="0">
                      <a:moveTo>
                        <a:pt x="1683" y="1066"/>
                      </a:moveTo>
                      <a:cubicBezTo>
                        <a:pt x="1803" y="1066"/>
                        <a:pt x="1925" y="1088"/>
                        <a:pt x="2049" y="1137"/>
                      </a:cubicBezTo>
                      <a:cubicBezTo>
                        <a:pt x="1932" y="1291"/>
                        <a:pt x="1736" y="1364"/>
                        <a:pt x="1537" y="1364"/>
                      </a:cubicBezTo>
                      <a:cubicBezTo>
                        <a:pt x="1373" y="1364"/>
                        <a:pt x="1207" y="1314"/>
                        <a:pt x="1080" y="1217"/>
                      </a:cubicBezTo>
                      <a:cubicBezTo>
                        <a:pt x="1282" y="1127"/>
                        <a:pt x="1480" y="1066"/>
                        <a:pt x="1683" y="1066"/>
                      </a:cubicBezTo>
                      <a:close/>
                      <a:moveTo>
                        <a:pt x="124" y="0"/>
                      </a:moveTo>
                      <a:cubicBezTo>
                        <a:pt x="99" y="0"/>
                        <a:pt x="76" y="8"/>
                        <a:pt x="53" y="24"/>
                      </a:cubicBezTo>
                      <a:cubicBezTo>
                        <a:pt x="14" y="52"/>
                        <a:pt x="1" y="91"/>
                        <a:pt x="7" y="137"/>
                      </a:cubicBezTo>
                      <a:cubicBezTo>
                        <a:pt x="11" y="159"/>
                        <a:pt x="18" y="179"/>
                        <a:pt x="26" y="199"/>
                      </a:cubicBezTo>
                      <a:cubicBezTo>
                        <a:pt x="166" y="537"/>
                        <a:pt x="344" y="851"/>
                        <a:pt x="588" y="1124"/>
                      </a:cubicBezTo>
                      <a:cubicBezTo>
                        <a:pt x="706" y="1256"/>
                        <a:pt x="838" y="1371"/>
                        <a:pt x="992" y="1461"/>
                      </a:cubicBezTo>
                      <a:cubicBezTo>
                        <a:pt x="1151" y="1551"/>
                        <a:pt x="1319" y="1607"/>
                        <a:pt x="1498" y="1607"/>
                      </a:cubicBezTo>
                      <a:cubicBezTo>
                        <a:pt x="1506" y="1607"/>
                        <a:pt x="1514" y="1607"/>
                        <a:pt x="1522" y="1606"/>
                      </a:cubicBezTo>
                      <a:cubicBezTo>
                        <a:pt x="1529" y="1606"/>
                        <a:pt x="1536" y="1607"/>
                        <a:pt x="1544" y="1607"/>
                      </a:cubicBezTo>
                      <a:cubicBezTo>
                        <a:pt x="1783" y="1607"/>
                        <a:pt x="1988" y="1525"/>
                        <a:pt x="2172" y="1374"/>
                      </a:cubicBezTo>
                      <a:cubicBezTo>
                        <a:pt x="2266" y="1295"/>
                        <a:pt x="2347" y="1206"/>
                        <a:pt x="2419" y="1105"/>
                      </a:cubicBezTo>
                      <a:cubicBezTo>
                        <a:pt x="2554" y="918"/>
                        <a:pt x="2652" y="710"/>
                        <a:pt x="2728" y="493"/>
                      </a:cubicBezTo>
                      <a:cubicBezTo>
                        <a:pt x="2732" y="478"/>
                        <a:pt x="2738" y="466"/>
                        <a:pt x="2741" y="451"/>
                      </a:cubicBezTo>
                      <a:cubicBezTo>
                        <a:pt x="2755" y="376"/>
                        <a:pt x="2697" y="308"/>
                        <a:pt x="2621" y="308"/>
                      </a:cubicBezTo>
                      <a:cubicBezTo>
                        <a:pt x="2620" y="308"/>
                        <a:pt x="2620" y="308"/>
                        <a:pt x="2619" y="308"/>
                      </a:cubicBezTo>
                      <a:cubicBezTo>
                        <a:pt x="2601" y="308"/>
                        <a:pt x="2584" y="314"/>
                        <a:pt x="2567" y="318"/>
                      </a:cubicBezTo>
                      <a:cubicBezTo>
                        <a:pt x="2336" y="368"/>
                        <a:pt x="2102" y="404"/>
                        <a:pt x="1865" y="421"/>
                      </a:cubicBezTo>
                      <a:cubicBezTo>
                        <a:pt x="1779" y="427"/>
                        <a:pt x="1694" y="431"/>
                        <a:pt x="1608" y="431"/>
                      </a:cubicBezTo>
                      <a:cubicBezTo>
                        <a:pt x="1371" y="431"/>
                        <a:pt x="1136" y="404"/>
                        <a:pt x="903" y="348"/>
                      </a:cubicBezTo>
                      <a:cubicBezTo>
                        <a:pt x="652" y="287"/>
                        <a:pt x="416" y="194"/>
                        <a:pt x="212" y="34"/>
                      </a:cubicBezTo>
                      <a:cubicBezTo>
                        <a:pt x="203" y="26"/>
                        <a:pt x="194" y="20"/>
                        <a:pt x="185" y="15"/>
                      </a:cubicBezTo>
                      <a:cubicBezTo>
                        <a:pt x="164" y="5"/>
                        <a:pt x="144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3" name="Google Shape;623;p43"/>
                <p:cNvSpPr/>
                <p:nvPr/>
              </p:nvSpPr>
              <p:spPr>
                <a:xfrm>
                  <a:off x="5786967" y="1962343"/>
                  <a:ext cx="65878" cy="12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1" h="2062" extrusionOk="0">
                      <a:moveTo>
                        <a:pt x="135" y="1"/>
                      </a:moveTo>
                      <a:cubicBezTo>
                        <a:pt x="114" y="1"/>
                        <a:pt x="93" y="6"/>
                        <a:pt x="74" y="18"/>
                      </a:cubicBezTo>
                      <a:cubicBezTo>
                        <a:pt x="23" y="48"/>
                        <a:pt x="1" y="110"/>
                        <a:pt x="24" y="167"/>
                      </a:cubicBezTo>
                      <a:cubicBezTo>
                        <a:pt x="38" y="196"/>
                        <a:pt x="54" y="223"/>
                        <a:pt x="71" y="252"/>
                      </a:cubicBezTo>
                      <a:cubicBezTo>
                        <a:pt x="315" y="674"/>
                        <a:pt x="560" y="1098"/>
                        <a:pt x="805" y="1520"/>
                      </a:cubicBezTo>
                      <a:cubicBezTo>
                        <a:pt x="824" y="1552"/>
                        <a:pt x="843" y="1587"/>
                        <a:pt x="863" y="1624"/>
                      </a:cubicBezTo>
                      <a:cubicBezTo>
                        <a:pt x="845" y="1640"/>
                        <a:pt x="829" y="1655"/>
                        <a:pt x="817" y="1671"/>
                      </a:cubicBezTo>
                      <a:cubicBezTo>
                        <a:pt x="753" y="1718"/>
                        <a:pt x="690" y="1766"/>
                        <a:pt x="627" y="1813"/>
                      </a:cubicBezTo>
                      <a:cubicBezTo>
                        <a:pt x="607" y="1829"/>
                        <a:pt x="586" y="1844"/>
                        <a:pt x="569" y="1861"/>
                      </a:cubicBezTo>
                      <a:cubicBezTo>
                        <a:pt x="527" y="1908"/>
                        <a:pt x="527" y="1973"/>
                        <a:pt x="568" y="2020"/>
                      </a:cubicBezTo>
                      <a:cubicBezTo>
                        <a:pt x="590" y="2046"/>
                        <a:pt x="623" y="2061"/>
                        <a:pt x="657" y="2061"/>
                      </a:cubicBezTo>
                      <a:cubicBezTo>
                        <a:pt x="676" y="2061"/>
                        <a:pt x="696" y="2056"/>
                        <a:pt x="714" y="2046"/>
                      </a:cubicBezTo>
                      <a:cubicBezTo>
                        <a:pt x="736" y="2035"/>
                        <a:pt x="755" y="2020"/>
                        <a:pt x="776" y="2004"/>
                      </a:cubicBezTo>
                      <a:cubicBezTo>
                        <a:pt x="870" y="1932"/>
                        <a:pt x="964" y="1861"/>
                        <a:pt x="1059" y="1790"/>
                      </a:cubicBezTo>
                      <a:cubicBezTo>
                        <a:pt x="1074" y="1779"/>
                        <a:pt x="1089" y="1769"/>
                        <a:pt x="1101" y="1758"/>
                      </a:cubicBezTo>
                      <a:cubicBezTo>
                        <a:pt x="1151" y="1715"/>
                        <a:pt x="1161" y="1664"/>
                        <a:pt x="1132" y="1603"/>
                      </a:cubicBezTo>
                      <a:cubicBezTo>
                        <a:pt x="1123" y="1583"/>
                        <a:pt x="1111" y="1566"/>
                        <a:pt x="1100" y="1546"/>
                      </a:cubicBezTo>
                      <a:lnTo>
                        <a:pt x="269" y="110"/>
                      </a:lnTo>
                      <a:cubicBezTo>
                        <a:pt x="255" y="89"/>
                        <a:pt x="244" y="65"/>
                        <a:pt x="229" y="47"/>
                      </a:cubicBezTo>
                      <a:cubicBezTo>
                        <a:pt x="204" y="16"/>
                        <a:pt x="170" y="1"/>
                        <a:pt x="13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4" name="Google Shape;624;p43"/>
                <p:cNvSpPr/>
                <p:nvPr/>
              </p:nvSpPr>
              <p:spPr>
                <a:xfrm>
                  <a:off x="5838886" y="1962044"/>
                  <a:ext cx="46529" cy="488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0" h="818" extrusionOk="0">
                      <a:moveTo>
                        <a:pt x="685" y="1"/>
                      </a:moveTo>
                      <a:cubicBezTo>
                        <a:pt x="641" y="1"/>
                        <a:pt x="595" y="31"/>
                        <a:pt x="578" y="76"/>
                      </a:cubicBezTo>
                      <a:cubicBezTo>
                        <a:pt x="571" y="99"/>
                        <a:pt x="566" y="126"/>
                        <a:pt x="570" y="149"/>
                      </a:cubicBezTo>
                      <a:cubicBezTo>
                        <a:pt x="586" y="252"/>
                        <a:pt x="564" y="349"/>
                        <a:pt x="539" y="447"/>
                      </a:cubicBezTo>
                      <a:cubicBezTo>
                        <a:pt x="529" y="488"/>
                        <a:pt x="518" y="529"/>
                        <a:pt x="479" y="566"/>
                      </a:cubicBezTo>
                      <a:cubicBezTo>
                        <a:pt x="436" y="552"/>
                        <a:pt x="413" y="523"/>
                        <a:pt x="391" y="497"/>
                      </a:cubicBezTo>
                      <a:cubicBezTo>
                        <a:pt x="326" y="417"/>
                        <a:pt x="278" y="330"/>
                        <a:pt x="247" y="233"/>
                      </a:cubicBezTo>
                      <a:cubicBezTo>
                        <a:pt x="240" y="213"/>
                        <a:pt x="238" y="191"/>
                        <a:pt x="228" y="172"/>
                      </a:cubicBezTo>
                      <a:cubicBezTo>
                        <a:pt x="208" y="130"/>
                        <a:pt x="166" y="105"/>
                        <a:pt x="120" y="105"/>
                      </a:cubicBezTo>
                      <a:cubicBezTo>
                        <a:pt x="111" y="105"/>
                        <a:pt x="103" y="106"/>
                        <a:pt x="94" y="108"/>
                      </a:cubicBezTo>
                      <a:cubicBezTo>
                        <a:pt x="40" y="119"/>
                        <a:pt x="1" y="169"/>
                        <a:pt x="1" y="225"/>
                      </a:cubicBezTo>
                      <a:cubicBezTo>
                        <a:pt x="1" y="246"/>
                        <a:pt x="4" y="267"/>
                        <a:pt x="11" y="288"/>
                      </a:cubicBezTo>
                      <a:cubicBezTo>
                        <a:pt x="57" y="442"/>
                        <a:pt x="131" y="579"/>
                        <a:pt x="243" y="694"/>
                      </a:cubicBezTo>
                      <a:cubicBezTo>
                        <a:pt x="279" y="733"/>
                        <a:pt x="324" y="766"/>
                        <a:pt x="371" y="790"/>
                      </a:cubicBezTo>
                      <a:cubicBezTo>
                        <a:pt x="408" y="808"/>
                        <a:pt x="446" y="817"/>
                        <a:pt x="482" y="817"/>
                      </a:cubicBezTo>
                      <a:cubicBezTo>
                        <a:pt x="546" y="817"/>
                        <a:pt x="606" y="789"/>
                        <a:pt x="654" y="734"/>
                      </a:cubicBezTo>
                      <a:cubicBezTo>
                        <a:pt x="691" y="692"/>
                        <a:pt x="722" y="642"/>
                        <a:pt x="745" y="590"/>
                      </a:cubicBezTo>
                      <a:cubicBezTo>
                        <a:pt x="798" y="458"/>
                        <a:pt x="820" y="320"/>
                        <a:pt x="815" y="179"/>
                      </a:cubicBezTo>
                      <a:cubicBezTo>
                        <a:pt x="813" y="146"/>
                        <a:pt x="808" y="114"/>
                        <a:pt x="799" y="83"/>
                      </a:cubicBezTo>
                      <a:cubicBezTo>
                        <a:pt x="786" y="33"/>
                        <a:pt x="747" y="7"/>
                        <a:pt x="696" y="1"/>
                      </a:cubicBezTo>
                      <a:cubicBezTo>
                        <a:pt x="693" y="1"/>
                        <a:pt x="689" y="1"/>
                        <a:pt x="68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5" name="Google Shape;625;p43"/>
                <p:cNvSpPr/>
                <p:nvPr/>
              </p:nvSpPr>
              <p:spPr>
                <a:xfrm>
                  <a:off x="5720919" y="1984838"/>
                  <a:ext cx="46642" cy="485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813" extrusionOk="0">
                      <a:moveTo>
                        <a:pt x="687" y="1"/>
                      </a:moveTo>
                      <a:cubicBezTo>
                        <a:pt x="680" y="1"/>
                        <a:pt x="674" y="1"/>
                        <a:pt x="667" y="2"/>
                      </a:cubicBezTo>
                      <a:cubicBezTo>
                        <a:pt x="612" y="9"/>
                        <a:pt x="572" y="54"/>
                        <a:pt x="570" y="112"/>
                      </a:cubicBezTo>
                      <a:cubicBezTo>
                        <a:pt x="567" y="138"/>
                        <a:pt x="571" y="162"/>
                        <a:pt x="572" y="188"/>
                      </a:cubicBezTo>
                      <a:cubicBezTo>
                        <a:pt x="577" y="291"/>
                        <a:pt x="558" y="388"/>
                        <a:pt x="525" y="485"/>
                      </a:cubicBezTo>
                      <a:cubicBezTo>
                        <a:pt x="515" y="513"/>
                        <a:pt x="506" y="546"/>
                        <a:pt x="467" y="564"/>
                      </a:cubicBezTo>
                      <a:cubicBezTo>
                        <a:pt x="447" y="548"/>
                        <a:pt x="423" y="533"/>
                        <a:pt x="406" y="512"/>
                      </a:cubicBezTo>
                      <a:cubicBezTo>
                        <a:pt x="335" y="429"/>
                        <a:pt x="280" y="338"/>
                        <a:pt x="248" y="232"/>
                      </a:cubicBezTo>
                      <a:cubicBezTo>
                        <a:pt x="242" y="212"/>
                        <a:pt x="238" y="190"/>
                        <a:pt x="229" y="171"/>
                      </a:cubicBezTo>
                      <a:cubicBezTo>
                        <a:pt x="208" y="128"/>
                        <a:pt x="169" y="103"/>
                        <a:pt x="125" y="103"/>
                      </a:cubicBezTo>
                      <a:cubicBezTo>
                        <a:pt x="115" y="103"/>
                        <a:pt x="105" y="105"/>
                        <a:pt x="94" y="107"/>
                      </a:cubicBezTo>
                      <a:cubicBezTo>
                        <a:pt x="38" y="119"/>
                        <a:pt x="1" y="164"/>
                        <a:pt x="2" y="224"/>
                      </a:cubicBezTo>
                      <a:cubicBezTo>
                        <a:pt x="2" y="250"/>
                        <a:pt x="6" y="275"/>
                        <a:pt x="13" y="298"/>
                      </a:cubicBezTo>
                      <a:cubicBezTo>
                        <a:pt x="63" y="450"/>
                        <a:pt x="136" y="589"/>
                        <a:pt x="252" y="702"/>
                      </a:cubicBezTo>
                      <a:cubicBezTo>
                        <a:pt x="286" y="737"/>
                        <a:pt x="329" y="768"/>
                        <a:pt x="373" y="789"/>
                      </a:cubicBezTo>
                      <a:cubicBezTo>
                        <a:pt x="410" y="805"/>
                        <a:pt x="447" y="813"/>
                        <a:pt x="482" y="813"/>
                      </a:cubicBezTo>
                      <a:cubicBezTo>
                        <a:pt x="540" y="813"/>
                        <a:pt x="594" y="791"/>
                        <a:pt x="643" y="744"/>
                      </a:cubicBezTo>
                      <a:cubicBezTo>
                        <a:pt x="690" y="702"/>
                        <a:pt x="720" y="648"/>
                        <a:pt x="744" y="592"/>
                      </a:cubicBezTo>
                      <a:cubicBezTo>
                        <a:pt x="804" y="442"/>
                        <a:pt x="821" y="287"/>
                        <a:pt x="809" y="126"/>
                      </a:cubicBezTo>
                      <a:cubicBezTo>
                        <a:pt x="808" y="112"/>
                        <a:pt x="806" y="98"/>
                        <a:pt x="802" y="83"/>
                      </a:cubicBezTo>
                      <a:cubicBezTo>
                        <a:pt x="785" y="32"/>
                        <a:pt x="739" y="1"/>
                        <a:pt x="68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6" name="Google Shape;626;p43"/>
                <p:cNvSpPr/>
                <p:nvPr/>
              </p:nvSpPr>
              <p:spPr>
                <a:xfrm>
                  <a:off x="5797067" y="2142367"/>
                  <a:ext cx="55040" cy="17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0" h="300" extrusionOk="0">
                      <a:moveTo>
                        <a:pt x="603" y="1"/>
                      </a:moveTo>
                      <a:cubicBezTo>
                        <a:pt x="401" y="1"/>
                        <a:pt x="202" y="62"/>
                        <a:pt x="0" y="152"/>
                      </a:cubicBezTo>
                      <a:cubicBezTo>
                        <a:pt x="127" y="249"/>
                        <a:pt x="293" y="299"/>
                        <a:pt x="457" y="299"/>
                      </a:cubicBezTo>
                      <a:cubicBezTo>
                        <a:pt x="656" y="299"/>
                        <a:pt x="852" y="226"/>
                        <a:pt x="969" y="72"/>
                      </a:cubicBezTo>
                      <a:cubicBezTo>
                        <a:pt x="845" y="22"/>
                        <a:pt x="723" y="1"/>
                        <a:pt x="60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627" name="Google Shape;627;p43"/>
                <p:cNvGrpSpPr/>
                <p:nvPr/>
              </p:nvGrpSpPr>
              <p:grpSpPr>
                <a:xfrm>
                  <a:off x="6449140" y="2464034"/>
                  <a:ext cx="149476" cy="242672"/>
                  <a:chOff x="5035825" y="1981900"/>
                  <a:chExt cx="270594" cy="418399"/>
                </a:xfrm>
              </p:grpSpPr>
              <p:sp>
                <p:nvSpPr>
                  <p:cNvPr id="628" name="Google Shape;628;p43"/>
                  <p:cNvSpPr/>
                  <p:nvPr/>
                </p:nvSpPr>
                <p:spPr>
                  <a:xfrm>
                    <a:off x="5035825" y="2282907"/>
                    <a:ext cx="216205" cy="1173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3" h="1131" extrusionOk="0">
                        <a:moveTo>
                          <a:pt x="471" y="1"/>
                        </a:moveTo>
                        <a:cubicBezTo>
                          <a:pt x="356" y="79"/>
                          <a:pt x="243" y="154"/>
                          <a:pt x="131" y="231"/>
                        </a:cubicBezTo>
                        <a:cubicBezTo>
                          <a:pt x="116" y="240"/>
                          <a:pt x="103" y="255"/>
                          <a:pt x="96" y="271"/>
                        </a:cubicBezTo>
                        <a:cubicBezTo>
                          <a:pt x="62" y="341"/>
                          <a:pt x="25" y="410"/>
                          <a:pt x="0" y="482"/>
                        </a:cubicBezTo>
                        <a:cubicBezTo>
                          <a:pt x="437" y="875"/>
                          <a:pt x="1059" y="1131"/>
                          <a:pt x="1642" y="1131"/>
                        </a:cubicBezTo>
                        <a:cubicBezTo>
                          <a:pt x="1741" y="1131"/>
                          <a:pt x="1839" y="1124"/>
                          <a:pt x="1935" y="1108"/>
                        </a:cubicBezTo>
                        <a:cubicBezTo>
                          <a:pt x="1984" y="978"/>
                          <a:pt x="2035" y="846"/>
                          <a:pt x="2082" y="716"/>
                        </a:cubicBezTo>
                        <a:cubicBezTo>
                          <a:pt x="2083" y="712"/>
                          <a:pt x="2076" y="706"/>
                          <a:pt x="2071" y="698"/>
                        </a:cubicBezTo>
                        <a:cubicBezTo>
                          <a:pt x="2052" y="708"/>
                          <a:pt x="2033" y="717"/>
                          <a:pt x="2015" y="728"/>
                        </a:cubicBezTo>
                        <a:cubicBezTo>
                          <a:pt x="1923" y="785"/>
                          <a:pt x="1826" y="832"/>
                          <a:pt x="1723" y="862"/>
                        </a:cubicBezTo>
                        <a:cubicBezTo>
                          <a:pt x="1660" y="880"/>
                          <a:pt x="1599" y="889"/>
                          <a:pt x="1540" y="889"/>
                        </a:cubicBezTo>
                        <a:cubicBezTo>
                          <a:pt x="1428" y="889"/>
                          <a:pt x="1321" y="857"/>
                          <a:pt x="1218" y="789"/>
                        </a:cubicBezTo>
                        <a:cubicBezTo>
                          <a:pt x="1031" y="666"/>
                          <a:pt x="900" y="500"/>
                          <a:pt x="838" y="284"/>
                        </a:cubicBezTo>
                        <a:cubicBezTo>
                          <a:pt x="826" y="239"/>
                          <a:pt x="804" y="211"/>
                          <a:pt x="763" y="190"/>
                        </a:cubicBezTo>
                        <a:cubicBezTo>
                          <a:pt x="696" y="154"/>
                          <a:pt x="633" y="111"/>
                          <a:pt x="570" y="70"/>
                        </a:cubicBezTo>
                        <a:cubicBezTo>
                          <a:pt x="538" y="50"/>
                          <a:pt x="506" y="25"/>
                          <a:pt x="471" y="1"/>
                        </a:cubicBezTo>
                        <a:close/>
                      </a:path>
                    </a:pathLst>
                  </a:custGeom>
                  <a:solidFill>
                    <a:srgbClr val="F3E5C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29" name="Google Shape;629;p43"/>
                  <p:cNvSpPr/>
                  <p:nvPr/>
                </p:nvSpPr>
                <p:spPr>
                  <a:xfrm>
                    <a:off x="5041430" y="2183575"/>
                    <a:ext cx="122374" cy="1053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79" h="1015" extrusionOk="0">
                        <a:moveTo>
                          <a:pt x="170" y="0"/>
                        </a:moveTo>
                        <a:cubicBezTo>
                          <a:pt x="126" y="0"/>
                          <a:pt x="94" y="24"/>
                          <a:pt x="69" y="77"/>
                        </a:cubicBezTo>
                        <a:cubicBezTo>
                          <a:pt x="48" y="124"/>
                          <a:pt x="32" y="177"/>
                          <a:pt x="26" y="231"/>
                        </a:cubicBezTo>
                        <a:cubicBezTo>
                          <a:pt x="1" y="453"/>
                          <a:pt x="12" y="674"/>
                          <a:pt x="47" y="915"/>
                        </a:cubicBezTo>
                        <a:cubicBezTo>
                          <a:pt x="145" y="848"/>
                          <a:pt x="232" y="790"/>
                          <a:pt x="319" y="735"/>
                        </a:cubicBezTo>
                        <a:cubicBezTo>
                          <a:pt x="365" y="704"/>
                          <a:pt x="396" y="688"/>
                          <a:pt x="426" y="688"/>
                        </a:cubicBezTo>
                        <a:cubicBezTo>
                          <a:pt x="458" y="688"/>
                          <a:pt x="490" y="707"/>
                          <a:pt x="540" y="745"/>
                        </a:cubicBezTo>
                        <a:cubicBezTo>
                          <a:pt x="551" y="754"/>
                          <a:pt x="561" y="763"/>
                          <a:pt x="572" y="772"/>
                        </a:cubicBezTo>
                        <a:cubicBezTo>
                          <a:pt x="667" y="844"/>
                          <a:pt x="762" y="913"/>
                          <a:pt x="872" y="962"/>
                        </a:cubicBezTo>
                        <a:cubicBezTo>
                          <a:pt x="920" y="983"/>
                          <a:pt x="972" y="1002"/>
                          <a:pt x="1024" y="1012"/>
                        </a:cubicBezTo>
                        <a:cubicBezTo>
                          <a:pt x="1034" y="1014"/>
                          <a:pt x="1044" y="1015"/>
                          <a:pt x="1053" y="1015"/>
                        </a:cubicBezTo>
                        <a:cubicBezTo>
                          <a:pt x="1108" y="1015"/>
                          <a:pt x="1143" y="984"/>
                          <a:pt x="1163" y="924"/>
                        </a:cubicBezTo>
                        <a:cubicBezTo>
                          <a:pt x="1178" y="876"/>
                          <a:pt x="1177" y="831"/>
                          <a:pt x="1141" y="792"/>
                        </a:cubicBezTo>
                        <a:cubicBezTo>
                          <a:pt x="1122" y="771"/>
                          <a:pt x="1105" y="747"/>
                          <a:pt x="1085" y="727"/>
                        </a:cubicBezTo>
                        <a:cubicBezTo>
                          <a:pt x="983" y="629"/>
                          <a:pt x="884" y="531"/>
                          <a:pt x="781" y="437"/>
                        </a:cubicBezTo>
                        <a:cubicBezTo>
                          <a:pt x="660" y="329"/>
                          <a:pt x="535" y="226"/>
                          <a:pt x="412" y="121"/>
                        </a:cubicBezTo>
                        <a:cubicBezTo>
                          <a:pt x="357" y="75"/>
                          <a:pt x="298" y="34"/>
                          <a:pt x="228" y="11"/>
                        </a:cubicBezTo>
                        <a:cubicBezTo>
                          <a:pt x="207" y="4"/>
                          <a:pt x="188" y="0"/>
                          <a:pt x="170" y="0"/>
                        </a:cubicBezTo>
                        <a:close/>
                      </a:path>
                    </a:pathLst>
                  </a:custGeom>
                  <a:solidFill>
                    <a:srgbClr val="F4E6C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30" name="Google Shape;630;p43"/>
                  <p:cNvSpPr/>
                  <p:nvPr/>
                </p:nvSpPr>
                <p:spPr>
                  <a:xfrm>
                    <a:off x="5107548" y="1981900"/>
                    <a:ext cx="73798" cy="2225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1" h="2144" extrusionOk="0">
                        <a:moveTo>
                          <a:pt x="703" y="1"/>
                        </a:moveTo>
                        <a:cubicBezTo>
                          <a:pt x="671" y="20"/>
                          <a:pt x="667" y="46"/>
                          <a:pt x="659" y="67"/>
                        </a:cubicBezTo>
                        <a:cubicBezTo>
                          <a:pt x="586" y="281"/>
                          <a:pt x="508" y="493"/>
                          <a:pt x="442" y="709"/>
                        </a:cubicBezTo>
                        <a:cubicBezTo>
                          <a:pt x="322" y="1108"/>
                          <a:pt x="192" y="1503"/>
                          <a:pt x="16" y="1881"/>
                        </a:cubicBezTo>
                        <a:cubicBezTo>
                          <a:pt x="9" y="1898"/>
                          <a:pt x="5" y="1914"/>
                          <a:pt x="0" y="1929"/>
                        </a:cubicBezTo>
                        <a:cubicBezTo>
                          <a:pt x="67" y="2000"/>
                          <a:pt x="195" y="2104"/>
                          <a:pt x="262" y="2143"/>
                        </a:cubicBezTo>
                        <a:cubicBezTo>
                          <a:pt x="274" y="2113"/>
                          <a:pt x="288" y="2084"/>
                          <a:pt x="302" y="2057"/>
                        </a:cubicBezTo>
                        <a:cubicBezTo>
                          <a:pt x="370" y="1898"/>
                          <a:pt x="446" y="1744"/>
                          <a:pt x="539" y="1599"/>
                        </a:cubicBezTo>
                        <a:cubicBezTo>
                          <a:pt x="585" y="1525"/>
                          <a:pt x="606" y="1450"/>
                          <a:pt x="613" y="1366"/>
                        </a:cubicBezTo>
                        <a:cubicBezTo>
                          <a:pt x="631" y="1191"/>
                          <a:pt x="649" y="1016"/>
                          <a:pt x="667" y="841"/>
                        </a:cubicBezTo>
                        <a:cubicBezTo>
                          <a:pt x="694" y="585"/>
                          <a:pt x="710" y="327"/>
                          <a:pt x="708" y="67"/>
                        </a:cubicBezTo>
                        <a:cubicBezTo>
                          <a:pt x="708" y="47"/>
                          <a:pt x="705" y="28"/>
                          <a:pt x="703" y="1"/>
                        </a:cubicBezTo>
                        <a:close/>
                      </a:path>
                    </a:pathLst>
                  </a:custGeom>
                  <a:solidFill>
                    <a:srgbClr val="F1E3C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31" name="Google Shape;631;p43"/>
                  <p:cNvSpPr/>
                  <p:nvPr/>
                </p:nvSpPr>
                <p:spPr>
                  <a:xfrm>
                    <a:off x="5153322" y="2196134"/>
                    <a:ext cx="109919" cy="1447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59" h="1395" extrusionOk="0">
                        <a:moveTo>
                          <a:pt x="767" y="0"/>
                        </a:moveTo>
                        <a:cubicBezTo>
                          <a:pt x="611" y="213"/>
                          <a:pt x="462" y="423"/>
                          <a:pt x="329" y="635"/>
                        </a:cubicBezTo>
                        <a:cubicBezTo>
                          <a:pt x="372" y="865"/>
                          <a:pt x="271" y="1049"/>
                          <a:pt x="64" y="1122"/>
                        </a:cubicBezTo>
                        <a:cubicBezTo>
                          <a:pt x="25" y="1136"/>
                          <a:pt x="2" y="1155"/>
                          <a:pt x="0" y="1199"/>
                        </a:cubicBezTo>
                        <a:cubicBezTo>
                          <a:pt x="44" y="1277"/>
                          <a:pt x="103" y="1343"/>
                          <a:pt x="182" y="1394"/>
                        </a:cubicBezTo>
                        <a:cubicBezTo>
                          <a:pt x="198" y="1375"/>
                          <a:pt x="213" y="1359"/>
                          <a:pt x="226" y="1343"/>
                        </a:cubicBezTo>
                        <a:lnTo>
                          <a:pt x="1027" y="272"/>
                        </a:lnTo>
                        <a:cubicBezTo>
                          <a:pt x="1039" y="257"/>
                          <a:pt x="1047" y="238"/>
                          <a:pt x="1059" y="219"/>
                        </a:cubicBezTo>
                        <a:cubicBezTo>
                          <a:pt x="1007" y="179"/>
                          <a:pt x="963" y="143"/>
                          <a:pt x="918" y="108"/>
                        </a:cubicBezTo>
                        <a:cubicBezTo>
                          <a:pt x="870" y="72"/>
                          <a:pt x="828" y="28"/>
                          <a:pt x="767" y="0"/>
                        </a:cubicBezTo>
                        <a:close/>
                      </a:path>
                    </a:pathLst>
                  </a:custGeom>
                  <a:solidFill>
                    <a:srgbClr val="F2E4C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32" name="Google Shape;632;p43"/>
                  <p:cNvSpPr/>
                  <p:nvPr/>
                </p:nvSpPr>
                <p:spPr>
                  <a:xfrm>
                    <a:off x="5199199" y="2235369"/>
                    <a:ext cx="107220" cy="1137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3" h="1096" extrusionOk="0">
                        <a:moveTo>
                          <a:pt x="821" y="1"/>
                        </a:moveTo>
                        <a:cubicBezTo>
                          <a:pt x="754" y="67"/>
                          <a:pt x="55" y="998"/>
                          <a:pt x="1" y="1094"/>
                        </a:cubicBezTo>
                        <a:cubicBezTo>
                          <a:pt x="14" y="1094"/>
                          <a:pt x="28" y="1096"/>
                          <a:pt x="40" y="1096"/>
                        </a:cubicBezTo>
                        <a:cubicBezTo>
                          <a:pt x="48" y="1096"/>
                          <a:pt x="56" y="1095"/>
                          <a:pt x="62" y="1093"/>
                        </a:cubicBezTo>
                        <a:cubicBezTo>
                          <a:pt x="110" y="1079"/>
                          <a:pt x="159" y="1062"/>
                          <a:pt x="204" y="1042"/>
                        </a:cubicBezTo>
                        <a:cubicBezTo>
                          <a:pt x="322" y="987"/>
                          <a:pt x="426" y="912"/>
                          <a:pt x="525" y="828"/>
                        </a:cubicBezTo>
                        <a:cubicBezTo>
                          <a:pt x="676" y="704"/>
                          <a:pt x="811" y="564"/>
                          <a:pt x="938" y="418"/>
                        </a:cubicBezTo>
                        <a:cubicBezTo>
                          <a:pt x="946" y="407"/>
                          <a:pt x="957" y="396"/>
                          <a:pt x="965" y="385"/>
                        </a:cubicBezTo>
                        <a:cubicBezTo>
                          <a:pt x="1033" y="287"/>
                          <a:pt x="1022" y="173"/>
                          <a:pt x="935" y="92"/>
                        </a:cubicBezTo>
                        <a:cubicBezTo>
                          <a:pt x="900" y="61"/>
                          <a:pt x="862" y="35"/>
                          <a:pt x="821" y="1"/>
                        </a:cubicBezTo>
                        <a:close/>
                      </a:path>
                    </a:pathLst>
                  </a:custGeom>
                  <a:solidFill>
                    <a:srgbClr val="F0E2C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33" name="Google Shape;633;p43"/>
                  <p:cNvSpPr/>
                  <p:nvPr/>
                </p:nvSpPr>
                <p:spPr>
                  <a:xfrm>
                    <a:off x="5154879" y="2158664"/>
                    <a:ext cx="58229" cy="8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1" h="781" extrusionOk="0">
                        <a:moveTo>
                          <a:pt x="300" y="1"/>
                        </a:moveTo>
                        <a:cubicBezTo>
                          <a:pt x="176" y="204"/>
                          <a:pt x="73" y="406"/>
                          <a:pt x="1" y="618"/>
                        </a:cubicBezTo>
                        <a:cubicBezTo>
                          <a:pt x="56" y="673"/>
                          <a:pt x="103" y="721"/>
                          <a:pt x="161" y="781"/>
                        </a:cubicBezTo>
                        <a:cubicBezTo>
                          <a:pt x="229" y="683"/>
                          <a:pt x="293" y="590"/>
                          <a:pt x="357" y="494"/>
                        </a:cubicBezTo>
                        <a:cubicBezTo>
                          <a:pt x="423" y="397"/>
                          <a:pt x="499" y="308"/>
                          <a:pt x="560" y="204"/>
                        </a:cubicBezTo>
                        <a:cubicBezTo>
                          <a:pt x="474" y="131"/>
                          <a:pt x="392" y="63"/>
                          <a:pt x="300" y="1"/>
                        </a:cubicBezTo>
                        <a:close/>
                      </a:path>
                    </a:pathLst>
                  </a:custGeom>
                  <a:solidFill>
                    <a:srgbClr val="F0E2C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634" name="Google Shape;634;p43"/>
                <p:cNvSpPr/>
                <p:nvPr/>
              </p:nvSpPr>
              <p:spPr>
                <a:xfrm>
                  <a:off x="5117065" y="1669602"/>
                  <a:ext cx="1492214" cy="39385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98" h="66006" extrusionOk="0">
                      <a:moveTo>
                        <a:pt x="13866" y="2303"/>
                      </a:moveTo>
                      <a:cubicBezTo>
                        <a:pt x="13887" y="2335"/>
                        <a:pt x="13909" y="2367"/>
                        <a:pt x="13929" y="2401"/>
                      </a:cubicBezTo>
                      <a:cubicBezTo>
                        <a:pt x="14049" y="2604"/>
                        <a:pt x="14118" y="2827"/>
                        <a:pt x="14144" y="3061"/>
                      </a:cubicBezTo>
                      <a:cubicBezTo>
                        <a:pt x="14181" y="3393"/>
                        <a:pt x="14215" y="3726"/>
                        <a:pt x="14248" y="4059"/>
                      </a:cubicBezTo>
                      <a:cubicBezTo>
                        <a:pt x="14258" y="4151"/>
                        <a:pt x="14262" y="4243"/>
                        <a:pt x="14268" y="4337"/>
                      </a:cubicBezTo>
                      <a:cubicBezTo>
                        <a:pt x="14230" y="4311"/>
                        <a:pt x="14227" y="4269"/>
                        <a:pt x="14215" y="4233"/>
                      </a:cubicBezTo>
                      <a:cubicBezTo>
                        <a:pt x="14098" y="3911"/>
                        <a:pt x="13956" y="3602"/>
                        <a:pt x="13787" y="3304"/>
                      </a:cubicBezTo>
                      <a:cubicBezTo>
                        <a:pt x="13624" y="3017"/>
                        <a:pt x="13436" y="2746"/>
                        <a:pt x="13220" y="2493"/>
                      </a:cubicBezTo>
                      <a:cubicBezTo>
                        <a:pt x="13204" y="2475"/>
                        <a:pt x="13190" y="2455"/>
                        <a:pt x="13167" y="2426"/>
                      </a:cubicBezTo>
                      <a:cubicBezTo>
                        <a:pt x="13406" y="2383"/>
                        <a:pt x="13632" y="2344"/>
                        <a:pt x="13866" y="2303"/>
                      </a:cubicBezTo>
                      <a:close/>
                      <a:moveTo>
                        <a:pt x="14532" y="5506"/>
                      </a:moveTo>
                      <a:lnTo>
                        <a:pt x="14532" y="5506"/>
                      </a:lnTo>
                      <a:cubicBezTo>
                        <a:pt x="14602" y="5507"/>
                        <a:pt x="14650" y="5538"/>
                        <a:pt x="14708" y="5569"/>
                      </a:cubicBezTo>
                      <a:cubicBezTo>
                        <a:pt x="14655" y="5614"/>
                        <a:pt x="14616" y="5653"/>
                        <a:pt x="14558" y="5683"/>
                      </a:cubicBezTo>
                      <a:cubicBezTo>
                        <a:pt x="14549" y="5622"/>
                        <a:pt x="14540" y="5567"/>
                        <a:pt x="14532" y="5506"/>
                      </a:cubicBezTo>
                      <a:close/>
                      <a:moveTo>
                        <a:pt x="10489" y="230"/>
                      </a:moveTo>
                      <a:cubicBezTo>
                        <a:pt x="10621" y="230"/>
                        <a:pt x="10753" y="236"/>
                        <a:pt x="10885" y="248"/>
                      </a:cubicBezTo>
                      <a:cubicBezTo>
                        <a:pt x="11557" y="310"/>
                        <a:pt x="12194" y="504"/>
                        <a:pt x="12810" y="775"/>
                      </a:cubicBezTo>
                      <a:cubicBezTo>
                        <a:pt x="13388" y="1028"/>
                        <a:pt x="13930" y="1344"/>
                        <a:pt x="14443" y="1711"/>
                      </a:cubicBezTo>
                      <a:cubicBezTo>
                        <a:pt x="14463" y="1725"/>
                        <a:pt x="14483" y="1742"/>
                        <a:pt x="14502" y="1757"/>
                      </a:cubicBezTo>
                      <a:cubicBezTo>
                        <a:pt x="14505" y="1760"/>
                        <a:pt x="14505" y="1763"/>
                        <a:pt x="14507" y="1767"/>
                      </a:cubicBezTo>
                      <a:cubicBezTo>
                        <a:pt x="14499" y="1797"/>
                        <a:pt x="14472" y="1802"/>
                        <a:pt x="14451" y="1814"/>
                      </a:cubicBezTo>
                      <a:cubicBezTo>
                        <a:pt x="14237" y="1936"/>
                        <a:pt x="14006" y="2014"/>
                        <a:pt x="13768" y="2070"/>
                      </a:cubicBezTo>
                      <a:cubicBezTo>
                        <a:pt x="13455" y="2145"/>
                        <a:pt x="13139" y="2188"/>
                        <a:pt x="12819" y="2204"/>
                      </a:cubicBezTo>
                      <a:cubicBezTo>
                        <a:pt x="12629" y="2213"/>
                        <a:pt x="12438" y="2217"/>
                        <a:pt x="12248" y="2219"/>
                      </a:cubicBezTo>
                      <a:cubicBezTo>
                        <a:pt x="12185" y="2220"/>
                        <a:pt x="12133" y="2232"/>
                        <a:pt x="12107" y="2295"/>
                      </a:cubicBezTo>
                      <a:cubicBezTo>
                        <a:pt x="12082" y="2350"/>
                        <a:pt x="12099" y="2397"/>
                        <a:pt x="12164" y="2453"/>
                      </a:cubicBezTo>
                      <a:cubicBezTo>
                        <a:pt x="12241" y="2518"/>
                        <a:pt x="12318" y="2582"/>
                        <a:pt x="12395" y="2648"/>
                      </a:cubicBezTo>
                      <a:cubicBezTo>
                        <a:pt x="12425" y="2674"/>
                        <a:pt x="12455" y="2699"/>
                        <a:pt x="12490" y="2730"/>
                      </a:cubicBezTo>
                      <a:cubicBezTo>
                        <a:pt x="12469" y="2747"/>
                        <a:pt x="12455" y="2761"/>
                        <a:pt x="12438" y="2771"/>
                      </a:cubicBezTo>
                      <a:cubicBezTo>
                        <a:pt x="12228" y="2898"/>
                        <a:pt x="11998" y="2982"/>
                        <a:pt x="11761" y="3041"/>
                      </a:cubicBezTo>
                      <a:cubicBezTo>
                        <a:pt x="11466" y="3116"/>
                        <a:pt x="11167" y="3154"/>
                        <a:pt x="10866" y="3174"/>
                      </a:cubicBezTo>
                      <a:cubicBezTo>
                        <a:pt x="10692" y="3185"/>
                        <a:pt x="10517" y="3191"/>
                        <a:pt x="10343" y="3191"/>
                      </a:cubicBezTo>
                      <a:cubicBezTo>
                        <a:pt x="10262" y="3191"/>
                        <a:pt x="10181" y="3190"/>
                        <a:pt x="10101" y="3187"/>
                      </a:cubicBezTo>
                      <a:cubicBezTo>
                        <a:pt x="9713" y="3173"/>
                        <a:pt x="9326" y="3147"/>
                        <a:pt x="8941" y="3091"/>
                      </a:cubicBezTo>
                      <a:cubicBezTo>
                        <a:pt x="8710" y="3056"/>
                        <a:pt x="8481" y="3019"/>
                        <a:pt x="8250" y="2983"/>
                      </a:cubicBezTo>
                      <a:cubicBezTo>
                        <a:pt x="8225" y="2979"/>
                        <a:pt x="8200" y="2975"/>
                        <a:pt x="8175" y="2975"/>
                      </a:cubicBezTo>
                      <a:cubicBezTo>
                        <a:pt x="8099" y="2975"/>
                        <a:pt x="8055" y="3023"/>
                        <a:pt x="8057" y="3098"/>
                      </a:cubicBezTo>
                      <a:cubicBezTo>
                        <a:pt x="8058" y="3123"/>
                        <a:pt x="8063" y="3148"/>
                        <a:pt x="8070" y="3173"/>
                      </a:cubicBezTo>
                      <a:cubicBezTo>
                        <a:pt x="8178" y="3583"/>
                        <a:pt x="8266" y="3998"/>
                        <a:pt x="8334" y="4416"/>
                      </a:cubicBezTo>
                      <a:cubicBezTo>
                        <a:pt x="8380" y="4707"/>
                        <a:pt x="8417" y="5000"/>
                        <a:pt x="8453" y="5292"/>
                      </a:cubicBezTo>
                      <a:cubicBezTo>
                        <a:pt x="8507" y="5721"/>
                        <a:pt x="8533" y="6152"/>
                        <a:pt x="8543" y="6584"/>
                      </a:cubicBezTo>
                      <a:cubicBezTo>
                        <a:pt x="8544" y="6618"/>
                        <a:pt x="8543" y="6654"/>
                        <a:pt x="8541" y="6699"/>
                      </a:cubicBezTo>
                      <a:cubicBezTo>
                        <a:pt x="8481" y="6675"/>
                        <a:pt x="8441" y="6638"/>
                        <a:pt x="8395" y="6613"/>
                      </a:cubicBezTo>
                      <a:cubicBezTo>
                        <a:pt x="8348" y="6590"/>
                        <a:pt x="8299" y="6562"/>
                        <a:pt x="8251" y="6541"/>
                      </a:cubicBezTo>
                      <a:cubicBezTo>
                        <a:pt x="8201" y="6519"/>
                        <a:pt x="8150" y="6500"/>
                        <a:pt x="8099" y="6484"/>
                      </a:cubicBezTo>
                      <a:cubicBezTo>
                        <a:pt x="8045" y="6468"/>
                        <a:pt x="7988" y="6455"/>
                        <a:pt x="7932" y="6446"/>
                      </a:cubicBezTo>
                      <a:cubicBezTo>
                        <a:pt x="7878" y="6437"/>
                        <a:pt x="7825" y="6433"/>
                        <a:pt x="7771" y="6432"/>
                      </a:cubicBezTo>
                      <a:cubicBezTo>
                        <a:pt x="7754" y="6431"/>
                        <a:pt x="7738" y="6430"/>
                        <a:pt x="7721" y="6430"/>
                      </a:cubicBezTo>
                      <a:cubicBezTo>
                        <a:pt x="7684" y="6430"/>
                        <a:pt x="7646" y="6433"/>
                        <a:pt x="7610" y="6437"/>
                      </a:cubicBezTo>
                      <a:cubicBezTo>
                        <a:pt x="7557" y="6443"/>
                        <a:pt x="7503" y="6456"/>
                        <a:pt x="7451" y="6470"/>
                      </a:cubicBezTo>
                      <a:cubicBezTo>
                        <a:pt x="7400" y="6484"/>
                        <a:pt x="7350" y="6504"/>
                        <a:pt x="7295" y="6521"/>
                      </a:cubicBezTo>
                      <a:cubicBezTo>
                        <a:pt x="7285" y="6498"/>
                        <a:pt x="7273" y="6476"/>
                        <a:pt x="7266" y="6452"/>
                      </a:cubicBezTo>
                      <a:cubicBezTo>
                        <a:pt x="7098" y="5931"/>
                        <a:pt x="6965" y="5401"/>
                        <a:pt x="6881" y="4861"/>
                      </a:cubicBezTo>
                      <a:cubicBezTo>
                        <a:pt x="6829" y="4534"/>
                        <a:pt x="6799" y="4204"/>
                        <a:pt x="6799" y="3874"/>
                      </a:cubicBezTo>
                      <a:cubicBezTo>
                        <a:pt x="6799" y="3461"/>
                        <a:pt x="6836" y="3055"/>
                        <a:pt x="6962" y="2659"/>
                      </a:cubicBezTo>
                      <a:cubicBezTo>
                        <a:pt x="7000" y="2536"/>
                        <a:pt x="7046" y="2415"/>
                        <a:pt x="7112" y="2302"/>
                      </a:cubicBezTo>
                      <a:cubicBezTo>
                        <a:pt x="7117" y="2292"/>
                        <a:pt x="7123" y="2285"/>
                        <a:pt x="7128" y="2274"/>
                      </a:cubicBezTo>
                      <a:cubicBezTo>
                        <a:pt x="7157" y="2214"/>
                        <a:pt x="7148" y="2167"/>
                        <a:pt x="7101" y="2118"/>
                      </a:cubicBezTo>
                      <a:cubicBezTo>
                        <a:pt x="7090" y="2106"/>
                        <a:pt x="7077" y="2095"/>
                        <a:pt x="7061" y="2080"/>
                      </a:cubicBezTo>
                      <a:cubicBezTo>
                        <a:pt x="7103" y="2070"/>
                        <a:pt x="7138" y="2064"/>
                        <a:pt x="7173" y="2054"/>
                      </a:cubicBezTo>
                      <a:cubicBezTo>
                        <a:pt x="7260" y="2028"/>
                        <a:pt x="7291" y="1961"/>
                        <a:pt x="7256" y="1878"/>
                      </a:cubicBezTo>
                      <a:cubicBezTo>
                        <a:pt x="7247" y="1859"/>
                        <a:pt x="7236" y="1841"/>
                        <a:pt x="7226" y="1822"/>
                      </a:cubicBezTo>
                      <a:cubicBezTo>
                        <a:pt x="7173" y="1723"/>
                        <a:pt x="7120" y="1626"/>
                        <a:pt x="7068" y="1526"/>
                      </a:cubicBezTo>
                      <a:cubicBezTo>
                        <a:pt x="7057" y="1509"/>
                        <a:pt x="7041" y="1492"/>
                        <a:pt x="7053" y="1461"/>
                      </a:cubicBezTo>
                      <a:lnTo>
                        <a:pt x="7053" y="1461"/>
                      </a:lnTo>
                      <a:cubicBezTo>
                        <a:pt x="7068" y="1470"/>
                        <a:pt x="7083" y="1477"/>
                        <a:pt x="7094" y="1485"/>
                      </a:cubicBezTo>
                      <a:cubicBezTo>
                        <a:pt x="7174" y="1549"/>
                        <a:pt x="7252" y="1611"/>
                        <a:pt x="7332" y="1673"/>
                      </a:cubicBezTo>
                      <a:cubicBezTo>
                        <a:pt x="7353" y="1688"/>
                        <a:pt x="7372" y="1705"/>
                        <a:pt x="7394" y="1716"/>
                      </a:cubicBezTo>
                      <a:cubicBezTo>
                        <a:pt x="7412" y="1726"/>
                        <a:pt x="7433" y="1731"/>
                        <a:pt x="7453" y="1731"/>
                      </a:cubicBezTo>
                      <a:cubicBezTo>
                        <a:pt x="7482" y="1731"/>
                        <a:pt x="7512" y="1720"/>
                        <a:pt x="7534" y="1700"/>
                      </a:cubicBezTo>
                      <a:cubicBezTo>
                        <a:pt x="7554" y="1679"/>
                        <a:pt x="7573" y="1656"/>
                        <a:pt x="7590" y="1634"/>
                      </a:cubicBezTo>
                      <a:cubicBezTo>
                        <a:pt x="7867" y="1304"/>
                        <a:pt x="8180" y="1016"/>
                        <a:pt x="8545" y="784"/>
                      </a:cubicBezTo>
                      <a:cubicBezTo>
                        <a:pt x="8959" y="520"/>
                        <a:pt x="9410" y="350"/>
                        <a:pt x="9896" y="275"/>
                      </a:cubicBezTo>
                      <a:cubicBezTo>
                        <a:pt x="10094" y="244"/>
                        <a:pt x="10291" y="230"/>
                        <a:pt x="10489" y="230"/>
                      </a:cubicBezTo>
                      <a:close/>
                      <a:moveTo>
                        <a:pt x="14913" y="5733"/>
                      </a:moveTo>
                      <a:cubicBezTo>
                        <a:pt x="14979" y="5790"/>
                        <a:pt x="15026" y="5861"/>
                        <a:pt x="15069" y="5935"/>
                      </a:cubicBezTo>
                      <a:cubicBezTo>
                        <a:pt x="15176" y="6118"/>
                        <a:pt x="15233" y="6317"/>
                        <a:pt x="15249" y="6527"/>
                      </a:cubicBezTo>
                      <a:cubicBezTo>
                        <a:pt x="15272" y="6835"/>
                        <a:pt x="15217" y="7128"/>
                        <a:pt x="15072" y="7401"/>
                      </a:cubicBezTo>
                      <a:cubicBezTo>
                        <a:pt x="14980" y="7575"/>
                        <a:pt x="14858" y="7723"/>
                        <a:pt x="14697" y="7837"/>
                      </a:cubicBezTo>
                      <a:cubicBezTo>
                        <a:pt x="14626" y="7887"/>
                        <a:pt x="14549" y="7926"/>
                        <a:pt x="14468" y="7956"/>
                      </a:cubicBezTo>
                      <a:cubicBezTo>
                        <a:pt x="14452" y="7961"/>
                        <a:pt x="14436" y="7962"/>
                        <a:pt x="14405" y="7967"/>
                      </a:cubicBezTo>
                      <a:cubicBezTo>
                        <a:pt x="14585" y="7310"/>
                        <a:pt x="14630" y="6659"/>
                        <a:pt x="14589" y="6004"/>
                      </a:cubicBezTo>
                      <a:cubicBezTo>
                        <a:pt x="14677" y="5901"/>
                        <a:pt x="14821" y="5781"/>
                        <a:pt x="14913" y="5733"/>
                      </a:cubicBezTo>
                      <a:close/>
                      <a:moveTo>
                        <a:pt x="12852" y="2447"/>
                      </a:moveTo>
                      <a:cubicBezTo>
                        <a:pt x="12898" y="2496"/>
                        <a:pt x="12947" y="2548"/>
                        <a:pt x="12995" y="2602"/>
                      </a:cubicBezTo>
                      <a:cubicBezTo>
                        <a:pt x="13349" y="3004"/>
                        <a:pt x="13626" y="3458"/>
                        <a:pt x="13840" y="3948"/>
                      </a:cubicBezTo>
                      <a:cubicBezTo>
                        <a:pt x="14052" y="4431"/>
                        <a:pt x="14196" y="4933"/>
                        <a:pt x="14279" y="5455"/>
                      </a:cubicBezTo>
                      <a:cubicBezTo>
                        <a:pt x="14342" y="5846"/>
                        <a:pt x="14373" y="6240"/>
                        <a:pt x="14359" y="6636"/>
                      </a:cubicBezTo>
                      <a:cubicBezTo>
                        <a:pt x="14335" y="7307"/>
                        <a:pt x="14206" y="7956"/>
                        <a:pt x="13930" y="8571"/>
                      </a:cubicBezTo>
                      <a:cubicBezTo>
                        <a:pt x="13801" y="8856"/>
                        <a:pt x="13644" y="9126"/>
                        <a:pt x="13447" y="9372"/>
                      </a:cubicBezTo>
                      <a:cubicBezTo>
                        <a:pt x="13420" y="9408"/>
                        <a:pt x="13386" y="9439"/>
                        <a:pt x="13354" y="9474"/>
                      </a:cubicBezTo>
                      <a:cubicBezTo>
                        <a:pt x="13349" y="9485"/>
                        <a:pt x="13345" y="9495"/>
                        <a:pt x="13338" y="9502"/>
                      </a:cubicBezTo>
                      <a:cubicBezTo>
                        <a:pt x="12994" y="9890"/>
                        <a:pt x="12580" y="10169"/>
                        <a:pt x="12072" y="10300"/>
                      </a:cubicBezTo>
                      <a:cubicBezTo>
                        <a:pt x="11881" y="10348"/>
                        <a:pt x="11691" y="10372"/>
                        <a:pt x="11502" y="10372"/>
                      </a:cubicBezTo>
                      <a:cubicBezTo>
                        <a:pt x="11231" y="10372"/>
                        <a:pt x="10962" y="10323"/>
                        <a:pt x="10694" y="10231"/>
                      </a:cubicBezTo>
                      <a:cubicBezTo>
                        <a:pt x="10520" y="10172"/>
                        <a:pt x="10354" y="10095"/>
                        <a:pt x="10195" y="10004"/>
                      </a:cubicBezTo>
                      <a:cubicBezTo>
                        <a:pt x="10180" y="9997"/>
                        <a:pt x="10168" y="9984"/>
                        <a:pt x="10154" y="9972"/>
                      </a:cubicBezTo>
                      <a:cubicBezTo>
                        <a:pt x="10096" y="9938"/>
                        <a:pt x="10034" y="9908"/>
                        <a:pt x="9975" y="9865"/>
                      </a:cubicBezTo>
                      <a:cubicBezTo>
                        <a:pt x="9590" y="9605"/>
                        <a:pt x="9267" y="9279"/>
                        <a:pt x="8989" y="8908"/>
                      </a:cubicBezTo>
                      <a:cubicBezTo>
                        <a:pt x="8940" y="8843"/>
                        <a:pt x="8894" y="8773"/>
                        <a:pt x="8845" y="8707"/>
                      </a:cubicBezTo>
                      <a:cubicBezTo>
                        <a:pt x="8835" y="8692"/>
                        <a:pt x="8823" y="8681"/>
                        <a:pt x="8805" y="8658"/>
                      </a:cubicBezTo>
                      <a:cubicBezTo>
                        <a:pt x="8787" y="8725"/>
                        <a:pt x="8802" y="8783"/>
                        <a:pt x="8792" y="8836"/>
                      </a:cubicBezTo>
                      <a:cubicBezTo>
                        <a:pt x="8744" y="8872"/>
                        <a:pt x="8697" y="8907"/>
                        <a:pt x="8647" y="8943"/>
                      </a:cubicBezTo>
                      <a:cubicBezTo>
                        <a:pt x="8509" y="9044"/>
                        <a:pt x="8355" y="9092"/>
                        <a:pt x="8186" y="9092"/>
                      </a:cubicBezTo>
                      <a:cubicBezTo>
                        <a:pt x="8171" y="9092"/>
                        <a:pt x="8156" y="9091"/>
                        <a:pt x="8140" y="9090"/>
                      </a:cubicBezTo>
                      <a:cubicBezTo>
                        <a:pt x="7938" y="9080"/>
                        <a:pt x="7754" y="9012"/>
                        <a:pt x="7589" y="8897"/>
                      </a:cubicBezTo>
                      <a:cubicBezTo>
                        <a:pt x="7239" y="8655"/>
                        <a:pt x="7025" y="8321"/>
                        <a:pt x="6938" y="7905"/>
                      </a:cubicBezTo>
                      <a:cubicBezTo>
                        <a:pt x="6893" y="7694"/>
                        <a:pt x="6897" y="7484"/>
                        <a:pt x="6960" y="7276"/>
                      </a:cubicBezTo>
                      <a:cubicBezTo>
                        <a:pt x="6975" y="7224"/>
                        <a:pt x="6991" y="7173"/>
                        <a:pt x="7021" y="7131"/>
                      </a:cubicBezTo>
                      <a:cubicBezTo>
                        <a:pt x="7029" y="7129"/>
                        <a:pt x="7036" y="7126"/>
                        <a:pt x="7041" y="7126"/>
                      </a:cubicBezTo>
                      <a:cubicBezTo>
                        <a:pt x="7042" y="7126"/>
                        <a:pt x="7043" y="7126"/>
                        <a:pt x="7044" y="7127"/>
                      </a:cubicBezTo>
                      <a:cubicBezTo>
                        <a:pt x="7411" y="7289"/>
                        <a:pt x="7745" y="7505"/>
                        <a:pt x="8031" y="7789"/>
                      </a:cubicBezTo>
                      <a:cubicBezTo>
                        <a:pt x="8137" y="7894"/>
                        <a:pt x="8231" y="8006"/>
                        <a:pt x="8317" y="8127"/>
                      </a:cubicBezTo>
                      <a:cubicBezTo>
                        <a:pt x="8332" y="8147"/>
                        <a:pt x="8344" y="8169"/>
                        <a:pt x="8363" y="8187"/>
                      </a:cubicBezTo>
                      <a:cubicBezTo>
                        <a:pt x="8385" y="8210"/>
                        <a:pt x="8415" y="8221"/>
                        <a:pt x="8445" y="8221"/>
                      </a:cubicBezTo>
                      <a:cubicBezTo>
                        <a:pt x="8465" y="8221"/>
                        <a:pt x="8485" y="8216"/>
                        <a:pt x="8503" y="8207"/>
                      </a:cubicBezTo>
                      <a:cubicBezTo>
                        <a:pt x="8553" y="8179"/>
                        <a:pt x="8579" y="8126"/>
                        <a:pt x="8559" y="8069"/>
                      </a:cubicBezTo>
                      <a:cubicBezTo>
                        <a:pt x="8549" y="8039"/>
                        <a:pt x="8530" y="8012"/>
                        <a:pt x="8513" y="7986"/>
                      </a:cubicBezTo>
                      <a:cubicBezTo>
                        <a:pt x="8317" y="7706"/>
                        <a:pt x="8076" y="7471"/>
                        <a:pt x="7798" y="7274"/>
                      </a:cubicBezTo>
                      <a:cubicBezTo>
                        <a:pt x="7631" y="7154"/>
                        <a:pt x="7456" y="7050"/>
                        <a:pt x="7271" y="6960"/>
                      </a:cubicBezTo>
                      <a:cubicBezTo>
                        <a:pt x="7242" y="6946"/>
                        <a:pt x="7214" y="6931"/>
                        <a:pt x="7179" y="6914"/>
                      </a:cubicBezTo>
                      <a:cubicBezTo>
                        <a:pt x="7194" y="6896"/>
                        <a:pt x="7204" y="6877"/>
                        <a:pt x="7219" y="6864"/>
                      </a:cubicBezTo>
                      <a:cubicBezTo>
                        <a:pt x="7371" y="6729"/>
                        <a:pt x="7545" y="6665"/>
                        <a:pt x="7735" y="6665"/>
                      </a:cubicBezTo>
                      <a:cubicBezTo>
                        <a:pt x="7779" y="6665"/>
                        <a:pt x="7824" y="6668"/>
                        <a:pt x="7870" y="6675"/>
                      </a:cubicBezTo>
                      <a:cubicBezTo>
                        <a:pt x="8150" y="6718"/>
                        <a:pt x="8380" y="6859"/>
                        <a:pt x="8574" y="7062"/>
                      </a:cubicBezTo>
                      <a:cubicBezTo>
                        <a:pt x="8614" y="7103"/>
                        <a:pt x="8650" y="7149"/>
                        <a:pt x="8687" y="7192"/>
                      </a:cubicBezTo>
                      <a:cubicBezTo>
                        <a:pt x="8713" y="7222"/>
                        <a:pt x="8744" y="7241"/>
                        <a:pt x="8781" y="7241"/>
                      </a:cubicBezTo>
                      <a:cubicBezTo>
                        <a:pt x="8787" y="7241"/>
                        <a:pt x="8794" y="7240"/>
                        <a:pt x="8801" y="7239"/>
                      </a:cubicBezTo>
                      <a:cubicBezTo>
                        <a:pt x="8889" y="7225"/>
                        <a:pt x="8931" y="7134"/>
                        <a:pt x="8884" y="7058"/>
                      </a:cubicBezTo>
                      <a:cubicBezTo>
                        <a:pt x="8859" y="7014"/>
                        <a:pt x="8826" y="6977"/>
                        <a:pt x="8791" y="6932"/>
                      </a:cubicBezTo>
                      <a:cubicBezTo>
                        <a:pt x="8781" y="5697"/>
                        <a:pt x="8641" y="4470"/>
                        <a:pt x="8343" y="3265"/>
                      </a:cubicBezTo>
                      <a:cubicBezTo>
                        <a:pt x="8357" y="3254"/>
                        <a:pt x="8370" y="3251"/>
                        <a:pt x="8384" y="3251"/>
                      </a:cubicBezTo>
                      <a:cubicBezTo>
                        <a:pt x="8403" y="3251"/>
                        <a:pt x="8421" y="3258"/>
                        <a:pt x="8438" y="3260"/>
                      </a:cubicBezTo>
                      <a:cubicBezTo>
                        <a:pt x="8587" y="3280"/>
                        <a:pt x="8736" y="3306"/>
                        <a:pt x="8886" y="3325"/>
                      </a:cubicBezTo>
                      <a:cubicBezTo>
                        <a:pt x="9087" y="3348"/>
                        <a:pt x="9287" y="3369"/>
                        <a:pt x="9487" y="3388"/>
                      </a:cubicBezTo>
                      <a:cubicBezTo>
                        <a:pt x="9776" y="3416"/>
                        <a:pt x="10065" y="3429"/>
                        <a:pt x="10355" y="3429"/>
                      </a:cubicBezTo>
                      <a:cubicBezTo>
                        <a:pt x="10396" y="3429"/>
                        <a:pt x="10437" y="3429"/>
                        <a:pt x="10478" y="3428"/>
                      </a:cubicBezTo>
                      <a:cubicBezTo>
                        <a:pt x="10894" y="3423"/>
                        <a:pt x="11310" y="3388"/>
                        <a:pt x="11718" y="3297"/>
                      </a:cubicBezTo>
                      <a:cubicBezTo>
                        <a:pt x="11957" y="3245"/>
                        <a:pt x="12190" y="3172"/>
                        <a:pt x="12408" y="3059"/>
                      </a:cubicBezTo>
                      <a:cubicBezTo>
                        <a:pt x="12513" y="3004"/>
                        <a:pt x="12613" y="2938"/>
                        <a:pt x="12712" y="2875"/>
                      </a:cubicBezTo>
                      <a:cubicBezTo>
                        <a:pt x="12737" y="2861"/>
                        <a:pt x="12759" y="2842"/>
                        <a:pt x="12779" y="2822"/>
                      </a:cubicBezTo>
                      <a:cubicBezTo>
                        <a:pt x="12823" y="2775"/>
                        <a:pt x="12824" y="2701"/>
                        <a:pt x="12779" y="2655"/>
                      </a:cubicBezTo>
                      <a:cubicBezTo>
                        <a:pt x="12747" y="2622"/>
                        <a:pt x="12710" y="2594"/>
                        <a:pt x="12674" y="2563"/>
                      </a:cubicBezTo>
                      <a:cubicBezTo>
                        <a:pt x="12640" y="2535"/>
                        <a:pt x="12609" y="2506"/>
                        <a:pt x="12568" y="2473"/>
                      </a:cubicBezTo>
                      <a:cubicBezTo>
                        <a:pt x="12587" y="2464"/>
                        <a:pt x="12597" y="2457"/>
                        <a:pt x="12609" y="2457"/>
                      </a:cubicBezTo>
                      <a:cubicBezTo>
                        <a:pt x="12688" y="2452"/>
                        <a:pt x="12767" y="2450"/>
                        <a:pt x="12852" y="2447"/>
                      </a:cubicBezTo>
                      <a:close/>
                      <a:moveTo>
                        <a:pt x="9959" y="10161"/>
                      </a:moveTo>
                      <a:cubicBezTo>
                        <a:pt x="9991" y="10161"/>
                        <a:pt x="10011" y="10182"/>
                        <a:pt x="10033" y="10195"/>
                      </a:cubicBezTo>
                      <a:cubicBezTo>
                        <a:pt x="10270" y="10333"/>
                        <a:pt x="10519" y="10444"/>
                        <a:pt x="10782" y="10516"/>
                      </a:cubicBezTo>
                      <a:cubicBezTo>
                        <a:pt x="11027" y="10583"/>
                        <a:pt x="11268" y="10617"/>
                        <a:pt x="11506" y="10617"/>
                      </a:cubicBezTo>
                      <a:cubicBezTo>
                        <a:pt x="11911" y="10617"/>
                        <a:pt x="12307" y="10519"/>
                        <a:pt x="12693" y="10321"/>
                      </a:cubicBezTo>
                      <a:cubicBezTo>
                        <a:pt x="12715" y="10310"/>
                        <a:pt x="12737" y="10301"/>
                        <a:pt x="12767" y="10287"/>
                      </a:cubicBezTo>
                      <a:cubicBezTo>
                        <a:pt x="12774" y="10311"/>
                        <a:pt x="12780" y="10326"/>
                        <a:pt x="12783" y="10343"/>
                      </a:cubicBezTo>
                      <a:cubicBezTo>
                        <a:pt x="12833" y="10657"/>
                        <a:pt x="12883" y="10973"/>
                        <a:pt x="12933" y="11288"/>
                      </a:cubicBezTo>
                      <a:cubicBezTo>
                        <a:pt x="12936" y="11303"/>
                        <a:pt x="12934" y="11317"/>
                        <a:pt x="12934" y="11331"/>
                      </a:cubicBezTo>
                      <a:cubicBezTo>
                        <a:pt x="12953" y="11440"/>
                        <a:pt x="12974" y="11550"/>
                        <a:pt x="12993" y="11661"/>
                      </a:cubicBezTo>
                      <a:cubicBezTo>
                        <a:pt x="13035" y="11924"/>
                        <a:pt x="13074" y="12186"/>
                        <a:pt x="13117" y="12448"/>
                      </a:cubicBezTo>
                      <a:cubicBezTo>
                        <a:pt x="13122" y="12480"/>
                        <a:pt x="13123" y="12511"/>
                        <a:pt x="13116" y="12544"/>
                      </a:cubicBezTo>
                      <a:cubicBezTo>
                        <a:pt x="13066" y="12740"/>
                        <a:pt x="13001" y="12929"/>
                        <a:pt x="12897" y="13103"/>
                      </a:cubicBezTo>
                      <a:cubicBezTo>
                        <a:pt x="12844" y="13192"/>
                        <a:pt x="12780" y="13276"/>
                        <a:pt x="12705" y="13347"/>
                      </a:cubicBezTo>
                      <a:cubicBezTo>
                        <a:pt x="12558" y="13487"/>
                        <a:pt x="12385" y="13565"/>
                        <a:pt x="12184" y="13580"/>
                      </a:cubicBezTo>
                      <a:cubicBezTo>
                        <a:pt x="12139" y="13584"/>
                        <a:pt x="12095" y="13585"/>
                        <a:pt x="12051" y="13585"/>
                      </a:cubicBezTo>
                      <a:cubicBezTo>
                        <a:pt x="11876" y="13585"/>
                        <a:pt x="11703" y="13561"/>
                        <a:pt x="11532" y="13523"/>
                      </a:cubicBezTo>
                      <a:cubicBezTo>
                        <a:pt x="11189" y="13447"/>
                        <a:pt x="10869" y="13315"/>
                        <a:pt x="10558" y="13154"/>
                      </a:cubicBezTo>
                      <a:cubicBezTo>
                        <a:pt x="10234" y="12986"/>
                        <a:pt x="9931" y="12789"/>
                        <a:pt x="9641" y="12571"/>
                      </a:cubicBezTo>
                      <a:cubicBezTo>
                        <a:pt x="9619" y="12558"/>
                        <a:pt x="9602" y="12541"/>
                        <a:pt x="9578" y="12522"/>
                      </a:cubicBezTo>
                      <a:cubicBezTo>
                        <a:pt x="9591" y="12441"/>
                        <a:pt x="9602" y="12359"/>
                        <a:pt x="9615" y="12278"/>
                      </a:cubicBezTo>
                      <a:cubicBezTo>
                        <a:pt x="9689" y="11799"/>
                        <a:pt x="9763" y="11319"/>
                        <a:pt x="9838" y="10841"/>
                      </a:cubicBezTo>
                      <a:cubicBezTo>
                        <a:pt x="9838" y="10837"/>
                        <a:pt x="9841" y="10834"/>
                        <a:pt x="9842" y="10830"/>
                      </a:cubicBezTo>
                      <a:cubicBezTo>
                        <a:pt x="9874" y="10608"/>
                        <a:pt x="9908" y="10384"/>
                        <a:pt x="9940" y="10163"/>
                      </a:cubicBezTo>
                      <a:cubicBezTo>
                        <a:pt x="9947" y="10161"/>
                        <a:pt x="9953" y="10161"/>
                        <a:pt x="9959" y="10161"/>
                      </a:cubicBezTo>
                      <a:close/>
                      <a:moveTo>
                        <a:pt x="24870" y="13361"/>
                      </a:moveTo>
                      <a:cubicBezTo>
                        <a:pt x="24872" y="13389"/>
                        <a:pt x="24875" y="13408"/>
                        <a:pt x="24875" y="13427"/>
                      </a:cubicBezTo>
                      <a:cubicBezTo>
                        <a:pt x="24876" y="13685"/>
                        <a:pt x="24860" y="13944"/>
                        <a:pt x="24834" y="14201"/>
                      </a:cubicBezTo>
                      <a:cubicBezTo>
                        <a:pt x="24816" y="14376"/>
                        <a:pt x="24797" y="14551"/>
                        <a:pt x="24780" y="14726"/>
                      </a:cubicBezTo>
                      <a:cubicBezTo>
                        <a:pt x="24773" y="14809"/>
                        <a:pt x="24752" y="14886"/>
                        <a:pt x="24706" y="14958"/>
                      </a:cubicBezTo>
                      <a:cubicBezTo>
                        <a:pt x="24613" y="15104"/>
                        <a:pt x="24537" y="15259"/>
                        <a:pt x="24469" y="15417"/>
                      </a:cubicBezTo>
                      <a:cubicBezTo>
                        <a:pt x="24455" y="15446"/>
                        <a:pt x="24441" y="15474"/>
                        <a:pt x="24429" y="15504"/>
                      </a:cubicBezTo>
                      <a:cubicBezTo>
                        <a:pt x="24361" y="15465"/>
                        <a:pt x="24233" y="15360"/>
                        <a:pt x="24167" y="15289"/>
                      </a:cubicBezTo>
                      <a:cubicBezTo>
                        <a:pt x="24172" y="15274"/>
                        <a:pt x="24176" y="15256"/>
                        <a:pt x="24183" y="15240"/>
                      </a:cubicBezTo>
                      <a:cubicBezTo>
                        <a:pt x="24359" y="14863"/>
                        <a:pt x="24488" y="14468"/>
                        <a:pt x="24609" y="14069"/>
                      </a:cubicBezTo>
                      <a:cubicBezTo>
                        <a:pt x="24675" y="13853"/>
                        <a:pt x="24753" y="13642"/>
                        <a:pt x="24826" y="13427"/>
                      </a:cubicBezTo>
                      <a:cubicBezTo>
                        <a:pt x="24834" y="13406"/>
                        <a:pt x="24838" y="13380"/>
                        <a:pt x="24870" y="13361"/>
                      </a:cubicBezTo>
                      <a:close/>
                      <a:moveTo>
                        <a:pt x="24923" y="15065"/>
                      </a:moveTo>
                      <a:cubicBezTo>
                        <a:pt x="25015" y="15127"/>
                        <a:pt x="25097" y="15195"/>
                        <a:pt x="25183" y="15268"/>
                      </a:cubicBezTo>
                      <a:cubicBezTo>
                        <a:pt x="25122" y="15372"/>
                        <a:pt x="25046" y="15461"/>
                        <a:pt x="24980" y="15558"/>
                      </a:cubicBezTo>
                      <a:cubicBezTo>
                        <a:pt x="24916" y="15653"/>
                        <a:pt x="24852" y="15746"/>
                        <a:pt x="24784" y="15845"/>
                      </a:cubicBezTo>
                      <a:cubicBezTo>
                        <a:pt x="24726" y="15786"/>
                        <a:pt x="24679" y="15737"/>
                        <a:pt x="24624" y="15682"/>
                      </a:cubicBezTo>
                      <a:cubicBezTo>
                        <a:pt x="24696" y="15470"/>
                        <a:pt x="24799" y="15268"/>
                        <a:pt x="24923" y="15065"/>
                      </a:cubicBezTo>
                      <a:close/>
                      <a:moveTo>
                        <a:pt x="23701" y="15302"/>
                      </a:moveTo>
                      <a:cubicBezTo>
                        <a:pt x="23719" y="15302"/>
                        <a:pt x="23738" y="15306"/>
                        <a:pt x="23758" y="15312"/>
                      </a:cubicBezTo>
                      <a:cubicBezTo>
                        <a:pt x="23828" y="15336"/>
                        <a:pt x="23887" y="15377"/>
                        <a:pt x="23942" y="15423"/>
                      </a:cubicBezTo>
                      <a:cubicBezTo>
                        <a:pt x="24065" y="15527"/>
                        <a:pt x="24190" y="15630"/>
                        <a:pt x="24311" y="15738"/>
                      </a:cubicBezTo>
                      <a:cubicBezTo>
                        <a:pt x="24414" y="15833"/>
                        <a:pt x="24515" y="15931"/>
                        <a:pt x="24615" y="16029"/>
                      </a:cubicBezTo>
                      <a:cubicBezTo>
                        <a:pt x="24635" y="16049"/>
                        <a:pt x="24652" y="16074"/>
                        <a:pt x="24671" y="16094"/>
                      </a:cubicBezTo>
                      <a:cubicBezTo>
                        <a:pt x="24707" y="16133"/>
                        <a:pt x="24708" y="16177"/>
                        <a:pt x="24693" y="16225"/>
                      </a:cubicBezTo>
                      <a:cubicBezTo>
                        <a:pt x="24674" y="16284"/>
                        <a:pt x="24639" y="16316"/>
                        <a:pt x="24586" y="16316"/>
                      </a:cubicBezTo>
                      <a:cubicBezTo>
                        <a:pt x="24576" y="16316"/>
                        <a:pt x="24565" y="16315"/>
                        <a:pt x="24554" y="16313"/>
                      </a:cubicBezTo>
                      <a:cubicBezTo>
                        <a:pt x="24502" y="16303"/>
                        <a:pt x="24450" y="16285"/>
                        <a:pt x="24402" y="16264"/>
                      </a:cubicBezTo>
                      <a:cubicBezTo>
                        <a:pt x="24294" y="16214"/>
                        <a:pt x="24198" y="16146"/>
                        <a:pt x="24102" y="16074"/>
                      </a:cubicBezTo>
                      <a:cubicBezTo>
                        <a:pt x="24091" y="16065"/>
                        <a:pt x="24081" y="16055"/>
                        <a:pt x="24070" y="16046"/>
                      </a:cubicBezTo>
                      <a:cubicBezTo>
                        <a:pt x="24020" y="16008"/>
                        <a:pt x="23988" y="15990"/>
                        <a:pt x="23956" y="15990"/>
                      </a:cubicBezTo>
                      <a:cubicBezTo>
                        <a:pt x="23926" y="15990"/>
                        <a:pt x="23896" y="16005"/>
                        <a:pt x="23849" y="16036"/>
                      </a:cubicBezTo>
                      <a:cubicBezTo>
                        <a:pt x="23762" y="16094"/>
                        <a:pt x="23675" y="16152"/>
                        <a:pt x="23577" y="16219"/>
                      </a:cubicBezTo>
                      <a:cubicBezTo>
                        <a:pt x="23542" y="15978"/>
                        <a:pt x="23530" y="15757"/>
                        <a:pt x="23556" y="15532"/>
                      </a:cubicBezTo>
                      <a:cubicBezTo>
                        <a:pt x="23562" y="15479"/>
                        <a:pt x="23578" y="15427"/>
                        <a:pt x="23599" y="15378"/>
                      </a:cubicBezTo>
                      <a:cubicBezTo>
                        <a:pt x="23624" y="15325"/>
                        <a:pt x="23657" y="15302"/>
                        <a:pt x="23701" y="15302"/>
                      </a:cubicBezTo>
                      <a:close/>
                      <a:moveTo>
                        <a:pt x="25375" y="15425"/>
                      </a:moveTo>
                      <a:cubicBezTo>
                        <a:pt x="25436" y="15453"/>
                        <a:pt x="25478" y="15497"/>
                        <a:pt x="25526" y="15533"/>
                      </a:cubicBezTo>
                      <a:cubicBezTo>
                        <a:pt x="25572" y="15568"/>
                        <a:pt x="25615" y="15604"/>
                        <a:pt x="25667" y="15644"/>
                      </a:cubicBezTo>
                      <a:cubicBezTo>
                        <a:pt x="25655" y="15663"/>
                        <a:pt x="25646" y="15682"/>
                        <a:pt x="25635" y="15697"/>
                      </a:cubicBezTo>
                      <a:lnTo>
                        <a:pt x="24834" y="16768"/>
                      </a:lnTo>
                      <a:cubicBezTo>
                        <a:pt x="24821" y="16784"/>
                        <a:pt x="24808" y="16800"/>
                        <a:pt x="24790" y="16819"/>
                      </a:cubicBezTo>
                      <a:cubicBezTo>
                        <a:pt x="24710" y="16768"/>
                        <a:pt x="24651" y="16702"/>
                        <a:pt x="24608" y="16624"/>
                      </a:cubicBezTo>
                      <a:cubicBezTo>
                        <a:pt x="24610" y="16580"/>
                        <a:pt x="24633" y="16561"/>
                        <a:pt x="24672" y="16547"/>
                      </a:cubicBezTo>
                      <a:cubicBezTo>
                        <a:pt x="24879" y="16474"/>
                        <a:pt x="24980" y="16290"/>
                        <a:pt x="24937" y="16060"/>
                      </a:cubicBezTo>
                      <a:cubicBezTo>
                        <a:pt x="25070" y="15846"/>
                        <a:pt x="25219" y="15635"/>
                        <a:pt x="25375" y="15425"/>
                      </a:cubicBezTo>
                      <a:close/>
                      <a:moveTo>
                        <a:pt x="25871" y="15804"/>
                      </a:moveTo>
                      <a:cubicBezTo>
                        <a:pt x="25912" y="15838"/>
                        <a:pt x="25950" y="15864"/>
                        <a:pt x="25984" y="15895"/>
                      </a:cubicBezTo>
                      <a:cubicBezTo>
                        <a:pt x="26070" y="15975"/>
                        <a:pt x="26081" y="16090"/>
                        <a:pt x="26014" y="16188"/>
                      </a:cubicBezTo>
                      <a:cubicBezTo>
                        <a:pt x="26006" y="16199"/>
                        <a:pt x="25995" y="16210"/>
                        <a:pt x="25986" y="16221"/>
                      </a:cubicBezTo>
                      <a:cubicBezTo>
                        <a:pt x="25858" y="16367"/>
                        <a:pt x="25724" y="16507"/>
                        <a:pt x="25574" y="16631"/>
                      </a:cubicBezTo>
                      <a:cubicBezTo>
                        <a:pt x="25476" y="16713"/>
                        <a:pt x="25370" y="16790"/>
                        <a:pt x="25252" y="16845"/>
                      </a:cubicBezTo>
                      <a:cubicBezTo>
                        <a:pt x="25208" y="16865"/>
                        <a:pt x="25159" y="16882"/>
                        <a:pt x="25111" y="16896"/>
                      </a:cubicBezTo>
                      <a:cubicBezTo>
                        <a:pt x="25105" y="16898"/>
                        <a:pt x="25097" y="16899"/>
                        <a:pt x="25090" y="16899"/>
                      </a:cubicBezTo>
                      <a:cubicBezTo>
                        <a:pt x="25077" y="16899"/>
                        <a:pt x="25063" y="16897"/>
                        <a:pt x="25050" y="16897"/>
                      </a:cubicBezTo>
                      <a:cubicBezTo>
                        <a:pt x="25106" y="16801"/>
                        <a:pt x="25804" y="15870"/>
                        <a:pt x="25871" y="15804"/>
                      </a:cubicBezTo>
                      <a:close/>
                      <a:moveTo>
                        <a:pt x="23948" y="16262"/>
                      </a:moveTo>
                      <a:cubicBezTo>
                        <a:pt x="23983" y="16286"/>
                        <a:pt x="24014" y="16311"/>
                        <a:pt x="24047" y="16331"/>
                      </a:cubicBezTo>
                      <a:cubicBezTo>
                        <a:pt x="24112" y="16372"/>
                        <a:pt x="24173" y="16415"/>
                        <a:pt x="24240" y="16451"/>
                      </a:cubicBezTo>
                      <a:cubicBezTo>
                        <a:pt x="24281" y="16472"/>
                        <a:pt x="24303" y="16499"/>
                        <a:pt x="24316" y="16545"/>
                      </a:cubicBezTo>
                      <a:cubicBezTo>
                        <a:pt x="24377" y="16761"/>
                        <a:pt x="24508" y="16927"/>
                        <a:pt x="24696" y="17050"/>
                      </a:cubicBezTo>
                      <a:cubicBezTo>
                        <a:pt x="24798" y="17118"/>
                        <a:pt x="24905" y="17150"/>
                        <a:pt x="25017" y="17150"/>
                      </a:cubicBezTo>
                      <a:cubicBezTo>
                        <a:pt x="25076" y="17150"/>
                        <a:pt x="25137" y="17141"/>
                        <a:pt x="25200" y="17123"/>
                      </a:cubicBezTo>
                      <a:cubicBezTo>
                        <a:pt x="25303" y="17093"/>
                        <a:pt x="25400" y="17046"/>
                        <a:pt x="25492" y="16989"/>
                      </a:cubicBezTo>
                      <a:cubicBezTo>
                        <a:pt x="25511" y="16979"/>
                        <a:pt x="25529" y="16969"/>
                        <a:pt x="25548" y="16959"/>
                      </a:cubicBezTo>
                      <a:cubicBezTo>
                        <a:pt x="25553" y="16966"/>
                        <a:pt x="25560" y="16973"/>
                        <a:pt x="25559" y="16977"/>
                      </a:cubicBezTo>
                      <a:cubicBezTo>
                        <a:pt x="25511" y="17107"/>
                        <a:pt x="25461" y="17239"/>
                        <a:pt x="25411" y="17369"/>
                      </a:cubicBezTo>
                      <a:cubicBezTo>
                        <a:pt x="25315" y="17385"/>
                        <a:pt x="25217" y="17392"/>
                        <a:pt x="25118" y="17392"/>
                      </a:cubicBezTo>
                      <a:cubicBezTo>
                        <a:pt x="24535" y="17392"/>
                        <a:pt x="23913" y="17136"/>
                        <a:pt x="23478" y="16743"/>
                      </a:cubicBezTo>
                      <a:cubicBezTo>
                        <a:pt x="23502" y="16671"/>
                        <a:pt x="23540" y="16602"/>
                        <a:pt x="23573" y="16532"/>
                      </a:cubicBezTo>
                      <a:cubicBezTo>
                        <a:pt x="23581" y="16516"/>
                        <a:pt x="23593" y="16501"/>
                        <a:pt x="23608" y="16492"/>
                      </a:cubicBezTo>
                      <a:cubicBezTo>
                        <a:pt x="23718" y="16415"/>
                        <a:pt x="23833" y="16341"/>
                        <a:pt x="23948" y="16262"/>
                      </a:cubicBezTo>
                      <a:close/>
                      <a:moveTo>
                        <a:pt x="16577" y="15833"/>
                      </a:moveTo>
                      <a:cubicBezTo>
                        <a:pt x="16578" y="15835"/>
                        <a:pt x="16581" y="15839"/>
                        <a:pt x="16582" y="15841"/>
                      </a:cubicBezTo>
                      <a:cubicBezTo>
                        <a:pt x="16585" y="15848"/>
                        <a:pt x="16585" y="15855"/>
                        <a:pt x="16586" y="15861"/>
                      </a:cubicBezTo>
                      <a:cubicBezTo>
                        <a:pt x="16604" y="15886"/>
                        <a:pt x="16626" y="15911"/>
                        <a:pt x="16640" y="15934"/>
                      </a:cubicBezTo>
                      <a:cubicBezTo>
                        <a:pt x="17033" y="16600"/>
                        <a:pt x="17419" y="17269"/>
                        <a:pt x="17815" y="17933"/>
                      </a:cubicBezTo>
                      <a:cubicBezTo>
                        <a:pt x="18430" y="18960"/>
                        <a:pt x="19057" y="19979"/>
                        <a:pt x="19733" y="20968"/>
                      </a:cubicBezTo>
                      <a:cubicBezTo>
                        <a:pt x="19882" y="21188"/>
                        <a:pt x="20035" y="21405"/>
                        <a:pt x="20189" y="21623"/>
                      </a:cubicBezTo>
                      <a:cubicBezTo>
                        <a:pt x="20224" y="21672"/>
                        <a:pt x="20263" y="21722"/>
                        <a:pt x="20308" y="21762"/>
                      </a:cubicBezTo>
                      <a:cubicBezTo>
                        <a:pt x="20370" y="21816"/>
                        <a:pt x="20439" y="21843"/>
                        <a:pt x="20510" y="21843"/>
                      </a:cubicBezTo>
                      <a:cubicBezTo>
                        <a:pt x="20569" y="21843"/>
                        <a:pt x="20629" y="21825"/>
                        <a:pt x="20686" y="21788"/>
                      </a:cubicBezTo>
                      <a:cubicBezTo>
                        <a:pt x="20751" y="21747"/>
                        <a:pt x="20800" y="21690"/>
                        <a:pt x="20847" y="21630"/>
                      </a:cubicBezTo>
                      <a:cubicBezTo>
                        <a:pt x="21026" y="21404"/>
                        <a:pt x="21192" y="21169"/>
                        <a:pt x="21349" y="20928"/>
                      </a:cubicBezTo>
                      <a:cubicBezTo>
                        <a:pt x="21668" y="20440"/>
                        <a:pt x="21950" y="19930"/>
                        <a:pt x="22216" y="19412"/>
                      </a:cubicBezTo>
                      <a:cubicBezTo>
                        <a:pt x="22575" y="18711"/>
                        <a:pt x="22900" y="17995"/>
                        <a:pt x="23227" y="17279"/>
                      </a:cubicBezTo>
                      <a:cubicBezTo>
                        <a:pt x="23270" y="17181"/>
                        <a:pt x="23315" y="17083"/>
                        <a:pt x="23363" y="16978"/>
                      </a:cubicBezTo>
                      <a:cubicBezTo>
                        <a:pt x="23398" y="17002"/>
                        <a:pt x="23427" y="17021"/>
                        <a:pt x="23455" y="17042"/>
                      </a:cubicBezTo>
                      <a:cubicBezTo>
                        <a:pt x="23749" y="17259"/>
                        <a:pt x="24069" y="17427"/>
                        <a:pt x="24423" y="17527"/>
                      </a:cubicBezTo>
                      <a:cubicBezTo>
                        <a:pt x="24656" y="17593"/>
                        <a:pt x="24895" y="17627"/>
                        <a:pt x="25138" y="17627"/>
                      </a:cubicBezTo>
                      <a:cubicBezTo>
                        <a:pt x="25155" y="17627"/>
                        <a:pt x="25172" y="17627"/>
                        <a:pt x="25188" y="17627"/>
                      </a:cubicBezTo>
                      <a:cubicBezTo>
                        <a:pt x="25222" y="17627"/>
                        <a:pt x="25257" y="17629"/>
                        <a:pt x="25299" y="17629"/>
                      </a:cubicBezTo>
                      <a:cubicBezTo>
                        <a:pt x="25291" y="17658"/>
                        <a:pt x="25286" y="17678"/>
                        <a:pt x="25278" y="17698"/>
                      </a:cubicBezTo>
                      <a:cubicBezTo>
                        <a:pt x="24848" y="18800"/>
                        <a:pt x="24403" y="19894"/>
                        <a:pt x="23895" y="20962"/>
                      </a:cubicBezTo>
                      <a:cubicBezTo>
                        <a:pt x="23481" y="21829"/>
                        <a:pt x="23029" y="22673"/>
                        <a:pt x="22507" y="23482"/>
                      </a:cubicBezTo>
                      <a:cubicBezTo>
                        <a:pt x="22389" y="23667"/>
                        <a:pt x="22267" y="23848"/>
                        <a:pt x="22127" y="24018"/>
                      </a:cubicBezTo>
                      <a:cubicBezTo>
                        <a:pt x="22002" y="24172"/>
                        <a:pt x="21867" y="24315"/>
                        <a:pt x="21709" y="24437"/>
                      </a:cubicBezTo>
                      <a:cubicBezTo>
                        <a:pt x="21408" y="24669"/>
                        <a:pt x="21072" y="24782"/>
                        <a:pt x="20698" y="24782"/>
                      </a:cubicBezTo>
                      <a:cubicBezTo>
                        <a:pt x="20669" y="24782"/>
                        <a:pt x="20640" y="24781"/>
                        <a:pt x="20611" y="24780"/>
                      </a:cubicBezTo>
                      <a:cubicBezTo>
                        <a:pt x="20331" y="24766"/>
                        <a:pt x="20066" y="24695"/>
                        <a:pt x="19810" y="24587"/>
                      </a:cubicBezTo>
                      <a:cubicBezTo>
                        <a:pt x="19360" y="24396"/>
                        <a:pt x="18973" y="24113"/>
                        <a:pt x="18640" y="23756"/>
                      </a:cubicBezTo>
                      <a:cubicBezTo>
                        <a:pt x="18198" y="23282"/>
                        <a:pt x="17788" y="22781"/>
                        <a:pt x="17397" y="22266"/>
                      </a:cubicBezTo>
                      <a:cubicBezTo>
                        <a:pt x="16967" y="21700"/>
                        <a:pt x="16559" y="21116"/>
                        <a:pt x="16159" y="20527"/>
                      </a:cubicBezTo>
                      <a:cubicBezTo>
                        <a:pt x="16124" y="20477"/>
                        <a:pt x="16114" y="20429"/>
                        <a:pt x="16124" y="20368"/>
                      </a:cubicBezTo>
                      <a:cubicBezTo>
                        <a:pt x="16192" y="19946"/>
                        <a:pt x="16255" y="19524"/>
                        <a:pt x="16319" y="19100"/>
                      </a:cubicBezTo>
                      <a:lnTo>
                        <a:pt x="16500" y="17896"/>
                      </a:lnTo>
                      <a:cubicBezTo>
                        <a:pt x="16537" y="17655"/>
                        <a:pt x="16577" y="17413"/>
                        <a:pt x="16609" y="17170"/>
                      </a:cubicBezTo>
                      <a:cubicBezTo>
                        <a:pt x="16624" y="17057"/>
                        <a:pt x="16627" y="16940"/>
                        <a:pt x="16629" y="16826"/>
                      </a:cubicBezTo>
                      <a:cubicBezTo>
                        <a:pt x="16635" y="16597"/>
                        <a:pt x="16629" y="16367"/>
                        <a:pt x="16604" y="16137"/>
                      </a:cubicBezTo>
                      <a:cubicBezTo>
                        <a:pt x="16593" y="16049"/>
                        <a:pt x="16584" y="15959"/>
                        <a:pt x="16574" y="15871"/>
                      </a:cubicBezTo>
                      <a:cubicBezTo>
                        <a:pt x="16572" y="15861"/>
                        <a:pt x="16568" y="15853"/>
                        <a:pt x="16567" y="15843"/>
                      </a:cubicBezTo>
                      <a:cubicBezTo>
                        <a:pt x="16567" y="15840"/>
                        <a:pt x="16573" y="15836"/>
                        <a:pt x="16577" y="15833"/>
                      </a:cubicBezTo>
                      <a:close/>
                      <a:moveTo>
                        <a:pt x="6045" y="18806"/>
                      </a:moveTo>
                      <a:cubicBezTo>
                        <a:pt x="6048" y="18806"/>
                        <a:pt x="6051" y="18806"/>
                        <a:pt x="6054" y="18806"/>
                      </a:cubicBezTo>
                      <a:cubicBezTo>
                        <a:pt x="6487" y="20971"/>
                        <a:pt x="6919" y="23137"/>
                        <a:pt x="7352" y="25308"/>
                      </a:cubicBezTo>
                      <a:cubicBezTo>
                        <a:pt x="7304" y="25294"/>
                        <a:pt x="7278" y="25263"/>
                        <a:pt x="7249" y="25238"/>
                      </a:cubicBezTo>
                      <a:cubicBezTo>
                        <a:pt x="6880" y="24929"/>
                        <a:pt x="6511" y="24619"/>
                        <a:pt x="6144" y="24307"/>
                      </a:cubicBezTo>
                      <a:cubicBezTo>
                        <a:pt x="5437" y="23706"/>
                        <a:pt x="4735" y="23100"/>
                        <a:pt x="4054" y="22470"/>
                      </a:cubicBezTo>
                      <a:cubicBezTo>
                        <a:pt x="3846" y="22277"/>
                        <a:pt x="3644" y="22077"/>
                        <a:pt x="3442" y="21879"/>
                      </a:cubicBezTo>
                      <a:cubicBezTo>
                        <a:pt x="3379" y="21815"/>
                        <a:pt x="3323" y="21746"/>
                        <a:pt x="3259" y="21675"/>
                      </a:cubicBezTo>
                      <a:cubicBezTo>
                        <a:pt x="3279" y="21646"/>
                        <a:pt x="3290" y="21620"/>
                        <a:pt x="3308" y="21599"/>
                      </a:cubicBezTo>
                      <a:cubicBezTo>
                        <a:pt x="3468" y="21414"/>
                        <a:pt x="3624" y="21227"/>
                        <a:pt x="3786" y="21043"/>
                      </a:cubicBezTo>
                      <a:cubicBezTo>
                        <a:pt x="4278" y="20485"/>
                        <a:pt x="4808" y="19962"/>
                        <a:pt x="5346" y="19448"/>
                      </a:cubicBezTo>
                      <a:cubicBezTo>
                        <a:pt x="5556" y="19248"/>
                        <a:pt x="5769" y="19048"/>
                        <a:pt x="5981" y="18848"/>
                      </a:cubicBezTo>
                      <a:cubicBezTo>
                        <a:pt x="6000" y="18831"/>
                        <a:pt x="6013" y="18806"/>
                        <a:pt x="6045" y="18806"/>
                      </a:cubicBezTo>
                      <a:close/>
                      <a:moveTo>
                        <a:pt x="9325" y="12685"/>
                      </a:moveTo>
                      <a:cubicBezTo>
                        <a:pt x="9379" y="12685"/>
                        <a:pt x="9424" y="12705"/>
                        <a:pt x="9470" y="12740"/>
                      </a:cubicBezTo>
                      <a:cubicBezTo>
                        <a:pt x="9756" y="12959"/>
                        <a:pt x="10057" y="13155"/>
                        <a:pt x="10373" y="13326"/>
                      </a:cubicBezTo>
                      <a:cubicBezTo>
                        <a:pt x="10690" y="13497"/>
                        <a:pt x="11020" y="13638"/>
                        <a:pt x="11371" y="13728"/>
                      </a:cubicBezTo>
                      <a:cubicBezTo>
                        <a:pt x="11581" y="13782"/>
                        <a:pt x="11794" y="13812"/>
                        <a:pt x="12009" y="13823"/>
                      </a:cubicBezTo>
                      <a:cubicBezTo>
                        <a:pt x="12029" y="13823"/>
                        <a:pt x="12048" y="13824"/>
                        <a:pt x="12067" y="13824"/>
                      </a:cubicBezTo>
                      <a:cubicBezTo>
                        <a:pt x="12191" y="13824"/>
                        <a:pt x="12314" y="13807"/>
                        <a:pt x="12435" y="13771"/>
                      </a:cubicBezTo>
                      <a:cubicBezTo>
                        <a:pt x="12657" y="13706"/>
                        <a:pt x="12835" y="13577"/>
                        <a:pt x="12979" y="13401"/>
                      </a:cubicBezTo>
                      <a:cubicBezTo>
                        <a:pt x="13122" y="13226"/>
                        <a:pt x="13216" y="13025"/>
                        <a:pt x="13287" y="12812"/>
                      </a:cubicBezTo>
                      <a:cubicBezTo>
                        <a:pt x="13298" y="12775"/>
                        <a:pt x="13313" y="12738"/>
                        <a:pt x="13327" y="12699"/>
                      </a:cubicBezTo>
                      <a:cubicBezTo>
                        <a:pt x="13334" y="12699"/>
                        <a:pt x="13341" y="12698"/>
                        <a:pt x="13348" y="12698"/>
                      </a:cubicBezTo>
                      <a:cubicBezTo>
                        <a:pt x="13471" y="12698"/>
                        <a:pt x="13587" y="12715"/>
                        <a:pt x="13704" y="12739"/>
                      </a:cubicBezTo>
                      <a:cubicBezTo>
                        <a:pt x="14191" y="12833"/>
                        <a:pt x="14620" y="13053"/>
                        <a:pt x="14995" y="13374"/>
                      </a:cubicBezTo>
                      <a:cubicBezTo>
                        <a:pt x="15359" y="13684"/>
                        <a:pt x="15642" y="14058"/>
                        <a:pt x="15862" y="14480"/>
                      </a:cubicBezTo>
                      <a:cubicBezTo>
                        <a:pt x="16098" y="14934"/>
                        <a:pt x="16248" y="15415"/>
                        <a:pt x="16329" y="15920"/>
                      </a:cubicBezTo>
                      <a:cubicBezTo>
                        <a:pt x="16383" y="16266"/>
                        <a:pt x="16403" y="16614"/>
                        <a:pt x="16386" y="16963"/>
                      </a:cubicBezTo>
                      <a:cubicBezTo>
                        <a:pt x="16380" y="17098"/>
                        <a:pt x="16356" y="17235"/>
                        <a:pt x="16337" y="17369"/>
                      </a:cubicBezTo>
                      <a:cubicBezTo>
                        <a:pt x="16299" y="17632"/>
                        <a:pt x="16257" y="17896"/>
                        <a:pt x="16217" y="18159"/>
                      </a:cubicBezTo>
                      <a:cubicBezTo>
                        <a:pt x="16177" y="18421"/>
                        <a:pt x="16136" y="18684"/>
                        <a:pt x="16096" y="18948"/>
                      </a:cubicBezTo>
                      <a:cubicBezTo>
                        <a:pt x="16057" y="19203"/>
                        <a:pt x="16018" y="19459"/>
                        <a:pt x="15980" y="19715"/>
                      </a:cubicBezTo>
                      <a:cubicBezTo>
                        <a:pt x="15940" y="19976"/>
                        <a:pt x="15901" y="20234"/>
                        <a:pt x="15862" y="20494"/>
                      </a:cubicBezTo>
                      <a:cubicBezTo>
                        <a:pt x="15821" y="20761"/>
                        <a:pt x="15780" y="21027"/>
                        <a:pt x="15739" y="21294"/>
                      </a:cubicBezTo>
                      <a:cubicBezTo>
                        <a:pt x="15693" y="21598"/>
                        <a:pt x="15646" y="21904"/>
                        <a:pt x="15600" y="22209"/>
                      </a:cubicBezTo>
                      <a:cubicBezTo>
                        <a:pt x="15561" y="22465"/>
                        <a:pt x="15521" y="22721"/>
                        <a:pt x="15483" y="22977"/>
                      </a:cubicBezTo>
                      <a:cubicBezTo>
                        <a:pt x="15442" y="23244"/>
                        <a:pt x="15402" y="23509"/>
                        <a:pt x="15361" y="23776"/>
                      </a:cubicBezTo>
                      <a:cubicBezTo>
                        <a:pt x="15321" y="24031"/>
                        <a:pt x="15283" y="24288"/>
                        <a:pt x="15244" y="24543"/>
                      </a:cubicBezTo>
                      <a:cubicBezTo>
                        <a:pt x="15205" y="24806"/>
                        <a:pt x="15164" y="25069"/>
                        <a:pt x="15124" y="25333"/>
                      </a:cubicBezTo>
                      <a:cubicBezTo>
                        <a:pt x="15083" y="25587"/>
                        <a:pt x="15046" y="25844"/>
                        <a:pt x="15007" y="26100"/>
                      </a:cubicBezTo>
                      <a:cubicBezTo>
                        <a:pt x="14997" y="26156"/>
                        <a:pt x="14987" y="26213"/>
                        <a:pt x="14982" y="26270"/>
                      </a:cubicBezTo>
                      <a:cubicBezTo>
                        <a:pt x="14979" y="26315"/>
                        <a:pt x="14958" y="26342"/>
                        <a:pt x="14918" y="26361"/>
                      </a:cubicBezTo>
                      <a:cubicBezTo>
                        <a:pt x="14801" y="26417"/>
                        <a:pt x="14687" y="26478"/>
                        <a:pt x="14569" y="26531"/>
                      </a:cubicBezTo>
                      <a:cubicBezTo>
                        <a:pt x="14092" y="26745"/>
                        <a:pt x="13594" y="26895"/>
                        <a:pt x="13082" y="26999"/>
                      </a:cubicBezTo>
                      <a:cubicBezTo>
                        <a:pt x="12570" y="27104"/>
                        <a:pt x="12054" y="27153"/>
                        <a:pt x="11534" y="27153"/>
                      </a:cubicBezTo>
                      <a:cubicBezTo>
                        <a:pt x="11429" y="27153"/>
                        <a:pt x="11323" y="27151"/>
                        <a:pt x="11217" y="27147"/>
                      </a:cubicBezTo>
                      <a:cubicBezTo>
                        <a:pt x="10629" y="27125"/>
                        <a:pt x="10052" y="27043"/>
                        <a:pt x="9480" y="26901"/>
                      </a:cubicBezTo>
                      <a:cubicBezTo>
                        <a:pt x="9330" y="26864"/>
                        <a:pt x="9181" y="26821"/>
                        <a:pt x="9032" y="26781"/>
                      </a:cubicBezTo>
                      <a:cubicBezTo>
                        <a:pt x="8949" y="26760"/>
                        <a:pt x="8876" y="26717"/>
                        <a:pt x="8800" y="26663"/>
                      </a:cubicBezTo>
                      <a:cubicBezTo>
                        <a:pt x="8835" y="26638"/>
                        <a:pt x="8863" y="26617"/>
                        <a:pt x="8892" y="26595"/>
                      </a:cubicBezTo>
                      <a:cubicBezTo>
                        <a:pt x="9005" y="26505"/>
                        <a:pt x="9118" y="26418"/>
                        <a:pt x="9227" y="26324"/>
                      </a:cubicBezTo>
                      <a:cubicBezTo>
                        <a:pt x="9312" y="26252"/>
                        <a:pt x="9385" y="26166"/>
                        <a:pt x="9446" y="26072"/>
                      </a:cubicBezTo>
                      <a:cubicBezTo>
                        <a:pt x="9488" y="26007"/>
                        <a:pt x="9521" y="25941"/>
                        <a:pt x="9536" y="25865"/>
                      </a:cubicBezTo>
                      <a:cubicBezTo>
                        <a:pt x="9543" y="25833"/>
                        <a:pt x="9549" y="25801"/>
                        <a:pt x="9549" y="25769"/>
                      </a:cubicBezTo>
                      <a:cubicBezTo>
                        <a:pt x="9550" y="25642"/>
                        <a:pt x="9480" y="25548"/>
                        <a:pt x="9360" y="25510"/>
                      </a:cubicBezTo>
                      <a:cubicBezTo>
                        <a:pt x="9307" y="25494"/>
                        <a:pt x="9253" y="25488"/>
                        <a:pt x="9199" y="25488"/>
                      </a:cubicBezTo>
                      <a:cubicBezTo>
                        <a:pt x="9163" y="25488"/>
                        <a:pt x="9128" y="25491"/>
                        <a:pt x="9093" y="25495"/>
                      </a:cubicBezTo>
                      <a:cubicBezTo>
                        <a:pt x="8907" y="25519"/>
                        <a:pt x="8727" y="25567"/>
                        <a:pt x="8550" y="25629"/>
                      </a:cubicBezTo>
                      <a:cubicBezTo>
                        <a:pt x="8394" y="25683"/>
                        <a:pt x="8240" y="25744"/>
                        <a:pt x="8086" y="25802"/>
                      </a:cubicBezTo>
                      <a:cubicBezTo>
                        <a:pt x="8052" y="25815"/>
                        <a:pt x="8019" y="25828"/>
                        <a:pt x="7981" y="25842"/>
                      </a:cubicBezTo>
                      <a:cubicBezTo>
                        <a:pt x="7876" y="25760"/>
                        <a:pt x="7776" y="25674"/>
                        <a:pt x="7673" y="25589"/>
                      </a:cubicBezTo>
                      <a:cubicBezTo>
                        <a:pt x="7646" y="25566"/>
                        <a:pt x="7644" y="25533"/>
                        <a:pt x="7637" y="25502"/>
                      </a:cubicBezTo>
                      <a:cubicBezTo>
                        <a:pt x="7614" y="25385"/>
                        <a:pt x="7591" y="25269"/>
                        <a:pt x="7568" y="25153"/>
                      </a:cubicBezTo>
                      <a:cubicBezTo>
                        <a:pt x="7463" y="24627"/>
                        <a:pt x="7359" y="24102"/>
                        <a:pt x="7254" y="23578"/>
                      </a:cubicBezTo>
                      <a:cubicBezTo>
                        <a:pt x="7156" y="23091"/>
                        <a:pt x="7060" y="22604"/>
                        <a:pt x="6963" y="22118"/>
                      </a:cubicBezTo>
                      <a:cubicBezTo>
                        <a:pt x="6858" y="21597"/>
                        <a:pt x="6754" y="21075"/>
                        <a:pt x="6651" y="20554"/>
                      </a:cubicBezTo>
                      <a:cubicBezTo>
                        <a:pt x="6538" y="19991"/>
                        <a:pt x="6426" y="19426"/>
                        <a:pt x="6313" y="18863"/>
                      </a:cubicBezTo>
                      <a:cubicBezTo>
                        <a:pt x="6296" y="18775"/>
                        <a:pt x="6278" y="18687"/>
                        <a:pt x="6260" y="18592"/>
                      </a:cubicBezTo>
                      <a:cubicBezTo>
                        <a:pt x="6285" y="18568"/>
                        <a:pt x="6309" y="18544"/>
                        <a:pt x="6335" y="18519"/>
                      </a:cubicBezTo>
                      <a:cubicBezTo>
                        <a:pt x="7059" y="17856"/>
                        <a:pt x="7791" y="17203"/>
                        <a:pt x="8530" y="16556"/>
                      </a:cubicBezTo>
                      <a:cubicBezTo>
                        <a:pt x="8723" y="16388"/>
                        <a:pt x="8915" y="16221"/>
                        <a:pt x="9108" y="16053"/>
                      </a:cubicBezTo>
                      <a:cubicBezTo>
                        <a:pt x="9130" y="16035"/>
                        <a:pt x="9153" y="16015"/>
                        <a:pt x="9171" y="15994"/>
                      </a:cubicBezTo>
                      <a:cubicBezTo>
                        <a:pt x="9210" y="15946"/>
                        <a:pt x="9206" y="15881"/>
                        <a:pt x="9165" y="15838"/>
                      </a:cubicBezTo>
                      <a:cubicBezTo>
                        <a:pt x="9140" y="15812"/>
                        <a:pt x="9111" y="15799"/>
                        <a:pt x="9080" y="15799"/>
                      </a:cubicBezTo>
                      <a:cubicBezTo>
                        <a:pt x="9059" y="15799"/>
                        <a:pt x="9038" y="15805"/>
                        <a:pt x="9017" y="15817"/>
                      </a:cubicBezTo>
                      <a:cubicBezTo>
                        <a:pt x="8999" y="15828"/>
                        <a:pt x="8982" y="15843"/>
                        <a:pt x="8966" y="15856"/>
                      </a:cubicBezTo>
                      <a:cubicBezTo>
                        <a:pt x="7712" y="16947"/>
                        <a:pt x="6466" y="18046"/>
                        <a:pt x="5263" y="19191"/>
                      </a:cubicBezTo>
                      <a:cubicBezTo>
                        <a:pt x="4772" y="19657"/>
                        <a:pt x="4288" y="20128"/>
                        <a:pt x="3833" y="20629"/>
                      </a:cubicBezTo>
                      <a:cubicBezTo>
                        <a:pt x="3625" y="20859"/>
                        <a:pt x="3421" y="21091"/>
                        <a:pt x="3218" y="21325"/>
                      </a:cubicBezTo>
                      <a:cubicBezTo>
                        <a:pt x="3147" y="21404"/>
                        <a:pt x="3087" y="21494"/>
                        <a:pt x="3017" y="21582"/>
                      </a:cubicBezTo>
                      <a:cubicBezTo>
                        <a:pt x="2992" y="21563"/>
                        <a:pt x="2971" y="21545"/>
                        <a:pt x="2950" y="21526"/>
                      </a:cubicBezTo>
                      <a:cubicBezTo>
                        <a:pt x="2806" y="21396"/>
                        <a:pt x="2662" y="21265"/>
                        <a:pt x="2518" y="21135"/>
                      </a:cubicBezTo>
                      <a:cubicBezTo>
                        <a:pt x="2498" y="21116"/>
                        <a:pt x="2476" y="21096"/>
                        <a:pt x="2452" y="21080"/>
                      </a:cubicBezTo>
                      <a:cubicBezTo>
                        <a:pt x="2441" y="21072"/>
                        <a:pt x="2429" y="21068"/>
                        <a:pt x="2418" y="21068"/>
                      </a:cubicBezTo>
                      <a:cubicBezTo>
                        <a:pt x="2406" y="21068"/>
                        <a:pt x="2394" y="21073"/>
                        <a:pt x="2384" y="21083"/>
                      </a:cubicBezTo>
                      <a:cubicBezTo>
                        <a:pt x="2361" y="21101"/>
                        <a:pt x="2354" y="21137"/>
                        <a:pt x="2370" y="21160"/>
                      </a:cubicBezTo>
                      <a:cubicBezTo>
                        <a:pt x="2387" y="21183"/>
                        <a:pt x="2409" y="21202"/>
                        <a:pt x="2430" y="21222"/>
                      </a:cubicBezTo>
                      <a:cubicBezTo>
                        <a:pt x="2610" y="21386"/>
                        <a:pt x="2792" y="21550"/>
                        <a:pt x="2974" y="21714"/>
                      </a:cubicBezTo>
                      <a:cubicBezTo>
                        <a:pt x="3000" y="21738"/>
                        <a:pt x="3027" y="21763"/>
                        <a:pt x="3049" y="21791"/>
                      </a:cubicBezTo>
                      <a:cubicBezTo>
                        <a:pt x="3169" y="21951"/>
                        <a:pt x="3308" y="22090"/>
                        <a:pt x="3449" y="22229"/>
                      </a:cubicBezTo>
                      <a:cubicBezTo>
                        <a:pt x="3906" y="22677"/>
                        <a:pt x="4386" y="23101"/>
                        <a:pt x="4868" y="23523"/>
                      </a:cubicBezTo>
                      <a:cubicBezTo>
                        <a:pt x="5773" y="24318"/>
                        <a:pt x="6695" y="25094"/>
                        <a:pt x="7621" y="25864"/>
                      </a:cubicBezTo>
                      <a:cubicBezTo>
                        <a:pt x="7653" y="25890"/>
                        <a:pt x="7685" y="25920"/>
                        <a:pt x="7727" y="25955"/>
                      </a:cubicBezTo>
                      <a:cubicBezTo>
                        <a:pt x="7542" y="26254"/>
                        <a:pt x="7381" y="26554"/>
                        <a:pt x="7245" y="26863"/>
                      </a:cubicBezTo>
                      <a:cubicBezTo>
                        <a:pt x="7113" y="27178"/>
                        <a:pt x="7009" y="27501"/>
                        <a:pt x="6943" y="27849"/>
                      </a:cubicBezTo>
                      <a:cubicBezTo>
                        <a:pt x="6901" y="27820"/>
                        <a:pt x="6871" y="27801"/>
                        <a:pt x="6844" y="27780"/>
                      </a:cubicBezTo>
                      <a:cubicBezTo>
                        <a:pt x="6028" y="27185"/>
                        <a:pt x="5210" y="26591"/>
                        <a:pt x="4396" y="25994"/>
                      </a:cubicBezTo>
                      <a:cubicBezTo>
                        <a:pt x="3719" y="25499"/>
                        <a:pt x="3052" y="24993"/>
                        <a:pt x="2402" y="24463"/>
                      </a:cubicBezTo>
                      <a:cubicBezTo>
                        <a:pt x="1974" y="24113"/>
                        <a:pt x="1550" y="23756"/>
                        <a:pt x="1150" y="23373"/>
                      </a:cubicBezTo>
                      <a:cubicBezTo>
                        <a:pt x="965" y="23196"/>
                        <a:pt x="794" y="23007"/>
                        <a:pt x="645" y="22799"/>
                      </a:cubicBezTo>
                      <a:cubicBezTo>
                        <a:pt x="505" y="22605"/>
                        <a:pt x="390" y="22399"/>
                        <a:pt x="321" y="22169"/>
                      </a:cubicBezTo>
                      <a:cubicBezTo>
                        <a:pt x="249" y="21928"/>
                        <a:pt x="243" y="21682"/>
                        <a:pt x="285" y="21433"/>
                      </a:cubicBezTo>
                      <a:cubicBezTo>
                        <a:pt x="339" y="21110"/>
                        <a:pt x="465" y="20813"/>
                        <a:pt x="625" y="20530"/>
                      </a:cubicBezTo>
                      <a:cubicBezTo>
                        <a:pt x="746" y="20316"/>
                        <a:pt x="886" y="20116"/>
                        <a:pt x="1032" y="19920"/>
                      </a:cubicBezTo>
                      <a:cubicBezTo>
                        <a:pt x="1466" y="19336"/>
                        <a:pt x="1932" y="18780"/>
                        <a:pt x="2416" y="18238"/>
                      </a:cubicBezTo>
                      <a:cubicBezTo>
                        <a:pt x="3119" y="17456"/>
                        <a:pt x="3838" y="16692"/>
                        <a:pt x="4572" y="15941"/>
                      </a:cubicBezTo>
                      <a:cubicBezTo>
                        <a:pt x="5023" y="15480"/>
                        <a:pt x="5474" y="15023"/>
                        <a:pt x="5928" y="14566"/>
                      </a:cubicBezTo>
                      <a:cubicBezTo>
                        <a:pt x="6225" y="14268"/>
                        <a:pt x="6528" y="13975"/>
                        <a:pt x="6825" y="13678"/>
                      </a:cubicBezTo>
                      <a:cubicBezTo>
                        <a:pt x="7111" y="13395"/>
                        <a:pt x="7431" y="13160"/>
                        <a:pt x="7801" y="12999"/>
                      </a:cubicBezTo>
                      <a:cubicBezTo>
                        <a:pt x="8124" y="12859"/>
                        <a:pt x="8460" y="12768"/>
                        <a:pt x="8807" y="12727"/>
                      </a:cubicBezTo>
                      <a:cubicBezTo>
                        <a:pt x="8972" y="12708"/>
                        <a:pt x="9138" y="12700"/>
                        <a:pt x="9302" y="12686"/>
                      </a:cubicBezTo>
                      <a:cubicBezTo>
                        <a:pt x="9310" y="12686"/>
                        <a:pt x="9318" y="12685"/>
                        <a:pt x="9325" y="12685"/>
                      </a:cubicBezTo>
                      <a:close/>
                      <a:moveTo>
                        <a:pt x="10340" y="28861"/>
                      </a:moveTo>
                      <a:lnTo>
                        <a:pt x="10347" y="28869"/>
                      </a:lnTo>
                      <a:cubicBezTo>
                        <a:pt x="10345" y="28870"/>
                        <a:pt x="10342" y="28872"/>
                        <a:pt x="10340" y="28875"/>
                      </a:cubicBezTo>
                      <a:lnTo>
                        <a:pt x="10332" y="28871"/>
                      </a:lnTo>
                      <a:cubicBezTo>
                        <a:pt x="10335" y="28867"/>
                        <a:pt x="10337" y="28865"/>
                        <a:pt x="10340" y="28861"/>
                      </a:cubicBezTo>
                      <a:close/>
                      <a:moveTo>
                        <a:pt x="8532" y="29288"/>
                      </a:moveTo>
                      <a:cubicBezTo>
                        <a:pt x="8529" y="29293"/>
                        <a:pt x="8528" y="29297"/>
                        <a:pt x="8527" y="29302"/>
                      </a:cubicBezTo>
                      <a:cubicBezTo>
                        <a:pt x="8524" y="29298"/>
                        <a:pt x="8521" y="29293"/>
                        <a:pt x="8518" y="29289"/>
                      </a:cubicBezTo>
                      <a:lnTo>
                        <a:pt x="8518" y="29289"/>
                      </a:lnTo>
                      <a:cubicBezTo>
                        <a:pt x="8523" y="29288"/>
                        <a:pt x="8528" y="29288"/>
                        <a:pt x="8532" y="29288"/>
                      </a:cubicBezTo>
                      <a:close/>
                      <a:moveTo>
                        <a:pt x="9202" y="25727"/>
                      </a:moveTo>
                      <a:cubicBezTo>
                        <a:pt x="9236" y="25727"/>
                        <a:pt x="9258" y="25737"/>
                        <a:pt x="9307" y="25760"/>
                      </a:cubicBezTo>
                      <a:cubicBezTo>
                        <a:pt x="9314" y="25823"/>
                        <a:pt x="9284" y="25876"/>
                        <a:pt x="9252" y="25927"/>
                      </a:cubicBezTo>
                      <a:cubicBezTo>
                        <a:pt x="9196" y="26018"/>
                        <a:pt x="9124" y="26091"/>
                        <a:pt x="9047" y="26162"/>
                      </a:cubicBezTo>
                      <a:cubicBezTo>
                        <a:pt x="8895" y="26301"/>
                        <a:pt x="8729" y="26420"/>
                        <a:pt x="8554" y="26527"/>
                      </a:cubicBezTo>
                      <a:cubicBezTo>
                        <a:pt x="8532" y="26540"/>
                        <a:pt x="8510" y="26551"/>
                        <a:pt x="8489" y="26567"/>
                      </a:cubicBezTo>
                      <a:cubicBezTo>
                        <a:pt x="8415" y="26622"/>
                        <a:pt x="8414" y="26714"/>
                        <a:pt x="8487" y="26767"/>
                      </a:cubicBezTo>
                      <a:cubicBezTo>
                        <a:pt x="8510" y="26784"/>
                        <a:pt x="8535" y="26797"/>
                        <a:pt x="8561" y="26810"/>
                      </a:cubicBezTo>
                      <a:cubicBezTo>
                        <a:pt x="9048" y="27081"/>
                        <a:pt x="9533" y="27354"/>
                        <a:pt x="10005" y="27650"/>
                      </a:cubicBezTo>
                      <a:cubicBezTo>
                        <a:pt x="10157" y="27744"/>
                        <a:pt x="10305" y="27847"/>
                        <a:pt x="10455" y="27946"/>
                      </a:cubicBezTo>
                      <a:cubicBezTo>
                        <a:pt x="10479" y="27962"/>
                        <a:pt x="10499" y="27980"/>
                        <a:pt x="10541" y="28013"/>
                      </a:cubicBezTo>
                      <a:cubicBezTo>
                        <a:pt x="10496" y="28008"/>
                        <a:pt x="10476" y="28008"/>
                        <a:pt x="10458" y="28003"/>
                      </a:cubicBezTo>
                      <a:cubicBezTo>
                        <a:pt x="10172" y="27931"/>
                        <a:pt x="9892" y="27841"/>
                        <a:pt x="9615" y="27742"/>
                      </a:cubicBezTo>
                      <a:cubicBezTo>
                        <a:pt x="9384" y="27660"/>
                        <a:pt x="9155" y="27574"/>
                        <a:pt x="8928" y="27490"/>
                      </a:cubicBezTo>
                      <a:cubicBezTo>
                        <a:pt x="8904" y="27481"/>
                        <a:pt x="8881" y="27470"/>
                        <a:pt x="8857" y="27464"/>
                      </a:cubicBezTo>
                      <a:cubicBezTo>
                        <a:pt x="8845" y="27461"/>
                        <a:pt x="8834" y="27459"/>
                        <a:pt x="8823" y="27459"/>
                      </a:cubicBezTo>
                      <a:cubicBezTo>
                        <a:pt x="8780" y="27459"/>
                        <a:pt x="8739" y="27482"/>
                        <a:pt x="8718" y="27518"/>
                      </a:cubicBezTo>
                      <a:cubicBezTo>
                        <a:pt x="8692" y="27564"/>
                        <a:pt x="8702" y="27630"/>
                        <a:pt x="8743" y="27666"/>
                      </a:cubicBezTo>
                      <a:cubicBezTo>
                        <a:pt x="8766" y="27688"/>
                        <a:pt x="8794" y="27706"/>
                        <a:pt x="8821" y="27724"/>
                      </a:cubicBezTo>
                      <a:cubicBezTo>
                        <a:pt x="9232" y="28013"/>
                        <a:pt x="9643" y="28303"/>
                        <a:pt x="10041" y="28612"/>
                      </a:cubicBezTo>
                      <a:cubicBezTo>
                        <a:pt x="10120" y="28673"/>
                        <a:pt x="10198" y="28738"/>
                        <a:pt x="10277" y="28800"/>
                      </a:cubicBezTo>
                      <a:cubicBezTo>
                        <a:pt x="10293" y="28814"/>
                        <a:pt x="10304" y="28831"/>
                        <a:pt x="10318" y="28847"/>
                      </a:cubicBezTo>
                      <a:cubicBezTo>
                        <a:pt x="10309" y="28854"/>
                        <a:pt x="10300" y="28856"/>
                        <a:pt x="10293" y="28856"/>
                      </a:cubicBezTo>
                      <a:cubicBezTo>
                        <a:pt x="10278" y="28856"/>
                        <a:pt x="10267" y="28847"/>
                        <a:pt x="10255" y="28840"/>
                      </a:cubicBezTo>
                      <a:cubicBezTo>
                        <a:pt x="10059" y="28735"/>
                        <a:pt x="9860" y="28635"/>
                        <a:pt x="9668" y="28523"/>
                      </a:cubicBezTo>
                      <a:cubicBezTo>
                        <a:pt x="9366" y="28349"/>
                        <a:pt x="9068" y="28167"/>
                        <a:pt x="8769" y="27988"/>
                      </a:cubicBezTo>
                      <a:cubicBezTo>
                        <a:pt x="8745" y="27973"/>
                        <a:pt x="8720" y="27957"/>
                        <a:pt x="8695" y="27945"/>
                      </a:cubicBezTo>
                      <a:cubicBezTo>
                        <a:pt x="8677" y="27938"/>
                        <a:pt x="8660" y="27934"/>
                        <a:pt x="8644" y="27934"/>
                      </a:cubicBezTo>
                      <a:cubicBezTo>
                        <a:pt x="8612" y="27934"/>
                        <a:pt x="8582" y="27948"/>
                        <a:pt x="8558" y="27974"/>
                      </a:cubicBezTo>
                      <a:cubicBezTo>
                        <a:pt x="8523" y="28014"/>
                        <a:pt x="8518" y="28078"/>
                        <a:pt x="8551" y="28125"/>
                      </a:cubicBezTo>
                      <a:cubicBezTo>
                        <a:pt x="8568" y="28148"/>
                        <a:pt x="8589" y="28168"/>
                        <a:pt x="8609" y="28189"/>
                      </a:cubicBezTo>
                      <a:cubicBezTo>
                        <a:pt x="8868" y="28459"/>
                        <a:pt x="9123" y="28732"/>
                        <a:pt x="9362" y="29019"/>
                      </a:cubicBezTo>
                      <a:cubicBezTo>
                        <a:pt x="9428" y="29098"/>
                        <a:pt x="9490" y="29182"/>
                        <a:pt x="9555" y="29264"/>
                      </a:cubicBezTo>
                      <a:cubicBezTo>
                        <a:pt x="9561" y="29271"/>
                        <a:pt x="9570" y="29277"/>
                        <a:pt x="9575" y="29285"/>
                      </a:cubicBezTo>
                      <a:cubicBezTo>
                        <a:pt x="9577" y="29288"/>
                        <a:pt x="9574" y="29296"/>
                        <a:pt x="9572" y="29302"/>
                      </a:cubicBezTo>
                      <a:cubicBezTo>
                        <a:pt x="9566" y="29298"/>
                        <a:pt x="9559" y="29295"/>
                        <a:pt x="9552" y="29291"/>
                      </a:cubicBezTo>
                      <a:cubicBezTo>
                        <a:pt x="9540" y="29290"/>
                        <a:pt x="9528" y="29292"/>
                        <a:pt x="9524" y="29286"/>
                      </a:cubicBezTo>
                      <a:cubicBezTo>
                        <a:pt x="9131" y="28996"/>
                        <a:pt x="8746" y="28698"/>
                        <a:pt x="8379" y="28377"/>
                      </a:cubicBezTo>
                      <a:cubicBezTo>
                        <a:pt x="8360" y="28360"/>
                        <a:pt x="8342" y="28343"/>
                        <a:pt x="8322" y="28328"/>
                      </a:cubicBezTo>
                      <a:cubicBezTo>
                        <a:pt x="8300" y="28314"/>
                        <a:pt x="8275" y="28307"/>
                        <a:pt x="8250" y="28307"/>
                      </a:cubicBezTo>
                      <a:cubicBezTo>
                        <a:pt x="8221" y="28307"/>
                        <a:pt x="8193" y="28317"/>
                        <a:pt x="8171" y="28336"/>
                      </a:cubicBezTo>
                      <a:cubicBezTo>
                        <a:pt x="8132" y="28370"/>
                        <a:pt x="8120" y="28422"/>
                        <a:pt x="8140" y="28473"/>
                      </a:cubicBezTo>
                      <a:cubicBezTo>
                        <a:pt x="8150" y="28501"/>
                        <a:pt x="8166" y="28524"/>
                        <a:pt x="8179" y="28550"/>
                      </a:cubicBezTo>
                      <a:cubicBezTo>
                        <a:pt x="8283" y="28758"/>
                        <a:pt x="8387" y="28966"/>
                        <a:pt x="8489" y="29175"/>
                      </a:cubicBezTo>
                      <a:cubicBezTo>
                        <a:pt x="8505" y="29207"/>
                        <a:pt x="8517" y="29242"/>
                        <a:pt x="8529" y="29276"/>
                      </a:cubicBezTo>
                      <a:cubicBezTo>
                        <a:pt x="8530" y="29278"/>
                        <a:pt x="8521" y="29283"/>
                        <a:pt x="8518" y="29288"/>
                      </a:cubicBezTo>
                      <a:lnTo>
                        <a:pt x="8518" y="29288"/>
                      </a:lnTo>
                      <a:cubicBezTo>
                        <a:pt x="8517" y="29288"/>
                        <a:pt x="8517" y="29287"/>
                        <a:pt x="8517" y="29287"/>
                      </a:cubicBezTo>
                      <a:cubicBezTo>
                        <a:pt x="8503" y="29277"/>
                        <a:pt x="8486" y="29268"/>
                        <a:pt x="8474" y="29257"/>
                      </a:cubicBezTo>
                      <a:cubicBezTo>
                        <a:pt x="8260" y="29040"/>
                        <a:pt x="8060" y="28809"/>
                        <a:pt x="7866" y="28573"/>
                      </a:cubicBezTo>
                      <a:cubicBezTo>
                        <a:pt x="7788" y="28477"/>
                        <a:pt x="7699" y="28395"/>
                        <a:pt x="7598" y="28324"/>
                      </a:cubicBezTo>
                      <a:cubicBezTo>
                        <a:pt x="7473" y="28239"/>
                        <a:pt x="7353" y="28150"/>
                        <a:pt x="7230" y="28061"/>
                      </a:cubicBezTo>
                      <a:cubicBezTo>
                        <a:pt x="7209" y="28047"/>
                        <a:pt x="7190" y="28031"/>
                        <a:pt x="7170" y="28015"/>
                      </a:cubicBezTo>
                      <a:cubicBezTo>
                        <a:pt x="7175" y="27896"/>
                        <a:pt x="7205" y="27785"/>
                        <a:pt x="7232" y="27674"/>
                      </a:cubicBezTo>
                      <a:cubicBezTo>
                        <a:pt x="7344" y="27225"/>
                        <a:pt x="7526" y="26804"/>
                        <a:pt x="7749" y="26399"/>
                      </a:cubicBezTo>
                      <a:cubicBezTo>
                        <a:pt x="7800" y="26305"/>
                        <a:pt x="7857" y="26213"/>
                        <a:pt x="7913" y="26114"/>
                      </a:cubicBezTo>
                      <a:cubicBezTo>
                        <a:pt x="7981" y="26114"/>
                        <a:pt x="8042" y="26085"/>
                        <a:pt x="8104" y="26059"/>
                      </a:cubicBezTo>
                      <a:cubicBezTo>
                        <a:pt x="8363" y="25950"/>
                        <a:pt x="8625" y="25847"/>
                        <a:pt x="8897" y="25780"/>
                      </a:cubicBezTo>
                      <a:cubicBezTo>
                        <a:pt x="8980" y="25758"/>
                        <a:pt x="9066" y="25746"/>
                        <a:pt x="9150" y="25732"/>
                      </a:cubicBezTo>
                      <a:cubicBezTo>
                        <a:pt x="9171" y="25729"/>
                        <a:pt x="9188" y="25727"/>
                        <a:pt x="9202" y="25727"/>
                      </a:cubicBezTo>
                      <a:close/>
                      <a:moveTo>
                        <a:pt x="10228" y="1"/>
                      </a:moveTo>
                      <a:cubicBezTo>
                        <a:pt x="9206" y="72"/>
                        <a:pt x="8350" y="493"/>
                        <a:pt x="7641" y="1226"/>
                      </a:cubicBezTo>
                      <a:cubicBezTo>
                        <a:pt x="7589" y="1280"/>
                        <a:pt x="7539" y="1337"/>
                        <a:pt x="7487" y="1393"/>
                      </a:cubicBezTo>
                      <a:cubicBezTo>
                        <a:pt x="7472" y="1408"/>
                        <a:pt x="7457" y="1421"/>
                        <a:pt x="7439" y="1439"/>
                      </a:cubicBezTo>
                      <a:cubicBezTo>
                        <a:pt x="7417" y="1422"/>
                        <a:pt x="7396" y="1408"/>
                        <a:pt x="7378" y="1393"/>
                      </a:cubicBezTo>
                      <a:cubicBezTo>
                        <a:pt x="7174" y="1233"/>
                        <a:pt x="6970" y="1072"/>
                        <a:pt x="6768" y="911"/>
                      </a:cubicBezTo>
                      <a:cubicBezTo>
                        <a:pt x="6744" y="894"/>
                        <a:pt x="6723" y="875"/>
                        <a:pt x="6698" y="860"/>
                      </a:cubicBezTo>
                      <a:cubicBezTo>
                        <a:pt x="6676" y="846"/>
                        <a:pt x="6654" y="839"/>
                        <a:pt x="6632" y="839"/>
                      </a:cubicBezTo>
                      <a:cubicBezTo>
                        <a:pt x="6610" y="839"/>
                        <a:pt x="6587" y="846"/>
                        <a:pt x="6566" y="859"/>
                      </a:cubicBezTo>
                      <a:cubicBezTo>
                        <a:pt x="6521" y="888"/>
                        <a:pt x="6502" y="936"/>
                        <a:pt x="6517" y="991"/>
                      </a:cubicBezTo>
                      <a:cubicBezTo>
                        <a:pt x="6526" y="1019"/>
                        <a:pt x="6539" y="1044"/>
                        <a:pt x="6553" y="1069"/>
                      </a:cubicBezTo>
                      <a:cubicBezTo>
                        <a:pt x="6675" y="1298"/>
                        <a:pt x="6799" y="1525"/>
                        <a:pt x="6920" y="1753"/>
                      </a:cubicBezTo>
                      <a:cubicBezTo>
                        <a:pt x="6937" y="1784"/>
                        <a:pt x="6950" y="1817"/>
                        <a:pt x="6970" y="1855"/>
                      </a:cubicBezTo>
                      <a:cubicBezTo>
                        <a:pt x="6826" y="1885"/>
                        <a:pt x="6689" y="1915"/>
                        <a:pt x="6553" y="1945"/>
                      </a:cubicBezTo>
                      <a:cubicBezTo>
                        <a:pt x="6512" y="1953"/>
                        <a:pt x="6468" y="1960"/>
                        <a:pt x="6427" y="1972"/>
                      </a:cubicBezTo>
                      <a:cubicBezTo>
                        <a:pt x="6363" y="1990"/>
                        <a:pt x="6333" y="2037"/>
                        <a:pt x="6338" y="2101"/>
                      </a:cubicBezTo>
                      <a:cubicBezTo>
                        <a:pt x="6342" y="2148"/>
                        <a:pt x="6365" y="2183"/>
                        <a:pt x="6410" y="2200"/>
                      </a:cubicBezTo>
                      <a:cubicBezTo>
                        <a:pt x="6439" y="2212"/>
                        <a:pt x="6471" y="2217"/>
                        <a:pt x="6503" y="2224"/>
                      </a:cubicBezTo>
                      <a:cubicBezTo>
                        <a:pt x="6612" y="2249"/>
                        <a:pt x="6720" y="2273"/>
                        <a:pt x="6829" y="2297"/>
                      </a:cubicBezTo>
                      <a:cubicBezTo>
                        <a:pt x="6831" y="2299"/>
                        <a:pt x="6833" y="2302"/>
                        <a:pt x="6840" y="2309"/>
                      </a:cubicBezTo>
                      <a:cubicBezTo>
                        <a:pt x="6830" y="2333"/>
                        <a:pt x="6820" y="2361"/>
                        <a:pt x="6810" y="2386"/>
                      </a:cubicBezTo>
                      <a:cubicBezTo>
                        <a:pt x="6719" y="2603"/>
                        <a:pt x="6662" y="2829"/>
                        <a:pt x="6625" y="3060"/>
                      </a:cubicBezTo>
                      <a:cubicBezTo>
                        <a:pt x="6549" y="3528"/>
                        <a:pt x="6550" y="3998"/>
                        <a:pt x="6595" y="4468"/>
                      </a:cubicBezTo>
                      <a:cubicBezTo>
                        <a:pt x="6662" y="5155"/>
                        <a:pt x="6819" y="5821"/>
                        <a:pt x="7024" y="6478"/>
                      </a:cubicBezTo>
                      <a:cubicBezTo>
                        <a:pt x="7043" y="6539"/>
                        <a:pt x="7062" y="6600"/>
                        <a:pt x="7083" y="6665"/>
                      </a:cubicBezTo>
                      <a:cubicBezTo>
                        <a:pt x="7068" y="6682"/>
                        <a:pt x="7055" y="6699"/>
                        <a:pt x="7040" y="6713"/>
                      </a:cubicBezTo>
                      <a:cubicBezTo>
                        <a:pt x="6860" y="6884"/>
                        <a:pt x="6753" y="7099"/>
                        <a:pt x="6709" y="7341"/>
                      </a:cubicBezTo>
                      <a:cubicBezTo>
                        <a:pt x="6626" y="7802"/>
                        <a:pt x="6729" y="8227"/>
                        <a:pt x="6983" y="8615"/>
                      </a:cubicBezTo>
                      <a:cubicBezTo>
                        <a:pt x="7160" y="8886"/>
                        <a:pt x="7393" y="9097"/>
                        <a:pt x="7691" y="9229"/>
                      </a:cubicBezTo>
                      <a:cubicBezTo>
                        <a:pt x="7853" y="9301"/>
                        <a:pt x="8019" y="9340"/>
                        <a:pt x="8188" y="9340"/>
                      </a:cubicBezTo>
                      <a:cubicBezTo>
                        <a:pt x="8281" y="9340"/>
                        <a:pt x="8374" y="9329"/>
                        <a:pt x="8469" y="9304"/>
                      </a:cubicBezTo>
                      <a:cubicBezTo>
                        <a:pt x="8602" y="9269"/>
                        <a:pt x="8723" y="9206"/>
                        <a:pt x="8837" y="9119"/>
                      </a:cubicBezTo>
                      <a:cubicBezTo>
                        <a:pt x="8853" y="9133"/>
                        <a:pt x="8869" y="9145"/>
                        <a:pt x="8882" y="9160"/>
                      </a:cubicBezTo>
                      <a:cubicBezTo>
                        <a:pt x="9125" y="9465"/>
                        <a:pt x="9398" y="9738"/>
                        <a:pt x="9710" y="9974"/>
                      </a:cubicBezTo>
                      <a:cubicBezTo>
                        <a:pt x="9715" y="9978"/>
                        <a:pt x="9719" y="9985"/>
                        <a:pt x="9729" y="9998"/>
                      </a:cubicBezTo>
                      <a:cubicBezTo>
                        <a:pt x="9606" y="10801"/>
                        <a:pt x="9481" y="11610"/>
                        <a:pt x="9356" y="12419"/>
                      </a:cubicBezTo>
                      <a:cubicBezTo>
                        <a:pt x="9355" y="12430"/>
                        <a:pt x="9346" y="12438"/>
                        <a:pt x="9337" y="12455"/>
                      </a:cubicBezTo>
                      <a:cubicBezTo>
                        <a:pt x="9315" y="12455"/>
                        <a:pt x="9292" y="12454"/>
                        <a:pt x="9269" y="12454"/>
                      </a:cubicBezTo>
                      <a:cubicBezTo>
                        <a:pt x="9257" y="12454"/>
                        <a:pt x="9245" y="12455"/>
                        <a:pt x="9233" y="12455"/>
                      </a:cubicBezTo>
                      <a:cubicBezTo>
                        <a:pt x="8675" y="12477"/>
                        <a:pt x="8135" y="12582"/>
                        <a:pt x="7627" y="12822"/>
                      </a:cubicBezTo>
                      <a:cubicBezTo>
                        <a:pt x="7322" y="12966"/>
                        <a:pt x="7045" y="13149"/>
                        <a:pt x="6801" y="13382"/>
                      </a:cubicBezTo>
                      <a:cubicBezTo>
                        <a:pt x="6590" y="13585"/>
                        <a:pt x="6380" y="13786"/>
                        <a:pt x="6174" y="13992"/>
                      </a:cubicBezTo>
                      <a:cubicBezTo>
                        <a:pt x="5611" y="14557"/>
                        <a:pt x="5046" y="15122"/>
                        <a:pt x="4489" y="15692"/>
                      </a:cubicBezTo>
                      <a:cubicBezTo>
                        <a:pt x="3675" y="16522"/>
                        <a:pt x="2878" y="17367"/>
                        <a:pt x="2107" y="18236"/>
                      </a:cubicBezTo>
                      <a:cubicBezTo>
                        <a:pt x="1647" y="18755"/>
                        <a:pt x="1205" y="19290"/>
                        <a:pt x="795" y="19849"/>
                      </a:cubicBezTo>
                      <a:cubicBezTo>
                        <a:pt x="632" y="20070"/>
                        <a:pt x="481" y="20298"/>
                        <a:pt x="354" y="20540"/>
                      </a:cubicBezTo>
                      <a:cubicBezTo>
                        <a:pt x="211" y="20812"/>
                        <a:pt x="104" y="21096"/>
                        <a:pt x="54" y="21401"/>
                      </a:cubicBezTo>
                      <a:cubicBezTo>
                        <a:pt x="45" y="21451"/>
                        <a:pt x="41" y="21501"/>
                        <a:pt x="34" y="21551"/>
                      </a:cubicBezTo>
                      <a:cubicBezTo>
                        <a:pt x="31" y="21567"/>
                        <a:pt x="25" y="21584"/>
                        <a:pt x="4" y="21584"/>
                      </a:cubicBezTo>
                      <a:cubicBezTo>
                        <a:pt x="3" y="21584"/>
                        <a:pt x="1" y="21584"/>
                        <a:pt x="0" y="21584"/>
                      </a:cubicBezTo>
                      <a:lnTo>
                        <a:pt x="0" y="21886"/>
                      </a:lnTo>
                      <a:cubicBezTo>
                        <a:pt x="37" y="21889"/>
                        <a:pt x="34" y="21918"/>
                        <a:pt x="37" y="21941"/>
                      </a:cubicBezTo>
                      <a:cubicBezTo>
                        <a:pt x="51" y="22019"/>
                        <a:pt x="60" y="22097"/>
                        <a:pt x="78" y="22174"/>
                      </a:cubicBezTo>
                      <a:cubicBezTo>
                        <a:pt x="143" y="22435"/>
                        <a:pt x="266" y="22671"/>
                        <a:pt x="416" y="22892"/>
                      </a:cubicBezTo>
                      <a:cubicBezTo>
                        <a:pt x="578" y="23132"/>
                        <a:pt x="771" y="23345"/>
                        <a:pt x="978" y="23545"/>
                      </a:cubicBezTo>
                      <a:cubicBezTo>
                        <a:pt x="1259" y="23818"/>
                        <a:pt x="1556" y="24073"/>
                        <a:pt x="1856" y="24327"/>
                      </a:cubicBezTo>
                      <a:cubicBezTo>
                        <a:pt x="2588" y="24946"/>
                        <a:pt x="3352" y="25529"/>
                        <a:pt x="4125" y="26099"/>
                      </a:cubicBezTo>
                      <a:cubicBezTo>
                        <a:pt x="5240" y="26922"/>
                        <a:pt x="6360" y="27741"/>
                        <a:pt x="7490" y="28547"/>
                      </a:cubicBezTo>
                      <a:cubicBezTo>
                        <a:pt x="7530" y="28577"/>
                        <a:pt x="7568" y="28611"/>
                        <a:pt x="7606" y="28643"/>
                      </a:cubicBezTo>
                      <a:cubicBezTo>
                        <a:pt x="7659" y="28687"/>
                        <a:pt x="7676" y="28742"/>
                        <a:pt x="7673" y="28814"/>
                      </a:cubicBezTo>
                      <a:cubicBezTo>
                        <a:pt x="7659" y="29183"/>
                        <a:pt x="7651" y="29553"/>
                        <a:pt x="7641" y="29923"/>
                      </a:cubicBezTo>
                      <a:cubicBezTo>
                        <a:pt x="7630" y="30422"/>
                        <a:pt x="7620" y="30923"/>
                        <a:pt x="7610" y="31422"/>
                      </a:cubicBezTo>
                      <a:cubicBezTo>
                        <a:pt x="7597" y="31931"/>
                        <a:pt x="7586" y="32442"/>
                        <a:pt x="7576" y="32953"/>
                      </a:cubicBezTo>
                      <a:cubicBezTo>
                        <a:pt x="7571" y="33194"/>
                        <a:pt x="7568" y="33434"/>
                        <a:pt x="7563" y="33675"/>
                      </a:cubicBezTo>
                      <a:cubicBezTo>
                        <a:pt x="7553" y="34190"/>
                        <a:pt x="7541" y="34703"/>
                        <a:pt x="7533" y="35218"/>
                      </a:cubicBezTo>
                      <a:cubicBezTo>
                        <a:pt x="7525" y="35529"/>
                        <a:pt x="7523" y="35842"/>
                        <a:pt x="7518" y="36155"/>
                      </a:cubicBezTo>
                      <a:cubicBezTo>
                        <a:pt x="7509" y="36671"/>
                        <a:pt x="7498" y="37184"/>
                        <a:pt x="7488" y="37698"/>
                      </a:cubicBezTo>
                      <a:cubicBezTo>
                        <a:pt x="7481" y="38135"/>
                        <a:pt x="7473" y="38575"/>
                        <a:pt x="7467" y="39013"/>
                      </a:cubicBezTo>
                      <a:cubicBezTo>
                        <a:pt x="7458" y="39552"/>
                        <a:pt x="7450" y="40092"/>
                        <a:pt x="7442" y="40631"/>
                      </a:cubicBezTo>
                      <a:cubicBezTo>
                        <a:pt x="7435" y="41168"/>
                        <a:pt x="7427" y="41703"/>
                        <a:pt x="7420" y="42239"/>
                      </a:cubicBezTo>
                      <a:cubicBezTo>
                        <a:pt x="7412" y="42663"/>
                        <a:pt x="7406" y="43087"/>
                        <a:pt x="7401" y="43512"/>
                      </a:cubicBezTo>
                      <a:cubicBezTo>
                        <a:pt x="7399" y="43734"/>
                        <a:pt x="7396" y="43957"/>
                        <a:pt x="7394" y="44181"/>
                      </a:cubicBezTo>
                      <a:lnTo>
                        <a:pt x="7374" y="45485"/>
                      </a:lnTo>
                      <a:cubicBezTo>
                        <a:pt x="7366" y="46022"/>
                        <a:pt x="7360" y="46557"/>
                        <a:pt x="7354" y="47093"/>
                      </a:cubicBezTo>
                      <a:cubicBezTo>
                        <a:pt x="7348" y="47572"/>
                        <a:pt x="7341" y="48049"/>
                        <a:pt x="7335" y="48528"/>
                      </a:cubicBezTo>
                      <a:cubicBezTo>
                        <a:pt x="7333" y="48785"/>
                        <a:pt x="7330" y="49045"/>
                        <a:pt x="7328" y="49304"/>
                      </a:cubicBezTo>
                      <a:cubicBezTo>
                        <a:pt x="7323" y="49789"/>
                        <a:pt x="7315" y="50275"/>
                        <a:pt x="7310" y="50760"/>
                      </a:cubicBezTo>
                      <a:cubicBezTo>
                        <a:pt x="7304" y="51363"/>
                        <a:pt x="7297" y="51968"/>
                        <a:pt x="7291" y="52572"/>
                      </a:cubicBezTo>
                      <a:cubicBezTo>
                        <a:pt x="7284" y="53127"/>
                        <a:pt x="7278" y="53680"/>
                        <a:pt x="7272" y="54234"/>
                      </a:cubicBezTo>
                      <a:cubicBezTo>
                        <a:pt x="7271" y="54435"/>
                        <a:pt x="7269" y="54637"/>
                        <a:pt x="7267" y="54838"/>
                      </a:cubicBezTo>
                      <a:lnTo>
                        <a:pt x="7251" y="56305"/>
                      </a:lnTo>
                      <a:cubicBezTo>
                        <a:pt x="7248" y="56506"/>
                        <a:pt x="7248" y="56708"/>
                        <a:pt x="7246" y="56909"/>
                      </a:cubicBezTo>
                      <a:cubicBezTo>
                        <a:pt x="7238" y="57579"/>
                        <a:pt x="7231" y="58248"/>
                        <a:pt x="7225" y="58916"/>
                      </a:cubicBezTo>
                      <a:cubicBezTo>
                        <a:pt x="7219" y="59481"/>
                        <a:pt x="7212" y="60045"/>
                        <a:pt x="7207" y="60610"/>
                      </a:cubicBezTo>
                      <a:cubicBezTo>
                        <a:pt x="7200" y="61422"/>
                        <a:pt x="7192" y="62236"/>
                        <a:pt x="7186" y="63048"/>
                      </a:cubicBezTo>
                      <a:cubicBezTo>
                        <a:pt x="7184" y="63458"/>
                        <a:pt x="7179" y="63868"/>
                        <a:pt x="7178" y="64279"/>
                      </a:cubicBezTo>
                      <a:cubicBezTo>
                        <a:pt x="7176" y="64458"/>
                        <a:pt x="7178" y="64638"/>
                        <a:pt x="7181" y="64817"/>
                      </a:cubicBezTo>
                      <a:cubicBezTo>
                        <a:pt x="7185" y="64928"/>
                        <a:pt x="7196" y="65040"/>
                        <a:pt x="7227" y="65148"/>
                      </a:cubicBezTo>
                      <a:cubicBezTo>
                        <a:pt x="7262" y="65267"/>
                        <a:pt x="7331" y="65361"/>
                        <a:pt x="7445" y="65415"/>
                      </a:cubicBezTo>
                      <a:cubicBezTo>
                        <a:pt x="7500" y="65441"/>
                        <a:pt x="7556" y="65465"/>
                        <a:pt x="7614" y="65488"/>
                      </a:cubicBezTo>
                      <a:cubicBezTo>
                        <a:pt x="7820" y="65570"/>
                        <a:pt x="8036" y="65626"/>
                        <a:pt x="8252" y="65678"/>
                      </a:cubicBezTo>
                      <a:cubicBezTo>
                        <a:pt x="8908" y="65832"/>
                        <a:pt x="9572" y="65924"/>
                        <a:pt x="10242" y="65980"/>
                      </a:cubicBezTo>
                      <a:cubicBezTo>
                        <a:pt x="10268" y="65979"/>
                        <a:pt x="10293" y="65978"/>
                        <a:pt x="10318" y="65978"/>
                      </a:cubicBezTo>
                      <a:cubicBezTo>
                        <a:pt x="10416" y="65978"/>
                        <a:pt x="10514" y="65990"/>
                        <a:pt x="10614" y="66005"/>
                      </a:cubicBezTo>
                      <a:lnTo>
                        <a:pt x="11326" y="66005"/>
                      </a:lnTo>
                      <a:cubicBezTo>
                        <a:pt x="11399" y="65986"/>
                        <a:pt x="11472" y="65981"/>
                        <a:pt x="11546" y="65981"/>
                      </a:cubicBezTo>
                      <a:cubicBezTo>
                        <a:pt x="11573" y="65981"/>
                        <a:pt x="11599" y="65981"/>
                        <a:pt x="11626" y="65983"/>
                      </a:cubicBezTo>
                      <a:cubicBezTo>
                        <a:pt x="11683" y="65975"/>
                        <a:pt x="11741" y="65969"/>
                        <a:pt x="11798" y="65960"/>
                      </a:cubicBezTo>
                      <a:cubicBezTo>
                        <a:pt x="11911" y="65941"/>
                        <a:pt x="12023" y="65918"/>
                        <a:pt x="12129" y="65873"/>
                      </a:cubicBezTo>
                      <a:cubicBezTo>
                        <a:pt x="12189" y="65847"/>
                        <a:pt x="12247" y="65818"/>
                        <a:pt x="12299" y="65780"/>
                      </a:cubicBezTo>
                      <a:cubicBezTo>
                        <a:pt x="12408" y="65701"/>
                        <a:pt x="12417" y="65600"/>
                        <a:pt x="12333" y="65492"/>
                      </a:cubicBezTo>
                      <a:cubicBezTo>
                        <a:pt x="12323" y="65477"/>
                        <a:pt x="12311" y="65464"/>
                        <a:pt x="12298" y="65452"/>
                      </a:cubicBezTo>
                      <a:cubicBezTo>
                        <a:pt x="12254" y="65415"/>
                        <a:pt x="12213" y="65373"/>
                        <a:pt x="12165" y="65342"/>
                      </a:cubicBezTo>
                      <a:cubicBezTo>
                        <a:pt x="12078" y="65286"/>
                        <a:pt x="11990" y="65231"/>
                        <a:pt x="11897" y="65183"/>
                      </a:cubicBezTo>
                      <a:cubicBezTo>
                        <a:pt x="11671" y="65064"/>
                        <a:pt x="11434" y="64968"/>
                        <a:pt x="11195" y="64880"/>
                      </a:cubicBezTo>
                      <a:cubicBezTo>
                        <a:pt x="10578" y="64651"/>
                        <a:pt x="9948" y="64466"/>
                        <a:pt x="9314" y="64299"/>
                      </a:cubicBezTo>
                      <a:cubicBezTo>
                        <a:pt x="9294" y="64292"/>
                        <a:pt x="9275" y="64284"/>
                        <a:pt x="9253" y="64274"/>
                      </a:cubicBezTo>
                      <a:cubicBezTo>
                        <a:pt x="9255" y="64220"/>
                        <a:pt x="9257" y="64171"/>
                        <a:pt x="9260" y="64120"/>
                      </a:cubicBezTo>
                      <a:cubicBezTo>
                        <a:pt x="9279" y="63859"/>
                        <a:pt x="9298" y="63597"/>
                        <a:pt x="9315" y="63335"/>
                      </a:cubicBezTo>
                      <a:cubicBezTo>
                        <a:pt x="9344" y="62884"/>
                        <a:pt x="9373" y="62431"/>
                        <a:pt x="9402" y="61979"/>
                      </a:cubicBezTo>
                      <a:cubicBezTo>
                        <a:pt x="9423" y="61637"/>
                        <a:pt x="9445" y="61298"/>
                        <a:pt x="9465" y="60956"/>
                      </a:cubicBezTo>
                      <a:cubicBezTo>
                        <a:pt x="9495" y="60487"/>
                        <a:pt x="9525" y="60015"/>
                        <a:pt x="9553" y="59546"/>
                      </a:cubicBezTo>
                      <a:cubicBezTo>
                        <a:pt x="9575" y="59194"/>
                        <a:pt x="9597" y="58843"/>
                        <a:pt x="9617" y="58491"/>
                      </a:cubicBezTo>
                      <a:cubicBezTo>
                        <a:pt x="9647" y="58007"/>
                        <a:pt x="9676" y="57522"/>
                        <a:pt x="9705" y="57038"/>
                      </a:cubicBezTo>
                      <a:cubicBezTo>
                        <a:pt x="9726" y="56674"/>
                        <a:pt x="9748" y="56313"/>
                        <a:pt x="9768" y="55949"/>
                      </a:cubicBezTo>
                      <a:cubicBezTo>
                        <a:pt x="9794" y="55512"/>
                        <a:pt x="9819" y="55073"/>
                        <a:pt x="9843" y="54636"/>
                      </a:cubicBezTo>
                      <a:cubicBezTo>
                        <a:pt x="9850" y="54496"/>
                        <a:pt x="9859" y="54355"/>
                        <a:pt x="9868" y="54216"/>
                      </a:cubicBezTo>
                      <a:cubicBezTo>
                        <a:pt x="9885" y="53912"/>
                        <a:pt x="9905" y="53606"/>
                        <a:pt x="9922" y="53301"/>
                      </a:cubicBezTo>
                      <a:cubicBezTo>
                        <a:pt x="9942" y="52985"/>
                        <a:pt x="9957" y="52669"/>
                        <a:pt x="9976" y="52353"/>
                      </a:cubicBezTo>
                      <a:cubicBezTo>
                        <a:pt x="9999" y="51926"/>
                        <a:pt x="10027" y="51499"/>
                        <a:pt x="10051" y="51070"/>
                      </a:cubicBezTo>
                      <a:cubicBezTo>
                        <a:pt x="10071" y="50698"/>
                        <a:pt x="10094" y="50324"/>
                        <a:pt x="10114" y="49951"/>
                      </a:cubicBezTo>
                      <a:cubicBezTo>
                        <a:pt x="10142" y="49433"/>
                        <a:pt x="10172" y="48917"/>
                        <a:pt x="10201" y="48399"/>
                      </a:cubicBezTo>
                      <a:cubicBezTo>
                        <a:pt x="10223" y="48019"/>
                        <a:pt x="10244" y="47639"/>
                        <a:pt x="10265" y="47257"/>
                      </a:cubicBezTo>
                      <a:cubicBezTo>
                        <a:pt x="10295" y="46741"/>
                        <a:pt x="10323" y="46223"/>
                        <a:pt x="10352" y="45706"/>
                      </a:cubicBezTo>
                      <a:cubicBezTo>
                        <a:pt x="10374" y="45322"/>
                        <a:pt x="10395" y="44937"/>
                        <a:pt x="10417" y="44554"/>
                      </a:cubicBezTo>
                      <a:cubicBezTo>
                        <a:pt x="10447" y="44033"/>
                        <a:pt x="10476" y="43513"/>
                        <a:pt x="10504" y="42992"/>
                      </a:cubicBezTo>
                      <a:cubicBezTo>
                        <a:pt x="10522" y="42665"/>
                        <a:pt x="10537" y="42339"/>
                        <a:pt x="10556" y="42012"/>
                      </a:cubicBezTo>
                      <a:cubicBezTo>
                        <a:pt x="10563" y="41865"/>
                        <a:pt x="10571" y="41718"/>
                        <a:pt x="10580" y="41570"/>
                      </a:cubicBezTo>
                      <a:cubicBezTo>
                        <a:pt x="10599" y="41236"/>
                        <a:pt x="10618" y="40902"/>
                        <a:pt x="10638" y="40568"/>
                      </a:cubicBezTo>
                      <a:cubicBezTo>
                        <a:pt x="10648" y="40393"/>
                        <a:pt x="10655" y="40217"/>
                        <a:pt x="10665" y="40041"/>
                      </a:cubicBezTo>
                      <a:cubicBezTo>
                        <a:pt x="10690" y="39603"/>
                        <a:pt x="10717" y="39165"/>
                        <a:pt x="10741" y="38727"/>
                      </a:cubicBezTo>
                      <a:cubicBezTo>
                        <a:pt x="10761" y="38403"/>
                        <a:pt x="10776" y="38080"/>
                        <a:pt x="10794" y="37757"/>
                      </a:cubicBezTo>
                      <a:cubicBezTo>
                        <a:pt x="10802" y="37621"/>
                        <a:pt x="10809" y="37484"/>
                        <a:pt x="10817" y="37348"/>
                      </a:cubicBezTo>
                      <a:cubicBezTo>
                        <a:pt x="10835" y="37036"/>
                        <a:pt x="10854" y="36723"/>
                        <a:pt x="10873" y="36411"/>
                      </a:cubicBezTo>
                      <a:cubicBezTo>
                        <a:pt x="10890" y="36099"/>
                        <a:pt x="10906" y="35786"/>
                        <a:pt x="10924" y="35475"/>
                      </a:cubicBezTo>
                      <a:cubicBezTo>
                        <a:pt x="10948" y="35055"/>
                        <a:pt x="10975" y="34634"/>
                        <a:pt x="10999" y="34214"/>
                      </a:cubicBezTo>
                      <a:cubicBezTo>
                        <a:pt x="11025" y="33779"/>
                        <a:pt x="11049" y="33346"/>
                        <a:pt x="11074" y="32911"/>
                      </a:cubicBezTo>
                      <a:cubicBezTo>
                        <a:pt x="11081" y="32777"/>
                        <a:pt x="11090" y="32644"/>
                        <a:pt x="11099" y="32511"/>
                      </a:cubicBezTo>
                      <a:cubicBezTo>
                        <a:pt x="11117" y="32188"/>
                        <a:pt x="11138" y="31867"/>
                        <a:pt x="11157" y="31543"/>
                      </a:cubicBezTo>
                      <a:cubicBezTo>
                        <a:pt x="11171" y="31305"/>
                        <a:pt x="11186" y="31069"/>
                        <a:pt x="11201" y="30832"/>
                      </a:cubicBezTo>
                      <a:cubicBezTo>
                        <a:pt x="11201" y="30822"/>
                        <a:pt x="11206" y="30812"/>
                        <a:pt x="11213" y="30792"/>
                      </a:cubicBezTo>
                      <a:cubicBezTo>
                        <a:pt x="11235" y="30794"/>
                        <a:pt x="11258" y="30794"/>
                        <a:pt x="11281" y="30794"/>
                      </a:cubicBezTo>
                      <a:cubicBezTo>
                        <a:pt x="11289" y="30794"/>
                        <a:pt x="11298" y="30794"/>
                        <a:pt x="11306" y="30794"/>
                      </a:cubicBezTo>
                      <a:cubicBezTo>
                        <a:pt x="11345" y="30794"/>
                        <a:pt x="11384" y="30794"/>
                        <a:pt x="11424" y="30801"/>
                      </a:cubicBezTo>
                      <a:cubicBezTo>
                        <a:pt x="11427" y="30822"/>
                        <a:pt x="11429" y="30838"/>
                        <a:pt x="11430" y="30857"/>
                      </a:cubicBezTo>
                      <a:cubicBezTo>
                        <a:pt x="11453" y="31269"/>
                        <a:pt x="11474" y="31683"/>
                        <a:pt x="11495" y="32095"/>
                      </a:cubicBezTo>
                      <a:cubicBezTo>
                        <a:pt x="11512" y="32448"/>
                        <a:pt x="11530" y="32801"/>
                        <a:pt x="11546" y="33152"/>
                      </a:cubicBezTo>
                      <a:cubicBezTo>
                        <a:pt x="11553" y="33306"/>
                        <a:pt x="11562" y="33461"/>
                        <a:pt x="11569" y="33615"/>
                      </a:cubicBezTo>
                      <a:cubicBezTo>
                        <a:pt x="11587" y="33978"/>
                        <a:pt x="11608" y="34340"/>
                        <a:pt x="11625" y="34703"/>
                      </a:cubicBezTo>
                      <a:cubicBezTo>
                        <a:pt x="11635" y="34903"/>
                        <a:pt x="11644" y="35105"/>
                        <a:pt x="11654" y="35306"/>
                      </a:cubicBezTo>
                      <a:cubicBezTo>
                        <a:pt x="11679" y="35795"/>
                        <a:pt x="11705" y="36283"/>
                        <a:pt x="11730" y="36771"/>
                      </a:cubicBezTo>
                      <a:cubicBezTo>
                        <a:pt x="11747" y="37141"/>
                        <a:pt x="11764" y="37512"/>
                        <a:pt x="11782" y="37882"/>
                      </a:cubicBezTo>
                      <a:lnTo>
                        <a:pt x="11805" y="38355"/>
                      </a:lnTo>
                      <a:cubicBezTo>
                        <a:pt x="11823" y="38729"/>
                        <a:pt x="11844" y="39101"/>
                        <a:pt x="11861" y="39475"/>
                      </a:cubicBezTo>
                      <a:cubicBezTo>
                        <a:pt x="11874" y="39683"/>
                        <a:pt x="11881" y="39892"/>
                        <a:pt x="11891" y="40100"/>
                      </a:cubicBezTo>
                      <a:cubicBezTo>
                        <a:pt x="11916" y="40603"/>
                        <a:pt x="11942" y="41106"/>
                        <a:pt x="11967" y="41609"/>
                      </a:cubicBezTo>
                      <a:cubicBezTo>
                        <a:pt x="11984" y="41986"/>
                        <a:pt x="12002" y="42364"/>
                        <a:pt x="12019" y="42740"/>
                      </a:cubicBezTo>
                      <a:lnTo>
                        <a:pt x="12043" y="43226"/>
                      </a:lnTo>
                      <a:cubicBezTo>
                        <a:pt x="12061" y="43603"/>
                        <a:pt x="12081" y="43980"/>
                        <a:pt x="12099" y="44357"/>
                      </a:cubicBezTo>
                      <a:cubicBezTo>
                        <a:pt x="12110" y="44573"/>
                        <a:pt x="12118" y="44788"/>
                        <a:pt x="12128" y="45004"/>
                      </a:cubicBezTo>
                      <a:cubicBezTo>
                        <a:pt x="12153" y="45519"/>
                        <a:pt x="12180" y="46032"/>
                        <a:pt x="12204" y="46546"/>
                      </a:cubicBezTo>
                      <a:cubicBezTo>
                        <a:pt x="12223" y="46931"/>
                        <a:pt x="12239" y="47313"/>
                        <a:pt x="12256" y="47698"/>
                      </a:cubicBezTo>
                      <a:lnTo>
                        <a:pt x="12280" y="48184"/>
                      </a:lnTo>
                      <a:cubicBezTo>
                        <a:pt x="12298" y="48558"/>
                        <a:pt x="12317" y="48930"/>
                        <a:pt x="12336" y="49304"/>
                      </a:cubicBezTo>
                      <a:cubicBezTo>
                        <a:pt x="12347" y="49535"/>
                        <a:pt x="12354" y="49765"/>
                        <a:pt x="12366" y="49995"/>
                      </a:cubicBezTo>
                      <a:cubicBezTo>
                        <a:pt x="12390" y="50511"/>
                        <a:pt x="12418" y="51028"/>
                        <a:pt x="12441" y="51546"/>
                      </a:cubicBezTo>
                      <a:cubicBezTo>
                        <a:pt x="12464" y="51994"/>
                        <a:pt x="12484" y="52444"/>
                        <a:pt x="12505" y="52893"/>
                      </a:cubicBezTo>
                      <a:cubicBezTo>
                        <a:pt x="12526" y="53364"/>
                        <a:pt x="12548" y="53834"/>
                        <a:pt x="12570" y="54304"/>
                      </a:cubicBezTo>
                      <a:cubicBezTo>
                        <a:pt x="12588" y="54699"/>
                        <a:pt x="12604" y="55094"/>
                        <a:pt x="12623" y="55490"/>
                      </a:cubicBezTo>
                      <a:cubicBezTo>
                        <a:pt x="12630" y="55662"/>
                        <a:pt x="12639" y="55836"/>
                        <a:pt x="12647" y="56007"/>
                      </a:cubicBezTo>
                      <a:lnTo>
                        <a:pt x="12705" y="57235"/>
                      </a:lnTo>
                      <a:cubicBezTo>
                        <a:pt x="12715" y="57443"/>
                        <a:pt x="12723" y="57652"/>
                        <a:pt x="12733" y="57860"/>
                      </a:cubicBezTo>
                      <a:cubicBezTo>
                        <a:pt x="12758" y="58387"/>
                        <a:pt x="12784" y="58915"/>
                        <a:pt x="12809" y="59444"/>
                      </a:cubicBezTo>
                      <a:cubicBezTo>
                        <a:pt x="12826" y="59841"/>
                        <a:pt x="12844" y="60240"/>
                        <a:pt x="12861" y="60640"/>
                      </a:cubicBezTo>
                      <a:cubicBezTo>
                        <a:pt x="12869" y="60811"/>
                        <a:pt x="12877" y="60984"/>
                        <a:pt x="12885" y="61156"/>
                      </a:cubicBezTo>
                      <a:cubicBezTo>
                        <a:pt x="12903" y="61555"/>
                        <a:pt x="12923" y="61953"/>
                        <a:pt x="12941" y="62352"/>
                      </a:cubicBezTo>
                      <a:cubicBezTo>
                        <a:pt x="12951" y="62576"/>
                        <a:pt x="12958" y="62798"/>
                        <a:pt x="12970" y="63021"/>
                      </a:cubicBezTo>
                      <a:cubicBezTo>
                        <a:pt x="12979" y="63178"/>
                        <a:pt x="12993" y="63336"/>
                        <a:pt x="13011" y="63493"/>
                      </a:cubicBezTo>
                      <a:cubicBezTo>
                        <a:pt x="13024" y="63599"/>
                        <a:pt x="13045" y="63706"/>
                        <a:pt x="13072" y="63809"/>
                      </a:cubicBezTo>
                      <a:cubicBezTo>
                        <a:pt x="13113" y="63969"/>
                        <a:pt x="13209" y="64086"/>
                        <a:pt x="13364" y="64147"/>
                      </a:cubicBezTo>
                      <a:cubicBezTo>
                        <a:pt x="13481" y="64193"/>
                        <a:pt x="13599" y="64241"/>
                        <a:pt x="13718" y="64276"/>
                      </a:cubicBezTo>
                      <a:cubicBezTo>
                        <a:pt x="14236" y="64434"/>
                        <a:pt x="14765" y="64526"/>
                        <a:pt x="15299" y="64600"/>
                      </a:cubicBezTo>
                      <a:cubicBezTo>
                        <a:pt x="15586" y="64641"/>
                        <a:pt x="15877" y="64672"/>
                        <a:pt x="16166" y="64694"/>
                      </a:cubicBezTo>
                      <a:cubicBezTo>
                        <a:pt x="16430" y="64713"/>
                        <a:pt x="16693" y="64729"/>
                        <a:pt x="16956" y="64729"/>
                      </a:cubicBezTo>
                      <a:cubicBezTo>
                        <a:pt x="17020" y="64729"/>
                        <a:pt x="17083" y="64728"/>
                        <a:pt x="17147" y="64726"/>
                      </a:cubicBezTo>
                      <a:cubicBezTo>
                        <a:pt x="17358" y="64720"/>
                        <a:pt x="17571" y="64707"/>
                        <a:pt x="17779" y="64666"/>
                      </a:cubicBezTo>
                      <a:cubicBezTo>
                        <a:pt x="17896" y="64643"/>
                        <a:pt x="18012" y="64615"/>
                        <a:pt x="18117" y="64559"/>
                      </a:cubicBezTo>
                      <a:cubicBezTo>
                        <a:pt x="18161" y="64535"/>
                        <a:pt x="18204" y="64507"/>
                        <a:pt x="18240" y="64474"/>
                      </a:cubicBezTo>
                      <a:cubicBezTo>
                        <a:pt x="18302" y="64414"/>
                        <a:pt x="18312" y="64341"/>
                        <a:pt x="18265" y="64268"/>
                      </a:cubicBezTo>
                      <a:cubicBezTo>
                        <a:pt x="18234" y="64220"/>
                        <a:pt x="18194" y="64177"/>
                        <a:pt x="18152" y="64140"/>
                      </a:cubicBezTo>
                      <a:cubicBezTo>
                        <a:pt x="18054" y="64054"/>
                        <a:pt x="17941" y="63991"/>
                        <a:pt x="17825" y="63932"/>
                      </a:cubicBezTo>
                      <a:cubicBezTo>
                        <a:pt x="17579" y="63806"/>
                        <a:pt x="17322" y="63704"/>
                        <a:pt x="17063" y="63609"/>
                      </a:cubicBezTo>
                      <a:cubicBezTo>
                        <a:pt x="16427" y="63380"/>
                        <a:pt x="15777" y="63196"/>
                        <a:pt x="15125" y="63026"/>
                      </a:cubicBezTo>
                      <a:cubicBezTo>
                        <a:pt x="15094" y="63018"/>
                        <a:pt x="15066" y="63007"/>
                        <a:pt x="15040" y="62998"/>
                      </a:cubicBezTo>
                      <a:cubicBezTo>
                        <a:pt x="15037" y="62983"/>
                        <a:pt x="15035" y="62976"/>
                        <a:pt x="15035" y="62970"/>
                      </a:cubicBezTo>
                      <a:cubicBezTo>
                        <a:pt x="15023" y="62442"/>
                        <a:pt x="15011" y="61913"/>
                        <a:pt x="15000" y="61385"/>
                      </a:cubicBezTo>
                      <a:cubicBezTo>
                        <a:pt x="14991" y="60960"/>
                        <a:pt x="14985" y="60537"/>
                        <a:pt x="14979" y="60112"/>
                      </a:cubicBezTo>
                      <a:cubicBezTo>
                        <a:pt x="14970" y="59493"/>
                        <a:pt x="14960" y="58875"/>
                        <a:pt x="14954" y="58256"/>
                      </a:cubicBezTo>
                      <a:cubicBezTo>
                        <a:pt x="14948" y="57691"/>
                        <a:pt x="14944" y="57127"/>
                        <a:pt x="14939" y="56562"/>
                      </a:cubicBezTo>
                      <a:cubicBezTo>
                        <a:pt x="14935" y="56181"/>
                        <a:pt x="14931" y="55801"/>
                        <a:pt x="14930" y="55420"/>
                      </a:cubicBezTo>
                      <a:cubicBezTo>
                        <a:pt x="14927" y="54503"/>
                        <a:pt x="14922" y="53585"/>
                        <a:pt x="14922" y="52669"/>
                      </a:cubicBezTo>
                      <a:cubicBezTo>
                        <a:pt x="14922" y="51122"/>
                        <a:pt x="14923" y="49575"/>
                        <a:pt x="14924" y="48029"/>
                      </a:cubicBezTo>
                      <a:cubicBezTo>
                        <a:pt x="14924" y="47680"/>
                        <a:pt x="14927" y="47331"/>
                        <a:pt x="14928" y="46982"/>
                      </a:cubicBezTo>
                      <a:lnTo>
                        <a:pt x="14944" y="44241"/>
                      </a:lnTo>
                      <a:cubicBezTo>
                        <a:pt x="14945" y="43965"/>
                        <a:pt x="14946" y="43688"/>
                        <a:pt x="14949" y="43411"/>
                      </a:cubicBezTo>
                      <a:cubicBezTo>
                        <a:pt x="14955" y="42563"/>
                        <a:pt x="14961" y="41713"/>
                        <a:pt x="14969" y="40865"/>
                      </a:cubicBezTo>
                      <a:cubicBezTo>
                        <a:pt x="14975" y="40048"/>
                        <a:pt x="14982" y="39232"/>
                        <a:pt x="14990" y="38416"/>
                      </a:cubicBezTo>
                      <a:cubicBezTo>
                        <a:pt x="14997" y="37678"/>
                        <a:pt x="15004" y="36941"/>
                        <a:pt x="15012" y="36204"/>
                      </a:cubicBezTo>
                      <a:cubicBezTo>
                        <a:pt x="15020" y="35509"/>
                        <a:pt x="15026" y="34815"/>
                        <a:pt x="15033" y="34121"/>
                      </a:cubicBezTo>
                      <a:cubicBezTo>
                        <a:pt x="15041" y="33430"/>
                        <a:pt x="15049" y="32740"/>
                        <a:pt x="15056" y="32049"/>
                      </a:cubicBezTo>
                      <a:cubicBezTo>
                        <a:pt x="15063" y="31324"/>
                        <a:pt x="15071" y="30597"/>
                        <a:pt x="15077" y="29871"/>
                      </a:cubicBezTo>
                      <a:cubicBezTo>
                        <a:pt x="15083" y="29159"/>
                        <a:pt x="15088" y="28446"/>
                        <a:pt x="15093" y="27735"/>
                      </a:cubicBezTo>
                      <a:cubicBezTo>
                        <a:pt x="15094" y="27415"/>
                        <a:pt x="15095" y="27094"/>
                        <a:pt x="15097" y="26775"/>
                      </a:cubicBezTo>
                      <a:cubicBezTo>
                        <a:pt x="15097" y="26700"/>
                        <a:pt x="15100" y="26626"/>
                        <a:pt x="15102" y="26547"/>
                      </a:cubicBezTo>
                      <a:cubicBezTo>
                        <a:pt x="15190" y="26513"/>
                        <a:pt x="15213" y="26443"/>
                        <a:pt x="15225" y="26359"/>
                      </a:cubicBezTo>
                      <a:cubicBezTo>
                        <a:pt x="15254" y="26135"/>
                        <a:pt x="15289" y="25910"/>
                        <a:pt x="15324" y="25687"/>
                      </a:cubicBezTo>
                      <a:cubicBezTo>
                        <a:pt x="15384" y="25287"/>
                        <a:pt x="15447" y="24884"/>
                        <a:pt x="15508" y="24483"/>
                      </a:cubicBezTo>
                      <a:cubicBezTo>
                        <a:pt x="15562" y="24128"/>
                        <a:pt x="15615" y="23773"/>
                        <a:pt x="15669" y="23416"/>
                      </a:cubicBezTo>
                      <a:cubicBezTo>
                        <a:pt x="15729" y="23016"/>
                        <a:pt x="15792" y="22615"/>
                        <a:pt x="15853" y="22213"/>
                      </a:cubicBezTo>
                      <a:cubicBezTo>
                        <a:pt x="15921" y="21768"/>
                        <a:pt x="15988" y="21324"/>
                        <a:pt x="16055" y="20880"/>
                      </a:cubicBezTo>
                      <a:cubicBezTo>
                        <a:pt x="16057" y="20868"/>
                        <a:pt x="16064" y="20855"/>
                        <a:pt x="16073" y="20832"/>
                      </a:cubicBezTo>
                      <a:cubicBezTo>
                        <a:pt x="16100" y="20869"/>
                        <a:pt x="16120" y="20896"/>
                        <a:pt x="16141" y="20925"/>
                      </a:cubicBezTo>
                      <a:cubicBezTo>
                        <a:pt x="16437" y="21341"/>
                        <a:pt x="16727" y="21761"/>
                        <a:pt x="17029" y="22172"/>
                      </a:cubicBezTo>
                      <a:cubicBezTo>
                        <a:pt x="17475" y="22782"/>
                        <a:pt x="17952" y="23368"/>
                        <a:pt x="18466" y="23922"/>
                      </a:cubicBezTo>
                      <a:cubicBezTo>
                        <a:pt x="18611" y="24077"/>
                        <a:pt x="18767" y="24222"/>
                        <a:pt x="18934" y="24353"/>
                      </a:cubicBezTo>
                      <a:cubicBezTo>
                        <a:pt x="19278" y="24617"/>
                        <a:pt x="19655" y="24825"/>
                        <a:pt x="20075" y="24943"/>
                      </a:cubicBezTo>
                      <a:cubicBezTo>
                        <a:pt x="20281" y="25000"/>
                        <a:pt x="20490" y="25033"/>
                        <a:pt x="20701" y="25033"/>
                      </a:cubicBezTo>
                      <a:cubicBezTo>
                        <a:pt x="20787" y="25033"/>
                        <a:pt x="20873" y="25027"/>
                        <a:pt x="20960" y="25016"/>
                      </a:cubicBezTo>
                      <a:cubicBezTo>
                        <a:pt x="21288" y="24972"/>
                        <a:pt x="21582" y="24848"/>
                        <a:pt x="21846" y="24648"/>
                      </a:cubicBezTo>
                      <a:cubicBezTo>
                        <a:pt x="22049" y="24493"/>
                        <a:pt x="22223" y="24307"/>
                        <a:pt x="22381" y="24104"/>
                      </a:cubicBezTo>
                      <a:cubicBezTo>
                        <a:pt x="22542" y="23898"/>
                        <a:pt x="22685" y="23677"/>
                        <a:pt x="22824" y="23455"/>
                      </a:cubicBezTo>
                      <a:cubicBezTo>
                        <a:pt x="23335" y="22645"/>
                        <a:pt x="23779" y="21802"/>
                        <a:pt x="24187" y="20935"/>
                      </a:cubicBezTo>
                      <a:cubicBezTo>
                        <a:pt x="24598" y="20058"/>
                        <a:pt x="24972" y="19162"/>
                        <a:pt x="25327" y="18260"/>
                      </a:cubicBezTo>
                      <a:cubicBezTo>
                        <a:pt x="25529" y="17745"/>
                        <a:pt x="25729" y="17230"/>
                        <a:pt x="25929" y="16713"/>
                      </a:cubicBezTo>
                      <a:cubicBezTo>
                        <a:pt x="25957" y="16641"/>
                        <a:pt x="25990" y="16578"/>
                        <a:pt x="26047" y="16523"/>
                      </a:cubicBezTo>
                      <a:cubicBezTo>
                        <a:pt x="26101" y="16472"/>
                        <a:pt x="26149" y="16414"/>
                        <a:pt x="26198" y="16356"/>
                      </a:cubicBezTo>
                      <a:cubicBezTo>
                        <a:pt x="26242" y="16303"/>
                        <a:pt x="26278" y="16245"/>
                        <a:pt x="26281" y="16172"/>
                      </a:cubicBezTo>
                      <a:cubicBezTo>
                        <a:pt x="26282" y="16164"/>
                        <a:pt x="26292" y="16156"/>
                        <a:pt x="26297" y="16148"/>
                      </a:cubicBezTo>
                      <a:lnTo>
                        <a:pt x="26297" y="15974"/>
                      </a:lnTo>
                      <a:cubicBezTo>
                        <a:pt x="26291" y="15967"/>
                        <a:pt x="26281" y="15959"/>
                        <a:pt x="26281" y="15951"/>
                      </a:cubicBezTo>
                      <a:cubicBezTo>
                        <a:pt x="26273" y="15854"/>
                        <a:pt x="26220" y="15783"/>
                        <a:pt x="26153" y="15721"/>
                      </a:cubicBezTo>
                      <a:cubicBezTo>
                        <a:pt x="26118" y="15689"/>
                        <a:pt x="26081" y="15660"/>
                        <a:pt x="26045" y="15632"/>
                      </a:cubicBezTo>
                      <a:cubicBezTo>
                        <a:pt x="25729" y="15386"/>
                        <a:pt x="25416" y="15140"/>
                        <a:pt x="25102" y="14893"/>
                      </a:cubicBezTo>
                      <a:cubicBezTo>
                        <a:pt x="25076" y="14870"/>
                        <a:pt x="25049" y="14847"/>
                        <a:pt x="25019" y="14822"/>
                      </a:cubicBezTo>
                      <a:cubicBezTo>
                        <a:pt x="25030" y="14714"/>
                        <a:pt x="25041" y="14606"/>
                        <a:pt x="25052" y="14499"/>
                      </a:cubicBezTo>
                      <a:cubicBezTo>
                        <a:pt x="25088" y="14181"/>
                        <a:pt x="25116" y="13863"/>
                        <a:pt x="25121" y="13541"/>
                      </a:cubicBezTo>
                      <a:cubicBezTo>
                        <a:pt x="25122" y="13427"/>
                        <a:pt x="25118" y="13312"/>
                        <a:pt x="25108" y="13198"/>
                      </a:cubicBezTo>
                      <a:cubicBezTo>
                        <a:pt x="25105" y="13143"/>
                        <a:pt x="25090" y="13084"/>
                        <a:pt x="25067" y="13032"/>
                      </a:cubicBezTo>
                      <a:cubicBezTo>
                        <a:pt x="25036" y="12961"/>
                        <a:pt x="24980" y="12924"/>
                        <a:pt x="24920" y="12924"/>
                      </a:cubicBezTo>
                      <a:cubicBezTo>
                        <a:pt x="24875" y="12924"/>
                        <a:pt x="24828" y="12945"/>
                        <a:pt x="24789" y="12989"/>
                      </a:cubicBezTo>
                      <a:cubicBezTo>
                        <a:pt x="24754" y="13028"/>
                        <a:pt x="24723" y="13074"/>
                        <a:pt x="24702" y="13124"/>
                      </a:cubicBezTo>
                      <a:cubicBezTo>
                        <a:pt x="24646" y="13244"/>
                        <a:pt x="24593" y="13366"/>
                        <a:pt x="24551" y="13492"/>
                      </a:cubicBezTo>
                      <a:cubicBezTo>
                        <a:pt x="24453" y="13781"/>
                        <a:pt x="24362" y="14072"/>
                        <a:pt x="24271" y="14363"/>
                      </a:cubicBezTo>
                      <a:cubicBezTo>
                        <a:pt x="24192" y="14617"/>
                        <a:pt x="24091" y="14863"/>
                        <a:pt x="23984" y="15106"/>
                      </a:cubicBezTo>
                      <a:cubicBezTo>
                        <a:pt x="23981" y="15115"/>
                        <a:pt x="23973" y="15122"/>
                        <a:pt x="23968" y="15129"/>
                      </a:cubicBezTo>
                      <a:cubicBezTo>
                        <a:pt x="23963" y="15131"/>
                        <a:pt x="23959" y="15131"/>
                        <a:pt x="23955" y="15131"/>
                      </a:cubicBezTo>
                      <a:cubicBezTo>
                        <a:pt x="23936" y="15131"/>
                        <a:pt x="23922" y="15118"/>
                        <a:pt x="23906" y="15112"/>
                      </a:cubicBezTo>
                      <a:cubicBezTo>
                        <a:pt x="23876" y="15101"/>
                        <a:pt x="23846" y="15088"/>
                        <a:pt x="23815" y="15079"/>
                      </a:cubicBezTo>
                      <a:cubicBezTo>
                        <a:pt x="23778" y="15069"/>
                        <a:pt x="23742" y="15063"/>
                        <a:pt x="23706" y="15063"/>
                      </a:cubicBezTo>
                      <a:cubicBezTo>
                        <a:pt x="23577" y="15063"/>
                        <a:pt x="23463" y="15133"/>
                        <a:pt x="23396" y="15258"/>
                      </a:cubicBezTo>
                      <a:cubicBezTo>
                        <a:pt x="23353" y="15335"/>
                        <a:pt x="23335" y="15418"/>
                        <a:pt x="23321" y="15504"/>
                      </a:cubicBezTo>
                      <a:cubicBezTo>
                        <a:pt x="23304" y="15632"/>
                        <a:pt x="23295" y="15762"/>
                        <a:pt x="23306" y="15891"/>
                      </a:cubicBezTo>
                      <a:cubicBezTo>
                        <a:pt x="23320" y="16045"/>
                        <a:pt x="23338" y="16199"/>
                        <a:pt x="23357" y="16352"/>
                      </a:cubicBezTo>
                      <a:cubicBezTo>
                        <a:pt x="23362" y="16393"/>
                        <a:pt x="23357" y="16429"/>
                        <a:pt x="23341" y="16466"/>
                      </a:cubicBezTo>
                      <a:cubicBezTo>
                        <a:pt x="22942" y="17330"/>
                        <a:pt x="22561" y="18202"/>
                        <a:pt x="22135" y="19054"/>
                      </a:cubicBezTo>
                      <a:cubicBezTo>
                        <a:pt x="21839" y="19645"/>
                        <a:pt x="21526" y="20227"/>
                        <a:pt x="21166" y="20782"/>
                      </a:cubicBezTo>
                      <a:cubicBezTo>
                        <a:pt x="21013" y="21017"/>
                        <a:pt x="20852" y="21246"/>
                        <a:pt x="20678" y="21466"/>
                      </a:cubicBezTo>
                      <a:cubicBezTo>
                        <a:pt x="20647" y="21506"/>
                        <a:pt x="20614" y="21544"/>
                        <a:pt x="20576" y="21578"/>
                      </a:cubicBezTo>
                      <a:cubicBezTo>
                        <a:pt x="20555" y="21597"/>
                        <a:pt x="20537" y="21606"/>
                        <a:pt x="20519" y="21606"/>
                      </a:cubicBezTo>
                      <a:cubicBezTo>
                        <a:pt x="20499" y="21606"/>
                        <a:pt x="20479" y="21594"/>
                        <a:pt x="20456" y="21569"/>
                      </a:cubicBezTo>
                      <a:cubicBezTo>
                        <a:pt x="20432" y="21542"/>
                        <a:pt x="20410" y="21513"/>
                        <a:pt x="20390" y="21484"/>
                      </a:cubicBezTo>
                      <a:cubicBezTo>
                        <a:pt x="20150" y="21139"/>
                        <a:pt x="19908" y="20795"/>
                        <a:pt x="19676" y="20445"/>
                      </a:cubicBezTo>
                      <a:cubicBezTo>
                        <a:pt x="18842" y="19187"/>
                        <a:pt x="18069" y="17892"/>
                        <a:pt x="17306" y="16589"/>
                      </a:cubicBezTo>
                      <a:cubicBezTo>
                        <a:pt x="16987" y="16042"/>
                        <a:pt x="16674" y="15493"/>
                        <a:pt x="16359" y="14946"/>
                      </a:cubicBezTo>
                      <a:cubicBezTo>
                        <a:pt x="16318" y="14874"/>
                        <a:pt x="16282" y="14799"/>
                        <a:pt x="16250" y="14723"/>
                      </a:cubicBezTo>
                      <a:cubicBezTo>
                        <a:pt x="16049" y="14249"/>
                        <a:pt x="15782" y="13818"/>
                        <a:pt x="15423" y="13445"/>
                      </a:cubicBezTo>
                      <a:cubicBezTo>
                        <a:pt x="15012" y="13017"/>
                        <a:pt x="14525" y="12710"/>
                        <a:pt x="13948" y="12555"/>
                      </a:cubicBezTo>
                      <a:cubicBezTo>
                        <a:pt x="13803" y="12516"/>
                        <a:pt x="13656" y="12487"/>
                        <a:pt x="13504" y="12474"/>
                      </a:cubicBezTo>
                      <a:cubicBezTo>
                        <a:pt x="13462" y="12472"/>
                        <a:pt x="13420" y="12464"/>
                        <a:pt x="13370" y="12457"/>
                      </a:cubicBezTo>
                      <a:cubicBezTo>
                        <a:pt x="13247" y="11683"/>
                        <a:pt x="13126" y="10915"/>
                        <a:pt x="13004" y="10142"/>
                      </a:cubicBezTo>
                      <a:cubicBezTo>
                        <a:pt x="13328" y="9909"/>
                        <a:pt x="13595" y="9624"/>
                        <a:pt x="13816" y="9297"/>
                      </a:cubicBezTo>
                      <a:cubicBezTo>
                        <a:pt x="14036" y="8969"/>
                        <a:pt x="14202" y="8617"/>
                        <a:pt x="14329" y="8246"/>
                      </a:cubicBezTo>
                      <a:cubicBezTo>
                        <a:pt x="14347" y="8239"/>
                        <a:pt x="14360" y="8234"/>
                        <a:pt x="14374" y="8232"/>
                      </a:cubicBezTo>
                      <a:cubicBezTo>
                        <a:pt x="14636" y="8189"/>
                        <a:pt x="14852" y="8061"/>
                        <a:pt x="15035" y="7874"/>
                      </a:cubicBezTo>
                      <a:cubicBezTo>
                        <a:pt x="15232" y="7671"/>
                        <a:pt x="15362" y="7429"/>
                        <a:pt x="15436" y="7157"/>
                      </a:cubicBezTo>
                      <a:cubicBezTo>
                        <a:pt x="15544" y="6751"/>
                        <a:pt x="15526" y="6354"/>
                        <a:pt x="15360" y="5965"/>
                      </a:cubicBezTo>
                      <a:cubicBezTo>
                        <a:pt x="15295" y="5815"/>
                        <a:pt x="15207" y="5679"/>
                        <a:pt x="15094" y="5561"/>
                      </a:cubicBezTo>
                      <a:cubicBezTo>
                        <a:pt x="14961" y="5425"/>
                        <a:pt x="14805" y="5324"/>
                        <a:pt x="14623" y="5269"/>
                      </a:cubicBezTo>
                      <a:cubicBezTo>
                        <a:pt x="14606" y="5264"/>
                        <a:pt x="14590" y="5259"/>
                        <a:pt x="14568" y="5252"/>
                      </a:cubicBezTo>
                      <a:cubicBezTo>
                        <a:pt x="14566" y="5230"/>
                        <a:pt x="14564" y="5207"/>
                        <a:pt x="14564" y="5187"/>
                      </a:cubicBezTo>
                      <a:cubicBezTo>
                        <a:pt x="14554" y="4848"/>
                        <a:pt x="14535" y="4511"/>
                        <a:pt x="14505" y="4175"/>
                      </a:cubicBezTo>
                      <a:cubicBezTo>
                        <a:pt x="14474" y="3845"/>
                        <a:pt x="14443" y="3516"/>
                        <a:pt x="14410" y="3187"/>
                      </a:cubicBezTo>
                      <a:cubicBezTo>
                        <a:pt x="14394" y="3026"/>
                        <a:pt x="14373" y="2866"/>
                        <a:pt x="14327" y="2710"/>
                      </a:cubicBezTo>
                      <a:cubicBezTo>
                        <a:pt x="14287" y="2574"/>
                        <a:pt x="14236" y="2445"/>
                        <a:pt x="14168" y="2322"/>
                      </a:cubicBezTo>
                      <a:cubicBezTo>
                        <a:pt x="14152" y="2294"/>
                        <a:pt x="14137" y="2266"/>
                        <a:pt x="14118" y="2232"/>
                      </a:cubicBezTo>
                      <a:cubicBezTo>
                        <a:pt x="14145" y="2220"/>
                        <a:pt x="14170" y="2208"/>
                        <a:pt x="14196" y="2198"/>
                      </a:cubicBezTo>
                      <a:cubicBezTo>
                        <a:pt x="14381" y="2131"/>
                        <a:pt x="14560" y="2049"/>
                        <a:pt x="14723" y="1933"/>
                      </a:cubicBezTo>
                      <a:cubicBezTo>
                        <a:pt x="14755" y="1911"/>
                        <a:pt x="14787" y="1887"/>
                        <a:pt x="14816" y="1860"/>
                      </a:cubicBezTo>
                      <a:cubicBezTo>
                        <a:pt x="14866" y="1812"/>
                        <a:pt x="14866" y="1737"/>
                        <a:pt x="14816" y="1686"/>
                      </a:cubicBezTo>
                      <a:cubicBezTo>
                        <a:pt x="14799" y="1669"/>
                        <a:pt x="14779" y="1653"/>
                        <a:pt x="14758" y="1638"/>
                      </a:cubicBezTo>
                      <a:cubicBezTo>
                        <a:pt x="13928" y="1013"/>
                        <a:pt x="13024" y="526"/>
                        <a:pt x="12026" y="227"/>
                      </a:cubicBezTo>
                      <a:cubicBezTo>
                        <a:pt x="11623" y="105"/>
                        <a:pt x="11209" y="31"/>
                        <a:pt x="10789" y="1"/>
                      </a:cubicBezTo>
                      <a:cubicBezTo>
                        <a:pt x="10782" y="3"/>
                        <a:pt x="10775" y="6"/>
                        <a:pt x="10768" y="6"/>
                      </a:cubicBezTo>
                      <a:lnTo>
                        <a:pt x="10249" y="6"/>
                      </a:lnTo>
                      <a:cubicBezTo>
                        <a:pt x="10242" y="6"/>
                        <a:pt x="10234" y="2"/>
                        <a:pt x="1022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35" name="Google Shape;635;p43"/>
              <p:cNvGrpSpPr/>
              <p:nvPr/>
            </p:nvGrpSpPr>
            <p:grpSpPr>
              <a:xfrm>
                <a:off x="6204224" y="973318"/>
                <a:ext cx="1103299" cy="994254"/>
                <a:chOff x="7152101" y="137476"/>
                <a:chExt cx="1420861" cy="1280430"/>
              </a:xfrm>
            </p:grpSpPr>
            <p:sp>
              <p:nvSpPr>
                <p:cNvPr id="636" name="Google Shape;636;p43"/>
                <p:cNvSpPr/>
                <p:nvPr/>
              </p:nvSpPr>
              <p:spPr>
                <a:xfrm>
                  <a:off x="7152169" y="595820"/>
                  <a:ext cx="784299" cy="8078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08" h="11853" extrusionOk="0">
                      <a:moveTo>
                        <a:pt x="5917" y="0"/>
                      </a:moveTo>
                      <a:cubicBezTo>
                        <a:pt x="4646" y="0"/>
                        <a:pt x="3376" y="276"/>
                        <a:pt x="2113" y="829"/>
                      </a:cubicBezTo>
                      <a:cubicBezTo>
                        <a:pt x="1750" y="988"/>
                        <a:pt x="1456" y="1289"/>
                        <a:pt x="1308" y="1655"/>
                      </a:cubicBezTo>
                      <a:cubicBezTo>
                        <a:pt x="208" y="4345"/>
                        <a:pt x="1" y="6960"/>
                        <a:pt x="693" y="9425"/>
                      </a:cubicBezTo>
                      <a:cubicBezTo>
                        <a:pt x="801" y="9815"/>
                        <a:pt x="1070" y="10153"/>
                        <a:pt x="1430" y="10355"/>
                      </a:cubicBezTo>
                      <a:lnTo>
                        <a:pt x="1549" y="10406"/>
                      </a:lnTo>
                      <a:lnTo>
                        <a:pt x="1529" y="10491"/>
                      </a:lnTo>
                      <a:cubicBezTo>
                        <a:pt x="1411" y="11017"/>
                        <a:pt x="1261" y="11408"/>
                        <a:pt x="1084" y="11654"/>
                      </a:cubicBezTo>
                      <a:cubicBezTo>
                        <a:pt x="1404" y="11627"/>
                        <a:pt x="2103" y="11505"/>
                        <a:pt x="2718" y="10961"/>
                      </a:cubicBezTo>
                      <a:lnTo>
                        <a:pt x="2765" y="10919"/>
                      </a:lnTo>
                      <a:lnTo>
                        <a:pt x="2824" y="10941"/>
                      </a:lnTo>
                      <a:cubicBezTo>
                        <a:pt x="4444" y="11551"/>
                        <a:pt x="5901" y="11853"/>
                        <a:pt x="7236" y="11853"/>
                      </a:cubicBezTo>
                      <a:cubicBezTo>
                        <a:pt x="7737" y="11853"/>
                        <a:pt x="8220" y="11810"/>
                        <a:pt x="8688" y="11726"/>
                      </a:cubicBezTo>
                      <a:cubicBezTo>
                        <a:pt x="9243" y="11626"/>
                        <a:pt x="9708" y="11253"/>
                        <a:pt x="9899" y="10751"/>
                      </a:cubicBezTo>
                      <a:cubicBezTo>
                        <a:pt x="11231" y="7259"/>
                        <a:pt x="11508" y="4354"/>
                        <a:pt x="10748" y="1869"/>
                      </a:cubicBezTo>
                      <a:cubicBezTo>
                        <a:pt x="10684" y="1659"/>
                        <a:pt x="10577" y="1468"/>
                        <a:pt x="10437" y="1306"/>
                      </a:cubicBezTo>
                      <a:cubicBezTo>
                        <a:pt x="10297" y="1145"/>
                        <a:pt x="10124" y="1012"/>
                        <a:pt x="9927" y="921"/>
                      </a:cubicBezTo>
                      <a:cubicBezTo>
                        <a:pt x="8597" y="307"/>
                        <a:pt x="7257" y="0"/>
                        <a:pt x="591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7" name="Google Shape;637;p43"/>
                <p:cNvSpPr/>
                <p:nvPr/>
              </p:nvSpPr>
              <p:spPr>
                <a:xfrm>
                  <a:off x="7683504" y="137476"/>
                  <a:ext cx="889458" cy="11593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51" h="17011" extrusionOk="0">
                      <a:moveTo>
                        <a:pt x="7739" y="219"/>
                      </a:moveTo>
                      <a:cubicBezTo>
                        <a:pt x="8677" y="219"/>
                        <a:pt x="9663" y="405"/>
                        <a:pt x="10679" y="861"/>
                      </a:cubicBezTo>
                      <a:cubicBezTo>
                        <a:pt x="10876" y="949"/>
                        <a:pt x="11054" y="1076"/>
                        <a:pt x="11199" y="1235"/>
                      </a:cubicBezTo>
                      <a:cubicBezTo>
                        <a:pt x="11347" y="1395"/>
                        <a:pt x="11464" y="1584"/>
                        <a:pt x="11546" y="1799"/>
                      </a:cubicBezTo>
                      <a:cubicBezTo>
                        <a:pt x="13015" y="5660"/>
                        <a:pt x="13050" y="10395"/>
                        <a:pt x="11636" y="14154"/>
                      </a:cubicBezTo>
                      <a:cubicBezTo>
                        <a:pt x="11471" y="14590"/>
                        <a:pt x="11132" y="14933"/>
                        <a:pt x="10701" y="15094"/>
                      </a:cubicBezTo>
                      <a:cubicBezTo>
                        <a:pt x="10540" y="15156"/>
                        <a:pt x="10378" y="15210"/>
                        <a:pt x="10220" y="15264"/>
                      </a:cubicBezTo>
                      <a:lnTo>
                        <a:pt x="8711" y="15687"/>
                      </a:lnTo>
                      <a:cubicBezTo>
                        <a:pt x="8480" y="15735"/>
                        <a:pt x="8251" y="15777"/>
                        <a:pt x="8011" y="15815"/>
                      </a:cubicBezTo>
                      <a:lnTo>
                        <a:pt x="7882" y="15835"/>
                      </a:lnTo>
                      <a:lnTo>
                        <a:pt x="7928" y="15957"/>
                      </a:lnTo>
                      <a:cubicBezTo>
                        <a:pt x="8072" y="16331"/>
                        <a:pt x="8227" y="16614"/>
                        <a:pt x="8390" y="16798"/>
                      </a:cubicBezTo>
                      <a:cubicBezTo>
                        <a:pt x="8373" y="16799"/>
                        <a:pt x="8356" y="16799"/>
                        <a:pt x="8338" y="16799"/>
                      </a:cubicBezTo>
                      <a:cubicBezTo>
                        <a:pt x="7913" y="16799"/>
                        <a:pt x="7056" y="16695"/>
                        <a:pt x="6338" y="15967"/>
                      </a:cubicBezTo>
                      <a:lnTo>
                        <a:pt x="6308" y="15936"/>
                      </a:lnTo>
                      <a:lnTo>
                        <a:pt x="6266" y="15935"/>
                      </a:lnTo>
                      <a:cubicBezTo>
                        <a:pt x="4825" y="15902"/>
                        <a:pt x="3470" y="15514"/>
                        <a:pt x="2237" y="14785"/>
                      </a:cubicBezTo>
                      <a:cubicBezTo>
                        <a:pt x="1873" y="14571"/>
                        <a:pt x="1589" y="14199"/>
                        <a:pt x="1454" y="13764"/>
                      </a:cubicBezTo>
                      <a:cubicBezTo>
                        <a:pt x="302" y="10057"/>
                        <a:pt x="215" y="6651"/>
                        <a:pt x="1185" y="3353"/>
                      </a:cubicBezTo>
                      <a:cubicBezTo>
                        <a:pt x="1303" y="2953"/>
                        <a:pt x="1536" y="2616"/>
                        <a:pt x="1843" y="2407"/>
                      </a:cubicBezTo>
                      <a:cubicBezTo>
                        <a:pt x="3335" y="1385"/>
                        <a:pt x="5389" y="219"/>
                        <a:pt x="7739" y="219"/>
                      </a:cubicBezTo>
                      <a:close/>
                      <a:moveTo>
                        <a:pt x="7732" y="1"/>
                      </a:moveTo>
                      <a:cubicBezTo>
                        <a:pt x="7171" y="1"/>
                        <a:pt x="6599" y="67"/>
                        <a:pt x="6025" y="198"/>
                      </a:cubicBezTo>
                      <a:cubicBezTo>
                        <a:pt x="4687" y="502"/>
                        <a:pt x="3280" y="1169"/>
                        <a:pt x="1724" y="2232"/>
                      </a:cubicBezTo>
                      <a:cubicBezTo>
                        <a:pt x="1377" y="2470"/>
                        <a:pt x="1114" y="2847"/>
                        <a:pt x="981" y="3294"/>
                      </a:cubicBezTo>
                      <a:cubicBezTo>
                        <a:pt x="0" y="6634"/>
                        <a:pt x="87" y="10080"/>
                        <a:pt x="1252" y="13827"/>
                      </a:cubicBezTo>
                      <a:cubicBezTo>
                        <a:pt x="1402" y="14311"/>
                        <a:pt x="1723" y="14727"/>
                        <a:pt x="2129" y="14966"/>
                      </a:cubicBezTo>
                      <a:cubicBezTo>
                        <a:pt x="3381" y="15708"/>
                        <a:pt x="4757" y="16104"/>
                        <a:pt x="6219" y="16145"/>
                      </a:cubicBezTo>
                      <a:cubicBezTo>
                        <a:pt x="6986" y="16904"/>
                        <a:pt x="7893" y="17011"/>
                        <a:pt x="8341" y="17011"/>
                      </a:cubicBezTo>
                      <a:cubicBezTo>
                        <a:pt x="8383" y="17011"/>
                        <a:pt x="8418" y="17009"/>
                        <a:pt x="8452" y="17008"/>
                      </a:cubicBezTo>
                      <a:cubicBezTo>
                        <a:pt x="8526" y="17006"/>
                        <a:pt x="8588" y="16960"/>
                        <a:pt x="8617" y="16893"/>
                      </a:cubicBezTo>
                      <a:cubicBezTo>
                        <a:pt x="8644" y="16823"/>
                        <a:pt x="8628" y="16744"/>
                        <a:pt x="8576" y="16688"/>
                      </a:cubicBezTo>
                      <a:cubicBezTo>
                        <a:pt x="8437" y="16545"/>
                        <a:pt x="8302" y="16314"/>
                        <a:pt x="8174" y="16002"/>
                      </a:cubicBezTo>
                      <a:cubicBezTo>
                        <a:pt x="8372" y="15970"/>
                        <a:pt x="8565" y="15933"/>
                        <a:pt x="8759" y="15890"/>
                      </a:cubicBezTo>
                      <a:lnTo>
                        <a:pt x="10281" y="15464"/>
                      </a:lnTo>
                      <a:lnTo>
                        <a:pt x="10286" y="15463"/>
                      </a:lnTo>
                      <a:cubicBezTo>
                        <a:pt x="10445" y="15409"/>
                        <a:pt x="10610" y="15353"/>
                        <a:pt x="10776" y="15289"/>
                      </a:cubicBezTo>
                      <a:cubicBezTo>
                        <a:pt x="11262" y="15108"/>
                        <a:pt x="11647" y="14720"/>
                        <a:pt x="11834" y="14226"/>
                      </a:cubicBezTo>
                      <a:cubicBezTo>
                        <a:pt x="12532" y="12369"/>
                        <a:pt x="12893" y="10226"/>
                        <a:pt x="12878" y="8025"/>
                      </a:cubicBezTo>
                      <a:cubicBezTo>
                        <a:pt x="12863" y="5818"/>
                        <a:pt x="12471" y="3641"/>
                        <a:pt x="11742" y="1724"/>
                      </a:cubicBezTo>
                      <a:cubicBezTo>
                        <a:pt x="11560" y="1244"/>
                        <a:pt x="11213" y="869"/>
                        <a:pt x="10764" y="669"/>
                      </a:cubicBezTo>
                      <a:cubicBezTo>
                        <a:pt x="9972" y="313"/>
                        <a:pt x="9157" y="96"/>
                        <a:pt x="8341" y="27"/>
                      </a:cubicBezTo>
                      <a:cubicBezTo>
                        <a:pt x="8140" y="10"/>
                        <a:pt x="7937" y="1"/>
                        <a:pt x="773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8" name="Google Shape;638;p43"/>
                <p:cNvSpPr/>
                <p:nvPr/>
              </p:nvSpPr>
              <p:spPr>
                <a:xfrm>
                  <a:off x="7152101" y="581167"/>
                  <a:ext cx="784367" cy="8367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09" h="12277" extrusionOk="0">
                      <a:moveTo>
                        <a:pt x="5917" y="215"/>
                      </a:moveTo>
                      <a:cubicBezTo>
                        <a:pt x="7257" y="215"/>
                        <a:pt x="8597" y="522"/>
                        <a:pt x="9927" y="1136"/>
                      </a:cubicBezTo>
                      <a:cubicBezTo>
                        <a:pt x="10123" y="1227"/>
                        <a:pt x="10297" y="1360"/>
                        <a:pt x="10436" y="1521"/>
                      </a:cubicBezTo>
                      <a:cubicBezTo>
                        <a:pt x="10577" y="1683"/>
                        <a:pt x="10683" y="1874"/>
                        <a:pt x="10748" y="2084"/>
                      </a:cubicBezTo>
                      <a:cubicBezTo>
                        <a:pt x="11509" y="4569"/>
                        <a:pt x="11232" y="7475"/>
                        <a:pt x="9900" y="10966"/>
                      </a:cubicBezTo>
                      <a:cubicBezTo>
                        <a:pt x="9709" y="11468"/>
                        <a:pt x="9244" y="11841"/>
                        <a:pt x="8689" y="11941"/>
                      </a:cubicBezTo>
                      <a:cubicBezTo>
                        <a:pt x="8222" y="12025"/>
                        <a:pt x="7741" y="12067"/>
                        <a:pt x="7242" y="12067"/>
                      </a:cubicBezTo>
                      <a:cubicBezTo>
                        <a:pt x="5905" y="12067"/>
                        <a:pt x="4447" y="11765"/>
                        <a:pt x="2824" y="11156"/>
                      </a:cubicBezTo>
                      <a:lnTo>
                        <a:pt x="2765" y="11134"/>
                      </a:lnTo>
                      <a:lnTo>
                        <a:pt x="2717" y="11176"/>
                      </a:lnTo>
                      <a:cubicBezTo>
                        <a:pt x="2103" y="11720"/>
                        <a:pt x="1403" y="11842"/>
                        <a:pt x="1084" y="11869"/>
                      </a:cubicBezTo>
                      <a:cubicBezTo>
                        <a:pt x="1261" y="11623"/>
                        <a:pt x="1411" y="11232"/>
                        <a:pt x="1529" y="10706"/>
                      </a:cubicBezTo>
                      <a:lnTo>
                        <a:pt x="1549" y="10621"/>
                      </a:lnTo>
                      <a:lnTo>
                        <a:pt x="1429" y="10570"/>
                      </a:lnTo>
                      <a:cubicBezTo>
                        <a:pt x="1069" y="10368"/>
                        <a:pt x="801" y="10030"/>
                        <a:pt x="693" y="9640"/>
                      </a:cubicBezTo>
                      <a:cubicBezTo>
                        <a:pt x="1" y="7175"/>
                        <a:pt x="207" y="4560"/>
                        <a:pt x="1308" y="1870"/>
                      </a:cubicBezTo>
                      <a:cubicBezTo>
                        <a:pt x="1456" y="1504"/>
                        <a:pt x="1750" y="1203"/>
                        <a:pt x="2113" y="1044"/>
                      </a:cubicBezTo>
                      <a:cubicBezTo>
                        <a:pt x="3376" y="491"/>
                        <a:pt x="4646" y="215"/>
                        <a:pt x="5917" y="215"/>
                      </a:cubicBezTo>
                      <a:close/>
                      <a:moveTo>
                        <a:pt x="5920" y="0"/>
                      </a:moveTo>
                      <a:cubicBezTo>
                        <a:pt x="4628" y="0"/>
                        <a:pt x="3318" y="284"/>
                        <a:pt x="2028" y="850"/>
                      </a:cubicBezTo>
                      <a:cubicBezTo>
                        <a:pt x="1615" y="1031"/>
                        <a:pt x="1280" y="1373"/>
                        <a:pt x="1110" y="1789"/>
                      </a:cubicBezTo>
                      <a:cubicBezTo>
                        <a:pt x="558" y="3142"/>
                        <a:pt x="225" y="4483"/>
                        <a:pt x="117" y="5780"/>
                      </a:cubicBezTo>
                      <a:cubicBezTo>
                        <a:pt x="6" y="7106"/>
                        <a:pt x="132" y="8423"/>
                        <a:pt x="488" y="9695"/>
                      </a:cubicBezTo>
                      <a:cubicBezTo>
                        <a:pt x="611" y="10129"/>
                        <a:pt x="907" y="10509"/>
                        <a:pt x="1303" y="10740"/>
                      </a:cubicBezTo>
                      <a:cubicBezTo>
                        <a:pt x="1189" y="11221"/>
                        <a:pt x="1049" y="11570"/>
                        <a:pt x="887" y="11779"/>
                      </a:cubicBezTo>
                      <a:cubicBezTo>
                        <a:pt x="840" y="11838"/>
                        <a:pt x="832" y="11919"/>
                        <a:pt x="867" y="11985"/>
                      </a:cubicBezTo>
                      <a:cubicBezTo>
                        <a:pt x="900" y="12045"/>
                        <a:pt x="961" y="12083"/>
                        <a:pt x="1029" y="12083"/>
                      </a:cubicBezTo>
                      <a:cubicBezTo>
                        <a:pt x="1033" y="12083"/>
                        <a:pt x="1037" y="12083"/>
                        <a:pt x="1042" y="12083"/>
                      </a:cubicBezTo>
                      <a:cubicBezTo>
                        <a:pt x="1347" y="12064"/>
                        <a:pt x="2118" y="11958"/>
                        <a:pt x="2807" y="11374"/>
                      </a:cubicBezTo>
                      <a:cubicBezTo>
                        <a:pt x="4430" y="11977"/>
                        <a:pt x="5893" y="12277"/>
                        <a:pt x="7238" y="12277"/>
                      </a:cubicBezTo>
                      <a:cubicBezTo>
                        <a:pt x="7750" y="12277"/>
                        <a:pt x="8244" y="12232"/>
                        <a:pt x="8724" y="12146"/>
                      </a:cubicBezTo>
                      <a:cubicBezTo>
                        <a:pt x="9351" y="12033"/>
                        <a:pt x="9877" y="11610"/>
                        <a:pt x="10095" y="11040"/>
                      </a:cubicBezTo>
                      <a:cubicBezTo>
                        <a:pt x="10747" y="9331"/>
                        <a:pt x="11141" y="7804"/>
                        <a:pt x="11300" y="6375"/>
                      </a:cubicBezTo>
                      <a:cubicBezTo>
                        <a:pt x="11353" y="5898"/>
                        <a:pt x="11380" y="5435"/>
                        <a:pt x="11380" y="4984"/>
                      </a:cubicBezTo>
                      <a:cubicBezTo>
                        <a:pt x="11381" y="3942"/>
                        <a:pt x="11239" y="2963"/>
                        <a:pt x="10949" y="2023"/>
                      </a:cubicBezTo>
                      <a:cubicBezTo>
                        <a:pt x="10804" y="1546"/>
                        <a:pt x="10464" y="1152"/>
                        <a:pt x="10015" y="945"/>
                      </a:cubicBezTo>
                      <a:cubicBezTo>
                        <a:pt x="8691" y="334"/>
                        <a:pt x="7349" y="16"/>
                        <a:pt x="6022" y="1"/>
                      </a:cubicBezTo>
                      <a:cubicBezTo>
                        <a:pt x="5988" y="0"/>
                        <a:pt x="5954" y="0"/>
                        <a:pt x="592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9" name="Google Shape;639;p43"/>
                <p:cNvSpPr/>
                <p:nvPr/>
              </p:nvSpPr>
              <p:spPr>
                <a:xfrm>
                  <a:off x="7698089" y="152402"/>
                  <a:ext cx="874669" cy="11300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34" h="16580" extrusionOk="0">
                      <a:moveTo>
                        <a:pt x="7525" y="0"/>
                      </a:moveTo>
                      <a:cubicBezTo>
                        <a:pt x="5175" y="0"/>
                        <a:pt x="3121" y="1166"/>
                        <a:pt x="1629" y="2188"/>
                      </a:cubicBezTo>
                      <a:cubicBezTo>
                        <a:pt x="1322" y="2397"/>
                        <a:pt x="1089" y="2734"/>
                        <a:pt x="971" y="3134"/>
                      </a:cubicBezTo>
                      <a:cubicBezTo>
                        <a:pt x="1" y="6432"/>
                        <a:pt x="88" y="9838"/>
                        <a:pt x="1240" y="13545"/>
                      </a:cubicBezTo>
                      <a:cubicBezTo>
                        <a:pt x="1375" y="13980"/>
                        <a:pt x="1659" y="14352"/>
                        <a:pt x="2023" y="14566"/>
                      </a:cubicBezTo>
                      <a:cubicBezTo>
                        <a:pt x="3256" y="15295"/>
                        <a:pt x="4611" y="15683"/>
                        <a:pt x="6052" y="15716"/>
                      </a:cubicBezTo>
                      <a:lnTo>
                        <a:pt x="6094" y="15717"/>
                      </a:lnTo>
                      <a:lnTo>
                        <a:pt x="6124" y="15748"/>
                      </a:lnTo>
                      <a:cubicBezTo>
                        <a:pt x="6842" y="16476"/>
                        <a:pt x="7699" y="16580"/>
                        <a:pt x="8124" y="16580"/>
                      </a:cubicBezTo>
                      <a:cubicBezTo>
                        <a:pt x="8142" y="16580"/>
                        <a:pt x="8159" y="16580"/>
                        <a:pt x="8176" y="16579"/>
                      </a:cubicBezTo>
                      <a:cubicBezTo>
                        <a:pt x="8013" y="16395"/>
                        <a:pt x="7858" y="16112"/>
                        <a:pt x="7714" y="15738"/>
                      </a:cubicBezTo>
                      <a:lnTo>
                        <a:pt x="7668" y="15616"/>
                      </a:lnTo>
                      <a:lnTo>
                        <a:pt x="7797" y="15596"/>
                      </a:lnTo>
                      <a:cubicBezTo>
                        <a:pt x="8037" y="15560"/>
                        <a:pt x="8265" y="15517"/>
                        <a:pt x="8496" y="15468"/>
                      </a:cubicBezTo>
                      <a:lnTo>
                        <a:pt x="10005" y="15045"/>
                      </a:lnTo>
                      <a:cubicBezTo>
                        <a:pt x="10163" y="14991"/>
                        <a:pt x="10324" y="14937"/>
                        <a:pt x="10486" y="14875"/>
                      </a:cubicBezTo>
                      <a:cubicBezTo>
                        <a:pt x="10917" y="14714"/>
                        <a:pt x="11256" y="14371"/>
                        <a:pt x="11421" y="13935"/>
                      </a:cubicBezTo>
                      <a:cubicBezTo>
                        <a:pt x="12834" y="10176"/>
                        <a:pt x="12800" y="5441"/>
                        <a:pt x="11332" y="1580"/>
                      </a:cubicBezTo>
                      <a:cubicBezTo>
                        <a:pt x="11250" y="1365"/>
                        <a:pt x="11133" y="1176"/>
                        <a:pt x="10985" y="1016"/>
                      </a:cubicBezTo>
                      <a:cubicBezTo>
                        <a:pt x="10840" y="857"/>
                        <a:pt x="10662" y="730"/>
                        <a:pt x="10465" y="642"/>
                      </a:cubicBezTo>
                      <a:cubicBezTo>
                        <a:pt x="9449" y="186"/>
                        <a:pt x="8463" y="0"/>
                        <a:pt x="752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40" name="Google Shape;640;p43"/>
              <p:cNvGrpSpPr/>
              <p:nvPr/>
            </p:nvGrpSpPr>
            <p:grpSpPr>
              <a:xfrm>
                <a:off x="6826889" y="1589522"/>
                <a:ext cx="1625742" cy="3998429"/>
                <a:chOff x="6826889" y="1589522"/>
                <a:chExt cx="1625742" cy="3998429"/>
              </a:xfrm>
            </p:grpSpPr>
            <p:sp>
              <p:nvSpPr>
                <p:cNvPr id="641" name="Google Shape;641;p43"/>
                <p:cNvSpPr/>
                <p:nvPr/>
              </p:nvSpPr>
              <p:spPr>
                <a:xfrm flipH="1">
                  <a:off x="6888761" y="2823147"/>
                  <a:ext cx="4104" cy="5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8" extrusionOk="0">
                      <a:moveTo>
                        <a:pt x="45" y="0"/>
                      </a:moveTo>
                      <a:cubicBezTo>
                        <a:pt x="16" y="24"/>
                        <a:pt x="7" y="55"/>
                        <a:pt x="1" y="88"/>
                      </a:cubicBezTo>
                      <a:lnTo>
                        <a:pt x="4" y="87"/>
                      </a:lnTo>
                      <a:cubicBezTo>
                        <a:pt x="28" y="68"/>
                        <a:pt x="55" y="53"/>
                        <a:pt x="68" y="24"/>
                      </a:cubicBezTo>
                      <a:lnTo>
                        <a:pt x="45" y="0"/>
                      </a:lnTo>
                      <a:close/>
                    </a:path>
                  </a:pathLst>
                </a:custGeom>
                <a:solidFill>
                  <a:srgbClr val="F0CEB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2" name="Google Shape;642;p43"/>
                <p:cNvSpPr/>
                <p:nvPr/>
              </p:nvSpPr>
              <p:spPr>
                <a:xfrm flipH="1">
                  <a:off x="6878198" y="2764537"/>
                  <a:ext cx="5372" cy="8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" h="135" extrusionOk="0">
                      <a:moveTo>
                        <a:pt x="88" y="0"/>
                      </a:moveTo>
                      <a:lnTo>
                        <a:pt x="88" y="0"/>
                      </a:lnTo>
                      <a:cubicBezTo>
                        <a:pt x="42" y="36"/>
                        <a:pt x="16" y="67"/>
                        <a:pt x="1" y="107"/>
                      </a:cubicBezTo>
                      <a:cubicBezTo>
                        <a:pt x="10" y="115"/>
                        <a:pt x="17" y="126"/>
                        <a:pt x="27" y="135"/>
                      </a:cubicBezTo>
                      <a:cubicBezTo>
                        <a:pt x="57" y="100"/>
                        <a:pt x="68" y="57"/>
                        <a:pt x="88" y="0"/>
                      </a:cubicBezTo>
                      <a:close/>
                    </a:path>
                  </a:pathLst>
                </a:custGeom>
                <a:solidFill>
                  <a:srgbClr val="F0CEB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3" name="Google Shape;643;p43"/>
                <p:cNvSpPr/>
                <p:nvPr/>
              </p:nvSpPr>
              <p:spPr>
                <a:xfrm flipH="1">
                  <a:off x="6852183" y="2812222"/>
                  <a:ext cx="3923" cy="4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77" extrusionOk="0">
                      <a:moveTo>
                        <a:pt x="64" y="1"/>
                      </a:moveTo>
                      <a:lnTo>
                        <a:pt x="64" y="1"/>
                      </a:lnTo>
                      <a:cubicBezTo>
                        <a:pt x="35" y="16"/>
                        <a:pt x="13" y="27"/>
                        <a:pt x="1" y="52"/>
                      </a:cubicBezTo>
                      <a:cubicBezTo>
                        <a:pt x="8" y="59"/>
                        <a:pt x="14" y="69"/>
                        <a:pt x="22" y="77"/>
                      </a:cubicBezTo>
                      <a:cubicBezTo>
                        <a:pt x="45" y="59"/>
                        <a:pt x="55" y="37"/>
                        <a:pt x="64" y="1"/>
                      </a:cubicBezTo>
                      <a:close/>
                    </a:path>
                  </a:pathLst>
                </a:custGeom>
                <a:solidFill>
                  <a:srgbClr val="F0CEB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4" name="Google Shape;644;p43"/>
                <p:cNvSpPr/>
                <p:nvPr/>
              </p:nvSpPr>
              <p:spPr>
                <a:xfrm flipH="1">
                  <a:off x="6892624" y="2828338"/>
                  <a:ext cx="241" cy="3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" h="5" extrusionOk="0">
                      <a:moveTo>
                        <a:pt x="4" y="1"/>
                      </a:moveTo>
                      <a:cubicBezTo>
                        <a:pt x="4" y="1"/>
                        <a:pt x="1" y="1"/>
                        <a:pt x="2" y="2"/>
                      </a:cubicBezTo>
                      <a:lnTo>
                        <a:pt x="2" y="5"/>
                      </a:lnTo>
                      <a:lnTo>
                        <a:pt x="4" y="1"/>
                      </a:lnTo>
                      <a:close/>
                    </a:path>
                  </a:pathLst>
                </a:custGeom>
                <a:solidFill>
                  <a:srgbClr val="F0CEB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5" name="Google Shape;645;p43"/>
                <p:cNvSpPr/>
                <p:nvPr/>
              </p:nvSpPr>
              <p:spPr>
                <a:xfrm flipH="1">
                  <a:off x="6873188" y="2869564"/>
                  <a:ext cx="1086" cy="9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" h="16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5" y="5"/>
                        <a:pt x="9" y="11"/>
                        <a:pt x="12" y="15"/>
                      </a:cubicBezTo>
                      <a:cubicBezTo>
                        <a:pt x="14" y="16"/>
                        <a:pt x="16" y="16"/>
                        <a:pt x="17" y="16"/>
                      </a:cubicBezTo>
                      <a:cubicBezTo>
                        <a:pt x="11" y="11"/>
                        <a:pt x="6" y="5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6" name="Google Shape;646;p43"/>
                <p:cNvSpPr/>
                <p:nvPr/>
              </p:nvSpPr>
              <p:spPr>
                <a:xfrm flipH="1">
                  <a:off x="6850432" y="2876867"/>
                  <a:ext cx="2052" cy="1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" h="26" extrusionOk="0">
                      <a:moveTo>
                        <a:pt x="15" y="0"/>
                      </a:moveTo>
                      <a:cubicBezTo>
                        <a:pt x="9" y="0"/>
                        <a:pt x="3" y="6"/>
                        <a:pt x="0" y="14"/>
                      </a:cubicBezTo>
                      <a:lnTo>
                        <a:pt x="13" y="25"/>
                      </a:lnTo>
                      <a:cubicBezTo>
                        <a:pt x="19" y="19"/>
                        <a:pt x="33" y="14"/>
                        <a:pt x="23" y="4"/>
                      </a:cubicBezTo>
                      <a:cubicBezTo>
                        <a:pt x="20" y="1"/>
                        <a:pt x="17" y="0"/>
                        <a:pt x="15" y="0"/>
                      </a:cubicBezTo>
                      <a:close/>
                    </a:path>
                  </a:pathLst>
                </a:custGeom>
                <a:solidFill>
                  <a:srgbClr val="F7E9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7" name="Google Shape;647;p43"/>
                <p:cNvSpPr/>
                <p:nvPr/>
              </p:nvSpPr>
              <p:spPr>
                <a:xfrm>
                  <a:off x="6877050" y="2764025"/>
                  <a:ext cx="13700" cy="2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" h="810" extrusionOk="0">
                      <a:moveTo>
                        <a:pt x="0" y="24"/>
                      </a:moveTo>
                      <a:lnTo>
                        <a:pt x="286" y="0"/>
                      </a:lnTo>
                      <a:lnTo>
                        <a:pt x="548" y="524"/>
                      </a:lnTo>
                      <a:lnTo>
                        <a:pt x="476" y="810"/>
                      </a:lnTo>
                      <a:lnTo>
                        <a:pt x="167" y="620"/>
                      </a:lnTo>
                      <a:close/>
                    </a:path>
                  </a:pathLst>
                </a:custGeom>
                <a:solidFill>
                  <a:srgbClr val="BD8F8F"/>
                </a:solidFill>
                <a:ln>
                  <a:noFill/>
                </a:ln>
              </p:spPr>
            </p:sp>
            <p:sp>
              <p:nvSpPr>
                <p:cNvPr id="648" name="Google Shape;648;p43"/>
                <p:cNvSpPr/>
                <p:nvPr/>
              </p:nvSpPr>
              <p:spPr>
                <a:xfrm>
                  <a:off x="6847300" y="2804525"/>
                  <a:ext cx="13700" cy="2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" h="810" extrusionOk="0">
                      <a:moveTo>
                        <a:pt x="0" y="24"/>
                      </a:moveTo>
                      <a:lnTo>
                        <a:pt x="286" y="0"/>
                      </a:lnTo>
                      <a:lnTo>
                        <a:pt x="548" y="524"/>
                      </a:lnTo>
                      <a:lnTo>
                        <a:pt x="476" y="810"/>
                      </a:lnTo>
                      <a:lnTo>
                        <a:pt x="167" y="620"/>
                      </a:lnTo>
                      <a:close/>
                    </a:path>
                  </a:pathLst>
                </a:custGeom>
                <a:solidFill>
                  <a:srgbClr val="BD8F8F"/>
                </a:solidFill>
                <a:ln>
                  <a:noFill/>
                </a:ln>
              </p:spPr>
            </p:sp>
            <p:sp>
              <p:nvSpPr>
                <p:cNvPr id="649" name="Google Shape;649;p43"/>
                <p:cNvSpPr/>
                <p:nvPr/>
              </p:nvSpPr>
              <p:spPr>
                <a:xfrm>
                  <a:off x="6843125" y="2867025"/>
                  <a:ext cx="13700" cy="2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" h="810" extrusionOk="0">
                      <a:moveTo>
                        <a:pt x="0" y="24"/>
                      </a:moveTo>
                      <a:lnTo>
                        <a:pt x="286" y="0"/>
                      </a:lnTo>
                      <a:lnTo>
                        <a:pt x="548" y="524"/>
                      </a:lnTo>
                      <a:lnTo>
                        <a:pt x="476" y="810"/>
                      </a:lnTo>
                      <a:lnTo>
                        <a:pt x="167" y="620"/>
                      </a:lnTo>
                      <a:close/>
                    </a:path>
                  </a:pathLst>
                </a:custGeom>
                <a:solidFill>
                  <a:srgbClr val="BD8F8F"/>
                </a:solidFill>
                <a:ln>
                  <a:noFill/>
                </a:ln>
              </p:spPr>
            </p:sp>
            <p:sp>
              <p:nvSpPr>
                <p:cNvPr id="650" name="Google Shape;650;p43"/>
                <p:cNvSpPr/>
                <p:nvPr/>
              </p:nvSpPr>
              <p:spPr>
                <a:xfrm flipH="1">
                  <a:off x="6826889" y="1621525"/>
                  <a:ext cx="1625736" cy="396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00" h="62232" extrusionOk="0">
                      <a:moveTo>
                        <a:pt x="4893" y="19605"/>
                      </a:moveTo>
                      <a:lnTo>
                        <a:pt x="5630" y="22710"/>
                      </a:lnTo>
                      <a:cubicBezTo>
                        <a:pt x="4647" y="23079"/>
                        <a:pt x="3730" y="23377"/>
                        <a:pt x="3311" y="23396"/>
                      </a:cubicBezTo>
                      <a:cubicBezTo>
                        <a:pt x="3301" y="23396"/>
                        <a:pt x="3291" y="23397"/>
                        <a:pt x="3281" y="23397"/>
                      </a:cubicBezTo>
                      <a:cubicBezTo>
                        <a:pt x="3253" y="23397"/>
                        <a:pt x="3224" y="23395"/>
                        <a:pt x="3196" y="23389"/>
                      </a:cubicBezTo>
                      <a:cubicBezTo>
                        <a:pt x="3155" y="23386"/>
                        <a:pt x="3122" y="23341"/>
                        <a:pt x="3136" y="23292"/>
                      </a:cubicBezTo>
                      <a:cubicBezTo>
                        <a:pt x="3148" y="23196"/>
                        <a:pt x="3184" y="23106"/>
                        <a:pt x="3217" y="23019"/>
                      </a:cubicBezTo>
                      <a:cubicBezTo>
                        <a:pt x="3422" y="22443"/>
                        <a:pt x="4124" y="21062"/>
                        <a:pt x="4893" y="19605"/>
                      </a:cubicBezTo>
                      <a:close/>
                      <a:moveTo>
                        <a:pt x="13450" y="1"/>
                      </a:moveTo>
                      <a:cubicBezTo>
                        <a:pt x="13450" y="1"/>
                        <a:pt x="13015" y="423"/>
                        <a:pt x="11328" y="423"/>
                      </a:cubicBezTo>
                      <a:cubicBezTo>
                        <a:pt x="11276" y="423"/>
                        <a:pt x="11223" y="423"/>
                        <a:pt x="11169" y="422"/>
                      </a:cubicBezTo>
                      <a:cubicBezTo>
                        <a:pt x="11026" y="420"/>
                        <a:pt x="10880" y="419"/>
                        <a:pt x="10734" y="419"/>
                      </a:cubicBezTo>
                      <a:cubicBezTo>
                        <a:pt x="9015" y="419"/>
                        <a:pt x="7120" y="620"/>
                        <a:pt x="6667" y="2380"/>
                      </a:cubicBezTo>
                      <a:cubicBezTo>
                        <a:pt x="6246" y="4013"/>
                        <a:pt x="6535" y="6209"/>
                        <a:pt x="7281" y="7093"/>
                      </a:cubicBezTo>
                      <a:cubicBezTo>
                        <a:pt x="7682" y="8445"/>
                        <a:pt x="8305" y="9104"/>
                        <a:pt x="9061" y="9380"/>
                      </a:cubicBezTo>
                      <a:lnTo>
                        <a:pt x="8761" y="11841"/>
                      </a:lnTo>
                      <a:cubicBezTo>
                        <a:pt x="6354" y="11841"/>
                        <a:pt x="4821" y="12864"/>
                        <a:pt x="4266" y="14271"/>
                      </a:cubicBezTo>
                      <a:cubicBezTo>
                        <a:pt x="3605" y="15669"/>
                        <a:pt x="893" y="21457"/>
                        <a:pt x="277" y="23457"/>
                      </a:cubicBezTo>
                      <a:cubicBezTo>
                        <a:pt x="122" y="23964"/>
                        <a:pt x="1" y="24429"/>
                        <a:pt x="91" y="24792"/>
                      </a:cubicBezTo>
                      <a:cubicBezTo>
                        <a:pt x="244" y="25682"/>
                        <a:pt x="1014" y="26172"/>
                        <a:pt x="1188" y="26231"/>
                      </a:cubicBezTo>
                      <a:cubicBezTo>
                        <a:pt x="1407" y="26305"/>
                        <a:pt x="1624" y="26335"/>
                        <a:pt x="1838" y="26335"/>
                      </a:cubicBezTo>
                      <a:cubicBezTo>
                        <a:pt x="2365" y="26335"/>
                        <a:pt x="2879" y="26153"/>
                        <a:pt x="3393" y="25985"/>
                      </a:cubicBezTo>
                      <a:cubicBezTo>
                        <a:pt x="4191" y="25725"/>
                        <a:pt x="4977" y="25427"/>
                        <a:pt x="5751" y="25101"/>
                      </a:cubicBezTo>
                      <a:cubicBezTo>
                        <a:pt x="5883" y="25046"/>
                        <a:pt x="6012" y="24987"/>
                        <a:pt x="6144" y="24930"/>
                      </a:cubicBezTo>
                      <a:lnTo>
                        <a:pt x="6144" y="24930"/>
                      </a:lnTo>
                      <a:cubicBezTo>
                        <a:pt x="5316" y="35393"/>
                        <a:pt x="3966" y="60782"/>
                        <a:pt x="3966" y="60791"/>
                      </a:cubicBezTo>
                      <a:cubicBezTo>
                        <a:pt x="3966" y="61190"/>
                        <a:pt x="3919" y="61511"/>
                        <a:pt x="4228" y="61647"/>
                      </a:cubicBezTo>
                      <a:cubicBezTo>
                        <a:pt x="4858" y="61923"/>
                        <a:pt x="7207" y="62232"/>
                        <a:pt x="8907" y="62232"/>
                      </a:cubicBezTo>
                      <a:cubicBezTo>
                        <a:pt x="9604" y="62232"/>
                        <a:pt x="10191" y="62180"/>
                        <a:pt x="10506" y="62053"/>
                      </a:cubicBezTo>
                      <a:cubicBezTo>
                        <a:pt x="11788" y="61539"/>
                        <a:pt x="6669" y="60604"/>
                        <a:pt x="6669" y="60604"/>
                      </a:cubicBezTo>
                      <a:cubicBezTo>
                        <a:pt x="8049" y="50135"/>
                        <a:pt x="9532" y="35786"/>
                        <a:pt x="10409" y="29015"/>
                      </a:cubicBezTo>
                      <a:cubicBezTo>
                        <a:pt x="10475" y="29017"/>
                        <a:pt x="10541" y="29020"/>
                        <a:pt x="10609" y="29020"/>
                      </a:cubicBezTo>
                      <a:cubicBezTo>
                        <a:pt x="11436" y="39914"/>
                        <a:pt x="12750" y="59564"/>
                        <a:pt x="12753" y="59584"/>
                      </a:cubicBezTo>
                      <a:cubicBezTo>
                        <a:pt x="12813" y="59975"/>
                        <a:pt x="12823" y="60301"/>
                        <a:pt x="13155" y="60436"/>
                      </a:cubicBezTo>
                      <a:cubicBezTo>
                        <a:pt x="13831" y="60712"/>
                        <a:pt x="16233" y="61020"/>
                        <a:pt x="17933" y="61020"/>
                      </a:cubicBezTo>
                      <a:cubicBezTo>
                        <a:pt x="18629" y="61020"/>
                        <a:pt x="19206" y="60969"/>
                        <a:pt x="19500" y="60842"/>
                      </a:cubicBezTo>
                      <a:cubicBezTo>
                        <a:pt x="20697" y="60329"/>
                        <a:pt x="15426" y="59396"/>
                        <a:pt x="15426" y="59396"/>
                      </a:cubicBezTo>
                      <a:cubicBezTo>
                        <a:pt x="15052" y="47765"/>
                        <a:pt x="15434" y="24889"/>
                        <a:pt x="15434" y="24889"/>
                      </a:cubicBezTo>
                      <a:lnTo>
                        <a:pt x="15892" y="22403"/>
                      </a:lnTo>
                      <a:cubicBezTo>
                        <a:pt x="16200" y="23334"/>
                        <a:pt x="16523" y="24257"/>
                        <a:pt x="16867" y="25168"/>
                      </a:cubicBezTo>
                      <a:cubicBezTo>
                        <a:pt x="17035" y="25611"/>
                        <a:pt x="17214" y="26058"/>
                        <a:pt x="17507" y="26431"/>
                      </a:cubicBezTo>
                      <a:cubicBezTo>
                        <a:pt x="17800" y="26803"/>
                        <a:pt x="18227" y="27096"/>
                        <a:pt x="18701" y="27121"/>
                      </a:cubicBezTo>
                      <a:cubicBezTo>
                        <a:pt x="18724" y="27123"/>
                        <a:pt x="18747" y="27123"/>
                        <a:pt x="18770" y="27123"/>
                      </a:cubicBezTo>
                      <a:cubicBezTo>
                        <a:pt x="19413" y="27123"/>
                        <a:pt x="19969" y="26649"/>
                        <a:pt x="20412" y="26174"/>
                      </a:cubicBezTo>
                      <a:cubicBezTo>
                        <a:pt x="21871" y="24609"/>
                        <a:pt x="23005" y="22732"/>
                        <a:pt x="24174" y="20951"/>
                      </a:cubicBezTo>
                      <a:cubicBezTo>
                        <a:pt x="24212" y="20894"/>
                        <a:pt x="24256" y="20842"/>
                        <a:pt x="24306" y="20797"/>
                      </a:cubicBezTo>
                      <a:cubicBezTo>
                        <a:pt x="24553" y="20578"/>
                        <a:pt x="25299" y="19885"/>
                        <a:pt x="25223" y="19795"/>
                      </a:cubicBezTo>
                      <a:cubicBezTo>
                        <a:pt x="25216" y="19786"/>
                        <a:pt x="25204" y="19783"/>
                        <a:pt x="25187" y="19783"/>
                      </a:cubicBezTo>
                      <a:cubicBezTo>
                        <a:pt x="24984" y="19783"/>
                        <a:pt x="24130" y="20309"/>
                        <a:pt x="24130" y="20309"/>
                      </a:cubicBezTo>
                      <a:cubicBezTo>
                        <a:pt x="24130" y="20309"/>
                        <a:pt x="25251" y="18917"/>
                        <a:pt x="25136" y="18758"/>
                      </a:cubicBezTo>
                      <a:cubicBezTo>
                        <a:pt x="25130" y="18749"/>
                        <a:pt x="25121" y="18745"/>
                        <a:pt x="25108" y="18745"/>
                      </a:cubicBezTo>
                      <a:cubicBezTo>
                        <a:pt x="24892" y="18745"/>
                        <a:pt x="23768" y="19945"/>
                        <a:pt x="23768" y="19945"/>
                      </a:cubicBezTo>
                      <a:cubicBezTo>
                        <a:pt x="23768" y="19945"/>
                        <a:pt x="24051" y="19457"/>
                        <a:pt x="24312" y="18958"/>
                      </a:cubicBezTo>
                      <a:cubicBezTo>
                        <a:pt x="24573" y="18457"/>
                        <a:pt x="24813" y="17942"/>
                        <a:pt x="24731" y="17893"/>
                      </a:cubicBezTo>
                      <a:cubicBezTo>
                        <a:pt x="24727" y="17891"/>
                        <a:pt x="24723" y="17890"/>
                        <a:pt x="24718" y="17890"/>
                      </a:cubicBezTo>
                      <a:cubicBezTo>
                        <a:pt x="24617" y="17890"/>
                        <a:pt x="24281" y="18346"/>
                        <a:pt x="23962" y="18811"/>
                      </a:cubicBezTo>
                      <a:cubicBezTo>
                        <a:pt x="23627" y="19300"/>
                        <a:pt x="23309" y="19800"/>
                        <a:pt x="23309" y="19800"/>
                      </a:cubicBezTo>
                      <a:cubicBezTo>
                        <a:pt x="23309" y="19800"/>
                        <a:pt x="23478" y="19335"/>
                        <a:pt x="23622" y="18861"/>
                      </a:cubicBezTo>
                      <a:cubicBezTo>
                        <a:pt x="23765" y="18386"/>
                        <a:pt x="23885" y="17901"/>
                        <a:pt x="23793" y="17864"/>
                      </a:cubicBezTo>
                      <a:cubicBezTo>
                        <a:pt x="23789" y="17862"/>
                        <a:pt x="23786" y="17862"/>
                        <a:pt x="23782" y="17862"/>
                      </a:cubicBezTo>
                      <a:cubicBezTo>
                        <a:pt x="23678" y="17862"/>
                        <a:pt x="23357" y="18406"/>
                        <a:pt x="23054" y="18956"/>
                      </a:cubicBezTo>
                      <a:cubicBezTo>
                        <a:pt x="22741" y="19527"/>
                        <a:pt x="22677" y="19676"/>
                        <a:pt x="22677" y="19676"/>
                      </a:cubicBezTo>
                      <a:cubicBezTo>
                        <a:pt x="22677" y="19676"/>
                        <a:pt x="22322" y="18976"/>
                        <a:pt x="22124" y="18976"/>
                      </a:cubicBezTo>
                      <a:cubicBezTo>
                        <a:pt x="22109" y="18976"/>
                        <a:pt x="22096" y="18979"/>
                        <a:pt x="22083" y="18987"/>
                      </a:cubicBezTo>
                      <a:cubicBezTo>
                        <a:pt x="21896" y="19104"/>
                        <a:pt x="22254" y="20062"/>
                        <a:pt x="22254" y="20062"/>
                      </a:cubicBezTo>
                      <a:cubicBezTo>
                        <a:pt x="21470" y="21092"/>
                        <a:pt x="19458" y="23609"/>
                        <a:pt x="19348" y="23709"/>
                      </a:cubicBezTo>
                      <a:cubicBezTo>
                        <a:pt x="19293" y="23758"/>
                        <a:pt x="19238" y="23809"/>
                        <a:pt x="19174" y="23841"/>
                      </a:cubicBezTo>
                      <a:cubicBezTo>
                        <a:pt x="19163" y="23846"/>
                        <a:pt x="19150" y="23853"/>
                        <a:pt x="19137" y="23853"/>
                      </a:cubicBezTo>
                      <a:cubicBezTo>
                        <a:pt x="19131" y="23853"/>
                        <a:pt x="19126" y="23851"/>
                        <a:pt x="19121" y="23849"/>
                      </a:cubicBezTo>
                      <a:cubicBezTo>
                        <a:pt x="19102" y="23837"/>
                        <a:pt x="19091" y="23817"/>
                        <a:pt x="19081" y="23797"/>
                      </a:cubicBezTo>
                      <a:cubicBezTo>
                        <a:pt x="19059" y="23758"/>
                        <a:pt x="19044" y="23715"/>
                        <a:pt x="19027" y="23675"/>
                      </a:cubicBezTo>
                      <a:cubicBezTo>
                        <a:pt x="18557" y="22318"/>
                        <a:pt x="17302" y="16551"/>
                        <a:pt x="16981" y="15097"/>
                      </a:cubicBezTo>
                      <a:cubicBezTo>
                        <a:pt x="16897" y="14778"/>
                        <a:pt x="16795" y="14482"/>
                        <a:pt x="16656" y="14239"/>
                      </a:cubicBezTo>
                      <a:cubicBezTo>
                        <a:pt x="15981" y="12867"/>
                        <a:pt x="14486" y="11873"/>
                        <a:pt x="12802" y="11843"/>
                      </a:cubicBezTo>
                      <a:lnTo>
                        <a:pt x="12505" y="9077"/>
                      </a:lnTo>
                      <a:cubicBezTo>
                        <a:pt x="12871" y="8903"/>
                        <a:pt x="13190" y="8665"/>
                        <a:pt x="13438" y="8326"/>
                      </a:cubicBezTo>
                      <a:cubicBezTo>
                        <a:pt x="12324" y="7957"/>
                        <a:pt x="12065" y="6560"/>
                        <a:pt x="12065" y="6560"/>
                      </a:cubicBezTo>
                      <a:lnTo>
                        <a:pt x="12065" y="6560"/>
                      </a:lnTo>
                      <a:lnTo>
                        <a:pt x="13981" y="6730"/>
                      </a:lnTo>
                      <a:cubicBezTo>
                        <a:pt x="14002" y="6521"/>
                        <a:pt x="14017" y="6304"/>
                        <a:pt x="14016" y="6061"/>
                      </a:cubicBezTo>
                      <a:lnTo>
                        <a:pt x="14016" y="6061"/>
                      </a:lnTo>
                      <a:cubicBezTo>
                        <a:pt x="14178" y="6152"/>
                        <a:pt x="14327" y="6199"/>
                        <a:pt x="14454" y="6199"/>
                      </a:cubicBezTo>
                      <a:cubicBezTo>
                        <a:pt x="15041" y="6199"/>
                        <a:pt x="15128" y="5186"/>
                        <a:pt x="13613" y="2773"/>
                      </a:cubicBezTo>
                      <a:cubicBezTo>
                        <a:pt x="13547" y="2669"/>
                        <a:pt x="13483" y="2573"/>
                        <a:pt x="13417" y="2479"/>
                      </a:cubicBezTo>
                      <a:cubicBezTo>
                        <a:pt x="13714" y="2131"/>
                        <a:pt x="13921" y="1663"/>
                        <a:pt x="13955" y="1028"/>
                      </a:cubicBezTo>
                      <a:lnTo>
                        <a:pt x="13955" y="1028"/>
                      </a:lnTo>
                      <a:lnTo>
                        <a:pt x="13454" y="1363"/>
                      </a:lnTo>
                      <a:cubicBezTo>
                        <a:pt x="13454" y="1363"/>
                        <a:pt x="13662" y="472"/>
                        <a:pt x="1345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dist="38100" dir="5400000" algn="bl" rotWithShape="0">
                    <a:schemeClr val="dk1">
                      <a:alpha val="39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1" name="Google Shape;651;p43"/>
                <p:cNvSpPr/>
                <p:nvPr/>
              </p:nvSpPr>
              <p:spPr>
                <a:xfrm rot="635671">
                  <a:off x="7004849" y="2812857"/>
                  <a:ext cx="26049" cy="80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" h="1929" extrusionOk="0">
                      <a:moveTo>
                        <a:pt x="0" y="1000"/>
                      </a:moveTo>
                      <a:lnTo>
                        <a:pt x="524" y="71"/>
                      </a:lnTo>
                      <a:lnTo>
                        <a:pt x="809" y="0"/>
                      </a:lnTo>
                      <a:lnTo>
                        <a:pt x="690" y="1095"/>
                      </a:lnTo>
                      <a:lnTo>
                        <a:pt x="428" y="1929"/>
                      </a:lnTo>
                      <a:lnTo>
                        <a:pt x="95" y="1667"/>
                      </a:lnTo>
                      <a:close/>
                    </a:path>
                  </a:pathLst>
                </a:custGeom>
                <a:solidFill>
                  <a:srgbClr val="753231"/>
                </a:solidFill>
                <a:ln>
                  <a:noFill/>
                </a:ln>
              </p:spPr>
            </p:sp>
            <p:sp>
              <p:nvSpPr>
                <p:cNvPr id="652" name="Google Shape;652;p43"/>
                <p:cNvSpPr/>
                <p:nvPr/>
              </p:nvSpPr>
              <p:spPr>
                <a:xfrm flipH="1">
                  <a:off x="6932160" y="2758380"/>
                  <a:ext cx="966" cy="12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" h="20" extrusionOk="0">
                      <a:moveTo>
                        <a:pt x="1" y="15"/>
                      </a:moveTo>
                      <a:cubicBezTo>
                        <a:pt x="1" y="15"/>
                        <a:pt x="1" y="15"/>
                        <a:pt x="1" y="15"/>
                      </a:cubicBezTo>
                      <a:cubicBezTo>
                        <a:pt x="1" y="15"/>
                        <a:pt x="1" y="16"/>
                        <a:pt x="2" y="16"/>
                      </a:cubicBezTo>
                      <a:lnTo>
                        <a:pt x="2" y="16"/>
                      </a:lnTo>
                      <a:cubicBezTo>
                        <a:pt x="1" y="16"/>
                        <a:pt x="1" y="15"/>
                        <a:pt x="1" y="15"/>
                      </a:cubicBezTo>
                      <a:close/>
                      <a:moveTo>
                        <a:pt x="10" y="1"/>
                      </a:moveTo>
                      <a:lnTo>
                        <a:pt x="2" y="16"/>
                      </a:lnTo>
                      <a:lnTo>
                        <a:pt x="2" y="16"/>
                      </a:lnTo>
                      <a:cubicBezTo>
                        <a:pt x="2" y="16"/>
                        <a:pt x="2" y="16"/>
                        <a:pt x="2" y="16"/>
                      </a:cubicBezTo>
                      <a:lnTo>
                        <a:pt x="2" y="16"/>
                      </a:lnTo>
                      <a:cubicBezTo>
                        <a:pt x="2" y="16"/>
                        <a:pt x="2" y="16"/>
                        <a:pt x="2" y="16"/>
                      </a:cubicBezTo>
                      <a:lnTo>
                        <a:pt x="2" y="16"/>
                      </a:lnTo>
                      <a:lnTo>
                        <a:pt x="2" y="16"/>
                      </a:lnTo>
                      <a:cubicBezTo>
                        <a:pt x="4" y="18"/>
                        <a:pt x="7" y="20"/>
                        <a:pt x="9" y="20"/>
                      </a:cubicBezTo>
                      <a:cubicBezTo>
                        <a:pt x="12" y="20"/>
                        <a:pt x="15" y="18"/>
                        <a:pt x="15" y="14"/>
                      </a:cubicBezTo>
                      <a:cubicBezTo>
                        <a:pt x="15" y="10"/>
                        <a:pt x="11" y="5"/>
                        <a:pt x="10" y="1"/>
                      </a:cubicBezTo>
                      <a:close/>
                    </a:path>
                  </a:pathLst>
                </a:custGeom>
                <a:solidFill>
                  <a:srgbClr val="F7E9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3" name="Google Shape;653;p43"/>
                <p:cNvSpPr/>
                <p:nvPr/>
              </p:nvSpPr>
              <p:spPr>
                <a:xfrm>
                  <a:off x="6928850" y="2756900"/>
                  <a:ext cx="13700" cy="2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" h="810" extrusionOk="0">
                      <a:moveTo>
                        <a:pt x="0" y="24"/>
                      </a:moveTo>
                      <a:lnTo>
                        <a:pt x="286" y="0"/>
                      </a:lnTo>
                      <a:lnTo>
                        <a:pt x="548" y="524"/>
                      </a:lnTo>
                      <a:lnTo>
                        <a:pt x="476" y="810"/>
                      </a:lnTo>
                      <a:lnTo>
                        <a:pt x="167" y="620"/>
                      </a:lnTo>
                      <a:close/>
                    </a:path>
                  </a:pathLst>
                </a:custGeom>
                <a:solidFill>
                  <a:srgbClr val="BD8F8F"/>
                </a:solidFill>
                <a:ln>
                  <a:noFill/>
                </a:ln>
              </p:spPr>
            </p:sp>
            <p:sp>
              <p:nvSpPr>
                <p:cNvPr id="654" name="Google Shape;654;p43"/>
                <p:cNvSpPr/>
                <p:nvPr/>
              </p:nvSpPr>
              <p:spPr>
                <a:xfrm>
                  <a:off x="7366100" y="2833400"/>
                  <a:ext cx="69050" cy="23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2" h="9430" extrusionOk="0">
                      <a:moveTo>
                        <a:pt x="0" y="0"/>
                      </a:moveTo>
                      <a:lnTo>
                        <a:pt x="1429" y="572"/>
                      </a:lnTo>
                      <a:lnTo>
                        <a:pt x="2762" y="7620"/>
                      </a:lnTo>
                      <a:lnTo>
                        <a:pt x="1905" y="9430"/>
                      </a:lnTo>
                      <a:lnTo>
                        <a:pt x="857" y="7906"/>
                      </a:lnTo>
                      <a:close/>
                    </a:path>
                  </a:pathLst>
                </a:custGeom>
                <a:solidFill>
                  <a:srgbClr val="753231"/>
                </a:solidFill>
                <a:ln>
                  <a:noFill/>
                </a:ln>
              </p:spPr>
            </p:sp>
            <p:sp>
              <p:nvSpPr>
                <p:cNvPr id="655" name="Google Shape;655;p43"/>
                <p:cNvSpPr/>
                <p:nvPr/>
              </p:nvSpPr>
              <p:spPr>
                <a:xfrm flipH="1">
                  <a:off x="7363312" y="2361332"/>
                  <a:ext cx="889467" cy="8625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36" h="14290" extrusionOk="0">
                      <a:moveTo>
                        <a:pt x="6116" y="0"/>
                      </a:moveTo>
                      <a:cubicBezTo>
                        <a:pt x="6099" y="0"/>
                        <a:pt x="6081" y="5"/>
                        <a:pt x="6061" y="15"/>
                      </a:cubicBezTo>
                      <a:cubicBezTo>
                        <a:pt x="6053" y="20"/>
                        <a:pt x="6043" y="21"/>
                        <a:pt x="6032" y="21"/>
                      </a:cubicBezTo>
                      <a:cubicBezTo>
                        <a:pt x="6021" y="21"/>
                        <a:pt x="6008" y="19"/>
                        <a:pt x="5996" y="19"/>
                      </a:cubicBezTo>
                      <a:cubicBezTo>
                        <a:pt x="5788" y="23"/>
                        <a:pt x="5579" y="29"/>
                        <a:pt x="5372" y="46"/>
                      </a:cubicBezTo>
                      <a:cubicBezTo>
                        <a:pt x="4974" y="80"/>
                        <a:pt x="4581" y="143"/>
                        <a:pt x="4194" y="246"/>
                      </a:cubicBezTo>
                      <a:cubicBezTo>
                        <a:pt x="3691" y="382"/>
                        <a:pt x="3214" y="577"/>
                        <a:pt x="2780" y="865"/>
                      </a:cubicBezTo>
                      <a:cubicBezTo>
                        <a:pt x="2213" y="1240"/>
                        <a:pt x="1772" y="1719"/>
                        <a:pt x="1484" y="2344"/>
                      </a:cubicBezTo>
                      <a:cubicBezTo>
                        <a:pt x="1006" y="3382"/>
                        <a:pt x="519" y="4416"/>
                        <a:pt x="42" y="5454"/>
                      </a:cubicBezTo>
                      <a:lnTo>
                        <a:pt x="11" y="5522"/>
                      </a:lnTo>
                      <a:cubicBezTo>
                        <a:pt x="0" y="5545"/>
                        <a:pt x="4" y="5566"/>
                        <a:pt x="19" y="5583"/>
                      </a:cubicBezTo>
                      <a:cubicBezTo>
                        <a:pt x="32" y="5599"/>
                        <a:pt x="45" y="5617"/>
                        <a:pt x="60" y="5633"/>
                      </a:cubicBezTo>
                      <a:cubicBezTo>
                        <a:pt x="255" y="5864"/>
                        <a:pt x="466" y="6079"/>
                        <a:pt x="698" y="6274"/>
                      </a:cubicBezTo>
                      <a:cubicBezTo>
                        <a:pt x="1107" y="6616"/>
                        <a:pt x="1555" y="6890"/>
                        <a:pt x="2058" y="7070"/>
                      </a:cubicBezTo>
                      <a:cubicBezTo>
                        <a:pt x="2092" y="7082"/>
                        <a:pt x="2124" y="7097"/>
                        <a:pt x="2161" y="7098"/>
                      </a:cubicBezTo>
                      <a:cubicBezTo>
                        <a:pt x="2181" y="6994"/>
                        <a:pt x="2229" y="6902"/>
                        <a:pt x="2269" y="6806"/>
                      </a:cubicBezTo>
                      <a:cubicBezTo>
                        <a:pt x="2413" y="6459"/>
                        <a:pt x="2564" y="6113"/>
                        <a:pt x="2726" y="5772"/>
                      </a:cubicBezTo>
                      <a:cubicBezTo>
                        <a:pt x="2939" y="5324"/>
                        <a:pt x="3168" y="4885"/>
                        <a:pt x="3417" y="4457"/>
                      </a:cubicBezTo>
                      <a:cubicBezTo>
                        <a:pt x="3540" y="4244"/>
                        <a:pt x="3666" y="4036"/>
                        <a:pt x="3791" y="3827"/>
                      </a:cubicBezTo>
                      <a:cubicBezTo>
                        <a:pt x="3812" y="3793"/>
                        <a:pt x="3833" y="3760"/>
                        <a:pt x="3858" y="3729"/>
                      </a:cubicBezTo>
                      <a:cubicBezTo>
                        <a:pt x="3909" y="3667"/>
                        <a:pt x="3973" y="3636"/>
                        <a:pt x="4039" y="3636"/>
                      </a:cubicBezTo>
                      <a:cubicBezTo>
                        <a:pt x="4095" y="3636"/>
                        <a:pt x="4153" y="3658"/>
                        <a:pt x="4207" y="3702"/>
                      </a:cubicBezTo>
                      <a:cubicBezTo>
                        <a:pt x="4217" y="3688"/>
                        <a:pt x="4228" y="3674"/>
                        <a:pt x="4238" y="3658"/>
                      </a:cubicBezTo>
                      <a:cubicBezTo>
                        <a:pt x="4255" y="3628"/>
                        <a:pt x="4270" y="3595"/>
                        <a:pt x="4290" y="3565"/>
                      </a:cubicBezTo>
                      <a:cubicBezTo>
                        <a:pt x="4316" y="3526"/>
                        <a:pt x="4354" y="3505"/>
                        <a:pt x="4393" y="3505"/>
                      </a:cubicBezTo>
                      <a:cubicBezTo>
                        <a:pt x="4412" y="3505"/>
                        <a:pt x="4431" y="3510"/>
                        <a:pt x="4449" y="3520"/>
                      </a:cubicBezTo>
                      <a:cubicBezTo>
                        <a:pt x="4505" y="3550"/>
                        <a:pt x="4528" y="3612"/>
                        <a:pt x="4502" y="3675"/>
                      </a:cubicBezTo>
                      <a:cubicBezTo>
                        <a:pt x="4491" y="3700"/>
                        <a:pt x="4477" y="3725"/>
                        <a:pt x="4463" y="3751"/>
                      </a:cubicBezTo>
                      <a:cubicBezTo>
                        <a:pt x="4357" y="3946"/>
                        <a:pt x="4250" y="4140"/>
                        <a:pt x="4145" y="4335"/>
                      </a:cubicBezTo>
                      <a:cubicBezTo>
                        <a:pt x="4126" y="4372"/>
                        <a:pt x="4107" y="4412"/>
                        <a:pt x="4090" y="4450"/>
                      </a:cubicBezTo>
                      <a:cubicBezTo>
                        <a:pt x="4091" y="4469"/>
                        <a:pt x="4094" y="4491"/>
                        <a:pt x="4068" y="4499"/>
                      </a:cubicBezTo>
                      <a:lnTo>
                        <a:pt x="4068" y="4499"/>
                      </a:lnTo>
                      <a:cubicBezTo>
                        <a:pt x="4068" y="4499"/>
                        <a:pt x="4068" y="4498"/>
                        <a:pt x="4068" y="4498"/>
                      </a:cubicBezTo>
                      <a:lnTo>
                        <a:pt x="4068" y="4498"/>
                      </a:lnTo>
                      <a:lnTo>
                        <a:pt x="4068" y="4499"/>
                      </a:lnTo>
                      <a:cubicBezTo>
                        <a:pt x="4068" y="4499"/>
                        <a:pt x="4068" y="4499"/>
                        <a:pt x="4068" y="4499"/>
                      </a:cubicBezTo>
                      <a:lnTo>
                        <a:pt x="4068" y="4499"/>
                      </a:lnTo>
                      <a:cubicBezTo>
                        <a:pt x="4078" y="4542"/>
                        <a:pt x="4068" y="4582"/>
                        <a:pt x="4058" y="4624"/>
                      </a:cubicBezTo>
                      <a:cubicBezTo>
                        <a:pt x="3945" y="5085"/>
                        <a:pt x="3835" y="5546"/>
                        <a:pt x="3717" y="6004"/>
                      </a:cubicBezTo>
                      <a:cubicBezTo>
                        <a:pt x="3622" y="6377"/>
                        <a:pt x="3515" y="6744"/>
                        <a:pt x="3411" y="7114"/>
                      </a:cubicBezTo>
                      <a:cubicBezTo>
                        <a:pt x="3278" y="7588"/>
                        <a:pt x="3130" y="8057"/>
                        <a:pt x="2973" y="8523"/>
                      </a:cubicBezTo>
                      <a:cubicBezTo>
                        <a:pt x="2831" y="8948"/>
                        <a:pt x="2682" y="9371"/>
                        <a:pt x="2518" y="9790"/>
                      </a:cubicBezTo>
                      <a:cubicBezTo>
                        <a:pt x="2511" y="9806"/>
                        <a:pt x="2501" y="9820"/>
                        <a:pt x="2493" y="9836"/>
                      </a:cubicBezTo>
                      <a:cubicBezTo>
                        <a:pt x="2489" y="9868"/>
                        <a:pt x="2499" y="9898"/>
                        <a:pt x="2506" y="9930"/>
                      </a:cubicBezTo>
                      <a:lnTo>
                        <a:pt x="2795" y="11147"/>
                      </a:lnTo>
                      <a:cubicBezTo>
                        <a:pt x="2814" y="11227"/>
                        <a:pt x="2815" y="11255"/>
                        <a:pt x="2840" y="11255"/>
                      </a:cubicBezTo>
                      <a:cubicBezTo>
                        <a:pt x="2857" y="11255"/>
                        <a:pt x="2884" y="11242"/>
                        <a:pt x="2936" y="11223"/>
                      </a:cubicBezTo>
                      <a:cubicBezTo>
                        <a:pt x="3753" y="10909"/>
                        <a:pt x="4563" y="10575"/>
                        <a:pt x="5364" y="10221"/>
                      </a:cubicBezTo>
                      <a:cubicBezTo>
                        <a:pt x="5646" y="10096"/>
                        <a:pt x="5928" y="9967"/>
                        <a:pt x="6204" y="9831"/>
                      </a:cubicBezTo>
                      <a:cubicBezTo>
                        <a:pt x="6257" y="9805"/>
                        <a:pt x="6279" y="9771"/>
                        <a:pt x="6284" y="9715"/>
                      </a:cubicBezTo>
                      <a:cubicBezTo>
                        <a:pt x="6297" y="9576"/>
                        <a:pt x="6313" y="9437"/>
                        <a:pt x="6334" y="9298"/>
                      </a:cubicBezTo>
                      <a:cubicBezTo>
                        <a:pt x="6356" y="9145"/>
                        <a:pt x="6387" y="8994"/>
                        <a:pt x="6439" y="8847"/>
                      </a:cubicBezTo>
                      <a:cubicBezTo>
                        <a:pt x="6461" y="8787"/>
                        <a:pt x="6488" y="8728"/>
                        <a:pt x="6527" y="8676"/>
                      </a:cubicBezTo>
                      <a:cubicBezTo>
                        <a:pt x="6578" y="8606"/>
                        <a:pt x="6645" y="8573"/>
                        <a:pt x="6713" y="8573"/>
                      </a:cubicBezTo>
                      <a:cubicBezTo>
                        <a:pt x="6769" y="8573"/>
                        <a:pt x="6825" y="8595"/>
                        <a:pt x="6875" y="8638"/>
                      </a:cubicBezTo>
                      <a:cubicBezTo>
                        <a:pt x="6927" y="8684"/>
                        <a:pt x="6965" y="8740"/>
                        <a:pt x="6996" y="8801"/>
                      </a:cubicBezTo>
                      <a:cubicBezTo>
                        <a:pt x="7052" y="8910"/>
                        <a:pt x="7087" y="9027"/>
                        <a:pt x="7110" y="9148"/>
                      </a:cubicBezTo>
                      <a:cubicBezTo>
                        <a:pt x="7128" y="9235"/>
                        <a:pt x="7140" y="9325"/>
                        <a:pt x="7154" y="9413"/>
                      </a:cubicBezTo>
                      <a:cubicBezTo>
                        <a:pt x="7157" y="9433"/>
                        <a:pt x="7164" y="9443"/>
                        <a:pt x="7176" y="9443"/>
                      </a:cubicBezTo>
                      <a:cubicBezTo>
                        <a:pt x="7182" y="9443"/>
                        <a:pt x="7189" y="9441"/>
                        <a:pt x="7197" y="9437"/>
                      </a:cubicBezTo>
                      <a:cubicBezTo>
                        <a:pt x="7227" y="9421"/>
                        <a:pt x="7253" y="9405"/>
                        <a:pt x="7282" y="9387"/>
                      </a:cubicBezTo>
                      <a:cubicBezTo>
                        <a:pt x="7612" y="9196"/>
                        <a:pt x="7940" y="9005"/>
                        <a:pt x="8272" y="8817"/>
                      </a:cubicBezTo>
                      <a:cubicBezTo>
                        <a:pt x="8447" y="8717"/>
                        <a:pt x="8626" y="8625"/>
                        <a:pt x="8811" y="8545"/>
                      </a:cubicBezTo>
                      <a:cubicBezTo>
                        <a:pt x="8876" y="8517"/>
                        <a:pt x="8944" y="8493"/>
                        <a:pt x="9014" y="8479"/>
                      </a:cubicBezTo>
                      <a:cubicBezTo>
                        <a:pt x="9031" y="8476"/>
                        <a:pt x="9047" y="8474"/>
                        <a:pt x="9063" y="8474"/>
                      </a:cubicBezTo>
                      <a:cubicBezTo>
                        <a:pt x="9113" y="8474"/>
                        <a:pt x="9156" y="8490"/>
                        <a:pt x="9190" y="8533"/>
                      </a:cubicBezTo>
                      <a:cubicBezTo>
                        <a:pt x="9233" y="8586"/>
                        <a:pt x="9233" y="8645"/>
                        <a:pt x="9208" y="8707"/>
                      </a:cubicBezTo>
                      <a:cubicBezTo>
                        <a:pt x="9188" y="8755"/>
                        <a:pt x="9162" y="8797"/>
                        <a:pt x="9133" y="8837"/>
                      </a:cubicBezTo>
                      <a:cubicBezTo>
                        <a:pt x="9062" y="8934"/>
                        <a:pt x="8982" y="9021"/>
                        <a:pt x="8897" y="9103"/>
                      </a:cubicBezTo>
                      <a:cubicBezTo>
                        <a:pt x="8744" y="9251"/>
                        <a:pt x="8587" y="9394"/>
                        <a:pt x="8433" y="9539"/>
                      </a:cubicBezTo>
                      <a:cubicBezTo>
                        <a:pt x="8433" y="9554"/>
                        <a:pt x="8432" y="9569"/>
                        <a:pt x="8432" y="9584"/>
                      </a:cubicBezTo>
                      <a:cubicBezTo>
                        <a:pt x="8556" y="9526"/>
                        <a:pt x="8679" y="9468"/>
                        <a:pt x="8802" y="9411"/>
                      </a:cubicBezTo>
                      <a:cubicBezTo>
                        <a:pt x="9083" y="9282"/>
                        <a:pt x="9362" y="9150"/>
                        <a:pt x="9652" y="9045"/>
                      </a:cubicBezTo>
                      <a:cubicBezTo>
                        <a:pt x="9730" y="9017"/>
                        <a:pt x="9808" y="8991"/>
                        <a:pt x="9891" y="8980"/>
                      </a:cubicBezTo>
                      <a:cubicBezTo>
                        <a:pt x="9911" y="8976"/>
                        <a:pt x="9932" y="8974"/>
                        <a:pt x="9953" y="8974"/>
                      </a:cubicBezTo>
                      <a:cubicBezTo>
                        <a:pt x="9957" y="8974"/>
                        <a:pt x="9961" y="8974"/>
                        <a:pt x="9965" y="8975"/>
                      </a:cubicBezTo>
                      <a:cubicBezTo>
                        <a:pt x="10091" y="8985"/>
                        <a:pt x="10151" y="9097"/>
                        <a:pt x="10094" y="9208"/>
                      </a:cubicBezTo>
                      <a:cubicBezTo>
                        <a:pt x="10073" y="9247"/>
                        <a:pt x="10046" y="9282"/>
                        <a:pt x="10014" y="9309"/>
                      </a:cubicBezTo>
                      <a:cubicBezTo>
                        <a:pt x="9957" y="9360"/>
                        <a:pt x="9901" y="9412"/>
                        <a:pt x="9840" y="9455"/>
                      </a:cubicBezTo>
                      <a:cubicBezTo>
                        <a:pt x="9705" y="9555"/>
                        <a:pt x="9567" y="9653"/>
                        <a:pt x="9427" y="9746"/>
                      </a:cubicBezTo>
                      <a:cubicBezTo>
                        <a:pt x="9243" y="9866"/>
                        <a:pt x="9056" y="9980"/>
                        <a:pt x="8871" y="10097"/>
                      </a:cubicBezTo>
                      <a:cubicBezTo>
                        <a:pt x="8848" y="10111"/>
                        <a:pt x="8815" y="10116"/>
                        <a:pt x="8812" y="10155"/>
                      </a:cubicBezTo>
                      <a:cubicBezTo>
                        <a:pt x="8820" y="10157"/>
                        <a:pt x="8829" y="10158"/>
                        <a:pt x="8837" y="10158"/>
                      </a:cubicBezTo>
                      <a:cubicBezTo>
                        <a:pt x="8864" y="10158"/>
                        <a:pt x="8889" y="10148"/>
                        <a:pt x="8915" y="10141"/>
                      </a:cubicBezTo>
                      <a:cubicBezTo>
                        <a:pt x="9149" y="10083"/>
                        <a:pt x="9382" y="10024"/>
                        <a:pt x="9622" y="9992"/>
                      </a:cubicBezTo>
                      <a:cubicBezTo>
                        <a:pt x="9661" y="9987"/>
                        <a:pt x="9700" y="9983"/>
                        <a:pt x="9739" y="9983"/>
                      </a:cubicBezTo>
                      <a:cubicBezTo>
                        <a:pt x="9761" y="9983"/>
                        <a:pt x="9782" y="9984"/>
                        <a:pt x="9803" y="9987"/>
                      </a:cubicBezTo>
                      <a:cubicBezTo>
                        <a:pt x="9874" y="9994"/>
                        <a:pt x="9936" y="10023"/>
                        <a:pt x="9964" y="10096"/>
                      </a:cubicBezTo>
                      <a:cubicBezTo>
                        <a:pt x="9992" y="10170"/>
                        <a:pt x="9960" y="10229"/>
                        <a:pt x="9913" y="10281"/>
                      </a:cubicBezTo>
                      <a:cubicBezTo>
                        <a:pt x="9874" y="10324"/>
                        <a:pt x="9828" y="10358"/>
                        <a:pt x="9781" y="10391"/>
                      </a:cubicBezTo>
                      <a:cubicBezTo>
                        <a:pt x="9669" y="10464"/>
                        <a:pt x="9552" y="10527"/>
                        <a:pt x="9434" y="10587"/>
                      </a:cubicBezTo>
                      <a:cubicBezTo>
                        <a:pt x="9207" y="10704"/>
                        <a:pt x="8975" y="10808"/>
                        <a:pt x="8741" y="10911"/>
                      </a:cubicBezTo>
                      <a:cubicBezTo>
                        <a:pt x="8707" y="10925"/>
                        <a:pt x="8668" y="10933"/>
                        <a:pt x="8630" y="10971"/>
                      </a:cubicBezTo>
                      <a:cubicBezTo>
                        <a:pt x="8658" y="10972"/>
                        <a:pt x="8673" y="10974"/>
                        <a:pt x="8690" y="10974"/>
                      </a:cubicBezTo>
                      <a:cubicBezTo>
                        <a:pt x="8711" y="10975"/>
                        <a:pt x="8733" y="10975"/>
                        <a:pt x="8754" y="10975"/>
                      </a:cubicBezTo>
                      <a:cubicBezTo>
                        <a:pt x="8765" y="10975"/>
                        <a:pt x="8776" y="10975"/>
                        <a:pt x="8787" y="10975"/>
                      </a:cubicBezTo>
                      <a:cubicBezTo>
                        <a:pt x="8819" y="10975"/>
                        <a:pt x="8852" y="10975"/>
                        <a:pt x="8884" y="10977"/>
                      </a:cubicBezTo>
                      <a:cubicBezTo>
                        <a:pt x="9000" y="10985"/>
                        <a:pt x="9113" y="10987"/>
                        <a:pt x="9226" y="11013"/>
                      </a:cubicBezTo>
                      <a:cubicBezTo>
                        <a:pt x="9257" y="11019"/>
                        <a:pt x="9289" y="11029"/>
                        <a:pt x="9318" y="11043"/>
                      </a:cubicBezTo>
                      <a:cubicBezTo>
                        <a:pt x="9433" y="11101"/>
                        <a:pt x="9449" y="11222"/>
                        <a:pt x="9355" y="11307"/>
                      </a:cubicBezTo>
                      <a:cubicBezTo>
                        <a:pt x="9320" y="11340"/>
                        <a:pt x="9280" y="11363"/>
                        <a:pt x="9237" y="11382"/>
                      </a:cubicBezTo>
                      <a:cubicBezTo>
                        <a:pt x="9181" y="11406"/>
                        <a:pt x="9125" y="11429"/>
                        <a:pt x="9067" y="11450"/>
                      </a:cubicBezTo>
                      <a:cubicBezTo>
                        <a:pt x="8831" y="11536"/>
                        <a:pt x="8589" y="11601"/>
                        <a:pt x="8346" y="11665"/>
                      </a:cubicBezTo>
                      <a:cubicBezTo>
                        <a:pt x="8173" y="11711"/>
                        <a:pt x="7999" y="11755"/>
                        <a:pt x="7825" y="11800"/>
                      </a:cubicBezTo>
                      <a:cubicBezTo>
                        <a:pt x="7812" y="11846"/>
                        <a:pt x="7776" y="11869"/>
                        <a:pt x="7738" y="11891"/>
                      </a:cubicBezTo>
                      <a:cubicBezTo>
                        <a:pt x="7525" y="12018"/>
                        <a:pt x="7314" y="12148"/>
                        <a:pt x="7099" y="12272"/>
                      </a:cubicBezTo>
                      <a:cubicBezTo>
                        <a:pt x="6528" y="12604"/>
                        <a:pt x="5942" y="12908"/>
                        <a:pt x="5344" y="13194"/>
                      </a:cubicBezTo>
                      <a:cubicBezTo>
                        <a:pt x="5036" y="13339"/>
                        <a:pt x="4726" y="13482"/>
                        <a:pt x="4411" y="13611"/>
                      </a:cubicBezTo>
                      <a:cubicBezTo>
                        <a:pt x="4275" y="13668"/>
                        <a:pt x="4140" y="13726"/>
                        <a:pt x="4004" y="13784"/>
                      </a:cubicBezTo>
                      <a:cubicBezTo>
                        <a:pt x="3994" y="13788"/>
                        <a:pt x="3987" y="13796"/>
                        <a:pt x="3978" y="13803"/>
                      </a:cubicBezTo>
                      <a:cubicBezTo>
                        <a:pt x="4018" y="13829"/>
                        <a:pt x="4065" y="13831"/>
                        <a:pt x="4110" y="13842"/>
                      </a:cubicBezTo>
                      <a:cubicBezTo>
                        <a:pt x="4785" y="14007"/>
                        <a:pt x="5467" y="14124"/>
                        <a:pt x="6158" y="14194"/>
                      </a:cubicBezTo>
                      <a:cubicBezTo>
                        <a:pt x="6570" y="14236"/>
                        <a:pt x="6981" y="14262"/>
                        <a:pt x="7395" y="14279"/>
                      </a:cubicBezTo>
                      <a:cubicBezTo>
                        <a:pt x="7594" y="14286"/>
                        <a:pt x="7793" y="14290"/>
                        <a:pt x="7992" y="14290"/>
                      </a:cubicBezTo>
                      <a:cubicBezTo>
                        <a:pt x="8292" y="14290"/>
                        <a:pt x="8592" y="14282"/>
                        <a:pt x="8893" y="14268"/>
                      </a:cubicBezTo>
                      <a:cubicBezTo>
                        <a:pt x="9309" y="14251"/>
                        <a:pt x="9724" y="14219"/>
                        <a:pt x="10138" y="14173"/>
                      </a:cubicBezTo>
                      <a:cubicBezTo>
                        <a:pt x="10445" y="14139"/>
                        <a:pt x="10752" y="14099"/>
                        <a:pt x="11058" y="14053"/>
                      </a:cubicBezTo>
                      <a:cubicBezTo>
                        <a:pt x="11441" y="13994"/>
                        <a:pt x="11822" y="13924"/>
                        <a:pt x="12202" y="13842"/>
                      </a:cubicBezTo>
                      <a:cubicBezTo>
                        <a:pt x="12459" y="13788"/>
                        <a:pt x="12713" y="13727"/>
                        <a:pt x="12967" y="13660"/>
                      </a:cubicBezTo>
                      <a:cubicBezTo>
                        <a:pt x="13011" y="13647"/>
                        <a:pt x="13032" y="13626"/>
                        <a:pt x="13040" y="13581"/>
                      </a:cubicBezTo>
                      <a:cubicBezTo>
                        <a:pt x="13075" y="13379"/>
                        <a:pt x="13112" y="13178"/>
                        <a:pt x="13149" y="12977"/>
                      </a:cubicBezTo>
                      <a:cubicBezTo>
                        <a:pt x="13218" y="12602"/>
                        <a:pt x="13286" y="12228"/>
                        <a:pt x="13355" y="11853"/>
                      </a:cubicBezTo>
                      <a:cubicBezTo>
                        <a:pt x="13424" y="11480"/>
                        <a:pt x="13492" y="11110"/>
                        <a:pt x="13559" y="10739"/>
                      </a:cubicBezTo>
                      <a:cubicBezTo>
                        <a:pt x="13627" y="10367"/>
                        <a:pt x="13696" y="9996"/>
                        <a:pt x="13764" y="9625"/>
                      </a:cubicBezTo>
                      <a:cubicBezTo>
                        <a:pt x="13840" y="9216"/>
                        <a:pt x="13913" y="8805"/>
                        <a:pt x="13989" y="8396"/>
                      </a:cubicBezTo>
                      <a:cubicBezTo>
                        <a:pt x="14058" y="8021"/>
                        <a:pt x="14127" y="7646"/>
                        <a:pt x="14196" y="7272"/>
                      </a:cubicBezTo>
                      <a:cubicBezTo>
                        <a:pt x="14263" y="6900"/>
                        <a:pt x="14332" y="6528"/>
                        <a:pt x="14400" y="6158"/>
                      </a:cubicBezTo>
                      <a:cubicBezTo>
                        <a:pt x="14468" y="5786"/>
                        <a:pt x="14538" y="5415"/>
                        <a:pt x="14605" y="5044"/>
                      </a:cubicBezTo>
                      <a:cubicBezTo>
                        <a:pt x="14642" y="4847"/>
                        <a:pt x="14682" y="4649"/>
                        <a:pt x="14698" y="4448"/>
                      </a:cubicBezTo>
                      <a:cubicBezTo>
                        <a:pt x="14736" y="3940"/>
                        <a:pt x="14678" y="3443"/>
                        <a:pt x="14512" y="2960"/>
                      </a:cubicBezTo>
                      <a:cubicBezTo>
                        <a:pt x="14274" y="2276"/>
                        <a:pt x="13875" y="1699"/>
                        <a:pt x="13340" y="1215"/>
                      </a:cubicBezTo>
                      <a:cubicBezTo>
                        <a:pt x="12798" y="724"/>
                        <a:pt x="12169" y="385"/>
                        <a:pt x="11466" y="188"/>
                      </a:cubicBezTo>
                      <a:cubicBezTo>
                        <a:pt x="11169" y="103"/>
                        <a:pt x="10865" y="53"/>
                        <a:pt x="10556" y="30"/>
                      </a:cubicBezTo>
                      <a:cubicBezTo>
                        <a:pt x="10550" y="29"/>
                        <a:pt x="10544" y="29"/>
                        <a:pt x="10539" y="29"/>
                      </a:cubicBezTo>
                      <a:cubicBezTo>
                        <a:pt x="10497" y="29"/>
                        <a:pt x="10464" y="43"/>
                        <a:pt x="10432" y="75"/>
                      </a:cubicBezTo>
                      <a:cubicBezTo>
                        <a:pt x="10252" y="246"/>
                        <a:pt x="10060" y="404"/>
                        <a:pt x="9848" y="537"/>
                      </a:cubicBezTo>
                      <a:cubicBezTo>
                        <a:pt x="9837" y="544"/>
                        <a:pt x="9824" y="552"/>
                        <a:pt x="9827" y="569"/>
                      </a:cubicBezTo>
                      <a:lnTo>
                        <a:pt x="9827" y="569"/>
                      </a:lnTo>
                      <a:cubicBezTo>
                        <a:pt x="9826" y="569"/>
                        <a:pt x="9825" y="569"/>
                        <a:pt x="9824" y="569"/>
                      </a:cubicBezTo>
                      <a:lnTo>
                        <a:pt x="9824" y="569"/>
                      </a:lnTo>
                      <a:lnTo>
                        <a:pt x="9827" y="570"/>
                      </a:lnTo>
                      <a:cubicBezTo>
                        <a:pt x="9827" y="569"/>
                        <a:pt x="9827" y="569"/>
                        <a:pt x="9827" y="569"/>
                      </a:cubicBezTo>
                      <a:lnTo>
                        <a:pt x="9827" y="569"/>
                      </a:lnTo>
                      <a:cubicBezTo>
                        <a:pt x="9934" y="573"/>
                        <a:pt x="9935" y="573"/>
                        <a:pt x="10039" y="641"/>
                      </a:cubicBezTo>
                      <a:cubicBezTo>
                        <a:pt x="10214" y="756"/>
                        <a:pt x="10388" y="870"/>
                        <a:pt x="10563" y="983"/>
                      </a:cubicBezTo>
                      <a:cubicBezTo>
                        <a:pt x="10593" y="1003"/>
                        <a:pt x="10618" y="1030"/>
                        <a:pt x="10660" y="1031"/>
                      </a:cubicBezTo>
                      <a:cubicBezTo>
                        <a:pt x="10676" y="996"/>
                        <a:pt x="10693" y="960"/>
                        <a:pt x="10707" y="924"/>
                      </a:cubicBezTo>
                      <a:cubicBezTo>
                        <a:pt x="10783" y="733"/>
                        <a:pt x="10859" y="543"/>
                        <a:pt x="10934" y="353"/>
                      </a:cubicBezTo>
                      <a:cubicBezTo>
                        <a:pt x="10946" y="322"/>
                        <a:pt x="10957" y="291"/>
                        <a:pt x="10974" y="265"/>
                      </a:cubicBezTo>
                      <a:cubicBezTo>
                        <a:pt x="10995" y="229"/>
                        <a:pt x="11033" y="210"/>
                        <a:pt x="11072" y="210"/>
                      </a:cubicBezTo>
                      <a:cubicBezTo>
                        <a:pt x="11083" y="210"/>
                        <a:pt x="11094" y="211"/>
                        <a:pt x="11105" y="214"/>
                      </a:cubicBezTo>
                      <a:cubicBezTo>
                        <a:pt x="11161" y="231"/>
                        <a:pt x="11194" y="276"/>
                        <a:pt x="11191" y="336"/>
                      </a:cubicBezTo>
                      <a:cubicBezTo>
                        <a:pt x="11189" y="357"/>
                        <a:pt x="11184" y="379"/>
                        <a:pt x="11177" y="398"/>
                      </a:cubicBezTo>
                      <a:cubicBezTo>
                        <a:pt x="11064" y="682"/>
                        <a:pt x="10952" y="967"/>
                        <a:pt x="10837" y="1249"/>
                      </a:cubicBezTo>
                      <a:cubicBezTo>
                        <a:pt x="10810" y="1315"/>
                        <a:pt x="10773" y="1347"/>
                        <a:pt x="10724" y="1347"/>
                      </a:cubicBezTo>
                      <a:cubicBezTo>
                        <a:pt x="10695" y="1347"/>
                        <a:pt x="10661" y="1335"/>
                        <a:pt x="10622" y="1312"/>
                      </a:cubicBezTo>
                      <a:cubicBezTo>
                        <a:pt x="10604" y="1301"/>
                        <a:pt x="10587" y="1288"/>
                        <a:pt x="10568" y="1277"/>
                      </a:cubicBezTo>
                      <a:cubicBezTo>
                        <a:pt x="10346" y="1132"/>
                        <a:pt x="10124" y="985"/>
                        <a:pt x="9901" y="841"/>
                      </a:cubicBezTo>
                      <a:lnTo>
                        <a:pt x="9821" y="787"/>
                      </a:lnTo>
                      <a:cubicBezTo>
                        <a:pt x="9806" y="777"/>
                        <a:pt x="9799" y="757"/>
                        <a:pt x="9779" y="757"/>
                      </a:cubicBezTo>
                      <a:cubicBezTo>
                        <a:pt x="9775" y="757"/>
                        <a:pt x="9771" y="758"/>
                        <a:pt x="9766" y="759"/>
                      </a:cubicBezTo>
                      <a:lnTo>
                        <a:pt x="9632" y="1302"/>
                      </a:lnTo>
                      <a:cubicBezTo>
                        <a:pt x="9626" y="1329"/>
                        <a:pt x="9619" y="1359"/>
                        <a:pt x="9607" y="1385"/>
                      </a:cubicBezTo>
                      <a:cubicBezTo>
                        <a:pt x="9587" y="1430"/>
                        <a:pt x="9544" y="1456"/>
                        <a:pt x="9499" y="1456"/>
                      </a:cubicBezTo>
                      <a:cubicBezTo>
                        <a:pt x="9471" y="1456"/>
                        <a:pt x="9442" y="1446"/>
                        <a:pt x="9418" y="1424"/>
                      </a:cubicBezTo>
                      <a:cubicBezTo>
                        <a:pt x="9398" y="1404"/>
                        <a:pt x="9381" y="1379"/>
                        <a:pt x="9365" y="1357"/>
                      </a:cubicBezTo>
                      <a:cubicBezTo>
                        <a:pt x="9263" y="1216"/>
                        <a:pt x="9162" y="1078"/>
                        <a:pt x="9060" y="938"/>
                      </a:cubicBezTo>
                      <a:cubicBezTo>
                        <a:pt x="9044" y="916"/>
                        <a:pt x="9026" y="892"/>
                        <a:pt x="9008" y="870"/>
                      </a:cubicBezTo>
                      <a:cubicBezTo>
                        <a:pt x="9005" y="866"/>
                        <a:pt x="8999" y="864"/>
                        <a:pt x="8993" y="864"/>
                      </a:cubicBezTo>
                      <a:cubicBezTo>
                        <a:pt x="8991" y="864"/>
                        <a:pt x="8990" y="864"/>
                        <a:pt x="8988" y="864"/>
                      </a:cubicBezTo>
                      <a:cubicBezTo>
                        <a:pt x="8983" y="865"/>
                        <a:pt x="8975" y="874"/>
                        <a:pt x="8975" y="878"/>
                      </a:cubicBezTo>
                      <a:cubicBezTo>
                        <a:pt x="8981" y="946"/>
                        <a:pt x="8940" y="990"/>
                        <a:pt x="8901" y="1040"/>
                      </a:cubicBezTo>
                      <a:lnTo>
                        <a:pt x="8208" y="1921"/>
                      </a:lnTo>
                      <a:cubicBezTo>
                        <a:pt x="8192" y="1944"/>
                        <a:pt x="8175" y="1968"/>
                        <a:pt x="8155" y="1988"/>
                      </a:cubicBezTo>
                      <a:cubicBezTo>
                        <a:pt x="8127" y="2015"/>
                        <a:pt x="8098" y="2029"/>
                        <a:pt x="8066" y="2029"/>
                      </a:cubicBezTo>
                      <a:cubicBezTo>
                        <a:pt x="8047" y="2029"/>
                        <a:pt x="8027" y="2024"/>
                        <a:pt x="8007" y="2014"/>
                      </a:cubicBezTo>
                      <a:cubicBezTo>
                        <a:pt x="7977" y="1998"/>
                        <a:pt x="7951" y="1979"/>
                        <a:pt x="7925" y="1960"/>
                      </a:cubicBezTo>
                      <a:cubicBezTo>
                        <a:pt x="7324" y="1560"/>
                        <a:pt x="6724" y="1159"/>
                        <a:pt x="6123" y="758"/>
                      </a:cubicBezTo>
                      <a:cubicBezTo>
                        <a:pt x="6103" y="744"/>
                        <a:pt x="6081" y="732"/>
                        <a:pt x="6062" y="716"/>
                      </a:cubicBezTo>
                      <a:cubicBezTo>
                        <a:pt x="6006" y="671"/>
                        <a:pt x="5995" y="608"/>
                        <a:pt x="6029" y="553"/>
                      </a:cubicBezTo>
                      <a:cubicBezTo>
                        <a:pt x="6052" y="517"/>
                        <a:pt x="6087" y="498"/>
                        <a:pt x="6127" y="498"/>
                      </a:cubicBezTo>
                      <a:cubicBezTo>
                        <a:pt x="6151" y="498"/>
                        <a:pt x="6175" y="505"/>
                        <a:pt x="6199" y="518"/>
                      </a:cubicBezTo>
                      <a:cubicBezTo>
                        <a:pt x="6227" y="534"/>
                        <a:pt x="6253" y="553"/>
                        <a:pt x="6280" y="572"/>
                      </a:cubicBezTo>
                      <a:cubicBezTo>
                        <a:pt x="6838" y="943"/>
                        <a:pt x="7397" y="1317"/>
                        <a:pt x="7956" y="1688"/>
                      </a:cubicBezTo>
                      <a:cubicBezTo>
                        <a:pt x="7999" y="1717"/>
                        <a:pt x="8018" y="1734"/>
                        <a:pt x="8033" y="1734"/>
                      </a:cubicBezTo>
                      <a:cubicBezTo>
                        <a:pt x="8050" y="1734"/>
                        <a:pt x="8062" y="1714"/>
                        <a:pt x="8097" y="1670"/>
                      </a:cubicBezTo>
                      <a:cubicBezTo>
                        <a:pt x="8308" y="1401"/>
                        <a:pt x="8519" y="1133"/>
                        <a:pt x="8729" y="864"/>
                      </a:cubicBezTo>
                      <a:cubicBezTo>
                        <a:pt x="8766" y="815"/>
                        <a:pt x="8807" y="785"/>
                        <a:pt x="8861" y="785"/>
                      </a:cubicBezTo>
                      <a:cubicBezTo>
                        <a:pt x="8877" y="785"/>
                        <a:pt x="8894" y="788"/>
                        <a:pt x="8913" y="793"/>
                      </a:cubicBezTo>
                      <a:cubicBezTo>
                        <a:pt x="8919" y="787"/>
                        <a:pt x="8927" y="780"/>
                        <a:pt x="8935" y="774"/>
                      </a:cubicBezTo>
                      <a:cubicBezTo>
                        <a:pt x="8920" y="753"/>
                        <a:pt x="8906" y="733"/>
                        <a:pt x="8894" y="711"/>
                      </a:cubicBezTo>
                      <a:cubicBezTo>
                        <a:pt x="8881" y="688"/>
                        <a:pt x="8863" y="679"/>
                        <a:pt x="8840" y="679"/>
                      </a:cubicBezTo>
                      <a:cubicBezTo>
                        <a:pt x="8834" y="679"/>
                        <a:pt x="8827" y="679"/>
                        <a:pt x="8821" y="680"/>
                      </a:cubicBezTo>
                      <a:cubicBezTo>
                        <a:pt x="8811" y="681"/>
                        <a:pt x="8798" y="681"/>
                        <a:pt x="8788" y="682"/>
                      </a:cubicBezTo>
                      <a:cubicBezTo>
                        <a:pt x="8648" y="697"/>
                        <a:pt x="8508" y="704"/>
                        <a:pt x="8368" y="704"/>
                      </a:cubicBezTo>
                      <a:cubicBezTo>
                        <a:pt x="8171" y="704"/>
                        <a:pt x="7975" y="690"/>
                        <a:pt x="7779" y="660"/>
                      </a:cubicBezTo>
                      <a:cubicBezTo>
                        <a:pt x="7220" y="573"/>
                        <a:pt x="6706" y="371"/>
                        <a:pt x="6236" y="55"/>
                      </a:cubicBezTo>
                      <a:cubicBezTo>
                        <a:pt x="6198" y="29"/>
                        <a:pt x="6161" y="0"/>
                        <a:pt x="611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6" name="Google Shape;656;p43"/>
                <p:cNvSpPr/>
                <p:nvPr/>
              </p:nvSpPr>
              <p:spPr>
                <a:xfrm flipH="1">
                  <a:off x="7678995" y="2712084"/>
                  <a:ext cx="758244" cy="5370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62" h="8897" extrusionOk="0">
                      <a:moveTo>
                        <a:pt x="2947" y="1"/>
                      </a:moveTo>
                      <a:cubicBezTo>
                        <a:pt x="2911" y="55"/>
                        <a:pt x="2892" y="110"/>
                        <a:pt x="2869" y="161"/>
                      </a:cubicBezTo>
                      <a:cubicBezTo>
                        <a:pt x="2253" y="1515"/>
                        <a:pt x="1648" y="2872"/>
                        <a:pt x="1077" y="4246"/>
                      </a:cubicBezTo>
                      <a:cubicBezTo>
                        <a:pt x="826" y="4848"/>
                        <a:pt x="580" y="5455"/>
                        <a:pt x="366" y="6073"/>
                      </a:cubicBezTo>
                      <a:cubicBezTo>
                        <a:pt x="247" y="6415"/>
                        <a:pt x="136" y="6760"/>
                        <a:pt x="64" y="7117"/>
                      </a:cubicBezTo>
                      <a:cubicBezTo>
                        <a:pt x="18" y="7351"/>
                        <a:pt x="0" y="7584"/>
                        <a:pt x="51" y="7823"/>
                      </a:cubicBezTo>
                      <a:cubicBezTo>
                        <a:pt x="110" y="8109"/>
                        <a:pt x="221" y="8370"/>
                        <a:pt x="395" y="8605"/>
                      </a:cubicBezTo>
                      <a:cubicBezTo>
                        <a:pt x="462" y="8693"/>
                        <a:pt x="528" y="8785"/>
                        <a:pt x="617" y="8853"/>
                      </a:cubicBezTo>
                      <a:cubicBezTo>
                        <a:pt x="692" y="8857"/>
                        <a:pt x="767" y="8847"/>
                        <a:pt x="842" y="8871"/>
                      </a:cubicBezTo>
                      <a:cubicBezTo>
                        <a:pt x="850" y="8874"/>
                        <a:pt x="859" y="8874"/>
                        <a:pt x="868" y="8874"/>
                      </a:cubicBezTo>
                      <a:cubicBezTo>
                        <a:pt x="881" y="8874"/>
                        <a:pt x="893" y="8873"/>
                        <a:pt x="906" y="8873"/>
                      </a:cubicBezTo>
                      <a:cubicBezTo>
                        <a:pt x="976" y="8876"/>
                        <a:pt x="1048" y="8868"/>
                        <a:pt x="1119" y="8892"/>
                      </a:cubicBezTo>
                      <a:cubicBezTo>
                        <a:pt x="1131" y="8895"/>
                        <a:pt x="1144" y="8896"/>
                        <a:pt x="1157" y="8896"/>
                      </a:cubicBezTo>
                      <a:cubicBezTo>
                        <a:pt x="1169" y="8896"/>
                        <a:pt x="1181" y="8896"/>
                        <a:pt x="1193" y="8896"/>
                      </a:cubicBezTo>
                      <a:lnTo>
                        <a:pt x="1506" y="8896"/>
                      </a:lnTo>
                      <a:cubicBezTo>
                        <a:pt x="1527" y="8896"/>
                        <a:pt x="1547" y="8896"/>
                        <a:pt x="1567" y="8896"/>
                      </a:cubicBezTo>
                      <a:cubicBezTo>
                        <a:pt x="1612" y="8896"/>
                        <a:pt x="1656" y="8894"/>
                        <a:pt x="1699" y="8878"/>
                      </a:cubicBezTo>
                      <a:cubicBezTo>
                        <a:pt x="1708" y="8875"/>
                        <a:pt x="1719" y="8874"/>
                        <a:pt x="1729" y="8874"/>
                      </a:cubicBezTo>
                      <a:cubicBezTo>
                        <a:pt x="1741" y="8874"/>
                        <a:pt x="1753" y="8875"/>
                        <a:pt x="1765" y="8875"/>
                      </a:cubicBezTo>
                      <a:cubicBezTo>
                        <a:pt x="1768" y="8875"/>
                        <a:pt x="1771" y="8875"/>
                        <a:pt x="1773" y="8875"/>
                      </a:cubicBezTo>
                      <a:cubicBezTo>
                        <a:pt x="1783" y="8875"/>
                        <a:pt x="1792" y="8875"/>
                        <a:pt x="1802" y="8875"/>
                      </a:cubicBezTo>
                      <a:cubicBezTo>
                        <a:pt x="1820" y="8875"/>
                        <a:pt x="1839" y="8875"/>
                        <a:pt x="1857" y="8875"/>
                      </a:cubicBezTo>
                      <a:cubicBezTo>
                        <a:pt x="1908" y="8875"/>
                        <a:pt x="1959" y="8873"/>
                        <a:pt x="2008" y="8856"/>
                      </a:cubicBezTo>
                      <a:cubicBezTo>
                        <a:pt x="2012" y="8854"/>
                        <a:pt x="2017" y="8854"/>
                        <a:pt x="2022" y="8854"/>
                      </a:cubicBezTo>
                      <a:cubicBezTo>
                        <a:pt x="2028" y="8854"/>
                        <a:pt x="2034" y="8855"/>
                        <a:pt x="2040" y="8855"/>
                      </a:cubicBezTo>
                      <a:cubicBezTo>
                        <a:pt x="2044" y="8855"/>
                        <a:pt x="2048" y="8855"/>
                        <a:pt x="2051" y="8855"/>
                      </a:cubicBezTo>
                      <a:cubicBezTo>
                        <a:pt x="2155" y="8855"/>
                        <a:pt x="2256" y="8828"/>
                        <a:pt x="2358" y="8817"/>
                      </a:cubicBezTo>
                      <a:cubicBezTo>
                        <a:pt x="2533" y="8798"/>
                        <a:pt x="2702" y="8755"/>
                        <a:pt x="2874" y="8722"/>
                      </a:cubicBezTo>
                      <a:cubicBezTo>
                        <a:pt x="3033" y="8691"/>
                        <a:pt x="3189" y="8651"/>
                        <a:pt x="3343" y="8608"/>
                      </a:cubicBezTo>
                      <a:cubicBezTo>
                        <a:pt x="3543" y="8552"/>
                        <a:pt x="3742" y="8490"/>
                        <a:pt x="3938" y="8423"/>
                      </a:cubicBezTo>
                      <a:cubicBezTo>
                        <a:pt x="4188" y="8338"/>
                        <a:pt x="4437" y="8246"/>
                        <a:pt x="4682" y="8144"/>
                      </a:cubicBezTo>
                      <a:cubicBezTo>
                        <a:pt x="4902" y="8054"/>
                        <a:pt x="5119" y="7963"/>
                        <a:pt x="5337" y="7870"/>
                      </a:cubicBezTo>
                      <a:cubicBezTo>
                        <a:pt x="5419" y="7834"/>
                        <a:pt x="5497" y="7792"/>
                        <a:pt x="5580" y="7757"/>
                      </a:cubicBezTo>
                      <a:cubicBezTo>
                        <a:pt x="5696" y="7710"/>
                        <a:pt x="5807" y="7651"/>
                        <a:pt x="5922" y="7599"/>
                      </a:cubicBezTo>
                      <a:cubicBezTo>
                        <a:pt x="6117" y="7508"/>
                        <a:pt x="6312" y="7418"/>
                        <a:pt x="6507" y="7327"/>
                      </a:cubicBezTo>
                      <a:lnTo>
                        <a:pt x="6545" y="7308"/>
                      </a:lnTo>
                      <a:lnTo>
                        <a:pt x="7111" y="7046"/>
                      </a:lnTo>
                      <a:cubicBezTo>
                        <a:pt x="7229" y="6992"/>
                        <a:pt x="7345" y="6936"/>
                        <a:pt x="7463" y="6884"/>
                      </a:cubicBezTo>
                      <a:cubicBezTo>
                        <a:pt x="7580" y="6830"/>
                        <a:pt x="7699" y="6779"/>
                        <a:pt x="7817" y="6728"/>
                      </a:cubicBezTo>
                      <a:cubicBezTo>
                        <a:pt x="7942" y="6675"/>
                        <a:pt x="8069" y="6623"/>
                        <a:pt x="8194" y="6572"/>
                      </a:cubicBezTo>
                      <a:cubicBezTo>
                        <a:pt x="8439" y="6471"/>
                        <a:pt x="8687" y="6377"/>
                        <a:pt x="8935" y="6281"/>
                      </a:cubicBezTo>
                      <a:cubicBezTo>
                        <a:pt x="9351" y="6122"/>
                        <a:pt x="9770" y="5978"/>
                        <a:pt x="10193" y="5843"/>
                      </a:cubicBezTo>
                      <a:cubicBezTo>
                        <a:pt x="10449" y="5761"/>
                        <a:pt x="10706" y="5683"/>
                        <a:pt x="10964" y="5612"/>
                      </a:cubicBezTo>
                      <a:cubicBezTo>
                        <a:pt x="11175" y="5554"/>
                        <a:pt x="11385" y="5494"/>
                        <a:pt x="11597" y="5443"/>
                      </a:cubicBezTo>
                      <a:cubicBezTo>
                        <a:pt x="11617" y="5438"/>
                        <a:pt x="11627" y="5428"/>
                        <a:pt x="11635" y="5411"/>
                      </a:cubicBezTo>
                      <a:cubicBezTo>
                        <a:pt x="11592" y="5411"/>
                        <a:pt x="11548" y="5408"/>
                        <a:pt x="11505" y="5408"/>
                      </a:cubicBezTo>
                      <a:cubicBezTo>
                        <a:pt x="11498" y="5408"/>
                        <a:pt x="11491" y="5408"/>
                        <a:pt x="11484" y="5409"/>
                      </a:cubicBezTo>
                      <a:cubicBezTo>
                        <a:pt x="11327" y="5414"/>
                        <a:pt x="11169" y="5422"/>
                        <a:pt x="11011" y="5428"/>
                      </a:cubicBezTo>
                      <a:cubicBezTo>
                        <a:pt x="10997" y="5429"/>
                        <a:pt x="10984" y="5430"/>
                        <a:pt x="10971" y="5430"/>
                      </a:cubicBezTo>
                      <a:cubicBezTo>
                        <a:pt x="10963" y="5430"/>
                        <a:pt x="10955" y="5429"/>
                        <a:pt x="10947" y="5428"/>
                      </a:cubicBezTo>
                      <a:cubicBezTo>
                        <a:pt x="10896" y="5421"/>
                        <a:pt x="10865" y="5388"/>
                        <a:pt x="10851" y="5339"/>
                      </a:cubicBezTo>
                      <a:cubicBezTo>
                        <a:pt x="10840" y="5293"/>
                        <a:pt x="10857" y="5241"/>
                        <a:pt x="10897" y="5216"/>
                      </a:cubicBezTo>
                      <a:cubicBezTo>
                        <a:pt x="10921" y="5200"/>
                        <a:pt x="10948" y="5191"/>
                        <a:pt x="10975" y="5180"/>
                      </a:cubicBezTo>
                      <a:cubicBezTo>
                        <a:pt x="11180" y="5094"/>
                        <a:pt x="11386" y="5012"/>
                        <a:pt x="11591" y="4925"/>
                      </a:cubicBezTo>
                      <a:cubicBezTo>
                        <a:pt x="11884" y="4801"/>
                        <a:pt x="12176" y="4672"/>
                        <a:pt x="12458" y="4521"/>
                      </a:cubicBezTo>
                      <a:cubicBezTo>
                        <a:pt x="12493" y="4503"/>
                        <a:pt x="12530" y="4490"/>
                        <a:pt x="12562" y="4453"/>
                      </a:cubicBezTo>
                      <a:cubicBezTo>
                        <a:pt x="12553" y="4452"/>
                        <a:pt x="12545" y="4452"/>
                        <a:pt x="12537" y="4452"/>
                      </a:cubicBezTo>
                      <a:cubicBezTo>
                        <a:pt x="12475" y="4452"/>
                        <a:pt x="12421" y="4471"/>
                        <a:pt x="12367" y="4484"/>
                      </a:cubicBezTo>
                      <a:cubicBezTo>
                        <a:pt x="11986" y="4570"/>
                        <a:pt x="11610" y="4677"/>
                        <a:pt x="11235" y="4788"/>
                      </a:cubicBezTo>
                      <a:cubicBezTo>
                        <a:pt x="11114" y="4823"/>
                        <a:pt x="10995" y="4862"/>
                        <a:pt x="10875" y="4895"/>
                      </a:cubicBezTo>
                      <a:cubicBezTo>
                        <a:pt x="10864" y="4899"/>
                        <a:pt x="10852" y="4900"/>
                        <a:pt x="10841" y="4900"/>
                      </a:cubicBezTo>
                      <a:cubicBezTo>
                        <a:pt x="10793" y="4900"/>
                        <a:pt x="10749" y="4872"/>
                        <a:pt x="10732" y="4829"/>
                      </a:cubicBezTo>
                      <a:cubicBezTo>
                        <a:pt x="10711" y="4774"/>
                        <a:pt x="10728" y="4713"/>
                        <a:pt x="10780" y="4678"/>
                      </a:cubicBezTo>
                      <a:cubicBezTo>
                        <a:pt x="10806" y="4659"/>
                        <a:pt x="10835" y="4644"/>
                        <a:pt x="10863" y="4628"/>
                      </a:cubicBezTo>
                      <a:cubicBezTo>
                        <a:pt x="11395" y="4325"/>
                        <a:pt x="11925" y="4016"/>
                        <a:pt x="12436" y="3676"/>
                      </a:cubicBezTo>
                      <a:cubicBezTo>
                        <a:pt x="12466" y="3655"/>
                        <a:pt x="12493" y="3633"/>
                        <a:pt x="12521" y="3611"/>
                      </a:cubicBezTo>
                      <a:lnTo>
                        <a:pt x="12517" y="3573"/>
                      </a:lnTo>
                      <a:cubicBezTo>
                        <a:pt x="12415" y="3616"/>
                        <a:pt x="12312" y="3657"/>
                        <a:pt x="12211" y="3704"/>
                      </a:cubicBezTo>
                      <a:cubicBezTo>
                        <a:pt x="11672" y="3948"/>
                        <a:pt x="11142" y="4213"/>
                        <a:pt x="10611" y="4479"/>
                      </a:cubicBezTo>
                      <a:cubicBezTo>
                        <a:pt x="10584" y="4493"/>
                        <a:pt x="10555" y="4508"/>
                        <a:pt x="10524" y="4520"/>
                      </a:cubicBezTo>
                      <a:cubicBezTo>
                        <a:pt x="10510" y="4525"/>
                        <a:pt x="10496" y="4527"/>
                        <a:pt x="10482" y="4527"/>
                      </a:cubicBezTo>
                      <a:cubicBezTo>
                        <a:pt x="10442" y="4527"/>
                        <a:pt x="10405" y="4507"/>
                        <a:pt x="10383" y="4472"/>
                      </a:cubicBezTo>
                      <a:cubicBezTo>
                        <a:pt x="10353" y="4423"/>
                        <a:pt x="10357" y="4367"/>
                        <a:pt x="10399" y="4324"/>
                      </a:cubicBezTo>
                      <a:cubicBezTo>
                        <a:pt x="10418" y="4303"/>
                        <a:pt x="10442" y="4286"/>
                        <a:pt x="10464" y="4268"/>
                      </a:cubicBezTo>
                      <a:cubicBezTo>
                        <a:pt x="10774" y="4018"/>
                        <a:pt x="11081" y="3762"/>
                        <a:pt x="11379" y="3497"/>
                      </a:cubicBezTo>
                      <a:cubicBezTo>
                        <a:pt x="11527" y="3366"/>
                        <a:pt x="11672" y="3231"/>
                        <a:pt x="11810" y="3091"/>
                      </a:cubicBezTo>
                      <a:cubicBezTo>
                        <a:pt x="11833" y="3067"/>
                        <a:pt x="11863" y="3047"/>
                        <a:pt x="11879" y="2996"/>
                      </a:cubicBezTo>
                      <a:lnTo>
                        <a:pt x="11879" y="2996"/>
                      </a:lnTo>
                      <a:cubicBezTo>
                        <a:pt x="11831" y="3020"/>
                        <a:pt x="11795" y="3034"/>
                        <a:pt x="11761" y="3052"/>
                      </a:cubicBezTo>
                      <a:cubicBezTo>
                        <a:pt x="11584" y="3146"/>
                        <a:pt x="11406" y="3239"/>
                        <a:pt x="11231" y="3339"/>
                      </a:cubicBezTo>
                      <a:cubicBezTo>
                        <a:pt x="10904" y="3527"/>
                        <a:pt x="10579" y="3718"/>
                        <a:pt x="10254" y="3908"/>
                      </a:cubicBezTo>
                      <a:cubicBezTo>
                        <a:pt x="10223" y="3925"/>
                        <a:pt x="10192" y="3945"/>
                        <a:pt x="10159" y="3957"/>
                      </a:cubicBezTo>
                      <a:cubicBezTo>
                        <a:pt x="10139" y="3965"/>
                        <a:pt x="10120" y="3969"/>
                        <a:pt x="10102" y="3969"/>
                      </a:cubicBezTo>
                      <a:cubicBezTo>
                        <a:pt x="10045" y="3969"/>
                        <a:pt x="10001" y="3929"/>
                        <a:pt x="9992" y="3864"/>
                      </a:cubicBezTo>
                      <a:cubicBezTo>
                        <a:pt x="9984" y="3803"/>
                        <a:pt x="9982" y="3742"/>
                        <a:pt x="9977" y="3682"/>
                      </a:cubicBezTo>
                      <a:cubicBezTo>
                        <a:pt x="9962" y="3524"/>
                        <a:pt x="9936" y="3369"/>
                        <a:pt x="9888" y="3217"/>
                      </a:cubicBezTo>
                      <a:cubicBezTo>
                        <a:pt x="9870" y="3160"/>
                        <a:pt x="9846" y="3103"/>
                        <a:pt x="9813" y="3052"/>
                      </a:cubicBezTo>
                      <a:cubicBezTo>
                        <a:pt x="9802" y="3036"/>
                        <a:pt x="9791" y="3028"/>
                        <a:pt x="9782" y="3028"/>
                      </a:cubicBezTo>
                      <a:cubicBezTo>
                        <a:pt x="9771" y="3028"/>
                        <a:pt x="9761" y="3039"/>
                        <a:pt x="9752" y="3060"/>
                      </a:cubicBezTo>
                      <a:cubicBezTo>
                        <a:pt x="9733" y="3106"/>
                        <a:pt x="9712" y="3152"/>
                        <a:pt x="9700" y="3201"/>
                      </a:cubicBezTo>
                      <a:cubicBezTo>
                        <a:pt x="9669" y="3311"/>
                        <a:pt x="9643" y="3424"/>
                        <a:pt x="9629" y="3538"/>
                      </a:cubicBezTo>
                      <a:cubicBezTo>
                        <a:pt x="9607" y="3703"/>
                        <a:pt x="9585" y="3867"/>
                        <a:pt x="9571" y="4031"/>
                      </a:cubicBezTo>
                      <a:cubicBezTo>
                        <a:pt x="9566" y="4096"/>
                        <a:pt x="9536" y="4139"/>
                        <a:pt x="9485" y="4171"/>
                      </a:cubicBezTo>
                      <a:cubicBezTo>
                        <a:pt x="9445" y="4195"/>
                        <a:pt x="9404" y="4218"/>
                        <a:pt x="9363" y="4238"/>
                      </a:cubicBezTo>
                      <a:cubicBezTo>
                        <a:pt x="9260" y="4290"/>
                        <a:pt x="9158" y="4341"/>
                        <a:pt x="9054" y="4390"/>
                      </a:cubicBezTo>
                      <a:cubicBezTo>
                        <a:pt x="8040" y="4859"/>
                        <a:pt x="7008" y="5284"/>
                        <a:pt x="5965" y="5684"/>
                      </a:cubicBezTo>
                      <a:cubicBezTo>
                        <a:pt x="5400" y="5899"/>
                        <a:pt x="4829" y="6105"/>
                        <a:pt x="4246" y="6276"/>
                      </a:cubicBezTo>
                      <a:cubicBezTo>
                        <a:pt x="4005" y="6347"/>
                        <a:pt x="3762" y="6411"/>
                        <a:pt x="3513" y="6449"/>
                      </a:cubicBezTo>
                      <a:cubicBezTo>
                        <a:pt x="3451" y="6459"/>
                        <a:pt x="3387" y="6465"/>
                        <a:pt x="3323" y="6465"/>
                      </a:cubicBezTo>
                      <a:cubicBezTo>
                        <a:pt x="3287" y="6465"/>
                        <a:pt x="3250" y="6463"/>
                        <a:pt x="3213" y="6459"/>
                      </a:cubicBezTo>
                      <a:cubicBezTo>
                        <a:pt x="3131" y="6448"/>
                        <a:pt x="3074" y="6406"/>
                        <a:pt x="3044" y="6327"/>
                      </a:cubicBezTo>
                      <a:cubicBezTo>
                        <a:pt x="3038" y="6307"/>
                        <a:pt x="3033" y="6286"/>
                        <a:pt x="3025" y="6266"/>
                      </a:cubicBezTo>
                      <a:cubicBezTo>
                        <a:pt x="3020" y="6266"/>
                        <a:pt x="3014" y="6266"/>
                        <a:pt x="3009" y="6266"/>
                      </a:cubicBezTo>
                      <a:cubicBezTo>
                        <a:pt x="2951" y="6266"/>
                        <a:pt x="2898" y="6245"/>
                        <a:pt x="2868" y="6193"/>
                      </a:cubicBezTo>
                      <a:cubicBezTo>
                        <a:pt x="2830" y="6127"/>
                        <a:pt x="2794" y="6058"/>
                        <a:pt x="2828" y="5978"/>
                      </a:cubicBezTo>
                      <a:cubicBezTo>
                        <a:pt x="2840" y="5953"/>
                        <a:pt x="2845" y="5924"/>
                        <a:pt x="2859" y="5899"/>
                      </a:cubicBezTo>
                      <a:cubicBezTo>
                        <a:pt x="2988" y="5679"/>
                        <a:pt x="3089" y="5443"/>
                        <a:pt x="3209" y="5219"/>
                      </a:cubicBezTo>
                      <a:cubicBezTo>
                        <a:pt x="3389" y="4883"/>
                        <a:pt x="3552" y="4539"/>
                        <a:pt x="3731" y="4202"/>
                      </a:cubicBezTo>
                      <a:cubicBezTo>
                        <a:pt x="3881" y="3917"/>
                        <a:pt x="4018" y="3622"/>
                        <a:pt x="4172" y="3339"/>
                      </a:cubicBezTo>
                      <a:cubicBezTo>
                        <a:pt x="4334" y="3039"/>
                        <a:pt x="4475" y="2727"/>
                        <a:pt x="4637" y="2429"/>
                      </a:cubicBezTo>
                      <a:cubicBezTo>
                        <a:pt x="4780" y="2167"/>
                        <a:pt x="4907" y="1897"/>
                        <a:pt x="5044" y="1633"/>
                      </a:cubicBezTo>
                      <a:cubicBezTo>
                        <a:pt x="5063" y="1594"/>
                        <a:pt x="5084" y="1556"/>
                        <a:pt x="5082" y="1511"/>
                      </a:cubicBezTo>
                      <a:cubicBezTo>
                        <a:pt x="5057" y="1500"/>
                        <a:pt x="5031" y="1486"/>
                        <a:pt x="5004" y="1476"/>
                      </a:cubicBezTo>
                      <a:cubicBezTo>
                        <a:pt x="4726" y="1374"/>
                        <a:pt x="4462" y="1245"/>
                        <a:pt x="4211" y="1090"/>
                      </a:cubicBezTo>
                      <a:cubicBezTo>
                        <a:pt x="3768" y="817"/>
                        <a:pt x="3376" y="480"/>
                        <a:pt x="3030" y="90"/>
                      </a:cubicBezTo>
                      <a:cubicBezTo>
                        <a:pt x="3005" y="63"/>
                        <a:pt x="2978" y="34"/>
                        <a:pt x="2947" y="1"/>
                      </a:cubicBezTo>
                      <a:close/>
                    </a:path>
                  </a:pathLst>
                </a:custGeom>
                <a:solidFill>
                  <a:srgbClr val="BD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7" name="Google Shape;657;p43"/>
                <p:cNvSpPr/>
                <p:nvPr/>
              </p:nvSpPr>
              <p:spPr>
                <a:xfrm flipH="1">
                  <a:off x="6851822" y="2759105"/>
                  <a:ext cx="566780" cy="5674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90" h="9401" extrusionOk="0">
                      <a:moveTo>
                        <a:pt x="8042" y="0"/>
                      </a:moveTo>
                      <a:lnTo>
                        <a:pt x="8043" y="3"/>
                      </a:lnTo>
                      <a:cubicBezTo>
                        <a:pt x="8001" y="19"/>
                        <a:pt x="7990" y="60"/>
                        <a:pt x="7971" y="91"/>
                      </a:cubicBezTo>
                      <a:cubicBezTo>
                        <a:pt x="7658" y="588"/>
                        <a:pt x="7380" y="1104"/>
                        <a:pt x="7115" y="1629"/>
                      </a:cubicBezTo>
                      <a:cubicBezTo>
                        <a:pt x="7085" y="1687"/>
                        <a:pt x="7052" y="1733"/>
                        <a:pt x="6986" y="1747"/>
                      </a:cubicBezTo>
                      <a:cubicBezTo>
                        <a:pt x="6943" y="1865"/>
                        <a:pt x="6902" y="1983"/>
                        <a:pt x="6854" y="2098"/>
                      </a:cubicBezTo>
                      <a:cubicBezTo>
                        <a:pt x="6775" y="2294"/>
                        <a:pt x="6677" y="2482"/>
                        <a:pt x="6580" y="2671"/>
                      </a:cubicBezTo>
                      <a:cubicBezTo>
                        <a:pt x="6431" y="2960"/>
                        <a:pt x="6267" y="3242"/>
                        <a:pt x="6071" y="3503"/>
                      </a:cubicBezTo>
                      <a:cubicBezTo>
                        <a:pt x="6021" y="3569"/>
                        <a:pt x="5978" y="3639"/>
                        <a:pt x="5929" y="3705"/>
                      </a:cubicBezTo>
                      <a:cubicBezTo>
                        <a:pt x="5857" y="3802"/>
                        <a:pt x="5781" y="3898"/>
                        <a:pt x="5707" y="3993"/>
                      </a:cubicBezTo>
                      <a:cubicBezTo>
                        <a:pt x="5637" y="4083"/>
                        <a:pt x="5565" y="4172"/>
                        <a:pt x="5496" y="4263"/>
                      </a:cubicBezTo>
                      <a:cubicBezTo>
                        <a:pt x="5450" y="4324"/>
                        <a:pt x="5394" y="4373"/>
                        <a:pt x="5348" y="4434"/>
                      </a:cubicBezTo>
                      <a:cubicBezTo>
                        <a:pt x="5282" y="4521"/>
                        <a:pt x="5201" y="4599"/>
                        <a:pt x="5127" y="4681"/>
                      </a:cubicBezTo>
                      <a:cubicBezTo>
                        <a:pt x="4677" y="5176"/>
                        <a:pt x="4190" y="5632"/>
                        <a:pt x="3722" y="6108"/>
                      </a:cubicBezTo>
                      <a:cubicBezTo>
                        <a:pt x="3628" y="6203"/>
                        <a:pt x="3520" y="6281"/>
                        <a:pt x="3387" y="6313"/>
                      </a:cubicBezTo>
                      <a:cubicBezTo>
                        <a:pt x="3343" y="6324"/>
                        <a:pt x="3298" y="6332"/>
                        <a:pt x="3253" y="6332"/>
                      </a:cubicBezTo>
                      <a:cubicBezTo>
                        <a:pt x="3200" y="6332"/>
                        <a:pt x="3146" y="6320"/>
                        <a:pt x="3096" y="6289"/>
                      </a:cubicBezTo>
                      <a:cubicBezTo>
                        <a:pt x="3009" y="6235"/>
                        <a:pt x="2941" y="6163"/>
                        <a:pt x="2901" y="6067"/>
                      </a:cubicBezTo>
                      <a:cubicBezTo>
                        <a:pt x="2900" y="6064"/>
                        <a:pt x="2897" y="6061"/>
                        <a:pt x="2897" y="6056"/>
                      </a:cubicBezTo>
                      <a:cubicBezTo>
                        <a:pt x="2884" y="5978"/>
                        <a:pt x="2884" y="5900"/>
                        <a:pt x="2897" y="5822"/>
                      </a:cubicBezTo>
                      <a:cubicBezTo>
                        <a:pt x="2901" y="5794"/>
                        <a:pt x="2916" y="5767"/>
                        <a:pt x="2952" y="5764"/>
                      </a:cubicBezTo>
                      <a:cubicBezTo>
                        <a:pt x="2950" y="5746"/>
                        <a:pt x="2948" y="5728"/>
                        <a:pt x="2943" y="5712"/>
                      </a:cubicBezTo>
                      <a:cubicBezTo>
                        <a:pt x="2911" y="5602"/>
                        <a:pt x="2876" y="5492"/>
                        <a:pt x="2845" y="5382"/>
                      </a:cubicBezTo>
                      <a:cubicBezTo>
                        <a:pt x="2607" y="4540"/>
                        <a:pt x="2402" y="3689"/>
                        <a:pt x="2201" y="2837"/>
                      </a:cubicBezTo>
                      <a:cubicBezTo>
                        <a:pt x="2060" y="2243"/>
                        <a:pt x="1925" y="1650"/>
                        <a:pt x="1786" y="1055"/>
                      </a:cubicBezTo>
                      <a:cubicBezTo>
                        <a:pt x="1780" y="1031"/>
                        <a:pt x="1771" y="1008"/>
                        <a:pt x="1765" y="985"/>
                      </a:cubicBezTo>
                      <a:cubicBezTo>
                        <a:pt x="1730" y="985"/>
                        <a:pt x="1708" y="1008"/>
                        <a:pt x="1683" y="1021"/>
                      </a:cubicBezTo>
                      <a:cubicBezTo>
                        <a:pt x="1549" y="1104"/>
                        <a:pt x="1410" y="1181"/>
                        <a:pt x="1268" y="1249"/>
                      </a:cubicBezTo>
                      <a:cubicBezTo>
                        <a:pt x="1090" y="1334"/>
                        <a:pt x="911" y="1416"/>
                        <a:pt x="721" y="1472"/>
                      </a:cubicBezTo>
                      <a:cubicBezTo>
                        <a:pt x="683" y="1644"/>
                        <a:pt x="642" y="1815"/>
                        <a:pt x="602" y="1986"/>
                      </a:cubicBezTo>
                      <a:cubicBezTo>
                        <a:pt x="431" y="2770"/>
                        <a:pt x="262" y="3551"/>
                        <a:pt x="92" y="4333"/>
                      </a:cubicBezTo>
                      <a:cubicBezTo>
                        <a:pt x="67" y="4449"/>
                        <a:pt x="43" y="4566"/>
                        <a:pt x="17" y="4681"/>
                      </a:cubicBezTo>
                      <a:cubicBezTo>
                        <a:pt x="14" y="4699"/>
                        <a:pt x="6" y="4715"/>
                        <a:pt x="0" y="4731"/>
                      </a:cubicBezTo>
                      <a:cubicBezTo>
                        <a:pt x="7" y="4759"/>
                        <a:pt x="12" y="4788"/>
                        <a:pt x="22" y="4814"/>
                      </a:cubicBezTo>
                      <a:cubicBezTo>
                        <a:pt x="259" y="5519"/>
                        <a:pt x="505" y="6221"/>
                        <a:pt x="764" y="6918"/>
                      </a:cubicBezTo>
                      <a:cubicBezTo>
                        <a:pt x="890" y="7262"/>
                        <a:pt x="1013" y="7605"/>
                        <a:pt x="1161" y="7941"/>
                      </a:cubicBezTo>
                      <a:cubicBezTo>
                        <a:pt x="1280" y="8212"/>
                        <a:pt x="1417" y="8473"/>
                        <a:pt x="1600" y="8706"/>
                      </a:cubicBezTo>
                      <a:cubicBezTo>
                        <a:pt x="1768" y="8920"/>
                        <a:pt x="1967" y="9101"/>
                        <a:pt x="2208" y="9231"/>
                      </a:cubicBezTo>
                      <a:cubicBezTo>
                        <a:pt x="2418" y="9344"/>
                        <a:pt x="2632" y="9400"/>
                        <a:pt x="2850" y="9400"/>
                      </a:cubicBezTo>
                      <a:cubicBezTo>
                        <a:pt x="3005" y="9400"/>
                        <a:pt x="3162" y="9372"/>
                        <a:pt x="3322" y="9315"/>
                      </a:cubicBezTo>
                      <a:cubicBezTo>
                        <a:pt x="3511" y="9247"/>
                        <a:pt x="3681" y="9147"/>
                        <a:pt x="3841" y="9032"/>
                      </a:cubicBezTo>
                      <a:cubicBezTo>
                        <a:pt x="4043" y="8888"/>
                        <a:pt x="4225" y="8719"/>
                        <a:pt x="4398" y="8540"/>
                      </a:cubicBezTo>
                      <a:cubicBezTo>
                        <a:pt x="4850" y="8064"/>
                        <a:pt x="5268" y="7561"/>
                        <a:pt x="5667" y="7043"/>
                      </a:cubicBezTo>
                      <a:cubicBezTo>
                        <a:pt x="6209" y="6340"/>
                        <a:pt x="6712" y="5608"/>
                        <a:pt x="7200" y="4866"/>
                      </a:cubicBezTo>
                      <a:cubicBezTo>
                        <a:pt x="7611" y="4241"/>
                        <a:pt x="8017" y="3613"/>
                        <a:pt x="8424" y="2986"/>
                      </a:cubicBezTo>
                      <a:cubicBezTo>
                        <a:pt x="8500" y="2868"/>
                        <a:pt x="8588" y="2760"/>
                        <a:pt x="8695" y="2667"/>
                      </a:cubicBezTo>
                      <a:cubicBezTo>
                        <a:pt x="8884" y="2498"/>
                        <a:pt x="9068" y="2320"/>
                        <a:pt x="9246" y="2136"/>
                      </a:cubicBezTo>
                      <a:cubicBezTo>
                        <a:pt x="9296" y="2087"/>
                        <a:pt x="9351" y="2040"/>
                        <a:pt x="9389" y="1978"/>
                      </a:cubicBezTo>
                      <a:lnTo>
                        <a:pt x="9378" y="1966"/>
                      </a:lnTo>
                      <a:cubicBezTo>
                        <a:pt x="9341" y="1966"/>
                        <a:pt x="9312" y="1990"/>
                        <a:pt x="9281" y="2006"/>
                      </a:cubicBezTo>
                      <a:cubicBezTo>
                        <a:pt x="9066" y="2114"/>
                        <a:pt x="8859" y="2233"/>
                        <a:pt x="8653" y="2358"/>
                      </a:cubicBezTo>
                      <a:cubicBezTo>
                        <a:pt x="8629" y="2371"/>
                        <a:pt x="8604" y="2389"/>
                        <a:pt x="8579" y="2400"/>
                      </a:cubicBezTo>
                      <a:cubicBezTo>
                        <a:pt x="8560" y="2409"/>
                        <a:pt x="8541" y="2413"/>
                        <a:pt x="8523" y="2413"/>
                      </a:cubicBezTo>
                      <a:cubicBezTo>
                        <a:pt x="8489" y="2413"/>
                        <a:pt x="8457" y="2398"/>
                        <a:pt x="8434" y="2369"/>
                      </a:cubicBezTo>
                      <a:cubicBezTo>
                        <a:pt x="8401" y="2329"/>
                        <a:pt x="8398" y="2269"/>
                        <a:pt x="8432" y="2220"/>
                      </a:cubicBezTo>
                      <a:cubicBezTo>
                        <a:pt x="8453" y="2189"/>
                        <a:pt x="8479" y="2158"/>
                        <a:pt x="8504" y="2127"/>
                      </a:cubicBezTo>
                      <a:cubicBezTo>
                        <a:pt x="8761" y="1801"/>
                        <a:pt x="9012" y="1468"/>
                        <a:pt x="9241" y="1122"/>
                      </a:cubicBezTo>
                      <a:cubicBezTo>
                        <a:pt x="9276" y="1068"/>
                        <a:pt x="9317" y="1016"/>
                        <a:pt x="9340" y="957"/>
                      </a:cubicBezTo>
                      <a:cubicBezTo>
                        <a:pt x="9332" y="949"/>
                        <a:pt x="9326" y="939"/>
                        <a:pt x="9318" y="932"/>
                      </a:cubicBezTo>
                      <a:cubicBezTo>
                        <a:pt x="9290" y="955"/>
                        <a:pt x="9261" y="975"/>
                        <a:pt x="9234" y="999"/>
                      </a:cubicBezTo>
                      <a:cubicBezTo>
                        <a:pt x="8901" y="1293"/>
                        <a:pt x="8589" y="1611"/>
                        <a:pt x="8283" y="1933"/>
                      </a:cubicBezTo>
                      <a:cubicBezTo>
                        <a:pt x="8263" y="1953"/>
                        <a:pt x="8244" y="1976"/>
                        <a:pt x="8222" y="1995"/>
                      </a:cubicBezTo>
                      <a:cubicBezTo>
                        <a:pt x="8196" y="2016"/>
                        <a:pt x="8168" y="2027"/>
                        <a:pt x="8140" y="2027"/>
                      </a:cubicBezTo>
                      <a:cubicBezTo>
                        <a:pt x="8113" y="2027"/>
                        <a:pt x="8087" y="2017"/>
                        <a:pt x="8064" y="1999"/>
                      </a:cubicBezTo>
                      <a:cubicBezTo>
                        <a:pt x="8021" y="1964"/>
                        <a:pt x="8008" y="1907"/>
                        <a:pt x="8033" y="1852"/>
                      </a:cubicBezTo>
                      <a:cubicBezTo>
                        <a:pt x="8047" y="1822"/>
                        <a:pt x="8064" y="1795"/>
                        <a:pt x="8080" y="1768"/>
                      </a:cubicBezTo>
                      <a:cubicBezTo>
                        <a:pt x="8306" y="1368"/>
                        <a:pt x="8530" y="967"/>
                        <a:pt x="8735" y="556"/>
                      </a:cubicBezTo>
                      <a:cubicBezTo>
                        <a:pt x="8788" y="447"/>
                        <a:pt x="8848" y="341"/>
                        <a:pt x="8889" y="225"/>
                      </a:cubicBezTo>
                      <a:cubicBezTo>
                        <a:pt x="8879" y="216"/>
                        <a:pt x="8871" y="205"/>
                        <a:pt x="8863" y="197"/>
                      </a:cubicBezTo>
                      <a:cubicBezTo>
                        <a:pt x="8813" y="261"/>
                        <a:pt x="8760" y="325"/>
                        <a:pt x="8712" y="392"/>
                      </a:cubicBezTo>
                      <a:cubicBezTo>
                        <a:pt x="8396" y="832"/>
                        <a:pt x="8099" y="1285"/>
                        <a:pt x="7806" y="1740"/>
                      </a:cubicBezTo>
                      <a:cubicBezTo>
                        <a:pt x="7787" y="1768"/>
                        <a:pt x="7772" y="1795"/>
                        <a:pt x="7751" y="1821"/>
                      </a:cubicBezTo>
                      <a:cubicBezTo>
                        <a:pt x="7726" y="1853"/>
                        <a:pt x="7691" y="1870"/>
                        <a:pt x="7654" y="1870"/>
                      </a:cubicBezTo>
                      <a:cubicBezTo>
                        <a:pt x="7638" y="1870"/>
                        <a:pt x="7622" y="1867"/>
                        <a:pt x="7606" y="1860"/>
                      </a:cubicBezTo>
                      <a:cubicBezTo>
                        <a:pt x="7556" y="1840"/>
                        <a:pt x="7528" y="1786"/>
                        <a:pt x="7540" y="1728"/>
                      </a:cubicBezTo>
                      <a:cubicBezTo>
                        <a:pt x="7549" y="1689"/>
                        <a:pt x="7562" y="1652"/>
                        <a:pt x="7576" y="1615"/>
                      </a:cubicBezTo>
                      <a:cubicBezTo>
                        <a:pt x="7703" y="1261"/>
                        <a:pt x="7821" y="902"/>
                        <a:pt x="7925" y="541"/>
                      </a:cubicBezTo>
                      <a:cubicBezTo>
                        <a:pt x="7965" y="399"/>
                        <a:pt x="8001" y="256"/>
                        <a:pt x="8034" y="113"/>
                      </a:cubicBezTo>
                      <a:cubicBezTo>
                        <a:pt x="8044" y="77"/>
                        <a:pt x="8065" y="39"/>
                        <a:pt x="8042" y="0"/>
                      </a:cubicBezTo>
                      <a:close/>
                    </a:path>
                  </a:pathLst>
                </a:custGeom>
                <a:solidFill>
                  <a:srgbClr val="BD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8" name="Google Shape;658;p43"/>
                <p:cNvSpPr/>
                <p:nvPr/>
              </p:nvSpPr>
              <p:spPr>
                <a:xfrm flipH="1">
                  <a:off x="7504253" y="1768475"/>
                  <a:ext cx="461091" cy="433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9" h="7175" extrusionOk="0">
                      <a:moveTo>
                        <a:pt x="5359" y="1451"/>
                      </a:moveTo>
                      <a:cubicBezTo>
                        <a:pt x="5367" y="1451"/>
                        <a:pt x="5376" y="1451"/>
                        <a:pt x="5384" y="1453"/>
                      </a:cubicBezTo>
                      <a:cubicBezTo>
                        <a:pt x="5444" y="1463"/>
                        <a:pt x="5482" y="1511"/>
                        <a:pt x="5479" y="1577"/>
                      </a:cubicBezTo>
                      <a:cubicBezTo>
                        <a:pt x="5479" y="1591"/>
                        <a:pt x="5478" y="1605"/>
                        <a:pt x="5474" y="1619"/>
                      </a:cubicBezTo>
                      <a:cubicBezTo>
                        <a:pt x="5427" y="1812"/>
                        <a:pt x="5374" y="2002"/>
                        <a:pt x="5281" y="2177"/>
                      </a:cubicBezTo>
                      <a:cubicBezTo>
                        <a:pt x="5236" y="2265"/>
                        <a:pt x="5183" y="2344"/>
                        <a:pt x="5111" y="2410"/>
                      </a:cubicBezTo>
                      <a:cubicBezTo>
                        <a:pt x="5024" y="2491"/>
                        <a:pt x="4926" y="2539"/>
                        <a:pt x="4808" y="2539"/>
                      </a:cubicBezTo>
                      <a:cubicBezTo>
                        <a:pt x="4802" y="2539"/>
                        <a:pt x="4796" y="2539"/>
                        <a:pt x="4790" y="2539"/>
                      </a:cubicBezTo>
                      <a:cubicBezTo>
                        <a:pt x="4785" y="2539"/>
                        <a:pt x="4781" y="2539"/>
                        <a:pt x="4777" y="2539"/>
                      </a:cubicBezTo>
                      <a:cubicBezTo>
                        <a:pt x="4698" y="2539"/>
                        <a:pt x="4625" y="2513"/>
                        <a:pt x="4552" y="2480"/>
                      </a:cubicBezTo>
                      <a:cubicBezTo>
                        <a:pt x="4441" y="2425"/>
                        <a:pt x="4347" y="2347"/>
                        <a:pt x="4261" y="2260"/>
                      </a:cubicBezTo>
                      <a:cubicBezTo>
                        <a:pt x="4143" y="2137"/>
                        <a:pt x="4041" y="2003"/>
                        <a:pt x="3953" y="1859"/>
                      </a:cubicBezTo>
                      <a:cubicBezTo>
                        <a:pt x="3939" y="1835"/>
                        <a:pt x="3922" y="1810"/>
                        <a:pt x="3918" y="1781"/>
                      </a:cubicBezTo>
                      <a:cubicBezTo>
                        <a:pt x="3911" y="1720"/>
                        <a:pt x="3934" y="1671"/>
                        <a:pt x="3988" y="1649"/>
                      </a:cubicBezTo>
                      <a:cubicBezTo>
                        <a:pt x="4004" y="1641"/>
                        <a:pt x="4021" y="1638"/>
                        <a:pt x="4038" y="1638"/>
                      </a:cubicBezTo>
                      <a:cubicBezTo>
                        <a:pt x="4073" y="1638"/>
                        <a:pt x="4107" y="1655"/>
                        <a:pt x="4132" y="1687"/>
                      </a:cubicBezTo>
                      <a:cubicBezTo>
                        <a:pt x="4147" y="1706"/>
                        <a:pt x="4158" y="1730"/>
                        <a:pt x="4173" y="1750"/>
                      </a:cubicBezTo>
                      <a:cubicBezTo>
                        <a:pt x="4260" y="1886"/>
                        <a:pt x="4359" y="2014"/>
                        <a:pt x="4476" y="2126"/>
                      </a:cubicBezTo>
                      <a:cubicBezTo>
                        <a:pt x="4533" y="2182"/>
                        <a:pt x="4595" y="2230"/>
                        <a:pt x="4667" y="2265"/>
                      </a:cubicBezTo>
                      <a:cubicBezTo>
                        <a:pt x="4713" y="2287"/>
                        <a:pt x="4755" y="2298"/>
                        <a:pt x="4794" y="2298"/>
                      </a:cubicBezTo>
                      <a:cubicBezTo>
                        <a:pt x="4860" y="2298"/>
                        <a:pt x="4917" y="2267"/>
                        <a:pt x="4975" y="2202"/>
                      </a:cubicBezTo>
                      <a:cubicBezTo>
                        <a:pt x="5025" y="2146"/>
                        <a:pt x="5061" y="2080"/>
                        <a:pt x="5093" y="2010"/>
                      </a:cubicBezTo>
                      <a:cubicBezTo>
                        <a:pt x="5148" y="1890"/>
                        <a:pt x="5189" y="1764"/>
                        <a:pt x="5220" y="1634"/>
                      </a:cubicBezTo>
                      <a:cubicBezTo>
                        <a:pt x="5229" y="1600"/>
                        <a:pt x="5235" y="1564"/>
                        <a:pt x="5247" y="1531"/>
                      </a:cubicBezTo>
                      <a:cubicBezTo>
                        <a:pt x="5266" y="1478"/>
                        <a:pt x="5308" y="1451"/>
                        <a:pt x="5359" y="1451"/>
                      </a:cubicBezTo>
                      <a:close/>
                      <a:moveTo>
                        <a:pt x="6226" y="0"/>
                      </a:moveTo>
                      <a:cubicBezTo>
                        <a:pt x="6216" y="2"/>
                        <a:pt x="6208" y="3"/>
                        <a:pt x="6200" y="7"/>
                      </a:cubicBezTo>
                      <a:cubicBezTo>
                        <a:pt x="6189" y="17"/>
                        <a:pt x="6179" y="26"/>
                        <a:pt x="6168" y="36"/>
                      </a:cubicBezTo>
                      <a:cubicBezTo>
                        <a:pt x="5912" y="294"/>
                        <a:pt x="5609" y="485"/>
                        <a:pt x="5276" y="628"/>
                      </a:cubicBezTo>
                      <a:cubicBezTo>
                        <a:pt x="4818" y="828"/>
                        <a:pt x="4333" y="927"/>
                        <a:pt x="3835" y="962"/>
                      </a:cubicBezTo>
                      <a:cubicBezTo>
                        <a:pt x="3718" y="970"/>
                        <a:pt x="3600" y="979"/>
                        <a:pt x="3483" y="979"/>
                      </a:cubicBezTo>
                      <a:cubicBezTo>
                        <a:pt x="3457" y="979"/>
                        <a:pt x="3430" y="978"/>
                        <a:pt x="3404" y="977"/>
                      </a:cubicBezTo>
                      <a:cubicBezTo>
                        <a:pt x="3401" y="977"/>
                        <a:pt x="3398" y="977"/>
                        <a:pt x="3396" y="977"/>
                      </a:cubicBezTo>
                      <a:cubicBezTo>
                        <a:pt x="3361" y="977"/>
                        <a:pt x="3358" y="985"/>
                        <a:pt x="3360" y="1029"/>
                      </a:cubicBezTo>
                      <a:cubicBezTo>
                        <a:pt x="3363" y="1177"/>
                        <a:pt x="3368" y="1324"/>
                        <a:pt x="3368" y="1471"/>
                      </a:cubicBezTo>
                      <a:cubicBezTo>
                        <a:pt x="3368" y="1789"/>
                        <a:pt x="3326" y="2103"/>
                        <a:pt x="3233" y="2407"/>
                      </a:cubicBezTo>
                      <a:cubicBezTo>
                        <a:pt x="3106" y="2818"/>
                        <a:pt x="2896" y="3175"/>
                        <a:pt x="2559" y="3450"/>
                      </a:cubicBezTo>
                      <a:cubicBezTo>
                        <a:pt x="2529" y="3475"/>
                        <a:pt x="2523" y="3501"/>
                        <a:pt x="2521" y="3533"/>
                      </a:cubicBezTo>
                      <a:cubicBezTo>
                        <a:pt x="2519" y="3586"/>
                        <a:pt x="2488" y="3622"/>
                        <a:pt x="2439" y="3636"/>
                      </a:cubicBezTo>
                      <a:cubicBezTo>
                        <a:pt x="2426" y="3640"/>
                        <a:pt x="2413" y="3642"/>
                        <a:pt x="2400" y="3642"/>
                      </a:cubicBezTo>
                      <a:cubicBezTo>
                        <a:pt x="2367" y="3642"/>
                        <a:pt x="2337" y="3629"/>
                        <a:pt x="2313" y="3600"/>
                      </a:cubicBezTo>
                      <a:cubicBezTo>
                        <a:pt x="2288" y="3574"/>
                        <a:pt x="2267" y="3545"/>
                        <a:pt x="2242" y="3518"/>
                      </a:cubicBezTo>
                      <a:cubicBezTo>
                        <a:pt x="1993" y="3244"/>
                        <a:pt x="1690" y="3075"/>
                        <a:pt x="1315" y="3047"/>
                      </a:cubicBezTo>
                      <a:cubicBezTo>
                        <a:pt x="1290" y="3045"/>
                        <a:pt x="1265" y="3044"/>
                        <a:pt x="1240" y="3044"/>
                      </a:cubicBezTo>
                      <a:cubicBezTo>
                        <a:pt x="1123" y="3044"/>
                        <a:pt x="1009" y="3064"/>
                        <a:pt x="897" y="3109"/>
                      </a:cubicBezTo>
                      <a:cubicBezTo>
                        <a:pt x="914" y="3141"/>
                        <a:pt x="942" y="3138"/>
                        <a:pt x="965" y="3144"/>
                      </a:cubicBezTo>
                      <a:cubicBezTo>
                        <a:pt x="1509" y="3308"/>
                        <a:pt x="1928" y="3632"/>
                        <a:pt x="2217" y="4122"/>
                      </a:cubicBezTo>
                      <a:cubicBezTo>
                        <a:pt x="2233" y="4145"/>
                        <a:pt x="2248" y="4170"/>
                        <a:pt x="2258" y="4197"/>
                      </a:cubicBezTo>
                      <a:cubicBezTo>
                        <a:pt x="2280" y="4255"/>
                        <a:pt x="2254" y="4320"/>
                        <a:pt x="2205" y="4345"/>
                      </a:cubicBezTo>
                      <a:cubicBezTo>
                        <a:pt x="2187" y="4355"/>
                        <a:pt x="2168" y="4359"/>
                        <a:pt x="2148" y="4359"/>
                      </a:cubicBezTo>
                      <a:cubicBezTo>
                        <a:pt x="2111" y="4359"/>
                        <a:pt x="2075" y="4342"/>
                        <a:pt x="2051" y="4310"/>
                      </a:cubicBezTo>
                      <a:cubicBezTo>
                        <a:pt x="2034" y="4288"/>
                        <a:pt x="2021" y="4261"/>
                        <a:pt x="2006" y="4237"/>
                      </a:cubicBezTo>
                      <a:cubicBezTo>
                        <a:pt x="1894" y="4051"/>
                        <a:pt x="1759" y="3884"/>
                        <a:pt x="1591" y="3744"/>
                      </a:cubicBezTo>
                      <a:cubicBezTo>
                        <a:pt x="1329" y="3523"/>
                        <a:pt x="1027" y="3393"/>
                        <a:pt x="692" y="3329"/>
                      </a:cubicBezTo>
                      <a:cubicBezTo>
                        <a:pt x="646" y="3321"/>
                        <a:pt x="618" y="3315"/>
                        <a:pt x="598" y="3315"/>
                      </a:cubicBezTo>
                      <a:cubicBezTo>
                        <a:pt x="560" y="3315"/>
                        <a:pt x="547" y="3336"/>
                        <a:pt x="494" y="3404"/>
                      </a:cubicBezTo>
                      <a:cubicBezTo>
                        <a:pt x="298" y="3655"/>
                        <a:pt x="248" y="3943"/>
                        <a:pt x="289" y="4250"/>
                      </a:cubicBezTo>
                      <a:cubicBezTo>
                        <a:pt x="323" y="4513"/>
                        <a:pt x="431" y="4746"/>
                        <a:pt x="599" y="4951"/>
                      </a:cubicBezTo>
                      <a:cubicBezTo>
                        <a:pt x="842" y="5251"/>
                        <a:pt x="1149" y="5442"/>
                        <a:pt x="1539" y="5482"/>
                      </a:cubicBezTo>
                      <a:cubicBezTo>
                        <a:pt x="1575" y="5486"/>
                        <a:pt x="1612" y="5487"/>
                        <a:pt x="1647" y="5487"/>
                      </a:cubicBezTo>
                      <a:cubicBezTo>
                        <a:pt x="1839" y="5487"/>
                        <a:pt x="2019" y="5434"/>
                        <a:pt x="2186" y="5326"/>
                      </a:cubicBezTo>
                      <a:cubicBezTo>
                        <a:pt x="2210" y="5310"/>
                        <a:pt x="2232" y="5293"/>
                        <a:pt x="2257" y="5279"/>
                      </a:cubicBezTo>
                      <a:cubicBezTo>
                        <a:pt x="2277" y="5268"/>
                        <a:pt x="2298" y="5263"/>
                        <a:pt x="2317" y="5263"/>
                      </a:cubicBezTo>
                      <a:cubicBezTo>
                        <a:pt x="2354" y="5263"/>
                        <a:pt x="2388" y="5280"/>
                        <a:pt x="2411" y="5312"/>
                      </a:cubicBezTo>
                      <a:cubicBezTo>
                        <a:pt x="2447" y="5361"/>
                        <a:pt x="2443" y="5423"/>
                        <a:pt x="2398" y="5468"/>
                      </a:cubicBezTo>
                      <a:cubicBezTo>
                        <a:pt x="2381" y="5485"/>
                        <a:pt x="2360" y="5500"/>
                        <a:pt x="2340" y="5515"/>
                      </a:cubicBezTo>
                      <a:cubicBezTo>
                        <a:pt x="2263" y="5569"/>
                        <a:pt x="2180" y="5612"/>
                        <a:pt x="2093" y="5646"/>
                      </a:cubicBezTo>
                      <a:cubicBezTo>
                        <a:pt x="1943" y="5702"/>
                        <a:pt x="1792" y="5728"/>
                        <a:pt x="1641" y="5728"/>
                      </a:cubicBezTo>
                      <a:cubicBezTo>
                        <a:pt x="1492" y="5728"/>
                        <a:pt x="1344" y="5703"/>
                        <a:pt x="1195" y="5654"/>
                      </a:cubicBezTo>
                      <a:cubicBezTo>
                        <a:pt x="959" y="5577"/>
                        <a:pt x="753" y="5451"/>
                        <a:pt x="573" y="5280"/>
                      </a:cubicBezTo>
                      <a:cubicBezTo>
                        <a:pt x="547" y="5254"/>
                        <a:pt x="523" y="5235"/>
                        <a:pt x="482" y="5232"/>
                      </a:cubicBezTo>
                      <a:cubicBezTo>
                        <a:pt x="333" y="5225"/>
                        <a:pt x="193" y="5184"/>
                        <a:pt x="60" y="5115"/>
                      </a:cubicBezTo>
                      <a:cubicBezTo>
                        <a:pt x="44" y="5108"/>
                        <a:pt x="29" y="5102"/>
                        <a:pt x="13" y="5095"/>
                      </a:cubicBezTo>
                      <a:cubicBezTo>
                        <a:pt x="0" y="5112"/>
                        <a:pt x="4" y="5125"/>
                        <a:pt x="9" y="5139"/>
                      </a:cubicBezTo>
                      <a:cubicBezTo>
                        <a:pt x="150" y="5505"/>
                        <a:pt x="323" y="5856"/>
                        <a:pt x="563" y="6171"/>
                      </a:cubicBezTo>
                      <a:cubicBezTo>
                        <a:pt x="764" y="6437"/>
                        <a:pt x="1004" y="6662"/>
                        <a:pt x="1295" y="6830"/>
                      </a:cubicBezTo>
                      <a:cubicBezTo>
                        <a:pt x="1621" y="7017"/>
                        <a:pt x="1975" y="7114"/>
                        <a:pt x="2347" y="7153"/>
                      </a:cubicBezTo>
                      <a:cubicBezTo>
                        <a:pt x="2485" y="7168"/>
                        <a:pt x="2622" y="7175"/>
                        <a:pt x="2760" y="7175"/>
                      </a:cubicBezTo>
                      <a:cubicBezTo>
                        <a:pt x="2928" y="7175"/>
                        <a:pt x="3095" y="7165"/>
                        <a:pt x="3262" y="7150"/>
                      </a:cubicBezTo>
                      <a:cubicBezTo>
                        <a:pt x="3555" y="7122"/>
                        <a:pt x="3845" y="7080"/>
                        <a:pt x="4136" y="7025"/>
                      </a:cubicBezTo>
                      <a:cubicBezTo>
                        <a:pt x="4425" y="6970"/>
                        <a:pt x="4711" y="6896"/>
                        <a:pt x="4985" y="6789"/>
                      </a:cubicBezTo>
                      <a:cubicBezTo>
                        <a:pt x="5323" y="6657"/>
                        <a:pt x="5632" y="6478"/>
                        <a:pt x="5895" y="6224"/>
                      </a:cubicBezTo>
                      <a:cubicBezTo>
                        <a:pt x="5944" y="6178"/>
                        <a:pt x="5989" y="6125"/>
                        <a:pt x="6035" y="6075"/>
                      </a:cubicBezTo>
                      <a:cubicBezTo>
                        <a:pt x="6046" y="6064"/>
                        <a:pt x="6042" y="6048"/>
                        <a:pt x="6029" y="6039"/>
                      </a:cubicBezTo>
                      <a:cubicBezTo>
                        <a:pt x="6019" y="6034"/>
                        <a:pt x="6009" y="6031"/>
                        <a:pt x="5999" y="6026"/>
                      </a:cubicBezTo>
                      <a:cubicBezTo>
                        <a:pt x="5677" y="5872"/>
                        <a:pt x="5420" y="5642"/>
                        <a:pt x="5211" y="5355"/>
                      </a:cubicBezTo>
                      <a:cubicBezTo>
                        <a:pt x="4956" y="5004"/>
                        <a:pt x="4790" y="4612"/>
                        <a:pt x="4690" y="4191"/>
                      </a:cubicBezTo>
                      <a:cubicBezTo>
                        <a:pt x="4685" y="4170"/>
                        <a:pt x="4681" y="4149"/>
                        <a:pt x="4681" y="4128"/>
                      </a:cubicBezTo>
                      <a:cubicBezTo>
                        <a:pt x="4681" y="4061"/>
                        <a:pt x="4726" y="4010"/>
                        <a:pt x="4793" y="4007"/>
                      </a:cubicBezTo>
                      <a:cubicBezTo>
                        <a:pt x="4797" y="4007"/>
                        <a:pt x="4801" y="4007"/>
                        <a:pt x="4805" y="4007"/>
                      </a:cubicBezTo>
                      <a:cubicBezTo>
                        <a:pt x="4839" y="4007"/>
                        <a:pt x="4875" y="4010"/>
                        <a:pt x="4911" y="4014"/>
                      </a:cubicBezTo>
                      <a:cubicBezTo>
                        <a:pt x="5046" y="4026"/>
                        <a:pt x="5183" y="4040"/>
                        <a:pt x="5318" y="4051"/>
                      </a:cubicBezTo>
                      <a:cubicBezTo>
                        <a:pt x="5505" y="4067"/>
                        <a:pt x="5691" y="4083"/>
                        <a:pt x="5877" y="4099"/>
                      </a:cubicBezTo>
                      <a:cubicBezTo>
                        <a:pt x="6142" y="4124"/>
                        <a:pt x="6407" y="4148"/>
                        <a:pt x="6671" y="4173"/>
                      </a:cubicBezTo>
                      <a:cubicBezTo>
                        <a:pt x="6677" y="4173"/>
                        <a:pt x="6682" y="4174"/>
                        <a:pt x="6686" y="4174"/>
                      </a:cubicBezTo>
                      <a:cubicBezTo>
                        <a:pt x="6716" y="4174"/>
                        <a:pt x="6723" y="4164"/>
                        <a:pt x="6727" y="4128"/>
                      </a:cubicBezTo>
                      <a:cubicBezTo>
                        <a:pt x="6729" y="4107"/>
                        <a:pt x="6729" y="4085"/>
                        <a:pt x="6730" y="4063"/>
                      </a:cubicBezTo>
                      <a:cubicBezTo>
                        <a:pt x="6737" y="3912"/>
                        <a:pt x="6743" y="3762"/>
                        <a:pt x="6749" y="3610"/>
                      </a:cubicBezTo>
                      <a:cubicBezTo>
                        <a:pt x="6753" y="3527"/>
                        <a:pt x="6797" y="3480"/>
                        <a:pt x="6862" y="3480"/>
                      </a:cubicBezTo>
                      <a:cubicBezTo>
                        <a:pt x="6884" y="3480"/>
                        <a:pt x="6908" y="3485"/>
                        <a:pt x="6934" y="3497"/>
                      </a:cubicBezTo>
                      <a:cubicBezTo>
                        <a:pt x="6976" y="3516"/>
                        <a:pt x="7017" y="3538"/>
                        <a:pt x="7060" y="3557"/>
                      </a:cubicBezTo>
                      <a:cubicBezTo>
                        <a:pt x="7146" y="3594"/>
                        <a:pt x="7235" y="3620"/>
                        <a:pt x="7330" y="3621"/>
                      </a:cubicBezTo>
                      <a:cubicBezTo>
                        <a:pt x="7467" y="3621"/>
                        <a:pt x="7545" y="3553"/>
                        <a:pt x="7589" y="3446"/>
                      </a:cubicBezTo>
                      <a:cubicBezTo>
                        <a:pt x="7601" y="3416"/>
                        <a:pt x="7608" y="3385"/>
                        <a:pt x="7616" y="3354"/>
                      </a:cubicBezTo>
                      <a:cubicBezTo>
                        <a:pt x="7637" y="3262"/>
                        <a:pt x="7638" y="3169"/>
                        <a:pt x="7628" y="3076"/>
                      </a:cubicBezTo>
                      <a:cubicBezTo>
                        <a:pt x="7615" y="2947"/>
                        <a:pt x="7591" y="2820"/>
                        <a:pt x="7559" y="2695"/>
                      </a:cubicBezTo>
                      <a:cubicBezTo>
                        <a:pt x="7477" y="2373"/>
                        <a:pt x="7354" y="2066"/>
                        <a:pt x="7216" y="1766"/>
                      </a:cubicBezTo>
                      <a:cubicBezTo>
                        <a:pt x="6954" y="1192"/>
                        <a:pt x="6640" y="648"/>
                        <a:pt x="6303" y="116"/>
                      </a:cubicBezTo>
                      <a:cubicBezTo>
                        <a:pt x="6277" y="77"/>
                        <a:pt x="6252" y="38"/>
                        <a:pt x="6226" y="0"/>
                      </a:cubicBezTo>
                      <a:close/>
                    </a:path>
                  </a:pathLst>
                </a:custGeom>
                <a:solidFill>
                  <a:srgbClr val="BD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9" name="Google Shape;659;p43"/>
                <p:cNvSpPr/>
                <p:nvPr/>
              </p:nvSpPr>
              <p:spPr>
                <a:xfrm flipH="1">
                  <a:off x="7635657" y="2242000"/>
                  <a:ext cx="242889" cy="1814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4" h="3006" extrusionOk="0">
                      <a:moveTo>
                        <a:pt x="214" y="1"/>
                      </a:moveTo>
                      <a:cubicBezTo>
                        <a:pt x="210" y="21"/>
                        <a:pt x="202" y="42"/>
                        <a:pt x="199" y="62"/>
                      </a:cubicBezTo>
                      <a:cubicBezTo>
                        <a:pt x="175" y="267"/>
                        <a:pt x="152" y="471"/>
                        <a:pt x="128" y="673"/>
                      </a:cubicBezTo>
                      <a:cubicBezTo>
                        <a:pt x="88" y="994"/>
                        <a:pt x="50" y="1315"/>
                        <a:pt x="7" y="1636"/>
                      </a:cubicBezTo>
                      <a:cubicBezTo>
                        <a:pt x="0" y="1689"/>
                        <a:pt x="18" y="1722"/>
                        <a:pt x="60" y="1753"/>
                      </a:cubicBezTo>
                      <a:cubicBezTo>
                        <a:pt x="644" y="2177"/>
                        <a:pt x="1296" y="2403"/>
                        <a:pt x="2014" y="2438"/>
                      </a:cubicBezTo>
                      <a:cubicBezTo>
                        <a:pt x="2072" y="2440"/>
                        <a:pt x="2129" y="2442"/>
                        <a:pt x="2187" y="2442"/>
                      </a:cubicBezTo>
                      <a:cubicBezTo>
                        <a:pt x="2352" y="2442"/>
                        <a:pt x="2518" y="2431"/>
                        <a:pt x="2681" y="2407"/>
                      </a:cubicBezTo>
                      <a:cubicBezTo>
                        <a:pt x="2693" y="2405"/>
                        <a:pt x="2705" y="2404"/>
                        <a:pt x="2716" y="2404"/>
                      </a:cubicBezTo>
                      <a:cubicBezTo>
                        <a:pt x="2768" y="2404"/>
                        <a:pt x="2808" y="2425"/>
                        <a:pt x="2839" y="2473"/>
                      </a:cubicBezTo>
                      <a:cubicBezTo>
                        <a:pt x="2852" y="2490"/>
                        <a:pt x="2864" y="2508"/>
                        <a:pt x="2878" y="2525"/>
                      </a:cubicBezTo>
                      <a:cubicBezTo>
                        <a:pt x="2975" y="2659"/>
                        <a:pt x="3073" y="2793"/>
                        <a:pt x="3170" y="2926"/>
                      </a:cubicBezTo>
                      <a:cubicBezTo>
                        <a:pt x="3187" y="2950"/>
                        <a:pt x="3203" y="2973"/>
                        <a:pt x="3221" y="2996"/>
                      </a:cubicBezTo>
                      <a:cubicBezTo>
                        <a:pt x="3225" y="3001"/>
                        <a:pt x="3233" y="3005"/>
                        <a:pt x="3239" y="3005"/>
                      </a:cubicBezTo>
                      <a:cubicBezTo>
                        <a:pt x="3250" y="3005"/>
                        <a:pt x="3257" y="2996"/>
                        <a:pt x="3259" y="2985"/>
                      </a:cubicBezTo>
                      <a:cubicBezTo>
                        <a:pt x="3304" y="2810"/>
                        <a:pt x="3348" y="2636"/>
                        <a:pt x="3390" y="2461"/>
                      </a:cubicBezTo>
                      <a:cubicBezTo>
                        <a:pt x="3403" y="2401"/>
                        <a:pt x="3434" y="2361"/>
                        <a:pt x="3488" y="2330"/>
                      </a:cubicBezTo>
                      <a:cubicBezTo>
                        <a:pt x="3665" y="2227"/>
                        <a:pt x="3823" y="2097"/>
                        <a:pt x="3978" y="1961"/>
                      </a:cubicBezTo>
                      <a:cubicBezTo>
                        <a:pt x="4013" y="1933"/>
                        <a:pt x="4023" y="1902"/>
                        <a:pt x="4018" y="1858"/>
                      </a:cubicBezTo>
                      <a:cubicBezTo>
                        <a:pt x="4001" y="1698"/>
                        <a:pt x="3983" y="1535"/>
                        <a:pt x="3967" y="1375"/>
                      </a:cubicBezTo>
                      <a:cubicBezTo>
                        <a:pt x="3941" y="1128"/>
                        <a:pt x="3914" y="882"/>
                        <a:pt x="3888" y="635"/>
                      </a:cubicBezTo>
                      <a:cubicBezTo>
                        <a:pt x="3870" y="488"/>
                        <a:pt x="3853" y="343"/>
                        <a:pt x="3836" y="196"/>
                      </a:cubicBezTo>
                      <a:cubicBezTo>
                        <a:pt x="3816" y="198"/>
                        <a:pt x="3795" y="200"/>
                        <a:pt x="3772" y="206"/>
                      </a:cubicBezTo>
                      <a:cubicBezTo>
                        <a:pt x="3708" y="240"/>
                        <a:pt x="3641" y="266"/>
                        <a:pt x="3577" y="296"/>
                      </a:cubicBezTo>
                      <a:cubicBezTo>
                        <a:pt x="3489" y="339"/>
                        <a:pt x="3397" y="369"/>
                        <a:pt x="3308" y="403"/>
                      </a:cubicBezTo>
                      <a:cubicBezTo>
                        <a:pt x="3157" y="460"/>
                        <a:pt x="3000" y="496"/>
                        <a:pt x="2841" y="517"/>
                      </a:cubicBezTo>
                      <a:cubicBezTo>
                        <a:pt x="2767" y="527"/>
                        <a:pt x="2693" y="543"/>
                        <a:pt x="2620" y="554"/>
                      </a:cubicBezTo>
                      <a:cubicBezTo>
                        <a:pt x="2597" y="557"/>
                        <a:pt x="2577" y="559"/>
                        <a:pt x="2555" y="559"/>
                      </a:cubicBezTo>
                      <a:cubicBezTo>
                        <a:pt x="2502" y="560"/>
                        <a:pt x="2448" y="568"/>
                        <a:pt x="2396" y="575"/>
                      </a:cubicBezTo>
                      <a:cubicBezTo>
                        <a:pt x="2350" y="580"/>
                        <a:pt x="2304" y="582"/>
                        <a:pt x="2257" y="582"/>
                      </a:cubicBezTo>
                      <a:cubicBezTo>
                        <a:pt x="2211" y="582"/>
                        <a:pt x="2164" y="580"/>
                        <a:pt x="2118" y="575"/>
                      </a:cubicBezTo>
                      <a:cubicBezTo>
                        <a:pt x="2068" y="570"/>
                        <a:pt x="2019" y="563"/>
                        <a:pt x="1969" y="559"/>
                      </a:cubicBezTo>
                      <a:cubicBezTo>
                        <a:pt x="1894" y="554"/>
                        <a:pt x="1819" y="547"/>
                        <a:pt x="1745" y="534"/>
                      </a:cubicBezTo>
                      <a:cubicBezTo>
                        <a:pt x="1591" y="507"/>
                        <a:pt x="1437" y="476"/>
                        <a:pt x="1286" y="434"/>
                      </a:cubicBezTo>
                      <a:cubicBezTo>
                        <a:pt x="1193" y="406"/>
                        <a:pt x="1102" y="379"/>
                        <a:pt x="1011" y="343"/>
                      </a:cubicBezTo>
                      <a:cubicBezTo>
                        <a:pt x="892" y="294"/>
                        <a:pt x="773" y="246"/>
                        <a:pt x="654" y="197"/>
                      </a:cubicBezTo>
                      <a:cubicBezTo>
                        <a:pt x="614" y="182"/>
                        <a:pt x="574" y="166"/>
                        <a:pt x="536" y="148"/>
                      </a:cubicBezTo>
                      <a:cubicBezTo>
                        <a:pt x="430" y="93"/>
                        <a:pt x="324" y="44"/>
                        <a:pt x="214" y="1"/>
                      </a:cubicBezTo>
                      <a:close/>
                    </a:path>
                  </a:pathLst>
                </a:custGeom>
                <a:solidFill>
                  <a:srgbClr val="BD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0" name="Google Shape;660;p43"/>
                <p:cNvSpPr/>
                <p:nvPr/>
              </p:nvSpPr>
              <p:spPr>
                <a:xfrm flipH="1">
                  <a:off x="7713884" y="3038270"/>
                  <a:ext cx="686113" cy="237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67" h="3938" extrusionOk="0">
                      <a:moveTo>
                        <a:pt x="11146" y="1"/>
                      </a:moveTo>
                      <a:cubicBezTo>
                        <a:pt x="11102" y="1"/>
                        <a:pt x="11058" y="3"/>
                        <a:pt x="11017" y="8"/>
                      </a:cubicBezTo>
                      <a:cubicBezTo>
                        <a:pt x="11010" y="25"/>
                        <a:pt x="11000" y="35"/>
                        <a:pt x="10980" y="41"/>
                      </a:cubicBezTo>
                      <a:cubicBezTo>
                        <a:pt x="10767" y="91"/>
                        <a:pt x="10558" y="151"/>
                        <a:pt x="10347" y="209"/>
                      </a:cubicBezTo>
                      <a:cubicBezTo>
                        <a:pt x="10088" y="280"/>
                        <a:pt x="9831" y="358"/>
                        <a:pt x="9576" y="440"/>
                      </a:cubicBezTo>
                      <a:cubicBezTo>
                        <a:pt x="9153" y="576"/>
                        <a:pt x="8732" y="720"/>
                        <a:pt x="8317" y="879"/>
                      </a:cubicBezTo>
                      <a:cubicBezTo>
                        <a:pt x="8070" y="975"/>
                        <a:pt x="7822" y="1070"/>
                        <a:pt x="7577" y="1169"/>
                      </a:cubicBezTo>
                      <a:cubicBezTo>
                        <a:pt x="7450" y="1219"/>
                        <a:pt x="7325" y="1271"/>
                        <a:pt x="7200" y="1326"/>
                      </a:cubicBezTo>
                      <a:cubicBezTo>
                        <a:pt x="7082" y="1375"/>
                        <a:pt x="6964" y="1428"/>
                        <a:pt x="6846" y="1481"/>
                      </a:cubicBezTo>
                      <a:cubicBezTo>
                        <a:pt x="6728" y="1533"/>
                        <a:pt x="6611" y="1590"/>
                        <a:pt x="6494" y="1644"/>
                      </a:cubicBezTo>
                      <a:lnTo>
                        <a:pt x="5928" y="1906"/>
                      </a:lnTo>
                      <a:lnTo>
                        <a:pt x="5889" y="1924"/>
                      </a:lnTo>
                      <a:cubicBezTo>
                        <a:pt x="5694" y="2016"/>
                        <a:pt x="5499" y="2106"/>
                        <a:pt x="5304" y="2196"/>
                      </a:cubicBezTo>
                      <a:cubicBezTo>
                        <a:pt x="5191" y="2250"/>
                        <a:pt x="5078" y="2307"/>
                        <a:pt x="4963" y="2354"/>
                      </a:cubicBezTo>
                      <a:cubicBezTo>
                        <a:pt x="4881" y="2389"/>
                        <a:pt x="4801" y="2432"/>
                        <a:pt x="4719" y="2467"/>
                      </a:cubicBezTo>
                      <a:cubicBezTo>
                        <a:pt x="4501" y="2561"/>
                        <a:pt x="4283" y="2652"/>
                        <a:pt x="4065" y="2742"/>
                      </a:cubicBezTo>
                      <a:cubicBezTo>
                        <a:pt x="3820" y="2843"/>
                        <a:pt x="3572" y="2935"/>
                        <a:pt x="3321" y="3020"/>
                      </a:cubicBezTo>
                      <a:cubicBezTo>
                        <a:pt x="3123" y="3087"/>
                        <a:pt x="2926" y="3149"/>
                        <a:pt x="2726" y="3205"/>
                      </a:cubicBezTo>
                      <a:cubicBezTo>
                        <a:pt x="2572" y="3248"/>
                        <a:pt x="2415" y="3288"/>
                        <a:pt x="2257" y="3319"/>
                      </a:cubicBezTo>
                      <a:cubicBezTo>
                        <a:pt x="2085" y="3354"/>
                        <a:pt x="1916" y="3396"/>
                        <a:pt x="1741" y="3414"/>
                      </a:cubicBezTo>
                      <a:cubicBezTo>
                        <a:pt x="1636" y="3424"/>
                        <a:pt x="1534" y="3452"/>
                        <a:pt x="1429" y="3452"/>
                      </a:cubicBezTo>
                      <a:cubicBezTo>
                        <a:pt x="1427" y="3452"/>
                        <a:pt x="1425" y="3452"/>
                        <a:pt x="1423" y="3452"/>
                      </a:cubicBezTo>
                      <a:cubicBezTo>
                        <a:pt x="1418" y="3451"/>
                        <a:pt x="1412" y="3450"/>
                        <a:pt x="1407" y="3450"/>
                      </a:cubicBezTo>
                      <a:cubicBezTo>
                        <a:pt x="1402" y="3450"/>
                        <a:pt x="1396" y="3451"/>
                        <a:pt x="1391" y="3453"/>
                      </a:cubicBezTo>
                      <a:cubicBezTo>
                        <a:pt x="1342" y="3470"/>
                        <a:pt x="1291" y="3472"/>
                        <a:pt x="1241" y="3472"/>
                      </a:cubicBezTo>
                      <a:cubicBezTo>
                        <a:pt x="1226" y="3472"/>
                        <a:pt x="1211" y="3471"/>
                        <a:pt x="1196" y="3471"/>
                      </a:cubicBezTo>
                      <a:cubicBezTo>
                        <a:pt x="1183" y="3471"/>
                        <a:pt x="1169" y="3472"/>
                        <a:pt x="1156" y="3472"/>
                      </a:cubicBezTo>
                      <a:cubicBezTo>
                        <a:pt x="1143" y="3472"/>
                        <a:pt x="1129" y="3471"/>
                        <a:pt x="1116" y="3471"/>
                      </a:cubicBezTo>
                      <a:cubicBezTo>
                        <a:pt x="1104" y="3471"/>
                        <a:pt x="1093" y="3472"/>
                        <a:pt x="1082" y="3475"/>
                      </a:cubicBezTo>
                      <a:cubicBezTo>
                        <a:pt x="1038" y="3491"/>
                        <a:pt x="994" y="3493"/>
                        <a:pt x="950" y="3493"/>
                      </a:cubicBezTo>
                      <a:cubicBezTo>
                        <a:pt x="929" y="3493"/>
                        <a:pt x="909" y="3493"/>
                        <a:pt x="889" y="3493"/>
                      </a:cubicBezTo>
                      <a:lnTo>
                        <a:pt x="576" y="3493"/>
                      </a:lnTo>
                      <a:cubicBezTo>
                        <a:pt x="564" y="3493"/>
                        <a:pt x="551" y="3494"/>
                        <a:pt x="539" y="3494"/>
                      </a:cubicBezTo>
                      <a:cubicBezTo>
                        <a:pt x="526" y="3494"/>
                        <a:pt x="513" y="3493"/>
                        <a:pt x="502" y="3489"/>
                      </a:cubicBezTo>
                      <a:cubicBezTo>
                        <a:pt x="454" y="3473"/>
                        <a:pt x="404" y="3471"/>
                        <a:pt x="355" y="3471"/>
                      </a:cubicBezTo>
                      <a:cubicBezTo>
                        <a:pt x="339" y="3471"/>
                        <a:pt x="324" y="3471"/>
                        <a:pt x="309" y="3471"/>
                      </a:cubicBezTo>
                      <a:cubicBezTo>
                        <a:pt x="302" y="3471"/>
                        <a:pt x="295" y="3471"/>
                        <a:pt x="289" y="3471"/>
                      </a:cubicBezTo>
                      <a:cubicBezTo>
                        <a:pt x="278" y="3471"/>
                        <a:pt x="267" y="3472"/>
                        <a:pt x="256" y="3472"/>
                      </a:cubicBezTo>
                      <a:cubicBezTo>
                        <a:pt x="245" y="3472"/>
                        <a:pt x="235" y="3471"/>
                        <a:pt x="225" y="3468"/>
                      </a:cubicBezTo>
                      <a:cubicBezTo>
                        <a:pt x="150" y="3443"/>
                        <a:pt x="74" y="3453"/>
                        <a:pt x="0" y="3449"/>
                      </a:cubicBezTo>
                      <a:lnTo>
                        <a:pt x="0" y="3449"/>
                      </a:lnTo>
                      <a:cubicBezTo>
                        <a:pt x="8" y="3461"/>
                        <a:pt x="15" y="3473"/>
                        <a:pt x="26" y="3481"/>
                      </a:cubicBezTo>
                      <a:cubicBezTo>
                        <a:pt x="140" y="3591"/>
                        <a:pt x="265" y="3689"/>
                        <a:pt x="399" y="3772"/>
                      </a:cubicBezTo>
                      <a:cubicBezTo>
                        <a:pt x="461" y="3811"/>
                        <a:pt x="527" y="3838"/>
                        <a:pt x="596" y="3858"/>
                      </a:cubicBezTo>
                      <a:cubicBezTo>
                        <a:pt x="786" y="3913"/>
                        <a:pt x="978" y="3938"/>
                        <a:pt x="1172" y="3938"/>
                      </a:cubicBezTo>
                      <a:cubicBezTo>
                        <a:pt x="1285" y="3938"/>
                        <a:pt x="1399" y="3929"/>
                        <a:pt x="1513" y="3914"/>
                      </a:cubicBezTo>
                      <a:cubicBezTo>
                        <a:pt x="1766" y="3879"/>
                        <a:pt x="2012" y="3815"/>
                        <a:pt x="2256" y="3739"/>
                      </a:cubicBezTo>
                      <a:cubicBezTo>
                        <a:pt x="3058" y="3490"/>
                        <a:pt x="3849" y="3210"/>
                        <a:pt x="4629" y="2898"/>
                      </a:cubicBezTo>
                      <a:cubicBezTo>
                        <a:pt x="5590" y="2514"/>
                        <a:pt x="6532" y="2091"/>
                        <a:pt x="7466" y="1649"/>
                      </a:cubicBezTo>
                      <a:cubicBezTo>
                        <a:pt x="8283" y="1262"/>
                        <a:pt x="9094" y="861"/>
                        <a:pt x="9904" y="459"/>
                      </a:cubicBezTo>
                      <a:cubicBezTo>
                        <a:pt x="10001" y="412"/>
                        <a:pt x="10100" y="372"/>
                        <a:pt x="10205" y="346"/>
                      </a:cubicBezTo>
                      <a:cubicBezTo>
                        <a:pt x="10271" y="331"/>
                        <a:pt x="10337" y="317"/>
                        <a:pt x="10404" y="300"/>
                      </a:cubicBezTo>
                      <a:cubicBezTo>
                        <a:pt x="10700" y="228"/>
                        <a:pt x="10994" y="148"/>
                        <a:pt x="11286" y="58"/>
                      </a:cubicBezTo>
                      <a:cubicBezTo>
                        <a:pt x="11310" y="50"/>
                        <a:pt x="11334" y="37"/>
                        <a:pt x="11367" y="24"/>
                      </a:cubicBezTo>
                      <a:cubicBezTo>
                        <a:pt x="11313" y="9"/>
                        <a:pt x="11230" y="1"/>
                        <a:pt x="11146" y="1"/>
                      </a:cubicBezTo>
                      <a:close/>
                    </a:path>
                  </a:pathLst>
                </a:custGeom>
                <a:solidFill>
                  <a:srgbClr val="75323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1" name="Google Shape;661;p43"/>
                <p:cNvSpPr/>
                <p:nvPr/>
              </p:nvSpPr>
              <p:spPr>
                <a:xfrm flipH="1">
                  <a:off x="7646763" y="2190573"/>
                  <a:ext cx="218866" cy="867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6" h="1438" extrusionOk="0">
                      <a:moveTo>
                        <a:pt x="3489" y="0"/>
                      </a:moveTo>
                      <a:cubicBezTo>
                        <a:pt x="3484" y="0"/>
                        <a:pt x="3479" y="1"/>
                        <a:pt x="3473" y="3"/>
                      </a:cubicBezTo>
                      <a:cubicBezTo>
                        <a:pt x="3460" y="8"/>
                        <a:pt x="3446" y="13"/>
                        <a:pt x="3433" y="18"/>
                      </a:cubicBezTo>
                      <a:cubicBezTo>
                        <a:pt x="3095" y="152"/>
                        <a:pt x="2743" y="235"/>
                        <a:pt x="2385" y="296"/>
                      </a:cubicBezTo>
                      <a:cubicBezTo>
                        <a:pt x="2063" y="352"/>
                        <a:pt x="1739" y="394"/>
                        <a:pt x="1412" y="415"/>
                      </a:cubicBezTo>
                      <a:cubicBezTo>
                        <a:pt x="1310" y="421"/>
                        <a:pt x="1208" y="424"/>
                        <a:pt x="1107" y="424"/>
                      </a:cubicBezTo>
                      <a:cubicBezTo>
                        <a:pt x="922" y="424"/>
                        <a:pt x="737" y="413"/>
                        <a:pt x="553" y="388"/>
                      </a:cubicBezTo>
                      <a:cubicBezTo>
                        <a:pt x="410" y="367"/>
                        <a:pt x="269" y="340"/>
                        <a:pt x="130" y="302"/>
                      </a:cubicBezTo>
                      <a:cubicBezTo>
                        <a:pt x="111" y="296"/>
                        <a:pt x="98" y="293"/>
                        <a:pt x="88" y="293"/>
                      </a:cubicBezTo>
                      <a:cubicBezTo>
                        <a:pt x="67" y="293"/>
                        <a:pt x="63" y="309"/>
                        <a:pt x="56" y="353"/>
                      </a:cubicBezTo>
                      <a:cubicBezTo>
                        <a:pt x="48" y="406"/>
                        <a:pt x="41" y="460"/>
                        <a:pt x="37" y="513"/>
                      </a:cubicBezTo>
                      <a:cubicBezTo>
                        <a:pt x="27" y="627"/>
                        <a:pt x="1" y="740"/>
                        <a:pt x="2" y="856"/>
                      </a:cubicBezTo>
                      <a:cubicBezTo>
                        <a:pt x="113" y="898"/>
                        <a:pt x="219" y="948"/>
                        <a:pt x="324" y="1002"/>
                      </a:cubicBezTo>
                      <a:cubicBezTo>
                        <a:pt x="361" y="1021"/>
                        <a:pt x="402" y="1036"/>
                        <a:pt x="442" y="1052"/>
                      </a:cubicBezTo>
                      <a:cubicBezTo>
                        <a:pt x="561" y="1100"/>
                        <a:pt x="681" y="1149"/>
                        <a:pt x="800" y="1197"/>
                      </a:cubicBezTo>
                      <a:cubicBezTo>
                        <a:pt x="890" y="1233"/>
                        <a:pt x="981" y="1262"/>
                        <a:pt x="1075" y="1288"/>
                      </a:cubicBezTo>
                      <a:cubicBezTo>
                        <a:pt x="1226" y="1330"/>
                        <a:pt x="1380" y="1361"/>
                        <a:pt x="1534" y="1389"/>
                      </a:cubicBezTo>
                      <a:cubicBezTo>
                        <a:pt x="1608" y="1401"/>
                        <a:pt x="1683" y="1407"/>
                        <a:pt x="1757" y="1414"/>
                      </a:cubicBezTo>
                      <a:cubicBezTo>
                        <a:pt x="1807" y="1417"/>
                        <a:pt x="1858" y="1425"/>
                        <a:pt x="1906" y="1429"/>
                      </a:cubicBezTo>
                      <a:cubicBezTo>
                        <a:pt x="1952" y="1434"/>
                        <a:pt x="1999" y="1437"/>
                        <a:pt x="2046" y="1437"/>
                      </a:cubicBezTo>
                      <a:cubicBezTo>
                        <a:pt x="2092" y="1437"/>
                        <a:pt x="2139" y="1434"/>
                        <a:pt x="2185" y="1429"/>
                      </a:cubicBezTo>
                      <a:cubicBezTo>
                        <a:pt x="2238" y="1423"/>
                        <a:pt x="2290" y="1415"/>
                        <a:pt x="2344" y="1414"/>
                      </a:cubicBezTo>
                      <a:cubicBezTo>
                        <a:pt x="2366" y="1414"/>
                        <a:pt x="2387" y="1412"/>
                        <a:pt x="2408" y="1409"/>
                      </a:cubicBezTo>
                      <a:cubicBezTo>
                        <a:pt x="2481" y="1396"/>
                        <a:pt x="2555" y="1381"/>
                        <a:pt x="2629" y="1371"/>
                      </a:cubicBezTo>
                      <a:cubicBezTo>
                        <a:pt x="2789" y="1350"/>
                        <a:pt x="2946" y="1314"/>
                        <a:pt x="3096" y="1257"/>
                      </a:cubicBezTo>
                      <a:cubicBezTo>
                        <a:pt x="3186" y="1222"/>
                        <a:pt x="3278" y="1192"/>
                        <a:pt x="3366" y="1151"/>
                      </a:cubicBezTo>
                      <a:cubicBezTo>
                        <a:pt x="3429" y="1120"/>
                        <a:pt x="3496" y="1093"/>
                        <a:pt x="3561" y="1061"/>
                      </a:cubicBezTo>
                      <a:cubicBezTo>
                        <a:pt x="3579" y="1051"/>
                        <a:pt x="3600" y="1048"/>
                        <a:pt x="3622" y="1048"/>
                      </a:cubicBezTo>
                      <a:cubicBezTo>
                        <a:pt x="3623" y="1042"/>
                        <a:pt x="3625" y="1035"/>
                        <a:pt x="3624" y="1029"/>
                      </a:cubicBezTo>
                      <a:cubicBezTo>
                        <a:pt x="3598" y="775"/>
                        <a:pt x="3569" y="522"/>
                        <a:pt x="3542" y="268"/>
                      </a:cubicBezTo>
                      <a:cubicBezTo>
                        <a:pt x="3533" y="189"/>
                        <a:pt x="3526" y="111"/>
                        <a:pt x="3517" y="32"/>
                      </a:cubicBezTo>
                      <a:cubicBezTo>
                        <a:pt x="3513" y="10"/>
                        <a:pt x="3504" y="0"/>
                        <a:pt x="3489" y="0"/>
                      </a:cubicBezTo>
                      <a:close/>
                    </a:path>
                  </a:pathLst>
                </a:custGeom>
                <a:solidFill>
                  <a:srgbClr val="75323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2" name="Google Shape;662;p43"/>
                <p:cNvSpPr/>
                <p:nvPr/>
              </p:nvSpPr>
              <p:spPr>
                <a:xfrm flipH="1">
                  <a:off x="8006449" y="2632892"/>
                  <a:ext cx="120056" cy="3222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9" h="5338" extrusionOk="0">
                      <a:moveTo>
                        <a:pt x="1978" y="0"/>
                      </a:moveTo>
                      <a:cubicBezTo>
                        <a:pt x="1945" y="20"/>
                        <a:pt x="1936" y="55"/>
                        <a:pt x="1920" y="84"/>
                      </a:cubicBezTo>
                      <a:cubicBezTo>
                        <a:pt x="1648" y="584"/>
                        <a:pt x="1376" y="1082"/>
                        <a:pt x="1106" y="1581"/>
                      </a:cubicBezTo>
                      <a:cubicBezTo>
                        <a:pt x="748" y="2245"/>
                        <a:pt x="394" y="2911"/>
                        <a:pt x="36" y="3574"/>
                      </a:cubicBezTo>
                      <a:cubicBezTo>
                        <a:pt x="6" y="3630"/>
                        <a:pt x="0" y="3677"/>
                        <a:pt x="15" y="3738"/>
                      </a:cubicBezTo>
                      <a:cubicBezTo>
                        <a:pt x="122" y="4180"/>
                        <a:pt x="225" y="4624"/>
                        <a:pt x="331" y="5068"/>
                      </a:cubicBezTo>
                      <a:cubicBezTo>
                        <a:pt x="353" y="5159"/>
                        <a:pt x="366" y="5252"/>
                        <a:pt x="403" y="5338"/>
                      </a:cubicBezTo>
                      <a:cubicBezTo>
                        <a:pt x="412" y="5322"/>
                        <a:pt x="422" y="5308"/>
                        <a:pt x="428" y="5292"/>
                      </a:cubicBezTo>
                      <a:cubicBezTo>
                        <a:pt x="591" y="4873"/>
                        <a:pt x="740" y="4450"/>
                        <a:pt x="884" y="4025"/>
                      </a:cubicBezTo>
                      <a:cubicBezTo>
                        <a:pt x="1041" y="3559"/>
                        <a:pt x="1188" y="3090"/>
                        <a:pt x="1321" y="2617"/>
                      </a:cubicBezTo>
                      <a:cubicBezTo>
                        <a:pt x="1426" y="2247"/>
                        <a:pt x="1532" y="1879"/>
                        <a:pt x="1628" y="1506"/>
                      </a:cubicBezTo>
                      <a:cubicBezTo>
                        <a:pt x="1746" y="1048"/>
                        <a:pt x="1855" y="586"/>
                        <a:pt x="1968" y="127"/>
                      </a:cubicBezTo>
                      <a:cubicBezTo>
                        <a:pt x="1978" y="86"/>
                        <a:pt x="1989" y="43"/>
                        <a:pt x="197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3" name="Google Shape;663;p43"/>
                <p:cNvSpPr/>
                <p:nvPr/>
              </p:nvSpPr>
              <p:spPr>
                <a:xfrm flipH="1">
                  <a:off x="6996625" y="2836788"/>
                  <a:ext cx="247717" cy="3045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4" h="5045" extrusionOk="0">
                      <a:moveTo>
                        <a:pt x="3763" y="0"/>
                      </a:moveTo>
                      <a:cubicBezTo>
                        <a:pt x="3730" y="66"/>
                        <a:pt x="3714" y="139"/>
                        <a:pt x="3689" y="207"/>
                      </a:cubicBezTo>
                      <a:cubicBezTo>
                        <a:pt x="3678" y="239"/>
                        <a:pt x="3675" y="277"/>
                        <a:pt x="3639" y="296"/>
                      </a:cubicBezTo>
                      <a:cubicBezTo>
                        <a:pt x="3662" y="405"/>
                        <a:pt x="3701" y="508"/>
                        <a:pt x="3737" y="614"/>
                      </a:cubicBezTo>
                      <a:cubicBezTo>
                        <a:pt x="3780" y="739"/>
                        <a:pt x="3813" y="735"/>
                        <a:pt x="3698" y="886"/>
                      </a:cubicBezTo>
                      <a:cubicBezTo>
                        <a:pt x="2842" y="1996"/>
                        <a:pt x="1970" y="3093"/>
                        <a:pt x="1089" y="4182"/>
                      </a:cubicBezTo>
                      <a:cubicBezTo>
                        <a:pt x="968" y="4333"/>
                        <a:pt x="842" y="4482"/>
                        <a:pt x="718" y="4631"/>
                      </a:cubicBezTo>
                      <a:cubicBezTo>
                        <a:pt x="641" y="4723"/>
                        <a:pt x="553" y="4802"/>
                        <a:pt x="446" y="4857"/>
                      </a:cubicBezTo>
                      <a:cubicBezTo>
                        <a:pt x="411" y="4875"/>
                        <a:pt x="379" y="4884"/>
                        <a:pt x="349" y="4884"/>
                      </a:cubicBezTo>
                      <a:cubicBezTo>
                        <a:pt x="293" y="4884"/>
                        <a:pt x="245" y="4853"/>
                        <a:pt x="205" y="4792"/>
                      </a:cubicBezTo>
                      <a:cubicBezTo>
                        <a:pt x="173" y="4743"/>
                        <a:pt x="152" y="4689"/>
                        <a:pt x="131" y="4636"/>
                      </a:cubicBezTo>
                      <a:cubicBezTo>
                        <a:pt x="108" y="4584"/>
                        <a:pt x="101" y="4526"/>
                        <a:pt x="69" y="4477"/>
                      </a:cubicBezTo>
                      <a:cubicBezTo>
                        <a:pt x="33" y="4480"/>
                        <a:pt x="18" y="4508"/>
                        <a:pt x="14" y="4535"/>
                      </a:cubicBezTo>
                      <a:cubicBezTo>
                        <a:pt x="1" y="4612"/>
                        <a:pt x="1" y="4691"/>
                        <a:pt x="14" y="4769"/>
                      </a:cubicBezTo>
                      <a:cubicBezTo>
                        <a:pt x="14" y="4774"/>
                        <a:pt x="16" y="4777"/>
                        <a:pt x="18" y="4780"/>
                      </a:cubicBezTo>
                      <a:cubicBezTo>
                        <a:pt x="57" y="4876"/>
                        <a:pt x="126" y="4948"/>
                        <a:pt x="213" y="5002"/>
                      </a:cubicBezTo>
                      <a:cubicBezTo>
                        <a:pt x="264" y="5033"/>
                        <a:pt x="317" y="5045"/>
                        <a:pt x="371" y="5045"/>
                      </a:cubicBezTo>
                      <a:cubicBezTo>
                        <a:pt x="416" y="5045"/>
                        <a:pt x="461" y="5037"/>
                        <a:pt x="505" y="5026"/>
                      </a:cubicBezTo>
                      <a:cubicBezTo>
                        <a:pt x="636" y="4994"/>
                        <a:pt x="746" y="4917"/>
                        <a:pt x="839" y="4821"/>
                      </a:cubicBezTo>
                      <a:cubicBezTo>
                        <a:pt x="1307" y="4345"/>
                        <a:pt x="1795" y="3889"/>
                        <a:pt x="2245" y="3394"/>
                      </a:cubicBezTo>
                      <a:cubicBezTo>
                        <a:pt x="2318" y="3314"/>
                        <a:pt x="2398" y="3235"/>
                        <a:pt x="2465" y="3147"/>
                      </a:cubicBezTo>
                      <a:cubicBezTo>
                        <a:pt x="2511" y="3086"/>
                        <a:pt x="2566" y="3037"/>
                        <a:pt x="2612" y="2976"/>
                      </a:cubicBezTo>
                      <a:cubicBezTo>
                        <a:pt x="2682" y="2885"/>
                        <a:pt x="2754" y="2796"/>
                        <a:pt x="2824" y="2706"/>
                      </a:cubicBezTo>
                      <a:cubicBezTo>
                        <a:pt x="2898" y="2611"/>
                        <a:pt x="2973" y="2515"/>
                        <a:pt x="3046" y="2418"/>
                      </a:cubicBezTo>
                      <a:cubicBezTo>
                        <a:pt x="3094" y="2352"/>
                        <a:pt x="3139" y="2282"/>
                        <a:pt x="3187" y="2216"/>
                      </a:cubicBezTo>
                      <a:cubicBezTo>
                        <a:pt x="3384" y="1955"/>
                        <a:pt x="3546" y="1673"/>
                        <a:pt x="3697" y="1384"/>
                      </a:cubicBezTo>
                      <a:cubicBezTo>
                        <a:pt x="3792" y="1195"/>
                        <a:pt x="3892" y="1007"/>
                        <a:pt x="3971" y="811"/>
                      </a:cubicBezTo>
                      <a:cubicBezTo>
                        <a:pt x="4017" y="694"/>
                        <a:pt x="4059" y="576"/>
                        <a:pt x="4104" y="460"/>
                      </a:cubicBezTo>
                      <a:cubicBezTo>
                        <a:pt x="4039" y="447"/>
                        <a:pt x="3997" y="409"/>
                        <a:pt x="3973" y="345"/>
                      </a:cubicBezTo>
                      <a:cubicBezTo>
                        <a:pt x="3950" y="291"/>
                        <a:pt x="3917" y="237"/>
                        <a:pt x="3886" y="186"/>
                      </a:cubicBezTo>
                      <a:cubicBezTo>
                        <a:pt x="3848" y="122"/>
                        <a:pt x="3816" y="55"/>
                        <a:pt x="3763" y="0"/>
                      </a:cubicBezTo>
                      <a:close/>
                    </a:path>
                  </a:pathLst>
                </a:custGeom>
                <a:solidFill>
                  <a:srgbClr val="75323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4" name="Google Shape;664;p43"/>
                <p:cNvSpPr/>
                <p:nvPr/>
              </p:nvSpPr>
              <p:spPr>
                <a:xfrm flipH="1">
                  <a:off x="7998602" y="2580861"/>
                  <a:ext cx="123497" cy="2124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6" h="3520" extrusionOk="0">
                      <a:moveTo>
                        <a:pt x="1878" y="1"/>
                      </a:moveTo>
                      <a:cubicBezTo>
                        <a:pt x="1812" y="1"/>
                        <a:pt x="1748" y="32"/>
                        <a:pt x="1697" y="94"/>
                      </a:cubicBezTo>
                      <a:cubicBezTo>
                        <a:pt x="1671" y="124"/>
                        <a:pt x="1651" y="159"/>
                        <a:pt x="1630" y="192"/>
                      </a:cubicBezTo>
                      <a:cubicBezTo>
                        <a:pt x="1505" y="401"/>
                        <a:pt x="1380" y="611"/>
                        <a:pt x="1257" y="822"/>
                      </a:cubicBezTo>
                      <a:cubicBezTo>
                        <a:pt x="1007" y="1250"/>
                        <a:pt x="778" y="1689"/>
                        <a:pt x="565" y="2137"/>
                      </a:cubicBezTo>
                      <a:cubicBezTo>
                        <a:pt x="401" y="2478"/>
                        <a:pt x="252" y="2823"/>
                        <a:pt x="108" y="3172"/>
                      </a:cubicBezTo>
                      <a:cubicBezTo>
                        <a:pt x="68" y="3268"/>
                        <a:pt x="21" y="3362"/>
                        <a:pt x="0" y="3464"/>
                      </a:cubicBezTo>
                      <a:cubicBezTo>
                        <a:pt x="44" y="3492"/>
                        <a:pt x="93" y="3499"/>
                        <a:pt x="143" y="3517"/>
                      </a:cubicBezTo>
                      <a:cubicBezTo>
                        <a:pt x="147" y="3518"/>
                        <a:pt x="152" y="3519"/>
                        <a:pt x="157" y="3519"/>
                      </a:cubicBezTo>
                      <a:cubicBezTo>
                        <a:pt x="170" y="3519"/>
                        <a:pt x="181" y="3513"/>
                        <a:pt x="189" y="3500"/>
                      </a:cubicBezTo>
                      <a:cubicBezTo>
                        <a:pt x="200" y="3481"/>
                        <a:pt x="210" y="3462"/>
                        <a:pt x="221" y="3444"/>
                      </a:cubicBezTo>
                      <a:cubicBezTo>
                        <a:pt x="806" y="2350"/>
                        <a:pt x="1400" y="1262"/>
                        <a:pt x="1995" y="174"/>
                      </a:cubicBezTo>
                      <a:cubicBezTo>
                        <a:pt x="2013" y="139"/>
                        <a:pt x="2028" y="103"/>
                        <a:pt x="2046" y="68"/>
                      </a:cubicBezTo>
                      <a:cubicBezTo>
                        <a:pt x="1992" y="23"/>
                        <a:pt x="1934" y="1"/>
                        <a:pt x="187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5" name="Google Shape;665;p43"/>
                <p:cNvSpPr/>
                <p:nvPr/>
              </p:nvSpPr>
              <p:spPr>
                <a:xfrm flipH="1">
                  <a:off x="7315450" y="2632950"/>
                  <a:ext cx="81600" cy="2124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" h="2317" extrusionOk="0">
                      <a:moveTo>
                        <a:pt x="509" y="0"/>
                      </a:moveTo>
                      <a:cubicBezTo>
                        <a:pt x="488" y="30"/>
                        <a:pt x="483" y="66"/>
                        <a:pt x="474" y="101"/>
                      </a:cubicBezTo>
                      <a:cubicBezTo>
                        <a:pt x="422" y="342"/>
                        <a:pt x="372" y="584"/>
                        <a:pt x="319" y="825"/>
                      </a:cubicBezTo>
                      <a:lnTo>
                        <a:pt x="104" y="1822"/>
                      </a:lnTo>
                      <a:cubicBezTo>
                        <a:pt x="68" y="1986"/>
                        <a:pt x="35" y="2153"/>
                        <a:pt x="0" y="2317"/>
                      </a:cubicBezTo>
                      <a:cubicBezTo>
                        <a:pt x="15" y="2313"/>
                        <a:pt x="28" y="2312"/>
                        <a:pt x="42" y="2303"/>
                      </a:cubicBezTo>
                      <a:cubicBezTo>
                        <a:pt x="328" y="2192"/>
                        <a:pt x="598" y="2054"/>
                        <a:pt x="856" y="1889"/>
                      </a:cubicBezTo>
                      <a:cubicBezTo>
                        <a:pt x="868" y="1882"/>
                        <a:pt x="879" y="1872"/>
                        <a:pt x="892" y="1866"/>
                      </a:cubicBezTo>
                      <a:cubicBezTo>
                        <a:pt x="916" y="1853"/>
                        <a:pt x="928" y="1832"/>
                        <a:pt x="920" y="1805"/>
                      </a:cubicBezTo>
                      <a:cubicBezTo>
                        <a:pt x="918" y="1794"/>
                        <a:pt x="914" y="1784"/>
                        <a:pt x="911" y="1774"/>
                      </a:cubicBezTo>
                      <a:cubicBezTo>
                        <a:pt x="818" y="1364"/>
                        <a:pt x="728" y="955"/>
                        <a:pt x="636" y="546"/>
                      </a:cubicBezTo>
                      <a:cubicBezTo>
                        <a:pt x="594" y="363"/>
                        <a:pt x="551" y="183"/>
                        <a:pt x="50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6" name="Google Shape;666;p43"/>
                <p:cNvSpPr/>
                <p:nvPr/>
              </p:nvSpPr>
              <p:spPr>
                <a:xfrm flipH="1">
                  <a:off x="8119504" y="2803228"/>
                  <a:ext cx="149150" cy="2871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1" h="4757" extrusionOk="0">
                      <a:moveTo>
                        <a:pt x="2288" y="1"/>
                      </a:moveTo>
                      <a:cubicBezTo>
                        <a:pt x="2291" y="47"/>
                        <a:pt x="2270" y="84"/>
                        <a:pt x="2249" y="123"/>
                      </a:cubicBezTo>
                      <a:cubicBezTo>
                        <a:pt x="2112" y="387"/>
                        <a:pt x="1986" y="657"/>
                        <a:pt x="1843" y="919"/>
                      </a:cubicBezTo>
                      <a:cubicBezTo>
                        <a:pt x="1680" y="1218"/>
                        <a:pt x="1540" y="1529"/>
                        <a:pt x="1377" y="1829"/>
                      </a:cubicBezTo>
                      <a:cubicBezTo>
                        <a:pt x="1223" y="2115"/>
                        <a:pt x="1087" y="2408"/>
                        <a:pt x="936" y="2692"/>
                      </a:cubicBezTo>
                      <a:cubicBezTo>
                        <a:pt x="758" y="3029"/>
                        <a:pt x="595" y="3373"/>
                        <a:pt x="415" y="3709"/>
                      </a:cubicBezTo>
                      <a:cubicBezTo>
                        <a:pt x="294" y="3933"/>
                        <a:pt x="194" y="4169"/>
                        <a:pt x="65" y="4389"/>
                      </a:cubicBezTo>
                      <a:cubicBezTo>
                        <a:pt x="51" y="4414"/>
                        <a:pt x="46" y="4442"/>
                        <a:pt x="34" y="4468"/>
                      </a:cubicBezTo>
                      <a:cubicBezTo>
                        <a:pt x="0" y="4549"/>
                        <a:pt x="36" y="4619"/>
                        <a:pt x="73" y="4683"/>
                      </a:cubicBezTo>
                      <a:cubicBezTo>
                        <a:pt x="104" y="4735"/>
                        <a:pt x="156" y="4756"/>
                        <a:pt x="215" y="4756"/>
                      </a:cubicBezTo>
                      <a:cubicBezTo>
                        <a:pt x="221" y="4756"/>
                        <a:pt x="226" y="4756"/>
                        <a:pt x="231" y="4756"/>
                      </a:cubicBezTo>
                      <a:cubicBezTo>
                        <a:pt x="237" y="4724"/>
                        <a:pt x="243" y="4692"/>
                        <a:pt x="248" y="4660"/>
                      </a:cubicBezTo>
                      <a:cubicBezTo>
                        <a:pt x="279" y="4504"/>
                        <a:pt x="341" y="4359"/>
                        <a:pt x="401" y="4214"/>
                      </a:cubicBezTo>
                      <a:cubicBezTo>
                        <a:pt x="579" y="3774"/>
                        <a:pt x="788" y="3348"/>
                        <a:pt x="998" y="2925"/>
                      </a:cubicBezTo>
                      <a:cubicBezTo>
                        <a:pt x="1450" y="2015"/>
                        <a:pt x="1924" y="1119"/>
                        <a:pt x="2398" y="222"/>
                      </a:cubicBezTo>
                      <a:cubicBezTo>
                        <a:pt x="2425" y="169"/>
                        <a:pt x="2467" y="121"/>
                        <a:pt x="2470" y="58"/>
                      </a:cubicBezTo>
                      <a:cubicBezTo>
                        <a:pt x="2414" y="39"/>
                        <a:pt x="2356" y="20"/>
                        <a:pt x="2299" y="1"/>
                      </a:cubicBezTo>
                      <a:close/>
                    </a:path>
                  </a:pathLst>
                </a:custGeom>
                <a:solidFill>
                  <a:srgbClr val="75323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7" name="Google Shape;667;p43"/>
                <p:cNvSpPr/>
                <p:nvPr/>
              </p:nvSpPr>
              <p:spPr>
                <a:xfrm flipH="1">
                  <a:off x="7780400" y="3073521"/>
                  <a:ext cx="247175" cy="121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5" h="2005" extrusionOk="0">
                      <a:moveTo>
                        <a:pt x="4094" y="1"/>
                      </a:moveTo>
                      <a:cubicBezTo>
                        <a:pt x="4018" y="10"/>
                        <a:pt x="3949" y="40"/>
                        <a:pt x="3881" y="71"/>
                      </a:cubicBezTo>
                      <a:cubicBezTo>
                        <a:pt x="3505" y="256"/>
                        <a:pt x="3127" y="442"/>
                        <a:pt x="2752" y="627"/>
                      </a:cubicBezTo>
                      <a:cubicBezTo>
                        <a:pt x="1870" y="1061"/>
                        <a:pt x="985" y="1486"/>
                        <a:pt x="88" y="1886"/>
                      </a:cubicBezTo>
                      <a:cubicBezTo>
                        <a:pt x="60" y="1899"/>
                        <a:pt x="29" y="1908"/>
                        <a:pt x="1" y="1938"/>
                      </a:cubicBezTo>
                      <a:cubicBezTo>
                        <a:pt x="83" y="1970"/>
                        <a:pt x="164" y="1995"/>
                        <a:pt x="248" y="2004"/>
                      </a:cubicBezTo>
                      <a:cubicBezTo>
                        <a:pt x="257" y="1997"/>
                        <a:pt x="265" y="1989"/>
                        <a:pt x="274" y="1985"/>
                      </a:cubicBezTo>
                      <a:cubicBezTo>
                        <a:pt x="409" y="1927"/>
                        <a:pt x="545" y="1869"/>
                        <a:pt x="681" y="1812"/>
                      </a:cubicBezTo>
                      <a:cubicBezTo>
                        <a:pt x="996" y="1683"/>
                        <a:pt x="1307" y="1542"/>
                        <a:pt x="1615" y="1395"/>
                      </a:cubicBezTo>
                      <a:cubicBezTo>
                        <a:pt x="2212" y="1109"/>
                        <a:pt x="2799" y="805"/>
                        <a:pt x="3371" y="473"/>
                      </a:cubicBezTo>
                      <a:cubicBezTo>
                        <a:pt x="3584" y="349"/>
                        <a:pt x="3794" y="219"/>
                        <a:pt x="4008" y="92"/>
                      </a:cubicBezTo>
                      <a:cubicBezTo>
                        <a:pt x="4045" y="70"/>
                        <a:pt x="4081" y="47"/>
                        <a:pt x="409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8" name="Google Shape;668;p43"/>
                <p:cNvSpPr/>
                <p:nvPr/>
              </p:nvSpPr>
              <p:spPr>
                <a:xfrm flipH="1">
                  <a:off x="7743762" y="2937167"/>
                  <a:ext cx="5432" cy="5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" h="84" extrusionOk="0">
                      <a:moveTo>
                        <a:pt x="90" y="0"/>
                      </a:moveTo>
                      <a:cubicBezTo>
                        <a:pt x="57" y="21"/>
                        <a:pt x="28" y="47"/>
                        <a:pt x="1" y="83"/>
                      </a:cubicBezTo>
                      <a:cubicBezTo>
                        <a:pt x="38" y="77"/>
                        <a:pt x="64" y="66"/>
                        <a:pt x="89" y="45"/>
                      </a:cubicBezTo>
                      <a:cubicBezTo>
                        <a:pt x="89" y="30"/>
                        <a:pt x="90" y="16"/>
                        <a:pt x="90" y="0"/>
                      </a:cubicBezTo>
                      <a:close/>
                    </a:path>
                  </a:pathLst>
                </a:custGeom>
                <a:solidFill>
                  <a:srgbClr val="01A5E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9" name="Google Shape;669;p43"/>
                <p:cNvSpPr/>
                <p:nvPr/>
              </p:nvSpPr>
              <p:spPr>
                <a:xfrm flipH="1">
                  <a:off x="7674831" y="2924914"/>
                  <a:ext cx="6881" cy="52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" h="87" extrusionOk="0">
                      <a:moveTo>
                        <a:pt x="109" y="1"/>
                      </a:moveTo>
                      <a:lnTo>
                        <a:pt x="109" y="1"/>
                      </a:lnTo>
                      <a:cubicBezTo>
                        <a:pt x="69" y="14"/>
                        <a:pt x="32" y="25"/>
                        <a:pt x="0" y="48"/>
                      </a:cubicBezTo>
                      <a:lnTo>
                        <a:pt x="4" y="86"/>
                      </a:lnTo>
                      <a:cubicBezTo>
                        <a:pt x="19" y="79"/>
                        <a:pt x="34" y="71"/>
                        <a:pt x="49" y="61"/>
                      </a:cubicBezTo>
                      <a:cubicBezTo>
                        <a:pt x="62" y="54"/>
                        <a:pt x="74" y="47"/>
                        <a:pt x="84" y="37"/>
                      </a:cubicBezTo>
                      <a:cubicBezTo>
                        <a:pt x="93" y="28"/>
                        <a:pt x="113" y="24"/>
                        <a:pt x="109" y="1"/>
                      </a:cubicBezTo>
                      <a:close/>
                    </a:path>
                  </a:pathLst>
                </a:custGeom>
                <a:solidFill>
                  <a:srgbClr val="F0CEB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0" name="Google Shape;670;p43"/>
                <p:cNvSpPr/>
                <p:nvPr/>
              </p:nvSpPr>
              <p:spPr>
                <a:xfrm flipH="1">
                  <a:off x="7721912" y="2974409"/>
                  <a:ext cx="1569" cy="9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" h="16" extrusionOk="0">
                      <a:moveTo>
                        <a:pt x="18" y="0"/>
                      </a:moveTo>
                      <a:cubicBezTo>
                        <a:pt x="12" y="2"/>
                        <a:pt x="7" y="4"/>
                        <a:pt x="1" y="5"/>
                      </a:cubicBezTo>
                      <a:cubicBezTo>
                        <a:pt x="3" y="9"/>
                        <a:pt x="6" y="12"/>
                        <a:pt x="8" y="16"/>
                      </a:cubicBezTo>
                      <a:cubicBezTo>
                        <a:pt x="13" y="13"/>
                        <a:pt x="20" y="10"/>
                        <a:pt x="25" y="7"/>
                      </a:cubicBezTo>
                      <a:cubicBezTo>
                        <a:pt x="22" y="5"/>
                        <a:pt x="20" y="0"/>
                        <a:pt x="18" y="0"/>
                      </a:cubicBezTo>
                      <a:close/>
                    </a:path>
                  </a:pathLst>
                </a:custGeom>
                <a:solidFill>
                  <a:srgbClr val="9AC8F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1" name="Google Shape;671;p43"/>
                <p:cNvSpPr/>
                <p:nvPr/>
              </p:nvSpPr>
              <p:spPr>
                <a:xfrm flipH="1">
                  <a:off x="8005544" y="2629874"/>
                  <a:ext cx="1871" cy="3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51" extrusionOk="0">
                      <a:moveTo>
                        <a:pt x="28" y="1"/>
                      </a:moveTo>
                      <a:cubicBezTo>
                        <a:pt x="9" y="14"/>
                        <a:pt x="0" y="30"/>
                        <a:pt x="5" y="50"/>
                      </a:cubicBezTo>
                      <a:cubicBezTo>
                        <a:pt x="31" y="42"/>
                        <a:pt x="29" y="21"/>
                        <a:pt x="28" y="1"/>
                      </a:cubicBezTo>
                      <a:close/>
                    </a:path>
                  </a:pathLst>
                </a:custGeom>
                <a:solidFill>
                  <a:srgbClr val="01A5E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2" name="Google Shape;672;p43"/>
                <p:cNvSpPr/>
                <p:nvPr/>
              </p:nvSpPr>
              <p:spPr>
                <a:xfrm flipH="1">
                  <a:off x="7712314" y="2408171"/>
                  <a:ext cx="2354" cy="21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" h="35" extrusionOk="0">
                      <a:moveTo>
                        <a:pt x="24" y="1"/>
                      </a:moveTo>
                      <a:lnTo>
                        <a:pt x="0" y="19"/>
                      </a:lnTo>
                      <a:cubicBezTo>
                        <a:pt x="7" y="26"/>
                        <a:pt x="14" y="35"/>
                        <a:pt x="22" y="35"/>
                      </a:cubicBezTo>
                      <a:cubicBezTo>
                        <a:pt x="26" y="35"/>
                        <a:pt x="30" y="33"/>
                        <a:pt x="34" y="28"/>
                      </a:cubicBezTo>
                      <a:cubicBezTo>
                        <a:pt x="38" y="24"/>
                        <a:pt x="28" y="9"/>
                        <a:pt x="24" y="1"/>
                      </a:cubicBezTo>
                      <a:close/>
                    </a:path>
                  </a:pathLst>
                </a:custGeom>
                <a:solidFill>
                  <a:srgbClr val="9AC8F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3" name="Google Shape;673;p43"/>
                <p:cNvSpPr/>
                <p:nvPr/>
              </p:nvSpPr>
              <p:spPr>
                <a:xfrm flipH="1">
                  <a:off x="7659016" y="2395677"/>
                  <a:ext cx="1147" cy="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" h="15" extrusionOk="0">
                      <a:moveTo>
                        <a:pt x="10" y="1"/>
                      </a:moveTo>
                      <a:lnTo>
                        <a:pt x="12" y="4"/>
                      </a:lnTo>
                      <a:cubicBezTo>
                        <a:pt x="9" y="6"/>
                        <a:pt x="5" y="10"/>
                        <a:pt x="1" y="13"/>
                      </a:cubicBezTo>
                      <a:cubicBezTo>
                        <a:pt x="3" y="13"/>
                        <a:pt x="5" y="14"/>
                        <a:pt x="7" y="14"/>
                      </a:cubicBezTo>
                      <a:cubicBezTo>
                        <a:pt x="8" y="14"/>
                        <a:pt x="8" y="14"/>
                        <a:pt x="9" y="14"/>
                      </a:cubicBezTo>
                      <a:cubicBezTo>
                        <a:pt x="18" y="11"/>
                        <a:pt x="18" y="6"/>
                        <a:pt x="10" y="1"/>
                      </a:cubicBezTo>
                      <a:close/>
                    </a:path>
                  </a:pathLst>
                </a:custGeom>
                <a:solidFill>
                  <a:srgbClr val="9AC8F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4" name="Google Shape;674;p43"/>
                <p:cNvSpPr/>
                <p:nvPr/>
              </p:nvSpPr>
              <p:spPr>
                <a:xfrm flipH="1">
                  <a:off x="7634389" y="1855876"/>
                  <a:ext cx="94826" cy="659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1" h="1092" extrusionOk="0">
                      <a:moveTo>
                        <a:pt x="1449" y="1"/>
                      </a:moveTo>
                      <a:cubicBezTo>
                        <a:pt x="1396" y="1"/>
                        <a:pt x="1354" y="30"/>
                        <a:pt x="1337" y="82"/>
                      </a:cubicBezTo>
                      <a:cubicBezTo>
                        <a:pt x="1324" y="115"/>
                        <a:pt x="1318" y="151"/>
                        <a:pt x="1309" y="185"/>
                      </a:cubicBezTo>
                      <a:cubicBezTo>
                        <a:pt x="1278" y="314"/>
                        <a:pt x="1237" y="441"/>
                        <a:pt x="1183" y="561"/>
                      </a:cubicBezTo>
                      <a:cubicBezTo>
                        <a:pt x="1152" y="631"/>
                        <a:pt x="1114" y="696"/>
                        <a:pt x="1065" y="752"/>
                      </a:cubicBezTo>
                      <a:cubicBezTo>
                        <a:pt x="1007" y="818"/>
                        <a:pt x="949" y="849"/>
                        <a:pt x="884" y="849"/>
                      </a:cubicBezTo>
                      <a:cubicBezTo>
                        <a:pt x="845" y="849"/>
                        <a:pt x="803" y="838"/>
                        <a:pt x="757" y="816"/>
                      </a:cubicBezTo>
                      <a:cubicBezTo>
                        <a:pt x="683" y="781"/>
                        <a:pt x="623" y="732"/>
                        <a:pt x="565" y="677"/>
                      </a:cubicBezTo>
                      <a:cubicBezTo>
                        <a:pt x="449" y="565"/>
                        <a:pt x="349" y="437"/>
                        <a:pt x="262" y="300"/>
                      </a:cubicBezTo>
                      <a:cubicBezTo>
                        <a:pt x="249" y="280"/>
                        <a:pt x="236" y="257"/>
                        <a:pt x="221" y="238"/>
                      </a:cubicBezTo>
                      <a:cubicBezTo>
                        <a:pt x="196" y="206"/>
                        <a:pt x="162" y="189"/>
                        <a:pt x="127" y="189"/>
                      </a:cubicBezTo>
                      <a:cubicBezTo>
                        <a:pt x="110" y="189"/>
                        <a:pt x="93" y="192"/>
                        <a:pt x="77" y="200"/>
                      </a:cubicBezTo>
                      <a:cubicBezTo>
                        <a:pt x="24" y="223"/>
                        <a:pt x="0" y="270"/>
                        <a:pt x="8" y="331"/>
                      </a:cubicBezTo>
                      <a:cubicBezTo>
                        <a:pt x="12" y="362"/>
                        <a:pt x="27" y="386"/>
                        <a:pt x="43" y="410"/>
                      </a:cubicBezTo>
                      <a:cubicBezTo>
                        <a:pt x="132" y="555"/>
                        <a:pt x="232" y="689"/>
                        <a:pt x="351" y="811"/>
                      </a:cubicBezTo>
                      <a:cubicBezTo>
                        <a:pt x="436" y="899"/>
                        <a:pt x="531" y="976"/>
                        <a:pt x="641" y="1031"/>
                      </a:cubicBezTo>
                      <a:cubicBezTo>
                        <a:pt x="712" y="1066"/>
                        <a:pt x="785" y="1091"/>
                        <a:pt x="864" y="1091"/>
                      </a:cubicBezTo>
                      <a:cubicBezTo>
                        <a:pt x="869" y="1091"/>
                        <a:pt x="873" y="1091"/>
                        <a:pt x="878" y="1091"/>
                      </a:cubicBezTo>
                      <a:cubicBezTo>
                        <a:pt x="883" y="1091"/>
                        <a:pt x="888" y="1091"/>
                        <a:pt x="893" y="1091"/>
                      </a:cubicBezTo>
                      <a:cubicBezTo>
                        <a:pt x="1012" y="1091"/>
                        <a:pt x="1112" y="1043"/>
                        <a:pt x="1200" y="961"/>
                      </a:cubicBezTo>
                      <a:cubicBezTo>
                        <a:pt x="1272" y="895"/>
                        <a:pt x="1326" y="814"/>
                        <a:pt x="1371" y="728"/>
                      </a:cubicBezTo>
                      <a:cubicBezTo>
                        <a:pt x="1463" y="551"/>
                        <a:pt x="1517" y="362"/>
                        <a:pt x="1563" y="170"/>
                      </a:cubicBezTo>
                      <a:cubicBezTo>
                        <a:pt x="1566" y="156"/>
                        <a:pt x="1569" y="141"/>
                        <a:pt x="1569" y="128"/>
                      </a:cubicBezTo>
                      <a:cubicBezTo>
                        <a:pt x="1571" y="62"/>
                        <a:pt x="1533" y="13"/>
                        <a:pt x="1473" y="3"/>
                      </a:cubicBezTo>
                      <a:cubicBezTo>
                        <a:pt x="1465" y="1"/>
                        <a:pt x="1457" y="1"/>
                        <a:pt x="144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" name="Google Shape;675;p43"/>
                <p:cNvSpPr/>
                <p:nvPr/>
              </p:nvSpPr>
              <p:spPr>
                <a:xfrm>
                  <a:off x="7370400" y="2831625"/>
                  <a:ext cx="23825" cy="1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3" h="738" extrusionOk="0">
                      <a:moveTo>
                        <a:pt x="72" y="619"/>
                      </a:moveTo>
                      <a:lnTo>
                        <a:pt x="953" y="738"/>
                      </a:lnTo>
                      <a:lnTo>
                        <a:pt x="929" y="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</p:sp>
            <p:sp>
              <p:nvSpPr>
                <p:cNvPr id="676" name="Google Shape;676;p43"/>
                <p:cNvSpPr/>
                <p:nvPr/>
              </p:nvSpPr>
              <p:spPr>
                <a:xfrm flipH="1">
                  <a:off x="6826895" y="1589522"/>
                  <a:ext cx="1625736" cy="39984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34" h="66243" extrusionOk="0">
                      <a:moveTo>
                        <a:pt x="14299" y="2966"/>
                      </a:moveTo>
                      <a:cubicBezTo>
                        <a:pt x="14324" y="3004"/>
                        <a:pt x="14350" y="3043"/>
                        <a:pt x="14378" y="3082"/>
                      </a:cubicBezTo>
                      <a:cubicBezTo>
                        <a:pt x="14715" y="3615"/>
                        <a:pt x="15029" y="4159"/>
                        <a:pt x="15293" y="4731"/>
                      </a:cubicBezTo>
                      <a:cubicBezTo>
                        <a:pt x="15429" y="5033"/>
                        <a:pt x="15552" y="5340"/>
                        <a:pt x="15634" y="5660"/>
                      </a:cubicBezTo>
                      <a:cubicBezTo>
                        <a:pt x="15668" y="5786"/>
                        <a:pt x="15690" y="5913"/>
                        <a:pt x="15704" y="6042"/>
                      </a:cubicBezTo>
                      <a:cubicBezTo>
                        <a:pt x="15714" y="6134"/>
                        <a:pt x="15711" y="6227"/>
                        <a:pt x="15691" y="6320"/>
                      </a:cubicBezTo>
                      <a:cubicBezTo>
                        <a:pt x="15684" y="6351"/>
                        <a:pt x="15675" y="6382"/>
                        <a:pt x="15664" y="6412"/>
                      </a:cubicBezTo>
                      <a:cubicBezTo>
                        <a:pt x="15621" y="6519"/>
                        <a:pt x="15543" y="6587"/>
                        <a:pt x="15410" y="6587"/>
                      </a:cubicBezTo>
                      <a:cubicBezTo>
                        <a:pt x="15408" y="6587"/>
                        <a:pt x="15407" y="6587"/>
                        <a:pt x="15406" y="6587"/>
                      </a:cubicBezTo>
                      <a:cubicBezTo>
                        <a:pt x="15310" y="6586"/>
                        <a:pt x="15222" y="6560"/>
                        <a:pt x="15135" y="6522"/>
                      </a:cubicBezTo>
                      <a:cubicBezTo>
                        <a:pt x="15093" y="6504"/>
                        <a:pt x="15052" y="6481"/>
                        <a:pt x="15010" y="6463"/>
                      </a:cubicBezTo>
                      <a:cubicBezTo>
                        <a:pt x="14984" y="6451"/>
                        <a:pt x="14960" y="6446"/>
                        <a:pt x="14938" y="6446"/>
                      </a:cubicBezTo>
                      <a:cubicBezTo>
                        <a:pt x="14873" y="6446"/>
                        <a:pt x="14829" y="6493"/>
                        <a:pt x="14825" y="6576"/>
                      </a:cubicBezTo>
                      <a:cubicBezTo>
                        <a:pt x="14818" y="6727"/>
                        <a:pt x="14812" y="6878"/>
                        <a:pt x="14806" y="7029"/>
                      </a:cubicBezTo>
                      <a:cubicBezTo>
                        <a:pt x="14805" y="7050"/>
                        <a:pt x="14805" y="7071"/>
                        <a:pt x="14802" y="7094"/>
                      </a:cubicBezTo>
                      <a:cubicBezTo>
                        <a:pt x="14798" y="7128"/>
                        <a:pt x="14792" y="7139"/>
                        <a:pt x="14764" y="7139"/>
                      </a:cubicBezTo>
                      <a:cubicBezTo>
                        <a:pt x="14759" y="7139"/>
                        <a:pt x="14753" y="7139"/>
                        <a:pt x="14746" y="7138"/>
                      </a:cubicBezTo>
                      <a:cubicBezTo>
                        <a:pt x="14483" y="7114"/>
                        <a:pt x="14217" y="7090"/>
                        <a:pt x="13953" y="7065"/>
                      </a:cubicBezTo>
                      <a:cubicBezTo>
                        <a:pt x="13766" y="7049"/>
                        <a:pt x="13580" y="7033"/>
                        <a:pt x="13395" y="7017"/>
                      </a:cubicBezTo>
                      <a:cubicBezTo>
                        <a:pt x="13258" y="7003"/>
                        <a:pt x="13122" y="6991"/>
                        <a:pt x="12986" y="6979"/>
                      </a:cubicBezTo>
                      <a:cubicBezTo>
                        <a:pt x="12952" y="6976"/>
                        <a:pt x="12916" y="6973"/>
                        <a:pt x="12881" y="6973"/>
                      </a:cubicBezTo>
                      <a:cubicBezTo>
                        <a:pt x="12876" y="6973"/>
                        <a:pt x="12872" y="6973"/>
                        <a:pt x="12868" y="6973"/>
                      </a:cubicBezTo>
                      <a:cubicBezTo>
                        <a:pt x="12801" y="6976"/>
                        <a:pt x="12757" y="7027"/>
                        <a:pt x="12757" y="7094"/>
                      </a:cubicBezTo>
                      <a:cubicBezTo>
                        <a:pt x="12757" y="7115"/>
                        <a:pt x="12760" y="7137"/>
                        <a:pt x="12765" y="7157"/>
                      </a:cubicBezTo>
                      <a:cubicBezTo>
                        <a:pt x="12866" y="7578"/>
                        <a:pt x="13031" y="7969"/>
                        <a:pt x="13287" y="8321"/>
                      </a:cubicBezTo>
                      <a:cubicBezTo>
                        <a:pt x="13496" y="8606"/>
                        <a:pt x="13753" y="8837"/>
                        <a:pt x="14074" y="8991"/>
                      </a:cubicBezTo>
                      <a:cubicBezTo>
                        <a:pt x="14084" y="8996"/>
                        <a:pt x="14095" y="9000"/>
                        <a:pt x="14104" y="9005"/>
                      </a:cubicBezTo>
                      <a:cubicBezTo>
                        <a:pt x="14118" y="9014"/>
                        <a:pt x="14120" y="9030"/>
                        <a:pt x="14110" y="9041"/>
                      </a:cubicBezTo>
                      <a:cubicBezTo>
                        <a:pt x="14064" y="9091"/>
                        <a:pt x="14020" y="9143"/>
                        <a:pt x="13970" y="9190"/>
                      </a:cubicBezTo>
                      <a:cubicBezTo>
                        <a:pt x="13708" y="9442"/>
                        <a:pt x="13399" y="9622"/>
                        <a:pt x="13061" y="9755"/>
                      </a:cubicBezTo>
                      <a:cubicBezTo>
                        <a:pt x="12786" y="9862"/>
                        <a:pt x="12501" y="9935"/>
                        <a:pt x="12211" y="9991"/>
                      </a:cubicBezTo>
                      <a:cubicBezTo>
                        <a:pt x="11923" y="10047"/>
                        <a:pt x="11631" y="10088"/>
                        <a:pt x="11337" y="10115"/>
                      </a:cubicBezTo>
                      <a:cubicBezTo>
                        <a:pt x="11170" y="10131"/>
                        <a:pt x="11001" y="10141"/>
                        <a:pt x="10833" y="10141"/>
                      </a:cubicBezTo>
                      <a:cubicBezTo>
                        <a:pt x="10696" y="10141"/>
                        <a:pt x="10559" y="10134"/>
                        <a:pt x="10423" y="10119"/>
                      </a:cubicBezTo>
                      <a:cubicBezTo>
                        <a:pt x="10052" y="10079"/>
                        <a:pt x="9696" y="9984"/>
                        <a:pt x="9371" y="9796"/>
                      </a:cubicBezTo>
                      <a:cubicBezTo>
                        <a:pt x="9079" y="9628"/>
                        <a:pt x="8839" y="9403"/>
                        <a:pt x="8638" y="9137"/>
                      </a:cubicBezTo>
                      <a:cubicBezTo>
                        <a:pt x="8400" y="8821"/>
                        <a:pt x="8226" y="8471"/>
                        <a:pt x="8084" y="8105"/>
                      </a:cubicBezTo>
                      <a:cubicBezTo>
                        <a:pt x="8079" y="8091"/>
                        <a:pt x="8076" y="8076"/>
                        <a:pt x="8089" y="8061"/>
                      </a:cubicBezTo>
                      <a:cubicBezTo>
                        <a:pt x="8104" y="8068"/>
                        <a:pt x="8119" y="8074"/>
                        <a:pt x="8135" y="8081"/>
                      </a:cubicBezTo>
                      <a:cubicBezTo>
                        <a:pt x="8267" y="8150"/>
                        <a:pt x="8408" y="8191"/>
                        <a:pt x="8557" y="8198"/>
                      </a:cubicBezTo>
                      <a:cubicBezTo>
                        <a:pt x="8597" y="8201"/>
                        <a:pt x="8621" y="8222"/>
                        <a:pt x="8648" y="8246"/>
                      </a:cubicBezTo>
                      <a:cubicBezTo>
                        <a:pt x="8828" y="8415"/>
                        <a:pt x="9034" y="8543"/>
                        <a:pt x="9270" y="8620"/>
                      </a:cubicBezTo>
                      <a:cubicBezTo>
                        <a:pt x="9420" y="8668"/>
                        <a:pt x="9569" y="8694"/>
                        <a:pt x="9718" y="8694"/>
                      </a:cubicBezTo>
                      <a:cubicBezTo>
                        <a:pt x="9869" y="8694"/>
                        <a:pt x="10019" y="8668"/>
                        <a:pt x="10168" y="8612"/>
                      </a:cubicBezTo>
                      <a:cubicBezTo>
                        <a:pt x="10255" y="8578"/>
                        <a:pt x="10338" y="8535"/>
                        <a:pt x="10415" y="8481"/>
                      </a:cubicBezTo>
                      <a:cubicBezTo>
                        <a:pt x="10435" y="8466"/>
                        <a:pt x="10456" y="8453"/>
                        <a:pt x="10474" y="8434"/>
                      </a:cubicBezTo>
                      <a:cubicBezTo>
                        <a:pt x="10519" y="8389"/>
                        <a:pt x="10522" y="8328"/>
                        <a:pt x="10486" y="8278"/>
                      </a:cubicBezTo>
                      <a:cubicBezTo>
                        <a:pt x="10463" y="8246"/>
                        <a:pt x="10428" y="8229"/>
                        <a:pt x="10392" y="8229"/>
                      </a:cubicBezTo>
                      <a:cubicBezTo>
                        <a:pt x="10372" y="8229"/>
                        <a:pt x="10352" y="8234"/>
                        <a:pt x="10332" y="8245"/>
                      </a:cubicBezTo>
                      <a:cubicBezTo>
                        <a:pt x="10307" y="8258"/>
                        <a:pt x="10285" y="8276"/>
                        <a:pt x="10261" y="8292"/>
                      </a:cubicBezTo>
                      <a:cubicBezTo>
                        <a:pt x="10094" y="8400"/>
                        <a:pt x="9915" y="8453"/>
                        <a:pt x="9723" y="8453"/>
                      </a:cubicBezTo>
                      <a:cubicBezTo>
                        <a:pt x="9687" y="8453"/>
                        <a:pt x="9651" y="8452"/>
                        <a:pt x="9614" y="8448"/>
                      </a:cubicBezTo>
                      <a:cubicBezTo>
                        <a:pt x="9224" y="8408"/>
                        <a:pt x="8918" y="8217"/>
                        <a:pt x="8674" y="7917"/>
                      </a:cubicBezTo>
                      <a:cubicBezTo>
                        <a:pt x="8507" y="7712"/>
                        <a:pt x="8401" y="7478"/>
                        <a:pt x="8365" y="7216"/>
                      </a:cubicBezTo>
                      <a:cubicBezTo>
                        <a:pt x="8324" y="6909"/>
                        <a:pt x="8375" y="6621"/>
                        <a:pt x="8570" y="6370"/>
                      </a:cubicBezTo>
                      <a:cubicBezTo>
                        <a:pt x="8623" y="6302"/>
                        <a:pt x="8636" y="6281"/>
                        <a:pt x="8674" y="6281"/>
                      </a:cubicBezTo>
                      <a:cubicBezTo>
                        <a:pt x="8694" y="6281"/>
                        <a:pt x="8722" y="6287"/>
                        <a:pt x="8767" y="6295"/>
                      </a:cubicBezTo>
                      <a:cubicBezTo>
                        <a:pt x="9103" y="6360"/>
                        <a:pt x="9406" y="6489"/>
                        <a:pt x="9667" y="6710"/>
                      </a:cubicBezTo>
                      <a:cubicBezTo>
                        <a:pt x="9834" y="6850"/>
                        <a:pt x="9970" y="7017"/>
                        <a:pt x="10081" y="7203"/>
                      </a:cubicBezTo>
                      <a:cubicBezTo>
                        <a:pt x="10096" y="7227"/>
                        <a:pt x="10110" y="7253"/>
                        <a:pt x="10126" y="7276"/>
                      </a:cubicBezTo>
                      <a:cubicBezTo>
                        <a:pt x="10150" y="7308"/>
                        <a:pt x="10187" y="7325"/>
                        <a:pt x="10224" y="7325"/>
                      </a:cubicBezTo>
                      <a:cubicBezTo>
                        <a:pt x="10243" y="7325"/>
                        <a:pt x="10262" y="7321"/>
                        <a:pt x="10280" y="7311"/>
                      </a:cubicBezTo>
                      <a:cubicBezTo>
                        <a:pt x="10330" y="7286"/>
                        <a:pt x="10356" y="7221"/>
                        <a:pt x="10335" y="7163"/>
                      </a:cubicBezTo>
                      <a:cubicBezTo>
                        <a:pt x="10324" y="7136"/>
                        <a:pt x="10307" y="7111"/>
                        <a:pt x="10293" y="7088"/>
                      </a:cubicBezTo>
                      <a:cubicBezTo>
                        <a:pt x="10003" y="6598"/>
                        <a:pt x="9585" y="6274"/>
                        <a:pt x="9041" y="6110"/>
                      </a:cubicBezTo>
                      <a:cubicBezTo>
                        <a:pt x="9018" y="6104"/>
                        <a:pt x="8988" y="6108"/>
                        <a:pt x="8972" y="6075"/>
                      </a:cubicBezTo>
                      <a:cubicBezTo>
                        <a:pt x="9086" y="6031"/>
                        <a:pt x="9200" y="6010"/>
                        <a:pt x="9318" y="6010"/>
                      </a:cubicBezTo>
                      <a:cubicBezTo>
                        <a:pt x="9342" y="6010"/>
                        <a:pt x="9367" y="6011"/>
                        <a:pt x="9391" y="6013"/>
                      </a:cubicBezTo>
                      <a:cubicBezTo>
                        <a:pt x="9766" y="6040"/>
                        <a:pt x="10069" y="6210"/>
                        <a:pt x="10317" y="6484"/>
                      </a:cubicBezTo>
                      <a:cubicBezTo>
                        <a:pt x="10342" y="6511"/>
                        <a:pt x="10365" y="6540"/>
                        <a:pt x="10388" y="6566"/>
                      </a:cubicBezTo>
                      <a:cubicBezTo>
                        <a:pt x="10413" y="6594"/>
                        <a:pt x="10444" y="6608"/>
                        <a:pt x="10477" y="6608"/>
                      </a:cubicBezTo>
                      <a:cubicBezTo>
                        <a:pt x="10490" y="6608"/>
                        <a:pt x="10502" y="6606"/>
                        <a:pt x="10515" y="6602"/>
                      </a:cubicBezTo>
                      <a:cubicBezTo>
                        <a:pt x="10563" y="6587"/>
                        <a:pt x="10594" y="6552"/>
                        <a:pt x="10597" y="6499"/>
                      </a:cubicBezTo>
                      <a:cubicBezTo>
                        <a:pt x="10598" y="6465"/>
                        <a:pt x="10604" y="6440"/>
                        <a:pt x="10634" y="6416"/>
                      </a:cubicBezTo>
                      <a:cubicBezTo>
                        <a:pt x="10972" y="6141"/>
                        <a:pt x="11182" y="5785"/>
                        <a:pt x="11308" y="5372"/>
                      </a:cubicBezTo>
                      <a:cubicBezTo>
                        <a:pt x="11402" y="5069"/>
                        <a:pt x="11444" y="4755"/>
                        <a:pt x="11444" y="4437"/>
                      </a:cubicBezTo>
                      <a:cubicBezTo>
                        <a:pt x="11444" y="4290"/>
                        <a:pt x="11438" y="4143"/>
                        <a:pt x="11435" y="3995"/>
                      </a:cubicBezTo>
                      <a:cubicBezTo>
                        <a:pt x="11434" y="3951"/>
                        <a:pt x="11436" y="3943"/>
                        <a:pt x="11472" y="3943"/>
                      </a:cubicBezTo>
                      <a:cubicBezTo>
                        <a:pt x="11474" y="3943"/>
                        <a:pt x="11477" y="3943"/>
                        <a:pt x="11480" y="3943"/>
                      </a:cubicBezTo>
                      <a:cubicBezTo>
                        <a:pt x="11507" y="3944"/>
                        <a:pt x="11533" y="3945"/>
                        <a:pt x="11560" y="3945"/>
                      </a:cubicBezTo>
                      <a:cubicBezTo>
                        <a:pt x="11677" y="3945"/>
                        <a:pt x="11794" y="3936"/>
                        <a:pt x="11911" y="3928"/>
                      </a:cubicBezTo>
                      <a:cubicBezTo>
                        <a:pt x="12409" y="3893"/>
                        <a:pt x="12893" y="3794"/>
                        <a:pt x="13352" y="3594"/>
                      </a:cubicBezTo>
                      <a:cubicBezTo>
                        <a:pt x="13684" y="3451"/>
                        <a:pt x="13986" y="3260"/>
                        <a:pt x="14243" y="3002"/>
                      </a:cubicBezTo>
                      <a:cubicBezTo>
                        <a:pt x="14254" y="2992"/>
                        <a:pt x="14264" y="2983"/>
                        <a:pt x="14276" y="2973"/>
                      </a:cubicBezTo>
                      <a:cubicBezTo>
                        <a:pt x="14281" y="2969"/>
                        <a:pt x="14289" y="2968"/>
                        <a:pt x="14299" y="2966"/>
                      </a:cubicBezTo>
                      <a:close/>
                      <a:moveTo>
                        <a:pt x="13142" y="13361"/>
                      </a:moveTo>
                      <a:cubicBezTo>
                        <a:pt x="13145" y="13364"/>
                        <a:pt x="13144" y="13368"/>
                        <a:pt x="13138" y="13371"/>
                      </a:cubicBezTo>
                      <a:cubicBezTo>
                        <a:pt x="13138" y="13371"/>
                        <a:pt x="13137" y="13371"/>
                        <a:pt x="13136" y="13371"/>
                      </a:cubicBezTo>
                      <a:cubicBezTo>
                        <a:pt x="13135" y="13371"/>
                        <a:pt x="13132" y="13370"/>
                        <a:pt x="13130" y="13369"/>
                      </a:cubicBezTo>
                      <a:cubicBezTo>
                        <a:pt x="13134" y="13367"/>
                        <a:pt x="13138" y="13363"/>
                        <a:pt x="13142" y="13361"/>
                      </a:cubicBezTo>
                      <a:close/>
                      <a:moveTo>
                        <a:pt x="13218" y="9959"/>
                      </a:moveTo>
                      <a:cubicBezTo>
                        <a:pt x="13234" y="9959"/>
                        <a:pt x="13243" y="9970"/>
                        <a:pt x="13246" y="9991"/>
                      </a:cubicBezTo>
                      <a:cubicBezTo>
                        <a:pt x="13255" y="10070"/>
                        <a:pt x="13262" y="10149"/>
                        <a:pt x="13271" y="10227"/>
                      </a:cubicBezTo>
                      <a:cubicBezTo>
                        <a:pt x="13299" y="10481"/>
                        <a:pt x="13327" y="10734"/>
                        <a:pt x="13353" y="10988"/>
                      </a:cubicBezTo>
                      <a:cubicBezTo>
                        <a:pt x="13353" y="10996"/>
                        <a:pt x="13352" y="11002"/>
                        <a:pt x="13350" y="11010"/>
                      </a:cubicBezTo>
                      <a:cubicBezTo>
                        <a:pt x="13369" y="11156"/>
                        <a:pt x="13385" y="11303"/>
                        <a:pt x="13402" y="11448"/>
                      </a:cubicBezTo>
                      <a:cubicBezTo>
                        <a:pt x="13429" y="11697"/>
                        <a:pt x="13455" y="11943"/>
                        <a:pt x="13482" y="12189"/>
                      </a:cubicBezTo>
                      <a:cubicBezTo>
                        <a:pt x="13498" y="12350"/>
                        <a:pt x="13514" y="12511"/>
                        <a:pt x="13533" y="12672"/>
                      </a:cubicBezTo>
                      <a:cubicBezTo>
                        <a:pt x="13538" y="12715"/>
                        <a:pt x="13528" y="12746"/>
                        <a:pt x="13493" y="12776"/>
                      </a:cubicBezTo>
                      <a:cubicBezTo>
                        <a:pt x="13339" y="12910"/>
                        <a:pt x="13181" y="13041"/>
                        <a:pt x="13003" y="13144"/>
                      </a:cubicBezTo>
                      <a:cubicBezTo>
                        <a:pt x="12949" y="13175"/>
                        <a:pt x="12918" y="13213"/>
                        <a:pt x="12904" y="13274"/>
                      </a:cubicBezTo>
                      <a:cubicBezTo>
                        <a:pt x="12863" y="13450"/>
                        <a:pt x="12818" y="13623"/>
                        <a:pt x="12775" y="13798"/>
                      </a:cubicBezTo>
                      <a:cubicBezTo>
                        <a:pt x="12771" y="13808"/>
                        <a:pt x="12765" y="13817"/>
                        <a:pt x="12754" y="13818"/>
                      </a:cubicBezTo>
                      <a:cubicBezTo>
                        <a:pt x="12748" y="13818"/>
                        <a:pt x="12740" y="13814"/>
                        <a:pt x="12736" y="13809"/>
                      </a:cubicBezTo>
                      <a:cubicBezTo>
                        <a:pt x="12718" y="13787"/>
                        <a:pt x="12702" y="13763"/>
                        <a:pt x="12684" y="13740"/>
                      </a:cubicBezTo>
                      <a:cubicBezTo>
                        <a:pt x="12588" y="13606"/>
                        <a:pt x="12490" y="13473"/>
                        <a:pt x="12393" y="13339"/>
                      </a:cubicBezTo>
                      <a:cubicBezTo>
                        <a:pt x="12379" y="13321"/>
                        <a:pt x="12365" y="13304"/>
                        <a:pt x="12354" y="13286"/>
                      </a:cubicBezTo>
                      <a:cubicBezTo>
                        <a:pt x="12322" y="13238"/>
                        <a:pt x="12282" y="13218"/>
                        <a:pt x="12231" y="13218"/>
                      </a:cubicBezTo>
                      <a:cubicBezTo>
                        <a:pt x="12220" y="13218"/>
                        <a:pt x="12208" y="13219"/>
                        <a:pt x="12196" y="13221"/>
                      </a:cubicBezTo>
                      <a:cubicBezTo>
                        <a:pt x="12031" y="13245"/>
                        <a:pt x="11866" y="13256"/>
                        <a:pt x="11701" y="13256"/>
                      </a:cubicBezTo>
                      <a:cubicBezTo>
                        <a:pt x="11644" y="13256"/>
                        <a:pt x="11586" y="13254"/>
                        <a:pt x="11528" y="13252"/>
                      </a:cubicBezTo>
                      <a:cubicBezTo>
                        <a:pt x="10809" y="13217"/>
                        <a:pt x="10157" y="12990"/>
                        <a:pt x="9575" y="12566"/>
                      </a:cubicBezTo>
                      <a:cubicBezTo>
                        <a:pt x="9532" y="12534"/>
                        <a:pt x="9515" y="12504"/>
                        <a:pt x="9522" y="12449"/>
                      </a:cubicBezTo>
                      <a:cubicBezTo>
                        <a:pt x="9565" y="12129"/>
                        <a:pt x="9603" y="11808"/>
                        <a:pt x="9643" y="11487"/>
                      </a:cubicBezTo>
                      <a:cubicBezTo>
                        <a:pt x="9667" y="11283"/>
                        <a:pt x="9690" y="11081"/>
                        <a:pt x="9714" y="10877"/>
                      </a:cubicBezTo>
                      <a:cubicBezTo>
                        <a:pt x="9717" y="10856"/>
                        <a:pt x="9724" y="10835"/>
                        <a:pt x="9729" y="10815"/>
                      </a:cubicBezTo>
                      <a:cubicBezTo>
                        <a:pt x="9727" y="10699"/>
                        <a:pt x="9755" y="10586"/>
                        <a:pt x="9766" y="10472"/>
                      </a:cubicBezTo>
                      <a:cubicBezTo>
                        <a:pt x="9770" y="10419"/>
                        <a:pt x="9777" y="10365"/>
                        <a:pt x="9785" y="10312"/>
                      </a:cubicBezTo>
                      <a:cubicBezTo>
                        <a:pt x="9791" y="10268"/>
                        <a:pt x="9795" y="10253"/>
                        <a:pt x="9818" y="10253"/>
                      </a:cubicBezTo>
                      <a:cubicBezTo>
                        <a:pt x="9828" y="10253"/>
                        <a:pt x="9841" y="10256"/>
                        <a:pt x="9859" y="10261"/>
                      </a:cubicBezTo>
                      <a:cubicBezTo>
                        <a:pt x="9998" y="10299"/>
                        <a:pt x="10139" y="10327"/>
                        <a:pt x="10281" y="10347"/>
                      </a:cubicBezTo>
                      <a:cubicBezTo>
                        <a:pt x="10466" y="10372"/>
                        <a:pt x="10651" y="10383"/>
                        <a:pt x="10836" y="10383"/>
                      </a:cubicBezTo>
                      <a:cubicBezTo>
                        <a:pt x="10937" y="10383"/>
                        <a:pt x="11039" y="10380"/>
                        <a:pt x="11141" y="10374"/>
                      </a:cubicBezTo>
                      <a:cubicBezTo>
                        <a:pt x="11469" y="10353"/>
                        <a:pt x="11792" y="10311"/>
                        <a:pt x="12113" y="10255"/>
                      </a:cubicBezTo>
                      <a:cubicBezTo>
                        <a:pt x="12472" y="10194"/>
                        <a:pt x="12824" y="10111"/>
                        <a:pt x="13163" y="9977"/>
                      </a:cubicBezTo>
                      <a:cubicBezTo>
                        <a:pt x="13175" y="9972"/>
                        <a:pt x="13188" y="9967"/>
                        <a:pt x="13202" y="9962"/>
                      </a:cubicBezTo>
                      <a:cubicBezTo>
                        <a:pt x="13208" y="9960"/>
                        <a:pt x="13213" y="9959"/>
                        <a:pt x="13218" y="9959"/>
                      </a:cubicBezTo>
                      <a:close/>
                      <a:moveTo>
                        <a:pt x="25181" y="19367"/>
                      </a:moveTo>
                      <a:cubicBezTo>
                        <a:pt x="25184" y="19372"/>
                        <a:pt x="25187" y="19376"/>
                        <a:pt x="25186" y="19380"/>
                      </a:cubicBezTo>
                      <a:cubicBezTo>
                        <a:pt x="25185" y="19384"/>
                        <a:pt x="25184" y="19386"/>
                        <a:pt x="25181" y="19386"/>
                      </a:cubicBezTo>
                      <a:cubicBezTo>
                        <a:pt x="25179" y="19386"/>
                        <a:pt x="25176" y="19384"/>
                        <a:pt x="25173" y="19382"/>
                      </a:cubicBezTo>
                      <a:lnTo>
                        <a:pt x="25173" y="19382"/>
                      </a:lnTo>
                      <a:cubicBezTo>
                        <a:pt x="25173" y="19382"/>
                        <a:pt x="25173" y="19382"/>
                        <a:pt x="25174" y="19382"/>
                      </a:cubicBezTo>
                      <a:lnTo>
                        <a:pt x="25181" y="19367"/>
                      </a:lnTo>
                      <a:close/>
                      <a:moveTo>
                        <a:pt x="12099" y="22947"/>
                      </a:moveTo>
                      <a:cubicBezTo>
                        <a:pt x="12101" y="22947"/>
                        <a:pt x="12103" y="22951"/>
                        <a:pt x="12105" y="22953"/>
                      </a:cubicBezTo>
                      <a:cubicBezTo>
                        <a:pt x="12098" y="22955"/>
                        <a:pt x="12093" y="22958"/>
                        <a:pt x="12088" y="22961"/>
                      </a:cubicBezTo>
                      <a:cubicBezTo>
                        <a:pt x="12086" y="22957"/>
                        <a:pt x="12083" y="22953"/>
                        <a:pt x="12081" y="22951"/>
                      </a:cubicBezTo>
                      <a:cubicBezTo>
                        <a:pt x="12087" y="22949"/>
                        <a:pt x="12092" y="22947"/>
                        <a:pt x="12098" y="22947"/>
                      </a:cubicBezTo>
                      <a:cubicBezTo>
                        <a:pt x="12098" y="22947"/>
                        <a:pt x="12099" y="22947"/>
                        <a:pt x="12099" y="22947"/>
                      </a:cubicBezTo>
                      <a:close/>
                      <a:moveTo>
                        <a:pt x="5225" y="21275"/>
                      </a:moveTo>
                      <a:cubicBezTo>
                        <a:pt x="5243" y="21339"/>
                        <a:pt x="5254" y="21380"/>
                        <a:pt x="5263" y="21423"/>
                      </a:cubicBezTo>
                      <a:cubicBezTo>
                        <a:pt x="5470" y="22295"/>
                        <a:pt x="5677" y="23169"/>
                        <a:pt x="5884" y="24042"/>
                      </a:cubicBezTo>
                      <a:cubicBezTo>
                        <a:pt x="5886" y="24047"/>
                        <a:pt x="5886" y="24049"/>
                        <a:pt x="5887" y="24053"/>
                      </a:cubicBezTo>
                      <a:cubicBezTo>
                        <a:pt x="5907" y="24156"/>
                        <a:pt x="5910" y="24140"/>
                        <a:pt x="5819" y="24174"/>
                      </a:cubicBezTo>
                      <a:cubicBezTo>
                        <a:pt x="5293" y="24367"/>
                        <a:pt x="4766" y="24555"/>
                        <a:pt x="4225" y="24700"/>
                      </a:cubicBezTo>
                      <a:cubicBezTo>
                        <a:pt x="4058" y="24746"/>
                        <a:pt x="3891" y="24786"/>
                        <a:pt x="3721" y="24811"/>
                      </a:cubicBezTo>
                      <a:cubicBezTo>
                        <a:pt x="3684" y="24817"/>
                        <a:pt x="3646" y="24822"/>
                        <a:pt x="3607" y="24822"/>
                      </a:cubicBezTo>
                      <a:cubicBezTo>
                        <a:pt x="3585" y="24822"/>
                        <a:pt x="3563" y="24821"/>
                        <a:pt x="3541" y="24816"/>
                      </a:cubicBezTo>
                      <a:cubicBezTo>
                        <a:pt x="3535" y="24760"/>
                        <a:pt x="3560" y="24715"/>
                        <a:pt x="3576" y="24668"/>
                      </a:cubicBezTo>
                      <a:cubicBezTo>
                        <a:pt x="3663" y="24420"/>
                        <a:pt x="3768" y="24180"/>
                        <a:pt x="3879" y="23943"/>
                      </a:cubicBezTo>
                      <a:cubicBezTo>
                        <a:pt x="4204" y="23238"/>
                        <a:pt x="4560" y="22549"/>
                        <a:pt x="4917" y="21860"/>
                      </a:cubicBezTo>
                      <a:cubicBezTo>
                        <a:pt x="4998" y="21703"/>
                        <a:pt x="5079" y="21548"/>
                        <a:pt x="5161" y="21392"/>
                      </a:cubicBezTo>
                      <a:cubicBezTo>
                        <a:pt x="5177" y="21359"/>
                        <a:pt x="5195" y="21328"/>
                        <a:pt x="5225" y="21275"/>
                      </a:cubicBezTo>
                      <a:close/>
                      <a:moveTo>
                        <a:pt x="9433" y="12789"/>
                      </a:moveTo>
                      <a:cubicBezTo>
                        <a:pt x="9477" y="12789"/>
                        <a:pt x="9514" y="12818"/>
                        <a:pt x="9552" y="12844"/>
                      </a:cubicBezTo>
                      <a:cubicBezTo>
                        <a:pt x="10022" y="13160"/>
                        <a:pt x="10536" y="13363"/>
                        <a:pt x="11095" y="13449"/>
                      </a:cubicBezTo>
                      <a:cubicBezTo>
                        <a:pt x="11290" y="13479"/>
                        <a:pt x="11485" y="13494"/>
                        <a:pt x="11680" y="13494"/>
                      </a:cubicBezTo>
                      <a:cubicBezTo>
                        <a:pt x="11822" y="13494"/>
                        <a:pt x="11963" y="13486"/>
                        <a:pt x="12105" y="13472"/>
                      </a:cubicBezTo>
                      <a:cubicBezTo>
                        <a:pt x="12115" y="13472"/>
                        <a:pt x="12127" y="13472"/>
                        <a:pt x="12137" y="13469"/>
                      </a:cubicBezTo>
                      <a:cubicBezTo>
                        <a:pt x="12143" y="13468"/>
                        <a:pt x="12149" y="13468"/>
                        <a:pt x="12155" y="13468"/>
                      </a:cubicBezTo>
                      <a:cubicBezTo>
                        <a:pt x="12178" y="13468"/>
                        <a:pt x="12197" y="13477"/>
                        <a:pt x="12210" y="13500"/>
                      </a:cubicBezTo>
                      <a:cubicBezTo>
                        <a:pt x="12224" y="13521"/>
                        <a:pt x="12237" y="13542"/>
                        <a:pt x="12251" y="13563"/>
                      </a:cubicBezTo>
                      <a:cubicBezTo>
                        <a:pt x="12255" y="13572"/>
                        <a:pt x="12264" y="13586"/>
                        <a:pt x="12261" y="13590"/>
                      </a:cubicBezTo>
                      <a:cubicBezTo>
                        <a:pt x="12256" y="13595"/>
                        <a:pt x="12252" y="13597"/>
                        <a:pt x="12248" y="13597"/>
                      </a:cubicBezTo>
                      <a:cubicBezTo>
                        <a:pt x="12240" y="13597"/>
                        <a:pt x="12234" y="13589"/>
                        <a:pt x="12228" y="13582"/>
                      </a:cubicBezTo>
                      <a:cubicBezTo>
                        <a:pt x="12210" y="13576"/>
                        <a:pt x="12192" y="13573"/>
                        <a:pt x="12176" y="13573"/>
                      </a:cubicBezTo>
                      <a:cubicBezTo>
                        <a:pt x="12123" y="13573"/>
                        <a:pt x="12081" y="13604"/>
                        <a:pt x="12044" y="13653"/>
                      </a:cubicBezTo>
                      <a:cubicBezTo>
                        <a:pt x="11834" y="13922"/>
                        <a:pt x="11623" y="14190"/>
                        <a:pt x="11412" y="14459"/>
                      </a:cubicBezTo>
                      <a:cubicBezTo>
                        <a:pt x="11378" y="14503"/>
                        <a:pt x="11366" y="14523"/>
                        <a:pt x="11349" y="14523"/>
                      </a:cubicBezTo>
                      <a:cubicBezTo>
                        <a:pt x="11333" y="14523"/>
                        <a:pt x="11314" y="14506"/>
                        <a:pt x="11271" y="14477"/>
                      </a:cubicBezTo>
                      <a:cubicBezTo>
                        <a:pt x="10712" y="14106"/>
                        <a:pt x="10153" y="13733"/>
                        <a:pt x="9595" y="13361"/>
                      </a:cubicBezTo>
                      <a:cubicBezTo>
                        <a:pt x="9568" y="13342"/>
                        <a:pt x="9542" y="13323"/>
                        <a:pt x="9514" y="13307"/>
                      </a:cubicBezTo>
                      <a:cubicBezTo>
                        <a:pt x="9490" y="13294"/>
                        <a:pt x="9466" y="13287"/>
                        <a:pt x="9442" y="13287"/>
                      </a:cubicBezTo>
                      <a:cubicBezTo>
                        <a:pt x="9403" y="13287"/>
                        <a:pt x="9367" y="13306"/>
                        <a:pt x="9344" y="13342"/>
                      </a:cubicBezTo>
                      <a:cubicBezTo>
                        <a:pt x="9309" y="13397"/>
                        <a:pt x="9321" y="13460"/>
                        <a:pt x="9377" y="13505"/>
                      </a:cubicBezTo>
                      <a:cubicBezTo>
                        <a:pt x="9396" y="13521"/>
                        <a:pt x="9418" y="13533"/>
                        <a:pt x="9438" y="13547"/>
                      </a:cubicBezTo>
                      <a:cubicBezTo>
                        <a:pt x="10039" y="13948"/>
                        <a:pt x="10639" y="14349"/>
                        <a:pt x="11240" y="14750"/>
                      </a:cubicBezTo>
                      <a:cubicBezTo>
                        <a:pt x="11267" y="14768"/>
                        <a:pt x="11294" y="14789"/>
                        <a:pt x="11322" y="14803"/>
                      </a:cubicBezTo>
                      <a:cubicBezTo>
                        <a:pt x="11342" y="14813"/>
                        <a:pt x="11362" y="14818"/>
                        <a:pt x="11382" y="14818"/>
                      </a:cubicBezTo>
                      <a:cubicBezTo>
                        <a:pt x="11414" y="14818"/>
                        <a:pt x="11444" y="14804"/>
                        <a:pt x="11470" y="14777"/>
                      </a:cubicBezTo>
                      <a:cubicBezTo>
                        <a:pt x="11489" y="14757"/>
                        <a:pt x="11506" y="14733"/>
                        <a:pt x="11523" y="14711"/>
                      </a:cubicBezTo>
                      <a:lnTo>
                        <a:pt x="12216" y="13829"/>
                      </a:lnTo>
                      <a:cubicBezTo>
                        <a:pt x="12255" y="13782"/>
                        <a:pt x="12296" y="13735"/>
                        <a:pt x="12290" y="13667"/>
                      </a:cubicBezTo>
                      <a:cubicBezTo>
                        <a:pt x="12290" y="13661"/>
                        <a:pt x="12298" y="13654"/>
                        <a:pt x="12303" y="13653"/>
                      </a:cubicBezTo>
                      <a:cubicBezTo>
                        <a:pt x="12305" y="13653"/>
                        <a:pt x="12306" y="13653"/>
                        <a:pt x="12308" y="13653"/>
                      </a:cubicBezTo>
                      <a:cubicBezTo>
                        <a:pt x="12314" y="13653"/>
                        <a:pt x="12320" y="13655"/>
                        <a:pt x="12323" y="13659"/>
                      </a:cubicBezTo>
                      <a:cubicBezTo>
                        <a:pt x="12341" y="13681"/>
                        <a:pt x="12359" y="13705"/>
                        <a:pt x="12375" y="13727"/>
                      </a:cubicBezTo>
                      <a:cubicBezTo>
                        <a:pt x="12477" y="13867"/>
                        <a:pt x="12578" y="14005"/>
                        <a:pt x="12680" y="14146"/>
                      </a:cubicBezTo>
                      <a:cubicBezTo>
                        <a:pt x="12696" y="14169"/>
                        <a:pt x="12713" y="14193"/>
                        <a:pt x="12733" y="14213"/>
                      </a:cubicBezTo>
                      <a:cubicBezTo>
                        <a:pt x="12757" y="14235"/>
                        <a:pt x="12786" y="14245"/>
                        <a:pt x="12814" y="14245"/>
                      </a:cubicBezTo>
                      <a:cubicBezTo>
                        <a:pt x="12859" y="14245"/>
                        <a:pt x="12902" y="14220"/>
                        <a:pt x="12922" y="14174"/>
                      </a:cubicBezTo>
                      <a:cubicBezTo>
                        <a:pt x="12934" y="14148"/>
                        <a:pt x="12940" y="14120"/>
                        <a:pt x="12947" y="14092"/>
                      </a:cubicBezTo>
                      <a:cubicBezTo>
                        <a:pt x="12991" y="13911"/>
                        <a:pt x="13036" y="13728"/>
                        <a:pt x="13081" y="13549"/>
                      </a:cubicBezTo>
                      <a:cubicBezTo>
                        <a:pt x="13086" y="13547"/>
                        <a:pt x="13089" y="13546"/>
                        <a:pt x="13093" y="13546"/>
                      </a:cubicBezTo>
                      <a:cubicBezTo>
                        <a:pt x="13112" y="13546"/>
                        <a:pt x="13121" y="13568"/>
                        <a:pt x="13135" y="13576"/>
                      </a:cubicBezTo>
                      <a:lnTo>
                        <a:pt x="13216" y="13630"/>
                      </a:lnTo>
                      <a:cubicBezTo>
                        <a:pt x="13438" y="13774"/>
                        <a:pt x="13661" y="13921"/>
                        <a:pt x="13883" y="14066"/>
                      </a:cubicBezTo>
                      <a:lnTo>
                        <a:pt x="13938" y="14101"/>
                      </a:lnTo>
                      <a:cubicBezTo>
                        <a:pt x="13976" y="14124"/>
                        <a:pt x="14009" y="14136"/>
                        <a:pt x="14039" y="14136"/>
                      </a:cubicBezTo>
                      <a:cubicBezTo>
                        <a:pt x="14087" y="14136"/>
                        <a:pt x="14124" y="14104"/>
                        <a:pt x="14151" y="14038"/>
                      </a:cubicBezTo>
                      <a:cubicBezTo>
                        <a:pt x="14267" y="13754"/>
                        <a:pt x="14379" y="13470"/>
                        <a:pt x="14492" y="13187"/>
                      </a:cubicBezTo>
                      <a:cubicBezTo>
                        <a:pt x="14499" y="13167"/>
                        <a:pt x="14504" y="13145"/>
                        <a:pt x="14505" y="13125"/>
                      </a:cubicBezTo>
                      <a:cubicBezTo>
                        <a:pt x="14509" y="13065"/>
                        <a:pt x="14476" y="13020"/>
                        <a:pt x="14420" y="13003"/>
                      </a:cubicBezTo>
                      <a:cubicBezTo>
                        <a:pt x="14409" y="13000"/>
                        <a:pt x="14398" y="12999"/>
                        <a:pt x="14387" y="12999"/>
                      </a:cubicBezTo>
                      <a:cubicBezTo>
                        <a:pt x="14347" y="12999"/>
                        <a:pt x="14309" y="13018"/>
                        <a:pt x="14289" y="13054"/>
                      </a:cubicBezTo>
                      <a:cubicBezTo>
                        <a:pt x="14272" y="13081"/>
                        <a:pt x="14261" y="13112"/>
                        <a:pt x="14249" y="13142"/>
                      </a:cubicBezTo>
                      <a:cubicBezTo>
                        <a:pt x="14174" y="13333"/>
                        <a:pt x="14098" y="13523"/>
                        <a:pt x="14022" y="13713"/>
                      </a:cubicBezTo>
                      <a:cubicBezTo>
                        <a:pt x="14007" y="13751"/>
                        <a:pt x="13991" y="13785"/>
                        <a:pt x="13976" y="13821"/>
                      </a:cubicBezTo>
                      <a:cubicBezTo>
                        <a:pt x="13933" y="13819"/>
                        <a:pt x="13908" y="13792"/>
                        <a:pt x="13878" y="13772"/>
                      </a:cubicBezTo>
                      <a:cubicBezTo>
                        <a:pt x="13704" y="13659"/>
                        <a:pt x="13529" y="13545"/>
                        <a:pt x="13354" y="13430"/>
                      </a:cubicBezTo>
                      <a:cubicBezTo>
                        <a:pt x="13249" y="13362"/>
                        <a:pt x="13248" y="13362"/>
                        <a:pt x="13142" y="13358"/>
                      </a:cubicBezTo>
                      <a:lnTo>
                        <a:pt x="13142" y="13358"/>
                      </a:lnTo>
                      <a:cubicBezTo>
                        <a:pt x="13140" y="13341"/>
                        <a:pt x="13153" y="13335"/>
                        <a:pt x="13164" y="13327"/>
                      </a:cubicBezTo>
                      <a:cubicBezTo>
                        <a:pt x="13375" y="13194"/>
                        <a:pt x="13566" y="13037"/>
                        <a:pt x="13746" y="12865"/>
                      </a:cubicBezTo>
                      <a:cubicBezTo>
                        <a:pt x="13780" y="12832"/>
                        <a:pt x="13813" y="12819"/>
                        <a:pt x="13856" y="12819"/>
                      </a:cubicBezTo>
                      <a:cubicBezTo>
                        <a:pt x="13861" y="12819"/>
                        <a:pt x="13866" y="12819"/>
                        <a:pt x="13871" y="12820"/>
                      </a:cubicBezTo>
                      <a:cubicBezTo>
                        <a:pt x="14179" y="12843"/>
                        <a:pt x="14484" y="12895"/>
                        <a:pt x="14781" y="12978"/>
                      </a:cubicBezTo>
                      <a:cubicBezTo>
                        <a:pt x="15484" y="13177"/>
                        <a:pt x="16112" y="13515"/>
                        <a:pt x="16655" y="14005"/>
                      </a:cubicBezTo>
                      <a:cubicBezTo>
                        <a:pt x="17190" y="14490"/>
                        <a:pt x="17589" y="15066"/>
                        <a:pt x="17826" y="15750"/>
                      </a:cubicBezTo>
                      <a:cubicBezTo>
                        <a:pt x="17993" y="16233"/>
                        <a:pt x="18051" y="16730"/>
                        <a:pt x="18013" y="17238"/>
                      </a:cubicBezTo>
                      <a:cubicBezTo>
                        <a:pt x="17997" y="17439"/>
                        <a:pt x="17956" y="17637"/>
                        <a:pt x="17920" y="17834"/>
                      </a:cubicBezTo>
                      <a:cubicBezTo>
                        <a:pt x="17851" y="18207"/>
                        <a:pt x="17783" y="18577"/>
                        <a:pt x="17715" y="18948"/>
                      </a:cubicBezTo>
                      <a:cubicBezTo>
                        <a:pt x="17646" y="19321"/>
                        <a:pt x="17579" y="19691"/>
                        <a:pt x="17511" y="20062"/>
                      </a:cubicBezTo>
                      <a:cubicBezTo>
                        <a:pt x="17441" y="20436"/>
                        <a:pt x="17373" y="20811"/>
                        <a:pt x="17304" y="21186"/>
                      </a:cubicBezTo>
                      <a:cubicBezTo>
                        <a:pt x="17229" y="21595"/>
                        <a:pt x="17154" y="22006"/>
                        <a:pt x="17079" y="22415"/>
                      </a:cubicBezTo>
                      <a:cubicBezTo>
                        <a:pt x="17010" y="22787"/>
                        <a:pt x="16942" y="23159"/>
                        <a:pt x="16874" y="23529"/>
                      </a:cubicBezTo>
                      <a:cubicBezTo>
                        <a:pt x="16807" y="23901"/>
                        <a:pt x="16738" y="24272"/>
                        <a:pt x="16670" y="24643"/>
                      </a:cubicBezTo>
                      <a:cubicBezTo>
                        <a:pt x="16601" y="25018"/>
                        <a:pt x="16533" y="25392"/>
                        <a:pt x="16464" y="25767"/>
                      </a:cubicBezTo>
                      <a:cubicBezTo>
                        <a:pt x="16428" y="25968"/>
                        <a:pt x="16389" y="26169"/>
                        <a:pt x="16355" y="26372"/>
                      </a:cubicBezTo>
                      <a:cubicBezTo>
                        <a:pt x="16347" y="26416"/>
                        <a:pt x="16326" y="26438"/>
                        <a:pt x="16281" y="26450"/>
                      </a:cubicBezTo>
                      <a:cubicBezTo>
                        <a:pt x="16028" y="26517"/>
                        <a:pt x="15773" y="26578"/>
                        <a:pt x="15516" y="26633"/>
                      </a:cubicBezTo>
                      <a:cubicBezTo>
                        <a:pt x="15137" y="26715"/>
                        <a:pt x="14756" y="26784"/>
                        <a:pt x="14372" y="26844"/>
                      </a:cubicBezTo>
                      <a:cubicBezTo>
                        <a:pt x="14067" y="26890"/>
                        <a:pt x="13760" y="26929"/>
                        <a:pt x="13453" y="26963"/>
                      </a:cubicBezTo>
                      <a:cubicBezTo>
                        <a:pt x="13039" y="27008"/>
                        <a:pt x="12625" y="27041"/>
                        <a:pt x="12208" y="27059"/>
                      </a:cubicBezTo>
                      <a:cubicBezTo>
                        <a:pt x="11904" y="27072"/>
                        <a:pt x="11600" y="27081"/>
                        <a:pt x="11296" y="27081"/>
                      </a:cubicBezTo>
                      <a:cubicBezTo>
                        <a:pt x="11101" y="27081"/>
                        <a:pt x="10906" y="27077"/>
                        <a:pt x="10710" y="27070"/>
                      </a:cubicBezTo>
                      <a:cubicBezTo>
                        <a:pt x="10297" y="27054"/>
                        <a:pt x="9885" y="27028"/>
                        <a:pt x="9473" y="26984"/>
                      </a:cubicBezTo>
                      <a:cubicBezTo>
                        <a:pt x="8781" y="26914"/>
                        <a:pt x="8100" y="26798"/>
                        <a:pt x="7425" y="26633"/>
                      </a:cubicBezTo>
                      <a:cubicBezTo>
                        <a:pt x="7381" y="26623"/>
                        <a:pt x="7333" y="26620"/>
                        <a:pt x="7293" y="26593"/>
                      </a:cubicBezTo>
                      <a:cubicBezTo>
                        <a:pt x="7209" y="26584"/>
                        <a:pt x="7128" y="26560"/>
                        <a:pt x="7046" y="26527"/>
                      </a:cubicBezTo>
                      <a:cubicBezTo>
                        <a:pt x="7072" y="26496"/>
                        <a:pt x="7104" y="26489"/>
                        <a:pt x="7133" y="26475"/>
                      </a:cubicBezTo>
                      <a:cubicBezTo>
                        <a:pt x="8030" y="26075"/>
                        <a:pt x="8915" y="25650"/>
                        <a:pt x="9797" y="25217"/>
                      </a:cubicBezTo>
                      <a:cubicBezTo>
                        <a:pt x="10172" y="25032"/>
                        <a:pt x="10550" y="24845"/>
                        <a:pt x="10926" y="24660"/>
                      </a:cubicBezTo>
                      <a:cubicBezTo>
                        <a:pt x="10994" y="24628"/>
                        <a:pt x="11063" y="24599"/>
                        <a:pt x="11138" y="24591"/>
                      </a:cubicBezTo>
                      <a:cubicBezTo>
                        <a:pt x="11312" y="24545"/>
                        <a:pt x="11486" y="24500"/>
                        <a:pt x="11660" y="24455"/>
                      </a:cubicBezTo>
                      <a:cubicBezTo>
                        <a:pt x="11902" y="24391"/>
                        <a:pt x="12144" y="24326"/>
                        <a:pt x="12380" y="24240"/>
                      </a:cubicBezTo>
                      <a:cubicBezTo>
                        <a:pt x="12437" y="24219"/>
                        <a:pt x="12493" y="24196"/>
                        <a:pt x="12550" y="24172"/>
                      </a:cubicBezTo>
                      <a:cubicBezTo>
                        <a:pt x="12593" y="24152"/>
                        <a:pt x="12634" y="24130"/>
                        <a:pt x="12668" y="24098"/>
                      </a:cubicBezTo>
                      <a:cubicBezTo>
                        <a:pt x="12762" y="24012"/>
                        <a:pt x="12747" y="23891"/>
                        <a:pt x="12631" y="23833"/>
                      </a:cubicBezTo>
                      <a:cubicBezTo>
                        <a:pt x="12603" y="23819"/>
                        <a:pt x="12570" y="23812"/>
                        <a:pt x="12539" y="23803"/>
                      </a:cubicBezTo>
                      <a:cubicBezTo>
                        <a:pt x="12427" y="23777"/>
                        <a:pt x="12312" y="23775"/>
                        <a:pt x="12198" y="23767"/>
                      </a:cubicBezTo>
                      <a:cubicBezTo>
                        <a:pt x="12165" y="23766"/>
                        <a:pt x="12133" y="23766"/>
                        <a:pt x="12100" y="23766"/>
                      </a:cubicBezTo>
                      <a:cubicBezTo>
                        <a:pt x="12084" y="23766"/>
                        <a:pt x="12068" y="23766"/>
                        <a:pt x="12052" y="23766"/>
                      </a:cubicBezTo>
                      <a:cubicBezTo>
                        <a:pt x="12036" y="23766"/>
                        <a:pt x="12020" y="23766"/>
                        <a:pt x="12004" y="23765"/>
                      </a:cubicBezTo>
                      <a:cubicBezTo>
                        <a:pt x="11987" y="23765"/>
                        <a:pt x="11970" y="23764"/>
                        <a:pt x="11943" y="23761"/>
                      </a:cubicBezTo>
                      <a:cubicBezTo>
                        <a:pt x="11982" y="23725"/>
                        <a:pt x="12020" y="23716"/>
                        <a:pt x="12055" y="23701"/>
                      </a:cubicBezTo>
                      <a:cubicBezTo>
                        <a:pt x="12288" y="23598"/>
                        <a:pt x="12521" y="23494"/>
                        <a:pt x="12748" y="23377"/>
                      </a:cubicBezTo>
                      <a:cubicBezTo>
                        <a:pt x="12866" y="23318"/>
                        <a:pt x="12984" y="23254"/>
                        <a:pt x="13094" y="23181"/>
                      </a:cubicBezTo>
                      <a:cubicBezTo>
                        <a:pt x="13142" y="23149"/>
                        <a:pt x="13188" y="23116"/>
                        <a:pt x="13226" y="23072"/>
                      </a:cubicBezTo>
                      <a:cubicBezTo>
                        <a:pt x="13273" y="23020"/>
                        <a:pt x="13306" y="22961"/>
                        <a:pt x="13278" y="22887"/>
                      </a:cubicBezTo>
                      <a:cubicBezTo>
                        <a:pt x="13250" y="22813"/>
                        <a:pt x="13188" y="22786"/>
                        <a:pt x="13117" y="22777"/>
                      </a:cubicBezTo>
                      <a:cubicBezTo>
                        <a:pt x="13097" y="22774"/>
                        <a:pt x="13076" y="22773"/>
                        <a:pt x="13055" y="22773"/>
                      </a:cubicBezTo>
                      <a:cubicBezTo>
                        <a:pt x="13015" y="22773"/>
                        <a:pt x="12975" y="22777"/>
                        <a:pt x="12935" y="22782"/>
                      </a:cubicBezTo>
                      <a:cubicBezTo>
                        <a:pt x="12695" y="22815"/>
                        <a:pt x="12462" y="22873"/>
                        <a:pt x="12229" y="22931"/>
                      </a:cubicBezTo>
                      <a:cubicBezTo>
                        <a:pt x="12203" y="22938"/>
                        <a:pt x="12178" y="22949"/>
                        <a:pt x="12151" y="22949"/>
                      </a:cubicBezTo>
                      <a:cubicBezTo>
                        <a:pt x="12143" y="22949"/>
                        <a:pt x="12134" y="22948"/>
                        <a:pt x="12126" y="22945"/>
                      </a:cubicBezTo>
                      <a:cubicBezTo>
                        <a:pt x="12129" y="22908"/>
                        <a:pt x="12163" y="22902"/>
                        <a:pt x="12184" y="22888"/>
                      </a:cubicBezTo>
                      <a:cubicBezTo>
                        <a:pt x="12369" y="22770"/>
                        <a:pt x="12557" y="22657"/>
                        <a:pt x="12740" y="22536"/>
                      </a:cubicBezTo>
                      <a:cubicBezTo>
                        <a:pt x="12881" y="22443"/>
                        <a:pt x="13019" y="22345"/>
                        <a:pt x="13154" y="22246"/>
                      </a:cubicBezTo>
                      <a:cubicBezTo>
                        <a:pt x="13216" y="22201"/>
                        <a:pt x="13271" y="22150"/>
                        <a:pt x="13328" y="22099"/>
                      </a:cubicBezTo>
                      <a:cubicBezTo>
                        <a:pt x="13360" y="22072"/>
                        <a:pt x="13386" y="22037"/>
                        <a:pt x="13407" y="21999"/>
                      </a:cubicBezTo>
                      <a:cubicBezTo>
                        <a:pt x="13466" y="21887"/>
                        <a:pt x="13405" y="21774"/>
                        <a:pt x="13279" y="21765"/>
                      </a:cubicBezTo>
                      <a:cubicBezTo>
                        <a:pt x="13273" y="21764"/>
                        <a:pt x="13268" y="21764"/>
                        <a:pt x="13263" y="21764"/>
                      </a:cubicBezTo>
                      <a:cubicBezTo>
                        <a:pt x="13244" y="21764"/>
                        <a:pt x="13224" y="21767"/>
                        <a:pt x="13205" y="21770"/>
                      </a:cubicBezTo>
                      <a:cubicBezTo>
                        <a:pt x="13121" y="21780"/>
                        <a:pt x="13042" y="21807"/>
                        <a:pt x="12965" y="21835"/>
                      </a:cubicBezTo>
                      <a:cubicBezTo>
                        <a:pt x="12676" y="21942"/>
                        <a:pt x="12396" y="22072"/>
                        <a:pt x="12117" y="22201"/>
                      </a:cubicBezTo>
                      <a:cubicBezTo>
                        <a:pt x="11992" y="22258"/>
                        <a:pt x="11869" y="22317"/>
                        <a:pt x="11746" y="22374"/>
                      </a:cubicBezTo>
                      <a:cubicBezTo>
                        <a:pt x="11722" y="22395"/>
                        <a:pt x="11695" y="22406"/>
                        <a:pt x="11657" y="22412"/>
                      </a:cubicBezTo>
                      <a:cubicBezTo>
                        <a:pt x="11684" y="22376"/>
                        <a:pt x="11713" y="22351"/>
                        <a:pt x="11747" y="22329"/>
                      </a:cubicBezTo>
                      <a:cubicBezTo>
                        <a:pt x="11902" y="22185"/>
                        <a:pt x="12057" y="22040"/>
                        <a:pt x="12210" y="21893"/>
                      </a:cubicBezTo>
                      <a:cubicBezTo>
                        <a:pt x="12295" y="21811"/>
                        <a:pt x="12375" y="21723"/>
                        <a:pt x="12446" y="21627"/>
                      </a:cubicBezTo>
                      <a:cubicBezTo>
                        <a:pt x="12477" y="21587"/>
                        <a:pt x="12504" y="21544"/>
                        <a:pt x="12522" y="21497"/>
                      </a:cubicBezTo>
                      <a:cubicBezTo>
                        <a:pt x="12547" y="21435"/>
                        <a:pt x="12547" y="21377"/>
                        <a:pt x="12504" y="21323"/>
                      </a:cubicBezTo>
                      <a:cubicBezTo>
                        <a:pt x="12469" y="21281"/>
                        <a:pt x="12426" y="21265"/>
                        <a:pt x="12379" y="21265"/>
                      </a:cubicBezTo>
                      <a:cubicBezTo>
                        <a:pt x="12362" y="21265"/>
                        <a:pt x="12345" y="21266"/>
                        <a:pt x="12328" y="21270"/>
                      </a:cubicBezTo>
                      <a:cubicBezTo>
                        <a:pt x="12257" y="21282"/>
                        <a:pt x="12189" y="21307"/>
                        <a:pt x="12124" y="21336"/>
                      </a:cubicBezTo>
                      <a:cubicBezTo>
                        <a:pt x="11938" y="21416"/>
                        <a:pt x="11759" y="21508"/>
                        <a:pt x="11585" y="21608"/>
                      </a:cubicBezTo>
                      <a:cubicBezTo>
                        <a:pt x="11254" y="21795"/>
                        <a:pt x="10926" y="21988"/>
                        <a:pt x="10596" y="22178"/>
                      </a:cubicBezTo>
                      <a:cubicBezTo>
                        <a:pt x="10568" y="22195"/>
                        <a:pt x="10540" y="22211"/>
                        <a:pt x="10511" y="22227"/>
                      </a:cubicBezTo>
                      <a:cubicBezTo>
                        <a:pt x="10503" y="22231"/>
                        <a:pt x="10496" y="22233"/>
                        <a:pt x="10491" y="22233"/>
                      </a:cubicBezTo>
                      <a:cubicBezTo>
                        <a:pt x="10478" y="22233"/>
                        <a:pt x="10471" y="22223"/>
                        <a:pt x="10468" y="22204"/>
                      </a:cubicBezTo>
                      <a:cubicBezTo>
                        <a:pt x="10454" y="22116"/>
                        <a:pt x="10440" y="22026"/>
                        <a:pt x="10424" y="21938"/>
                      </a:cubicBezTo>
                      <a:cubicBezTo>
                        <a:pt x="10401" y="21819"/>
                        <a:pt x="10366" y="21701"/>
                        <a:pt x="10310" y="21592"/>
                      </a:cubicBezTo>
                      <a:cubicBezTo>
                        <a:pt x="10278" y="21532"/>
                        <a:pt x="10240" y="21475"/>
                        <a:pt x="10188" y="21429"/>
                      </a:cubicBezTo>
                      <a:cubicBezTo>
                        <a:pt x="10139" y="21386"/>
                        <a:pt x="10082" y="21364"/>
                        <a:pt x="10027" y="21364"/>
                      </a:cubicBezTo>
                      <a:cubicBezTo>
                        <a:pt x="9958" y="21364"/>
                        <a:pt x="9891" y="21397"/>
                        <a:pt x="9840" y="21466"/>
                      </a:cubicBezTo>
                      <a:cubicBezTo>
                        <a:pt x="9802" y="21518"/>
                        <a:pt x="9775" y="21576"/>
                        <a:pt x="9752" y="21638"/>
                      </a:cubicBezTo>
                      <a:cubicBezTo>
                        <a:pt x="9700" y="21784"/>
                        <a:pt x="9669" y="21936"/>
                        <a:pt x="9648" y="22088"/>
                      </a:cubicBezTo>
                      <a:cubicBezTo>
                        <a:pt x="9627" y="22227"/>
                        <a:pt x="9612" y="22365"/>
                        <a:pt x="9597" y="22506"/>
                      </a:cubicBezTo>
                      <a:cubicBezTo>
                        <a:pt x="9591" y="22562"/>
                        <a:pt x="9570" y="22595"/>
                        <a:pt x="9518" y="22621"/>
                      </a:cubicBezTo>
                      <a:cubicBezTo>
                        <a:pt x="9241" y="22758"/>
                        <a:pt x="8960" y="22887"/>
                        <a:pt x="8678" y="23011"/>
                      </a:cubicBezTo>
                      <a:cubicBezTo>
                        <a:pt x="7877" y="23365"/>
                        <a:pt x="7067" y="23699"/>
                        <a:pt x="6250" y="24013"/>
                      </a:cubicBezTo>
                      <a:cubicBezTo>
                        <a:pt x="6198" y="24033"/>
                        <a:pt x="6171" y="24046"/>
                        <a:pt x="6154" y="24046"/>
                      </a:cubicBezTo>
                      <a:cubicBezTo>
                        <a:pt x="6129" y="24046"/>
                        <a:pt x="6128" y="24018"/>
                        <a:pt x="6108" y="23938"/>
                      </a:cubicBezTo>
                      <a:lnTo>
                        <a:pt x="5820" y="22721"/>
                      </a:lnTo>
                      <a:cubicBezTo>
                        <a:pt x="5814" y="22691"/>
                        <a:pt x="5805" y="22660"/>
                        <a:pt x="5806" y="22626"/>
                      </a:cubicBezTo>
                      <a:cubicBezTo>
                        <a:pt x="5768" y="22540"/>
                        <a:pt x="5756" y="22446"/>
                        <a:pt x="5734" y="22357"/>
                      </a:cubicBezTo>
                      <a:cubicBezTo>
                        <a:pt x="5629" y="21912"/>
                        <a:pt x="5525" y="21469"/>
                        <a:pt x="5418" y="21026"/>
                      </a:cubicBezTo>
                      <a:cubicBezTo>
                        <a:pt x="5403" y="20964"/>
                        <a:pt x="5409" y="20917"/>
                        <a:pt x="5439" y="20863"/>
                      </a:cubicBezTo>
                      <a:cubicBezTo>
                        <a:pt x="5797" y="20198"/>
                        <a:pt x="6151" y="19534"/>
                        <a:pt x="6509" y="18869"/>
                      </a:cubicBezTo>
                      <a:cubicBezTo>
                        <a:pt x="6779" y="18369"/>
                        <a:pt x="7051" y="17871"/>
                        <a:pt x="7323" y="17373"/>
                      </a:cubicBezTo>
                      <a:cubicBezTo>
                        <a:pt x="7339" y="17342"/>
                        <a:pt x="7348" y="17307"/>
                        <a:pt x="7381" y="17288"/>
                      </a:cubicBezTo>
                      <a:cubicBezTo>
                        <a:pt x="7376" y="17267"/>
                        <a:pt x="7385" y="17251"/>
                        <a:pt x="7405" y="17238"/>
                      </a:cubicBezTo>
                      <a:cubicBezTo>
                        <a:pt x="7422" y="17200"/>
                        <a:pt x="7440" y="17160"/>
                        <a:pt x="7460" y="17123"/>
                      </a:cubicBezTo>
                      <a:cubicBezTo>
                        <a:pt x="7565" y="16928"/>
                        <a:pt x="7672" y="16734"/>
                        <a:pt x="7779" y="16539"/>
                      </a:cubicBezTo>
                      <a:cubicBezTo>
                        <a:pt x="7792" y="16514"/>
                        <a:pt x="7807" y="16489"/>
                        <a:pt x="7818" y="16463"/>
                      </a:cubicBezTo>
                      <a:cubicBezTo>
                        <a:pt x="7843" y="16401"/>
                        <a:pt x="7821" y="16338"/>
                        <a:pt x="7764" y="16308"/>
                      </a:cubicBezTo>
                      <a:cubicBezTo>
                        <a:pt x="7746" y="16298"/>
                        <a:pt x="7726" y="16293"/>
                        <a:pt x="7707" y="16293"/>
                      </a:cubicBezTo>
                      <a:cubicBezTo>
                        <a:pt x="7668" y="16293"/>
                        <a:pt x="7631" y="16314"/>
                        <a:pt x="7605" y="16353"/>
                      </a:cubicBezTo>
                      <a:cubicBezTo>
                        <a:pt x="7585" y="16382"/>
                        <a:pt x="7570" y="16416"/>
                        <a:pt x="7553" y="16446"/>
                      </a:cubicBezTo>
                      <a:cubicBezTo>
                        <a:pt x="7543" y="16462"/>
                        <a:pt x="7532" y="16476"/>
                        <a:pt x="7522" y="16489"/>
                      </a:cubicBezTo>
                      <a:cubicBezTo>
                        <a:pt x="7504" y="16525"/>
                        <a:pt x="7489" y="16561"/>
                        <a:pt x="7471" y="16596"/>
                      </a:cubicBezTo>
                      <a:cubicBezTo>
                        <a:pt x="6876" y="17684"/>
                        <a:pt x="6282" y="18772"/>
                        <a:pt x="5697" y="19866"/>
                      </a:cubicBezTo>
                      <a:cubicBezTo>
                        <a:pt x="5686" y="19885"/>
                        <a:pt x="5676" y="19905"/>
                        <a:pt x="5665" y="19922"/>
                      </a:cubicBezTo>
                      <a:cubicBezTo>
                        <a:pt x="5658" y="19935"/>
                        <a:pt x="5647" y="19942"/>
                        <a:pt x="5635" y="19942"/>
                      </a:cubicBezTo>
                      <a:cubicBezTo>
                        <a:pt x="5630" y="19942"/>
                        <a:pt x="5624" y="19941"/>
                        <a:pt x="5619" y="19939"/>
                      </a:cubicBezTo>
                      <a:cubicBezTo>
                        <a:pt x="5572" y="19922"/>
                        <a:pt x="5520" y="19916"/>
                        <a:pt x="5477" y="19887"/>
                      </a:cubicBezTo>
                      <a:cubicBezTo>
                        <a:pt x="5441" y="19886"/>
                        <a:pt x="5408" y="19871"/>
                        <a:pt x="5374" y="19859"/>
                      </a:cubicBezTo>
                      <a:cubicBezTo>
                        <a:pt x="4871" y="19679"/>
                        <a:pt x="4423" y="19405"/>
                        <a:pt x="4014" y="19063"/>
                      </a:cubicBezTo>
                      <a:cubicBezTo>
                        <a:pt x="3782" y="18869"/>
                        <a:pt x="3571" y="18653"/>
                        <a:pt x="3376" y="18422"/>
                      </a:cubicBezTo>
                      <a:cubicBezTo>
                        <a:pt x="3361" y="18406"/>
                        <a:pt x="3347" y="18388"/>
                        <a:pt x="3335" y="18372"/>
                      </a:cubicBezTo>
                      <a:cubicBezTo>
                        <a:pt x="3320" y="18355"/>
                        <a:pt x="3318" y="18334"/>
                        <a:pt x="3329" y="18311"/>
                      </a:cubicBezTo>
                      <a:lnTo>
                        <a:pt x="3359" y="18243"/>
                      </a:lnTo>
                      <a:cubicBezTo>
                        <a:pt x="3834" y="17203"/>
                        <a:pt x="4322" y="16170"/>
                        <a:pt x="4802" y="15133"/>
                      </a:cubicBezTo>
                      <a:cubicBezTo>
                        <a:pt x="5089" y="14508"/>
                        <a:pt x="5530" y="14029"/>
                        <a:pt x="6096" y="13654"/>
                      </a:cubicBezTo>
                      <a:cubicBezTo>
                        <a:pt x="6532" y="13366"/>
                        <a:pt x="7008" y="13171"/>
                        <a:pt x="7512" y="13035"/>
                      </a:cubicBezTo>
                      <a:cubicBezTo>
                        <a:pt x="7897" y="12933"/>
                        <a:pt x="8290" y="12869"/>
                        <a:pt x="8688" y="12835"/>
                      </a:cubicBezTo>
                      <a:cubicBezTo>
                        <a:pt x="8895" y="12819"/>
                        <a:pt x="9105" y="12812"/>
                        <a:pt x="9313" y="12808"/>
                      </a:cubicBezTo>
                      <a:cubicBezTo>
                        <a:pt x="9324" y="12808"/>
                        <a:pt x="9337" y="12810"/>
                        <a:pt x="9349" y="12810"/>
                      </a:cubicBezTo>
                      <a:cubicBezTo>
                        <a:pt x="9359" y="12810"/>
                        <a:pt x="9369" y="12809"/>
                        <a:pt x="9377" y="12804"/>
                      </a:cubicBezTo>
                      <a:cubicBezTo>
                        <a:pt x="9397" y="12794"/>
                        <a:pt x="9416" y="12789"/>
                        <a:pt x="9433" y="12789"/>
                      </a:cubicBezTo>
                      <a:close/>
                      <a:moveTo>
                        <a:pt x="3203" y="18602"/>
                      </a:moveTo>
                      <a:cubicBezTo>
                        <a:pt x="3235" y="18636"/>
                        <a:pt x="3261" y="18664"/>
                        <a:pt x="3287" y="18692"/>
                      </a:cubicBezTo>
                      <a:cubicBezTo>
                        <a:pt x="3632" y="19082"/>
                        <a:pt x="4024" y="19418"/>
                        <a:pt x="4467" y="19691"/>
                      </a:cubicBezTo>
                      <a:cubicBezTo>
                        <a:pt x="4721" y="19845"/>
                        <a:pt x="4983" y="19976"/>
                        <a:pt x="5260" y="20078"/>
                      </a:cubicBezTo>
                      <a:cubicBezTo>
                        <a:pt x="5287" y="20088"/>
                        <a:pt x="5313" y="20101"/>
                        <a:pt x="5339" y="20112"/>
                      </a:cubicBezTo>
                      <a:cubicBezTo>
                        <a:pt x="5341" y="20112"/>
                        <a:pt x="5343" y="20112"/>
                        <a:pt x="5345" y="20112"/>
                      </a:cubicBezTo>
                      <a:cubicBezTo>
                        <a:pt x="5346" y="20112"/>
                        <a:pt x="5347" y="20112"/>
                        <a:pt x="5349" y="20112"/>
                      </a:cubicBezTo>
                      <a:cubicBezTo>
                        <a:pt x="5405" y="20131"/>
                        <a:pt x="5463" y="20151"/>
                        <a:pt x="5521" y="20170"/>
                      </a:cubicBezTo>
                      <a:cubicBezTo>
                        <a:pt x="5517" y="20234"/>
                        <a:pt x="5477" y="20280"/>
                        <a:pt x="5449" y="20333"/>
                      </a:cubicBezTo>
                      <a:cubicBezTo>
                        <a:pt x="4974" y="21230"/>
                        <a:pt x="4500" y="22127"/>
                        <a:pt x="4049" y="23037"/>
                      </a:cubicBezTo>
                      <a:cubicBezTo>
                        <a:pt x="3839" y="23461"/>
                        <a:pt x="3629" y="23885"/>
                        <a:pt x="3451" y="24325"/>
                      </a:cubicBezTo>
                      <a:cubicBezTo>
                        <a:pt x="3392" y="24470"/>
                        <a:pt x="3330" y="24616"/>
                        <a:pt x="3299" y="24771"/>
                      </a:cubicBezTo>
                      <a:cubicBezTo>
                        <a:pt x="3292" y="24802"/>
                        <a:pt x="3285" y="24834"/>
                        <a:pt x="3280" y="24866"/>
                      </a:cubicBezTo>
                      <a:cubicBezTo>
                        <a:pt x="3285" y="24886"/>
                        <a:pt x="3291" y="24907"/>
                        <a:pt x="3299" y="24927"/>
                      </a:cubicBezTo>
                      <a:cubicBezTo>
                        <a:pt x="3328" y="25006"/>
                        <a:pt x="3386" y="25048"/>
                        <a:pt x="3468" y="25059"/>
                      </a:cubicBezTo>
                      <a:cubicBezTo>
                        <a:pt x="3505" y="25063"/>
                        <a:pt x="3541" y="25065"/>
                        <a:pt x="3578" y="25065"/>
                      </a:cubicBezTo>
                      <a:cubicBezTo>
                        <a:pt x="3641" y="25065"/>
                        <a:pt x="3705" y="25059"/>
                        <a:pt x="3768" y="25049"/>
                      </a:cubicBezTo>
                      <a:cubicBezTo>
                        <a:pt x="4017" y="25011"/>
                        <a:pt x="4260" y="24947"/>
                        <a:pt x="4501" y="24876"/>
                      </a:cubicBezTo>
                      <a:cubicBezTo>
                        <a:pt x="5083" y="24706"/>
                        <a:pt x="5653" y="24500"/>
                        <a:pt x="6220" y="24284"/>
                      </a:cubicBezTo>
                      <a:cubicBezTo>
                        <a:pt x="7263" y="23884"/>
                        <a:pt x="8295" y="23460"/>
                        <a:pt x="9309" y="22990"/>
                      </a:cubicBezTo>
                      <a:cubicBezTo>
                        <a:pt x="9413" y="22941"/>
                        <a:pt x="9515" y="22890"/>
                        <a:pt x="9618" y="22838"/>
                      </a:cubicBezTo>
                      <a:cubicBezTo>
                        <a:pt x="9659" y="22818"/>
                        <a:pt x="9700" y="22795"/>
                        <a:pt x="9740" y="22771"/>
                      </a:cubicBezTo>
                      <a:cubicBezTo>
                        <a:pt x="9791" y="22739"/>
                        <a:pt x="9821" y="22697"/>
                        <a:pt x="9826" y="22631"/>
                      </a:cubicBezTo>
                      <a:cubicBezTo>
                        <a:pt x="9842" y="22467"/>
                        <a:pt x="9863" y="22303"/>
                        <a:pt x="9884" y="22138"/>
                      </a:cubicBezTo>
                      <a:cubicBezTo>
                        <a:pt x="9899" y="22024"/>
                        <a:pt x="9924" y="21911"/>
                        <a:pt x="9955" y="21801"/>
                      </a:cubicBezTo>
                      <a:cubicBezTo>
                        <a:pt x="9967" y="21752"/>
                        <a:pt x="9988" y="21706"/>
                        <a:pt x="10007" y="21660"/>
                      </a:cubicBezTo>
                      <a:cubicBezTo>
                        <a:pt x="10016" y="21639"/>
                        <a:pt x="10026" y="21629"/>
                        <a:pt x="10037" y="21629"/>
                      </a:cubicBezTo>
                      <a:cubicBezTo>
                        <a:pt x="10046" y="21629"/>
                        <a:pt x="10057" y="21636"/>
                        <a:pt x="10068" y="21652"/>
                      </a:cubicBezTo>
                      <a:cubicBezTo>
                        <a:pt x="10104" y="21702"/>
                        <a:pt x="10125" y="21760"/>
                        <a:pt x="10143" y="21817"/>
                      </a:cubicBezTo>
                      <a:cubicBezTo>
                        <a:pt x="10190" y="21969"/>
                        <a:pt x="10217" y="22124"/>
                        <a:pt x="10232" y="22282"/>
                      </a:cubicBezTo>
                      <a:cubicBezTo>
                        <a:pt x="10237" y="22343"/>
                        <a:pt x="10239" y="22404"/>
                        <a:pt x="10247" y="22464"/>
                      </a:cubicBezTo>
                      <a:cubicBezTo>
                        <a:pt x="10257" y="22530"/>
                        <a:pt x="10301" y="22569"/>
                        <a:pt x="10358" y="22569"/>
                      </a:cubicBezTo>
                      <a:cubicBezTo>
                        <a:pt x="10376" y="22569"/>
                        <a:pt x="10394" y="22566"/>
                        <a:pt x="10414" y="22558"/>
                      </a:cubicBezTo>
                      <a:cubicBezTo>
                        <a:pt x="10447" y="22544"/>
                        <a:pt x="10478" y="22525"/>
                        <a:pt x="10509" y="22508"/>
                      </a:cubicBezTo>
                      <a:cubicBezTo>
                        <a:pt x="10834" y="22318"/>
                        <a:pt x="11159" y="22127"/>
                        <a:pt x="11486" y="21939"/>
                      </a:cubicBezTo>
                      <a:cubicBezTo>
                        <a:pt x="11661" y="21841"/>
                        <a:pt x="11839" y="21747"/>
                        <a:pt x="12016" y="21652"/>
                      </a:cubicBezTo>
                      <a:cubicBezTo>
                        <a:pt x="12050" y="21632"/>
                        <a:pt x="12086" y="21619"/>
                        <a:pt x="12134" y="21596"/>
                      </a:cubicBezTo>
                      <a:lnTo>
                        <a:pt x="12134" y="21596"/>
                      </a:lnTo>
                      <a:cubicBezTo>
                        <a:pt x="12118" y="21647"/>
                        <a:pt x="12088" y="21667"/>
                        <a:pt x="12065" y="21691"/>
                      </a:cubicBezTo>
                      <a:cubicBezTo>
                        <a:pt x="11927" y="21831"/>
                        <a:pt x="11782" y="21965"/>
                        <a:pt x="11634" y="22097"/>
                      </a:cubicBezTo>
                      <a:cubicBezTo>
                        <a:pt x="11336" y="22363"/>
                        <a:pt x="11029" y="22618"/>
                        <a:pt x="10719" y="22868"/>
                      </a:cubicBezTo>
                      <a:cubicBezTo>
                        <a:pt x="10697" y="22887"/>
                        <a:pt x="10673" y="22903"/>
                        <a:pt x="10654" y="22924"/>
                      </a:cubicBezTo>
                      <a:cubicBezTo>
                        <a:pt x="10613" y="22969"/>
                        <a:pt x="10608" y="23024"/>
                        <a:pt x="10638" y="23072"/>
                      </a:cubicBezTo>
                      <a:cubicBezTo>
                        <a:pt x="10660" y="23107"/>
                        <a:pt x="10697" y="23128"/>
                        <a:pt x="10736" y="23128"/>
                      </a:cubicBezTo>
                      <a:cubicBezTo>
                        <a:pt x="10750" y="23128"/>
                        <a:pt x="10765" y="23125"/>
                        <a:pt x="10779" y="23120"/>
                      </a:cubicBezTo>
                      <a:cubicBezTo>
                        <a:pt x="10809" y="23109"/>
                        <a:pt x="10839" y="23093"/>
                        <a:pt x="10866" y="23079"/>
                      </a:cubicBezTo>
                      <a:cubicBezTo>
                        <a:pt x="11397" y="22814"/>
                        <a:pt x="11926" y="22548"/>
                        <a:pt x="12466" y="22304"/>
                      </a:cubicBezTo>
                      <a:cubicBezTo>
                        <a:pt x="12567" y="22257"/>
                        <a:pt x="12670" y="22216"/>
                        <a:pt x="12772" y="22173"/>
                      </a:cubicBezTo>
                      <a:cubicBezTo>
                        <a:pt x="12804" y="22150"/>
                        <a:pt x="12841" y="22139"/>
                        <a:pt x="12883" y="22133"/>
                      </a:cubicBezTo>
                      <a:lnTo>
                        <a:pt x="12883" y="22133"/>
                      </a:lnTo>
                      <a:cubicBezTo>
                        <a:pt x="12887" y="22155"/>
                        <a:pt x="12867" y="22159"/>
                        <a:pt x="12858" y="22169"/>
                      </a:cubicBezTo>
                      <a:cubicBezTo>
                        <a:pt x="12847" y="22179"/>
                        <a:pt x="12835" y="22186"/>
                        <a:pt x="12823" y="22194"/>
                      </a:cubicBezTo>
                      <a:lnTo>
                        <a:pt x="12777" y="22216"/>
                      </a:lnTo>
                      <a:cubicBezTo>
                        <a:pt x="12749" y="22238"/>
                        <a:pt x="12722" y="22261"/>
                        <a:pt x="12692" y="22281"/>
                      </a:cubicBezTo>
                      <a:cubicBezTo>
                        <a:pt x="12181" y="22622"/>
                        <a:pt x="11652" y="22930"/>
                        <a:pt x="11119" y="23234"/>
                      </a:cubicBezTo>
                      <a:cubicBezTo>
                        <a:pt x="11091" y="23249"/>
                        <a:pt x="11062" y="23264"/>
                        <a:pt x="11036" y="23283"/>
                      </a:cubicBezTo>
                      <a:cubicBezTo>
                        <a:pt x="10984" y="23319"/>
                        <a:pt x="10967" y="23379"/>
                        <a:pt x="10988" y="23434"/>
                      </a:cubicBezTo>
                      <a:cubicBezTo>
                        <a:pt x="11005" y="23477"/>
                        <a:pt x="11049" y="23505"/>
                        <a:pt x="11097" y="23505"/>
                      </a:cubicBezTo>
                      <a:cubicBezTo>
                        <a:pt x="11108" y="23505"/>
                        <a:pt x="11120" y="23504"/>
                        <a:pt x="11131" y="23500"/>
                      </a:cubicBezTo>
                      <a:cubicBezTo>
                        <a:pt x="11251" y="23467"/>
                        <a:pt x="11370" y="23429"/>
                        <a:pt x="11491" y="23393"/>
                      </a:cubicBezTo>
                      <a:cubicBezTo>
                        <a:pt x="11866" y="23282"/>
                        <a:pt x="12242" y="23175"/>
                        <a:pt x="12623" y="23089"/>
                      </a:cubicBezTo>
                      <a:cubicBezTo>
                        <a:pt x="12677" y="23076"/>
                        <a:pt x="12731" y="23057"/>
                        <a:pt x="12793" y="23057"/>
                      </a:cubicBezTo>
                      <a:cubicBezTo>
                        <a:pt x="12801" y="23057"/>
                        <a:pt x="12809" y="23057"/>
                        <a:pt x="12818" y="23058"/>
                      </a:cubicBezTo>
                      <a:cubicBezTo>
                        <a:pt x="12785" y="23095"/>
                        <a:pt x="12748" y="23108"/>
                        <a:pt x="12714" y="23126"/>
                      </a:cubicBezTo>
                      <a:cubicBezTo>
                        <a:pt x="12432" y="23277"/>
                        <a:pt x="12140" y="23406"/>
                        <a:pt x="11847" y="23530"/>
                      </a:cubicBezTo>
                      <a:cubicBezTo>
                        <a:pt x="11642" y="23616"/>
                        <a:pt x="11436" y="23700"/>
                        <a:pt x="11231" y="23785"/>
                      </a:cubicBezTo>
                      <a:cubicBezTo>
                        <a:pt x="11204" y="23796"/>
                        <a:pt x="11177" y="23805"/>
                        <a:pt x="11153" y="23821"/>
                      </a:cubicBezTo>
                      <a:cubicBezTo>
                        <a:pt x="11113" y="23846"/>
                        <a:pt x="11096" y="23898"/>
                        <a:pt x="11107" y="23944"/>
                      </a:cubicBezTo>
                      <a:cubicBezTo>
                        <a:pt x="11119" y="23995"/>
                        <a:pt x="11152" y="24026"/>
                        <a:pt x="11203" y="24033"/>
                      </a:cubicBezTo>
                      <a:cubicBezTo>
                        <a:pt x="11211" y="24034"/>
                        <a:pt x="11219" y="24035"/>
                        <a:pt x="11228" y="24035"/>
                      </a:cubicBezTo>
                      <a:cubicBezTo>
                        <a:pt x="11240" y="24035"/>
                        <a:pt x="11253" y="24034"/>
                        <a:pt x="11267" y="24033"/>
                      </a:cubicBezTo>
                      <a:cubicBezTo>
                        <a:pt x="11425" y="24027"/>
                        <a:pt x="11583" y="24019"/>
                        <a:pt x="11740" y="24014"/>
                      </a:cubicBezTo>
                      <a:cubicBezTo>
                        <a:pt x="11755" y="24013"/>
                        <a:pt x="11769" y="24013"/>
                        <a:pt x="11784" y="24013"/>
                      </a:cubicBezTo>
                      <a:cubicBezTo>
                        <a:pt x="11820" y="24013"/>
                        <a:pt x="11855" y="24014"/>
                        <a:pt x="11891" y="24016"/>
                      </a:cubicBezTo>
                      <a:cubicBezTo>
                        <a:pt x="11933" y="24011"/>
                        <a:pt x="11978" y="24009"/>
                        <a:pt x="12022" y="24009"/>
                      </a:cubicBezTo>
                      <a:cubicBezTo>
                        <a:pt x="12106" y="24009"/>
                        <a:pt x="12187" y="24017"/>
                        <a:pt x="12240" y="24032"/>
                      </a:cubicBezTo>
                      <a:cubicBezTo>
                        <a:pt x="12207" y="24047"/>
                        <a:pt x="12184" y="24058"/>
                        <a:pt x="12159" y="24065"/>
                      </a:cubicBezTo>
                      <a:cubicBezTo>
                        <a:pt x="11867" y="24156"/>
                        <a:pt x="11574" y="24236"/>
                        <a:pt x="11277" y="24308"/>
                      </a:cubicBezTo>
                      <a:cubicBezTo>
                        <a:pt x="11211" y="24324"/>
                        <a:pt x="11144" y="24339"/>
                        <a:pt x="11078" y="24355"/>
                      </a:cubicBezTo>
                      <a:cubicBezTo>
                        <a:pt x="10973" y="24379"/>
                        <a:pt x="10874" y="24420"/>
                        <a:pt x="10777" y="24467"/>
                      </a:cubicBezTo>
                      <a:cubicBezTo>
                        <a:pt x="9966" y="24869"/>
                        <a:pt x="9156" y="25269"/>
                        <a:pt x="8339" y="25656"/>
                      </a:cubicBezTo>
                      <a:cubicBezTo>
                        <a:pt x="7405" y="26100"/>
                        <a:pt x="6462" y="26523"/>
                        <a:pt x="5502" y="26906"/>
                      </a:cubicBezTo>
                      <a:cubicBezTo>
                        <a:pt x="4722" y="27218"/>
                        <a:pt x="3931" y="27497"/>
                        <a:pt x="3129" y="27747"/>
                      </a:cubicBezTo>
                      <a:cubicBezTo>
                        <a:pt x="2885" y="27823"/>
                        <a:pt x="2639" y="27886"/>
                        <a:pt x="2386" y="27922"/>
                      </a:cubicBezTo>
                      <a:cubicBezTo>
                        <a:pt x="2273" y="27937"/>
                        <a:pt x="2160" y="27946"/>
                        <a:pt x="2048" y="27946"/>
                      </a:cubicBezTo>
                      <a:cubicBezTo>
                        <a:pt x="1853" y="27946"/>
                        <a:pt x="1660" y="27921"/>
                        <a:pt x="1469" y="27866"/>
                      </a:cubicBezTo>
                      <a:cubicBezTo>
                        <a:pt x="1400" y="27846"/>
                        <a:pt x="1334" y="27817"/>
                        <a:pt x="1273" y="27780"/>
                      </a:cubicBezTo>
                      <a:cubicBezTo>
                        <a:pt x="1136" y="27697"/>
                        <a:pt x="1013" y="27599"/>
                        <a:pt x="899" y="27489"/>
                      </a:cubicBezTo>
                      <a:cubicBezTo>
                        <a:pt x="889" y="27478"/>
                        <a:pt x="881" y="27466"/>
                        <a:pt x="873" y="27455"/>
                      </a:cubicBezTo>
                      <a:cubicBezTo>
                        <a:pt x="784" y="27387"/>
                        <a:pt x="718" y="27295"/>
                        <a:pt x="651" y="27207"/>
                      </a:cubicBezTo>
                      <a:cubicBezTo>
                        <a:pt x="477" y="26972"/>
                        <a:pt x="366" y="26710"/>
                        <a:pt x="307" y="26424"/>
                      </a:cubicBezTo>
                      <a:cubicBezTo>
                        <a:pt x="256" y="26185"/>
                        <a:pt x="274" y="25952"/>
                        <a:pt x="320" y="25719"/>
                      </a:cubicBezTo>
                      <a:cubicBezTo>
                        <a:pt x="392" y="25362"/>
                        <a:pt x="503" y="25017"/>
                        <a:pt x="622" y="24674"/>
                      </a:cubicBezTo>
                      <a:cubicBezTo>
                        <a:pt x="836" y="24057"/>
                        <a:pt x="1083" y="23450"/>
                        <a:pt x="1333" y="22847"/>
                      </a:cubicBezTo>
                      <a:cubicBezTo>
                        <a:pt x="1904" y="21474"/>
                        <a:pt x="2509" y="20116"/>
                        <a:pt x="3125" y="18762"/>
                      </a:cubicBezTo>
                      <a:cubicBezTo>
                        <a:pt x="3149" y="18711"/>
                        <a:pt x="3167" y="18657"/>
                        <a:pt x="3203" y="18602"/>
                      </a:cubicBezTo>
                      <a:close/>
                      <a:moveTo>
                        <a:pt x="18241" y="17438"/>
                      </a:moveTo>
                      <a:cubicBezTo>
                        <a:pt x="18283" y="17626"/>
                        <a:pt x="18321" y="17793"/>
                        <a:pt x="18358" y="17961"/>
                      </a:cubicBezTo>
                      <a:cubicBezTo>
                        <a:pt x="18379" y="18060"/>
                        <a:pt x="18399" y="18159"/>
                        <a:pt x="18419" y="18257"/>
                      </a:cubicBezTo>
                      <a:cubicBezTo>
                        <a:pt x="18461" y="18439"/>
                        <a:pt x="18503" y="18620"/>
                        <a:pt x="18545" y="18802"/>
                      </a:cubicBezTo>
                      <a:cubicBezTo>
                        <a:pt x="18637" y="19212"/>
                        <a:pt x="18728" y="19621"/>
                        <a:pt x="18821" y="20030"/>
                      </a:cubicBezTo>
                      <a:cubicBezTo>
                        <a:pt x="18824" y="20040"/>
                        <a:pt x="18827" y="20050"/>
                        <a:pt x="18830" y="20061"/>
                      </a:cubicBezTo>
                      <a:cubicBezTo>
                        <a:pt x="18837" y="20089"/>
                        <a:pt x="18827" y="20108"/>
                        <a:pt x="18801" y="20122"/>
                      </a:cubicBezTo>
                      <a:cubicBezTo>
                        <a:pt x="18789" y="20128"/>
                        <a:pt x="18778" y="20138"/>
                        <a:pt x="18765" y="20146"/>
                      </a:cubicBezTo>
                      <a:cubicBezTo>
                        <a:pt x="18508" y="20310"/>
                        <a:pt x="18237" y="20447"/>
                        <a:pt x="17952" y="20561"/>
                      </a:cubicBezTo>
                      <a:cubicBezTo>
                        <a:pt x="17939" y="20566"/>
                        <a:pt x="17926" y="20567"/>
                        <a:pt x="17911" y="20571"/>
                      </a:cubicBezTo>
                      <a:cubicBezTo>
                        <a:pt x="17885" y="20663"/>
                        <a:pt x="17864" y="20756"/>
                        <a:pt x="17851" y="20854"/>
                      </a:cubicBezTo>
                      <a:cubicBezTo>
                        <a:pt x="18040" y="20798"/>
                        <a:pt x="18219" y="20716"/>
                        <a:pt x="18398" y="20630"/>
                      </a:cubicBezTo>
                      <a:cubicBezTo>
                        <a:pt x="18539" y="20563"/>
                        <a:pt x="18678" y="20486"/>
                        <a:pt x="18813" y="20404"/>
                      </a:cubicBezTo>
                      <a:cubicBezTo>
                        <a:pt x="18837" y="20388"/>
                        <a:pt x="18860" y="20368"/>
                        <a:pt x="18894" y="20368"/>
                      </a:cubicBezTo>
                      <a:cubicBezTo>
                        <a:pt x="18902" y="20390"/>
                        <a:pt x="18911" y="20413"/>
                        <a:pt x="18916" y="20436"/>
                      </a:cubicBezTo>
                      <a:cubicBezTo>
                        <a:pt x="19055" y="21031"/>
                        <a:pt x="19190" y="21626"/>
                        <a:pt x="19330" y="22219"/>
                      </a:cubicBezTo>
                      <a:cubicBezTo>
                        <a:pt x="19531" y="23071"/>
                        <a:pt x="19736" y="23921"/>
                        <a:pt x="19975" y="24763"/>
                      </a:cubicBezTo>
                      <a:cubicBezTo>
                        <a:pt x="20006" y="24874"/>
                        <a:pt x="20041" y="24983"/>
                        <a:pt x="20073" y="25094"/>
                      </a:cubicBezTo>
                      <a:cubicBezTo>
                        <a:pt x="20077" y="25110"/>
                        <a:pt x="20079" y="25129"/>
                        <a:pt x="20082" y="25146"/>
                      </a:cubicBezTo>
                      <a:cubicBezTo>
                        <a:pt x="20114" y="25193"/>
                        <a:pt x="20121" y="25253"/>
                        <a:pt x="20144" y="25305"/>
                      </a:cubicBezTo>
                      <a:cubicBezTo>
                        <a:pt x="20166" y="25357"/>
                        <a:pt x="20186" y="25412"/>
                        <a:pt x="20218" y="25460"/>
                      </a:cubicBezTo>
                      <a:cubicBezTo>
                        <a:pt x="20257" y="25521"/>
                        <a:pt x="20306" y="25552"/>
                        <a:pt x="20362" y="25552"/>
                      </a:cubicBezTo>
                      <a:cubicBezTo>
                        <a:pt x="20392" y="25552"/>
                        <a:pt x="20424" y="25544"/>
                        <a:pt x="20459" y="25526"/>
                      </a:cubicBezTo>
                      <a:cubicBezTo>
                        <a:pt x="20566" y="25470"/>
                        <a:pt x="20654" y="25391"/>
                        <a:pt x="20731" y="25300"/>
                      </a:cubicBezTo>
                      <a:cubicBezTo>
                        <a:pt x="20855" y="25151"/>
                        <a:pt x="20980" y="25002"/>
                        <a:pt x="21102" y="24850"/>
                      </a:cubicBezTo>
                      <a:cubicBezTo>
                        <a:pt x="21982" y="23761"/>
                        <a:pt x="22855" y="22665"/>
                        <a:pt x="23711" y="21554"/>
                      </a:cubicBezTo>
                      <a:cubicBezTo>
                        <a:pt x="23826" y="21404"/>
                        <a:pt x="23793" y="21408"/>
                        <a:pt x="23750" y="21282"/>
                      </a:cubicBezTo>
                      <a:cubicBezTo>
                        <a:pt x="23714" y="21177"/>
                        <a:pt x="23675" y="21074"/>
                        <a:pt x="23651" y="20964"/>
                      </a:cubicBezTo>
                      <a:cubicBezTo>
                        <a:pt x="23601" y="20806"/>
                        <a:pt x="23562" y="20646"/>
                        <a:pt x="23550" y="20480"/>
                      </a:cubicBezTo>
                      <a:cubicBezTo>
                        <a:pt x="23549" y="20463"/>
                        <a:pt x="23550" y="20445"/>
                        <a:pt x="23552" y="20427"/>
                      </a:cubicBezTo>
                      <a:cubicBezTo>
                        <a:pt x="23552" y="20420"/>
                        <a:pt x="23558" y="20415"/>
                        <a:pt x="23562" y="20409"/>
                      </a:cubicBezTo>
                      <a:cubicBezTo>
                        <a:pt x="23640" y="20465"/>
                        <a:pt x="23709" y="20550"/>
                        <a:pt x="23775" y="20669"/>
                      </a:cubicBezTo>
                      <a:cubicBezTo>
                        <a:pt x="23827" y="20723"/>
                        <a:pt x="23860" y="20792"/>
                        <a:pt x="23898" y="20855"/>
                      </a:cubicBezTo>
                      <a:cubicBezTo>
                        <a:pt x="23930" y="20906"/>
                        <a:pt x="23960" y="20959"/>
                        <a:pt x="23985" y="21014"/>
                      </a:cubicBezTo>
                      <a:cubicBezTo>
                        <a:pt x="24012" y="21075"/>
                        <a:pt x="24053" y="21113"/>
                        <a:pt x="24117" y="21126"/>
                      </a:cubicBezTo>
                      <a:cubicBezTo>
                        <a:pt x="24183" y="21111"/>
                        <a:pt x="24216" y="21066"/>
                        <a:pt x="24246" y="21008"/>
                      </a:cubicBezTo>
                      <a:cubicBezTo>
                        <a:pt x="24508" y="20484"/>
                        <a:pt x="24789" y="19967"/>
                        <a:pt x="25102" y="19470"/>
                      </a:cubicBezTo>
                      <a:cubicBezTo>
                        <a:pt x="25122" y="19439"/>
                        <a:pt x="25130" y="19397"/>
                        <a:pt x="25173" y="19383"/>
                      </a:cubicBezTo>
                      <a:lnTo>
                        <a:pt x="25173" y="19383"/>
                      </a:lnTo>
                      <a:cubicBezTo>
                        <a:pt x="25196" y="19420"/>
                        <a:pt x="25175" y="19459"/>
                        <a:pt x="25165" y="19494"/>
                      </a:cubicBezTo>
                      <a:cubicBezTo>
                        <a:pt x="25133" y="19638"/>
                        <a:pt x="25097" y="19780"/>
                        <a:pt x="25056" y="19921"/>
                      </a:cubicBezTo>
                      <a:cubicBezTo>
                        <a:pt x="24951" y="20283"/>
                        <a:pt x="24833" y="20641"/>
                        <a:pt x="24707" y="20995"/>
                      </a:cubicBezTo>
                      <a:cubicBezTo>
                        <a:pt x="24692" y="21033"/>
                        <a:pt x="24678" y="21070"/>
                        <a:pt x="24671" y="21108"/>
                      </a:cubicBezTo>
                      <a:cubicBezTo>
                        <a:pt x="24657" y="21167"/>
                        <a:pt x="24687" y="21219"/>
                        <a:pt x="24737" y="21240"/>
                      </a:cubicBezTo>
                      <a:cubicBezTo>
                        <a:pt x="24753" y="21246"/>
                        <a:pt x="24770" y="21250"/>
                        <a:pt x="24786" y="21250"/>
                      </a:cubicBezTo>
                      <a:cubicBezTo>
                        <a:pt x="24822" y="21250"/>
                        <a:pt x="24857" y="21234"/>
                        <a:pt x="24882" y="21202"/>
                      </a:cubicBezTo>
                      <a:cubicBezTo>
                        <a:pt x="24903" y="21176"/>
                        <a:pt x="24918" y="21148"/>
                        <a:pt x="24936" y="21121"/>
                      </a:cubicBezTo>
                      <a:cubicBezTo>
                        <a:pt x="25230" y="20665"/>
                        <a:pt x="25526" y="20212"/>
                        <a:pt x="25843" y="19772"/>
                      </a:cubicBezTo>
                      <a:cubicBezTo>
                        <a:pt x="25891" y="19705"/>
                        <a:pt x="25944" y="19643"/>
                        <a:pt x="25994" y="19577"/>
                      </a:cubicBezTo>
                      <a:cubicBezTo>
                        <a:pt x="26008" y="19539"/>
                        <a:pt x="26034" y="19508"/>
                        <a:pt x="26080" y="19470"/>
                      </a:cubicBezTo>
                      <a:lnTo>
                        <a:pt x="26080" y="19470"/>
                      </a:lnTo>
                      <a:cubicBezTo>
                        <a:pt x="26059" y="19527"/>
                        <a:pt x="26048" y="19571"/>
                        <a:pt x="26017" y="19606"/>
                      </a:cubicBezTo>
                      <a:cubicBezTo>
                        <a:pt x="25977" y="19721"/>
                        <a:pt x="25918" y="19828"/>
                        <a:pt x="25863" y="19936"/>
                      </a:cubicBezTo>
                      <a:cubicBezTo>
                        <a:pt x="25660" y="20348"/>
                        <a:pt x="25436" y="20748"/>
                        <a:pt x="25210" y="21148"/>
                      </a:cubicBezTo>
                      <a:cubicBezTo>
                        <a:pt x="25194" y="21176"/>
                        <a:pt x="25176" y="21203"/>
                        <a:pt x="25163" y="21233"/>
                      </a:cubicBezTo>
                      <a:cubicBezTo>
                        <a:pt x="25139" y="21289"/>
                        <a:pt x="25151" y="21344"/>
                        <a:pt x="25194" y="21379"/>
                      </a:cubicBezTo>
                      <a:cubicBezTo>
                        <a:pt x="25218" y="21398"/>
                        <a:pt x="25244" y="21407"/>
                        <a:pt x="25270" y="21407"/>
                      </a:cubicBezTo>
                      <a:cubicBezTo>
                        <a:pt x="25298" y="21407"/>
                        <a:pt x="25326" y="21397"/>
                        <a:pt x="25351" y="21375"/>
                      </a:cubicBezTo>
                      <a:cubicBezTo>
                        <a:pt x="25374" y="21356"/>
                        <a:pt x="25392" y="21334"/>
                        <a:pt x="25412" y="21313"/>
                      </a:cubicBezTo>
                      <a:cubicBezTo>
                        <a:pt x="25719" y="20990"/>
                        <a:pt x="26031" y="20675"/>
                        <a:pt x="26364" y="20379"/>
                      </a:cubicBezTo>
                      <a:cubicBezTo>
                        <a:pt x="26390" y="20355"/>
                        <a:pt x="26419" y="20335"/>
                        <a:pt x="26448" y="20312"/>
                      </a:cubicBezTo>
                      <a:cubicBezTo>
                        <a:pt x="26460" y="20286"/>
                        <a:pt x="26482" y="20275"/>
                        <a:pt x="26511" y="20261"/>
                      </a:cubicBezTo>
                      <a:lnTo>
                        <a:pt x="26511" y="20261"/>
                      </a:lnTo>
                      <a:cubicBezTo>
                        <a:pt x="26503" y="20297"/>
                        <a:pt x="26493" y="20321"/>
                        <a:pt x="26469" y="20337"/>
                      </a:cubicBezTo>
                      <a:cubicBezTo>
                        <a:pt x="26447" y="20398"/>
                        <a:pt x="26407" y="20449"/>
                        <a:pt x="26371" y="20502"/>
                      </a:cubicBezTo>
                      <a:cubicBezTo>
                        <a:pt x="26141" y="20849"/>
                        <a:pt x="25891" y="21182"/>
                        <a:pt x="25633" y="21507"/>
                      </a:cubicBezTo>
                      <a:cubicBezTo>
                        <a:pt x="25609" y="21538"/>
                        <a:pt x="25583" y="21569"/>
                        <a:pt x="25561" y="21600"/>
                      </a:cubicBezTo>
                      <a:cubicBezTo>
                        <a:pt x="25528" y="21650"/>
                        <a:pt x="25530" y="21708"/>
                        <a:pt x="25564" y="21749"/>
                      </a:cubicBezTo>
                      <a:cubicBezTo>
                        <a:pt x="25587" y="21778"/>
                        <a:pt x="25618" y="21793"/>
                        <a:pt x="25652" y="21793"/>
                      </a:cubicBezTo>
                      <a:cubicBezTo>
                        <a:pt x="25670" y="21793"/>
                        <a:pt x="25689" y="21789"/>
                        <a:pt x="25708" y="21780"/>
                      </a:cubicBezTo>
                      <a:cubicBezTo>
                        <a:pt x="25734" y="21769"/>
                        <a:pt x="25759" y="21753"/>
                        <a:pt x="25782" y="21738"/>
                      </a:cubicBezTo>
                      <a:cubicBezTo>
                        <a:pt x="25988" y="21615"/>
                        <a:pt x="26196" y="21495"/>
                        <a:pt x="26411" y="21387"/>
                      </a:cubicBezTo>
                      <a:cubicBezTo>
                        <a:pt x="26440" y="21371"/>
                        <a:pt x="26467" y="21347"/>
                        <a:pt x="26504" y="21347"/>
                      </a:cubicBezTo>
                      <a:cubicBezTo>
                        <a:pt x="26505" y="21347"/>
                        <a:pt x="26507" y="21347"/>
                        <a:pt x="26508" y="21347"/>
                      </a:cubicBezTo>
                      <a:cubicBezTo>
                        <a:pt x="26510" y="21338"/>
                        <a:pt x="26515" y="21332"/>
                        <a:pt x="26521" y="21332"/>
                      </a:cubicBezTo>
                      <a:cubicBezTo>
                        <a:pt x="26524" y="21332"/>
                        <a:pt x="26527" y="21334"/>
                        <a:pt x="26530" y="21337"/>
                      </a:cubicBezTo>
                      <a:cubicBezTo>
                        <a:pt x="26540" y="21347"/>
                        <a:pt x="26528" y="21353"/>
                        <a:pt x="26519" y="21358"/>
                      </a:cubicBezTo>
                      <a:cubicBezTo>
                        <a:pt x="26481" y="21420"/>
                        <a:pt x="26426" y="21466"/>
                        <a:pt x="26376" y="21517"/>
                      </a:cubicBezTo>
                      <a:cubicBezTo>
                        <a:pt x="26199" y="21699"/>
                        <a:pt x="26015" y="21878"/>
                        <a:pt x="25823" y="22047"/>
                      </a:cubicBezTo>
                      <a:cubicBezTo>
                        <a:pt x="25718" y="22140"/>
                        <a:pt x="25630" y="22248"/>
                        <a:pt x="25553" y="22366"/>
                      </a:cubicBezTo>
                      <a:cubicBezTo>
                        <a:pt x="25147" y="22994"/>
                        <a:pt x="24739" y="23622"/>
                        <a:pt x="24329" y="24247"/>
                      </a:cubicBezTo>
                      <a:cubicBezTo>
                        <a:pt x="23841" y="24988"/>
                        <a:pt x="23338" y="25720"/>
                        <a:pt x="22797" y="26424"/>
                      </a:cubicBezTo>
                      <a:cubicBezTo>
                        <a:pt x="22398" y="26943"/>
                        <a:pt x="21978" y="27446"/>
                        <a:pt x="21527" y="27920"/>
                      </a:cubicBezTo>
                      <a:cubicBezTo>
                        <a:pt x="21356" y="28099"/>
                        <a:pt x="21172" y="28268"/>
                        <a:pt x="20971" y="28412"/>
                      </a:cubicBezTo>
                      <a:cubicBezTo>
                        <a:pt x="20810" y="28529"/>
                        <a:pt x="20639" y="28628"/>
                        <a:pt x="20452" y="28695"/>
                      </a:cubicBezTo>
                      <a:cubicBezTo>
                        <a:pt x="20292" y="28752"/>
                        <a:pt x="20135" y="28780"/>
                        <a:pt x="19979" y="28780"/>
                      </a:cubicBezTo>
                      <a:cubicBezTo>
                        <a:pt x="19761" y="28780"/>
                        <a:pt x="19548" y="28724"/>
                        <a:pt x="19338" y="28611"/>
                      </a:cubicBezTo>
                      <a:cubicBezTo>
                        <a:pt x="19097" y="28482"/>
                        <a:pt x="18898" y="28301"/>
                        <a:pt x="18729" y="28087"/>
                      </a:cubicBezTo>
                      <a:cubicBezTo>
                        <a:pt x="18547" y="27853"/>
                        <a:pt x="18410" y="27593"/>
                        <a:pt x="18291" y="27322"/>
                      </a:cubicBezTo>
                      <a:cubicBezTo>
                        <a:pt x="18143" y="26988"/>
                        <a:pt x="18020" y="26642"/>
                        <a:pt x="17893" y="26298"/>
                      </a:cubicBezTo>
                      <a:cubicBezTo>
                        <a:pt x="17634" y="25602"/>
                        <a:pt x="17389" y="24900"/>
                        <a:pt x="17152" y="24195"/>
                      </a:cubicBezTo>
                      <a:cubicBezTo>
                        <a:pt x="17142" y="24168"/>
                        <a:pt x="17137" y="24140"/>
                        <a:pt x="17130" y="24111"/>
                      </a:cubicBezTo>
                      <a:cubicBezTo>
                        <a:pt x="17095" y="24053"/>
                        <a:pt x="17084" y="23985"/>
                        <a:pt x="17060" y="23920"/>
                      </a:cubicBezTo>
                      <a:cubicBezTo>
                        <a:pt x="17045" y="23877"/>
                        <a:pt x="17059" y="23834"/>
                        <a:pt x="17066" y="23792"/>
                      </a:cubicBezTo>
                      <a:cubicBezTo>
                        <a:pt x="17097" y="23619"/>
                        <a:pt x="17131" y="23446"/>
                        <a:pt x="17163" y="23273"/>
                      </a:cubicBezTo>
                      <a:cubicBezTo>
                        <a:pt x="17231" y="22906"/>
                        <a:pt x="17297" y="22538"/>
                        <a:pt x="17366" y="22170"/>
                      </a:cubicBezTo>
                      <a:cubicBezTo>
                        <a:pt x="17441" y="21757"/>
                        <a:pt x="17518" y="21344"/>
                        <a:pt x="17594" y="20931"/>
                      </a:cubicBezTo>
                      <a:cubicBezTo>
                        <a:pt x="17662" y="20564"/>
                        <a:pt x="17729" y="20196"/>
                        <a:pt x="17796" y="19829"/>
                      </a:cubicBezTo>
                      <a:cubicBezTo>
                        <a:pt x="17857" y="19496"/>
                        <a:pt x="17918" y="19163"/>
                        <a:pt x="17979" y="18832"/>
                      </a:cubicBezTo>
                      <a:cubicBezTo>
                        <a:pt x="18057" y="18405"/>
                        <a:pt x="18134" y="17976"/>
                        <a:pt x="18213" y="17549"/>
                      </a:cubicBezTo>
                      <a:cubicBezTo>
                        <a:pt x="18219" y="17518"/>
                        <a:pt x="18228" y="17488"/>
                        <a:pt x="18241" y="17438"/>
                      </a:cubicBezTo>
                      <a:close/>
                      <a:moveTo>
                        <a:pt x="14318" y="1"/>
                      </a:moveTo>
                      <a:cubicBezTo>
                        <a:pt x="14060" y="198"/>
                        <a:pt x="13756" y="281"/>
                        <a:pt x="13446" y="345"/>
                      </a:cubicBezTo>
                      <a:cubicBezTo>
                        <a:pt x="13022" y="430"/>
                        <a:pt x="12592" y="460"/>
                        <a:pt x="12160" y="460"/>
                      </a:cubicBezTo>
                      <a:cubicBezTo>
                        <a:pt x="12129" y="460"/>
                        <a:pt x="12099" y="460"/>
                        <a:pt x="12069" y="460"/>
                      </a:cubicBezTo>
                      <a:cubicBezTo>
                        <a:pt x="11852" y="460"/>
                        <a:pt x="11636" y="457"/>
                        <a:pt x="11419" y="457"/>
                      </a:cubicBezTo>
                      <a:cubicBezTo>
                        <a:pt x="11342" y="457"/>
                        <a:pt x="11266" y="458"/>
                        <a:pt x="11190" y="458"/>
                      </a:cubicBezTo>
                      <a:cubicBezTo>
                        <a:pt x="10747" y="463"/>
                        <a:pt x="10306" y="484"/>
                        <a:pt x="9866" y="543"/>
                      </a:cubicBezTo>
                      <a:cubicBezTo>
                        <a:pt x="9471" y="596"/>
                        <a:pt x="9081" y="679"/>
                        <a:pt x="8706" y="820"/>
                      </a:cubicBezTo>
                      <a:cubicBezTo>
                        <a:pt x="8399" y="936"/>
                        <a:pt x="8111" y="1089"/>
                        <a:pt x="7854" y="1296"/>
                      </a:cubicBezTo>
                      <a:cubicBezTo>
                        <a:pt x="7454" y="1623"/>
                        <a:pt x="7194" y="2039"/>
                        <a:pt x="7053" y="2533"/>
                      </a:cubicBezTo>
                      <a:cubicBezTo>
                        <a:pt x="6966" y="2837"/>
                        <a:pt x="6912" y="3149"/>
                        <a:pt x="6874" y="3463"/>
                      </a:cubicBezTo>
                      <a:cubicBezTo>
                        <a:pt x="6828" y="3853"/>
                        <a:pt x="6807" y="4245"/>
                        <a:pt x="6821" y="4637"/>
                      </a:cubicBezTo>
                      <a:cubicBezTo>
                        <a:pt x="6838" y="5239"/>
                        <a:pt x="6913" y="5833"/>
                        <a:pt x="7073" y="6416"/>
                      </a:cubicBezTo>
                      <a:cubicBezTo>
                        <a:pt x="7159" y="6724"/>
                        <a:pt x="7267" y="7024"/>
                        <a:pt x="7418" y="7307"/>
                      </a:cubicBezTo>
                      <a:cubicBezTo>
                        <a:pt x="7480" y="7422"/>
                        <a:pt x="7545" y="7533"/>
                        <a:pt x="7627" y="7635"/>
                      </a:cubicBezTo>
                      <a:cubicBezTo>
                        <a:pt x="7670" y="7690"/>
                        <a:pt x="7697" y="7751"/>
                        <a:pt x="7718" y="7815"/>
                      </a:cubicBezTo>
                      <a:cubicBezTo>
                        <a:pt x="7824" y="8159"/>
                        <a:pt x="7957" y="8492"/>
                        <a:pt x="8130" y="8809"/>
                      </a:cubicBezTo>
                      <a:cubicBezTo>
                        <a:pt x="8273" y="9073"/>
                        <a:pt x="8442" y="9318"/>
                        <a:pt x="8648" y="9537"/>
                      </a:cubicBezTo>
                      <a:cubicBezTo>
                        <a:pt x="8883" y="9784"/>
                        <a:pt x="9153" y="9981"/>
                        <a:pt x="9466" y="10122"/>
                      </a:cubicBezTo>
                      <a:cubicBezTo>
                        <a:pt x="9480" y="10128"/>
                        <a:pt x="9494" y="10133"/>
                        <a:pt x="9506" y="10139"/>
                      </a:cubicBezTo>
                      <a:cubicBezTo>
                        <a:pt x="9548" y="10159"/>
                        <a:pt x="9552" y="10163"/>
                        <a:pt x="9547" y="10202"/>
                      </a:cubicBezTo>
                      <a:cubicBezTo>
                        <a:pt x="9532" y="10324"/>
                        <a:pt x="9517" y="10445"/>
                        <a:pt x="9502" y="10567"/>
                      </a:cubicBezTo>
                      <a:cubicBezTo>
                        <a:pt x="9476" y="10785"/>
                        <a:pt x="9450" y="11002"/>
                        <a:pt x="9423" y="11220"/>
                      </a:cubicBezTo>
                      <a:cubicBezTo>
                        <a:pt x="9397" y="11427"/>
                        <a:pt x="9372" y="11634"/>
                        <a:pt x="9346" y="11841"/>
                      </a:cubicBezTo>
                      <a:cubicBezTo>
                        <a:pt x="9321" y="12052"/>
                        <a:pt x="9296" y="12262"/>
                        <a:pt x="9271" y="12473"/>
                      </a:cubicBezTo>
                      <a:cubicBezTo>
                        <a:pt x="9260" y="12575"/>
                        <a:pt x="9259" y="12563"/>
                        <a:pt x="9168" y="12566"/>
                      </a:cubicBezTo>
                      <a:cubicBezTo>
                        <a:pt x="8650" y="12582"/>
                        <a:pt x="8137" y="12635"/>
                        <a:pt x="7632" y="12755"/>
                      </a:cubicBezTo>
                      <a:cubicBezTo>
                        <a:pt x="7016" y="12901"/>
                        <a:pt x="6433" y="13130"/>
                        <a:pt x="5906" y="13486"/>
                      </a:cubicBezTo>
                      <a:cubicBezTo>
                        <a:pt x="5328" y="13877"/>
                        <a:pt x="4869" y="14377"/>
                        <a:pt x="4578" y="15013"/>
                      </a:cubicBezTo>
                      <a:cubicBezTo>
                        <a:pt x="3927" y="16433"/>
                        <a:pt x="3258" y="17844"/>
                        <a:pt x="2618" y="19270"/>
                      </a:cubicBezTo>
                      <a:cubicBezTo>
                        <a:pt x="2113" y="20398"/>
                        <a:pt x="1611" y="21528"/>
                        <a:pt x="1136" y="22668"/>
                      </a:cubicBezTo>
                      <a:cubicBezTo>
                        <a:pt x="877" y="23292"/>
                        <a:pt x="623" y="23918"/>
                        <a:pt x="399" y="24555"/>
                      </a:cubicBezTo>
                      <a:cubicBezTo>
                        <a:pt x="282" y="24886"/>
                        <a:pt x="175" y="25222"/>
                        <a:pt x="98" y="25566"/>
                      </a:cubicBezTo>
                      <a:cubicBezTo>
                        <a:pt x="73" y="25681"/>
                        <a:pt x="50" y="25798"/>
                        <a:pt x="40" y="25916"/>
                      </a:cubicBezTo>
                      <a:cubicBezTo>
                        <a:pt x="37" y="25949"/>
                        <a:pt x="45" y="25990"/>
                        <a:pt x="1" y="26007"/>
                      </a:cubicBezTo>
                      <a:lnTo>
                        <a:pt x="1" y="26244"/>
                      </a:lnTo>
                      <a:cubicBezTo>
                        <a:pt x="38" y="26265"/>
                        <a:pt x="37" y="26303"/>
                        <a:pt x="42" y="26338"/>
                      </a:cubicBezTo>
                      <a:cubicBezTo>
                        <a:pt x="58" y="26455"/>
                        <a:pt x="82" y="26572"/>
                        <a:pt x="118" y="26685"/>
                      </a:cubicBezTo>
                      <a:cubicBezTo>
                        <a:pt x="294" y="27242"/>
                        <a:pt x="642" y="27668"/>
                        <a:pt x="1133" y="27980"/>
                      </a:cubicBezTo>
                      <a:cubicBezTo>
                        <a:pt x="1278" y="28073"/>
                        <a:pt x="1443" y="28112"/>
                        <a:pt x="1608" y="28143"/>
                      </a:cubicBezTo>
                      <a:cubicBezTo>
                        <a:pt x="1749" y="28170"/>
                        <a:pt x="1889" y="28182"/>
                        <a:pt x="2029" y="28182"/>
                      </a:cubicBezTo>
                      <a:cubicBezTo>
                        <a:pt x="2203" y="28182"/>
                        <a:pt x="2377" y="28164"/>
                        <a:pt x="2552" y="28133"/>
                      </a:cubicBezTo>
                      <a:cubicBezTo>
                        <a:pt x="2900" y="28072"/>
                        <a:pt x="3233" y="27961"/>
                        <a:pt x="3568" y="27853"/>
                      </a:cubicBezTo>
                      <a:cubicBezTo>
                        <a:pt x="4513" y="27548"/>
                        <a:pt x="5442" y="27195"/>
                        <a:pt x="6359" y="26806"/>
                      </a:cubicBezTo>
                      <a:cubicBezTo>
                        <a:pt x="6380" y="26797"/>
                        <a:pt x="6400" y="26782"/>
                        <a:pt x="6427" y="26782"/>
                      </a:cubicBezTo>
                      <a:cubicBezTo>
                        <a:pt x="6433" y="26782"/>
                        <a:pt x="6439" y="26783"/>
                        <a:pt x="6445" y="26784"/>
                      </a:cubicBezTo>
                      <a:cubicBezTo>
                        <a:pt x="6455" y="26828"/>
                        <a:pt x="6446" y="26875"/>
                        <a:pt x="6442" y="26919"/>
                      </a:cubicBezTo>
                      <a:cubicBezTo>
                        <a:pt x="6422" y="27173"/>
                        <a:pt x="6402" y="27429"/>
                        <a:pt x="6383" y="27682"/>
                      </a:cubicBezTo>
                      <a:cubicBezTo>
                        <a:pt x="6365" y="27924"/>
                        <a:pt x="6346" y="28164"/>
                        <a:pt x="6328" y="28404"/>
                      </a:cubicBezTo>
                      <a:cubicBezTo>
                        <a:pt x="6312" y="28630"/>
                        <a:pt x="6296" y="28856"/>
                        <a:pt x="6279" y="29082"/>
                      </a:cubicBezTo>
                      <a:cubicBezTo>
                        <a:pt x="6260" y="29359"/>
                        <a:pt x="6240" y="29634"/>
                        <a:pt x="6220" y="29910"/>
                      </a:cubicBezTo>
                      <a:cubicBezTo>
                        <a:pt x="6202" y="30161"/>
                        <a:pt x="6186" y="30412"/>
                        <a:pt x="6169" y="30663"/>
                      </a:cubicBezTo>
                      <a:cubicBezTo>
                        <a:pt x="6150" y="30929"/>
                        <a:pt x="6132" y="31194"/>
                        <a:pt x="6112" y="31460"/>
                      </a:cubicBezTo>
                      <a:cubicBezTo>
                        <a:pt x="6103" y="31582"/>
                        <a:pt x="6094" y="31704"/>
                        <a:pt x="6087" y="31825"/>
                      </a:cubicBezTo>
                      <a:lnTo>
                        <a:pt x="6002" y="33096"/>
                      </a:lnTo>
                      <a:cubicBezTo>
                        <a:pt x="5984" y="33372"/>
                        <a:pt x="5968" y="33650"/>
                        <a:pt x="5949" y="33925"/>
                      </a:cubicBezTo>
                      <a:cubicBezTo>
                        <a:pt x="5925" y="34302"/>
                        <a:pt x="5898" y="34678"/>
                        <a:pt x="5873" y="35056"/>
                      </a:cubicBezTo>
                      <a:cubicBezTo>
                        <a:pt x="5856" y="35331"/>
                        <a:pt x="5840" y="35608"/>
                        <a:pt x="5822" y="35884"/>
                      </a:cubicBezTo>
                      <a:cubicBezTo>
                        <a:pt x="5805" y="36164"/>
                        <a:pt x="5785" y="36444"/>
                        <a:pt x="5768" y="36724"/>
                      </a:cubicBezTo>
                      <a:cubicBezTo>
                        <a:pt x="5759" y="36853"/>
                        <a:pt x="5750" y="36982"/>
                        <a:pt x="5743" y="37111"/>
                      </a:cubicBezTo>
                      <a:lnTo>
                        <a:pt x="5670" y="38327"/>
                      </a:lnTo>
                      <a:cubicBezTo>
                        <a:pt x="5641" y="38803"/>
                        <a:pt x="5612" y="39276"/>
                        <a:pt x="5583" y="39749"/>
                      </a:cubicBezTo>
                      <a:cubicBezTo>
                        <a:pt x="5562" y="40091"/>
                        <a:pt x="5542" y="40431"/>
                        <a:pt x="5519" y="40771"/>
                      </a:cubicBezTo>
                      <a:cubicBezTo>
                        <a:pt x="5496" y="41175"/>
                        <a:pt x="5468" y="41576"/>
                        <a:pt x="5444" y="41978"/>
                      </a:cubicBezTo>
                      <a:cubicBezTo>
                        <a:pt x="5426" y="42272"/>
                        <a:pt x="5410" y="42567"/>
                        <a:pt x="5393" y="42860"/>
                      </a:cubicBezTo>
                      <a:cubicBezTo>
                        <a:pt x="5374" y="43162"/>
                        <a:pt x="5354" y="43464"/>
                        <a:pt x="5336" y="43766"/>
                      </a:cubicBezTo>
                      <a:cubicBezTo>
                        <a:pt x="5328" y="43899"/>
                        <a:pt x="5321" y="44031"/>
                        <a:pt x="5313" y="44164"/>
                      </a:cubicBezTo>
                      <a:cubicBezTo>
                        <a:pt x="5295" y="44474"/>
                        <a:pt x="5278" y="44782"/>
                        <a:pt x="5260" y="45091"/>
                      </a:cubicBezTo>
                      <a:cubicBezTo>
                        <a:pt x="5236" y="45507"/>
                        <a:pt x="5209" y="45923"/>
                        <a:pt x="5185" y="46339"/>
                      </a:cubicBezTo>
                      <a:cubicBezTo>
                        <a:pt x="5165" y="46648"/>
                        <a:pt x="5150" y="46956"/>
                        <a:pt x="5132" y="47266"/>
                      </a:cubicBezTo>
                      <a:cubicBezTo>
                        <a:pt x="5114" y="47567"/>
                        <a:pt x="5095" y="47869"/>
                        <a:pt x="5077" y="48171"/>
                      </a:cubicBezTo>
                      <a:cubicBezTo>
                        <a:pt x="5070" y="48306"/>
                        <a:pt x="5061" y="48444"/>
                        <a:pt x="5054" y="48580"/>
                      </a:cubicBezTo>
                      <a:cubicBezTo>
                        <a:pt x="5037" y="48896"/>
                        <a:pt x="5020" y="49212"/>
                        <a:pt x="5003" y="49528"/>
                      </a:cubicBezTo>
                      <a:cubicBezTo>
                        <a:pt x="4978" y="49951"/>
                        <a:pt x="4952" y="50374"/>
                        <a:pt x="4927" y="50798"/>
                      </a:cubicBezTo>
                      <a:cubicBezTo>
                        <a:pt x="4908" y="51110"/>
                        <a:pt x="4893" y="51424"/>
                        <a:pt x="4876" y="51735"/>
                      </a:cubicBezTo>
                      <a:cubicBezTo>
                        <a:pt x="4857" y="52047"/>
                        <a:pt x="4839" y="52360"/>
                        <a:pt x="4820" y="52672"/>
                      </a:cubicBezTo>
                      <a:cubicBezTo>
                        <a:pt x="4811" y="52811"/>
                        <a:pt x="4804" y="52951"/>
                        <a:pt x="4795" y="53092"/>
                      </a:cubicBezTo>
                      <a:cubicBezTo>
                        <a:pt x="4778" y="53415"/>
                        <a:pt x="4762" y="53738"/>
                        <a:pt x="4743" y="54062"/>
                      </a:cubicBezTo>
                      <a:cubicBezTo>
                        <a:pt x="4718" y="54495"/>
                        <a:pt x="4692" y="54929"/>
                        <a:pt x="4667" y="55363"/>
                      </a:cubicBezTo>
                      <a:cubicBezTo>
                        <a:pt x="4650" y="55687"/>
                        <a:pt x="4634" y="56010"/>
                        <a:pt x="4616" y="56333"/>
                      </a:cubicBezTo>
                      <a:cubicBezTo>
                        <a:pt x="4598" y="56650"/>
                        <a:pt x="4579" y="56967"/>
                        <a:pt x="4561" y="57282"/>
                      </a:cubicBezTo>
                      <a:cubicBezTo>
                        <a:pt x="4552" y="57425"/>
                        <a:pt x="4544" y="57569"/>
                        <a:pt x="4537" y="57713"/>
                      </a:cubicBezTo>
                      <a:cubicBezTo>
                        <a:pt x="4511" y="58176"/>
                        <a:pt x="4488" y="58640"/>
                        <a:pt x="4462" y="59103"/>
                      </a:cubicBezTo>
                      <a:cubicBezTo>
                        <a:pt x="4433" y="59630"/>
                        <a:pt x="4404" y="60159"/>
                        <a:pt x="4375" y="60686"/>
                      </a:cubicBezTo>
                      <a:cubicBezTo>
                        <a:pt x="4353" y="61078"/>
                        <a:pt x="4333" y="61469"/>
                        <a:pt x="4311" y="61860"/>
                      </a:cubicBezTo>
                      <a:cubicBezTo>
                        <a:pt x="4285" y="62310"/>
                        <a:pt x="4260" y="62757"/>
                        <a:pt x="4235" y="63206"/>
                      </a:cubicBezTo>
                      <a:cubicBezTo>
                        <a:pt x="4218" y="63548"/>
                        <a:pt x="4203" y="63888"/>
                        <a:pt x="4183" y="64230"/>
                      </a:cubicBezTo>
                      <a:cubicBezTo>
                        <a:pt x="4167" y="64467"/>
                        <a:pt x="4161" y="64704"/>
                        <a:pt x="4162" y="64943"/>
                      </a:cubicBezTo>
                      <a:cubicBezTo>
                        <a:pt x="4162" y="65050"/>
                        <a:pt x="4171" y="65156"/>
                        <a:pt x="4200" y="65262"/>
                      </a:cubicBezTo>
                      <a:cubicBezTo>
                        <a:pt x="4246" y="65430"/>
                        <a:pt x="4351" y="65545"/>
                        <a:pt x="4507" y="65616"/>
                      </a:cubicBezTo>
                      <a:cubicBezTo>
                        <a:pt x="4631" y="65671"/>
                        <a:pt x="4763" y="65709"/>
                        <a:pt x="4895" y="65744"/>
                      </a:cubicBezTo>
                      <a:cubicBezTo>
                        <a:pt x="5210" y="65826"/>
                        <a:pt x="5531" y="65889"/>
                        <a:pt x="5855" y="65939"/>
                      </a:cubicBezTo>
                      <a:cubicBezTo>
                        <a:pt x="6138" y="65982"/>
                        <a:pt x="6422" y="66024"/>
                        <a:pt x="6708" y="66061"/>
                      </a:cubicBezTo>
                      <a:cubicBezTo>
                        <a:pt x="6935" y="66090"/>
                        <a:pt x="7165" y="66111"/>
                        <a:pt x="7393" y="66135"/>
                      </a:cubicBezTo>
                      <a:cubicBezTo>
                        <a:pt x="7760" y="66174"/>
                        <a:pt x="8130" y="66195"/>
                        <a:pt x="8499" y="66223"/>
                      </a:cubicBezTo>
                      <a:cubicBezTo>
                        <a:pt x="8520" y="66220"/>
                        <a:pt x="8542" y="66219"/>
                        <a:pt x="8563" y="66219"/>
                      </a:cubicBezTo>
                      <a:cubicBezTo>
                        <a:pt x="8612" y="66219"/>
                        <a:pt x="8661" y="66224"/>
                        <a:pt x="8711" y="66226"/>
                      </a:cubicBezTo>
                      <a:cubicBezTo>
                        <a:pt x="8724" y="66226"/>
                        <a:pt x="8730" y="66233"/>
                        <a:pt x="8735" y="66242"/>
                      </a:cubicBezTo>
                      <a:lnTo>
                        <a:pt x="10202" y="66242"/>
                      </a:lnTo>
                      <a:cubicBezTo>
                        <a:pt x="10209" y="66236"/>
                        <a:pt x="10219" y="66226"/>
                        <a:pt x="10226" y="66226"/>
                      </a:cubicBezTo>
                      <a:cubicBezTo>
                        <a:pt x="10275" y="66223"/>
                        <a:pt x="10323" y="66223"/>
                        <a:pt x="10372" y="66222"/>
                      </a:cubicBezTo>
                      <a:cubicBezTo>
                        <a:pt x="10539" y="66200"/>
                        <a:pt x="10708" y="66187"/>
                        <a:pt x="10874" y="66155"/>
                      </a:cubicBezTo>
                      <a:cubicBezTo>
                        <a:pt x="11019" y="66126"/>
                        <a:pt x="11162" y="66093"/>
                        <a:pt x="11297" y="66033"/>
                      </a:cubicBezTo>
                      <a:cubicBezTo>
                        <a:pt x="11360" y="66006"/>
                        <a:pt x="11420" y="65972"/>
                        <a:pt x="11470" y="65924"/>
                      </a:cubicBezTo>
                      <a:cubicBezTo>
                        <a:pt x="11570" y="65823"/>
                        <a:pt x="11583" y="65698"/>
                        <a:pt x="11498" y="65582"/>
                      </a:cubicBezTo>
                      <a:cubicBezTo>
                        <a:pt x="11480" y="65560"/>
                        <a:pt x="11461" y="65539"/>
                        <a:pt x="11440" y="65518"/>
                      </a:cubicBezTo>
                      <a:cubicBezTo>
                        <a:pt x="11388" y="65468"/>
                        <a:pt x="11327" y="65428"/>
                        <a:pt x="11266" y="65392"/>
                      </a:cubicBezTo>
                      <a:cubicBezTo>
                        <a:pt x="11153" y="65328"/>
                        <a:pt x="11035" y="65274"/>
                        <a:pt x="10916" y="65226"/>
                      </a:cubicBezTo>
                      <a:cubicBezTo>
                        <a:pt x="10572" y="65087"/>
                        <a:pt x="10217" y="64981"/>
                        <a:pt x="9860" y="64884"/>
                      </a:cubicBezTo>
                      <a:cubicBezTo>
                        <a:pt x="9109" y="64679"/>
                        <a:pt x="8349" y="64511"/>
                        <a:pt x="7585" y="64361"/>
                      </a:cubicBezTo>
                      <a:cubicBezTo>
                        <a:pt x="7499" y="64344"/>
                        <a:pt x="7415" y="64329"/>
                        <a:pt x="7330" y="64311"/>
                      </a:cubicBezTo>
                      <a:cubicBezTo>
                        <a:pt x="7290" y="64302"/>
                        <a:pt x="7285" y="64293"/>
                        <a:pt x="7289" y="64251"/>
                      </a:cubicBezTo>
                      <a:cubicBezTo>
                        <a:pt x="7294" y="64196"/>
                        <a:pt x="7303" y="64144"/>
                        <a:pt x="7309" y="64091"/>
                      </a:cubicBezTo>
                      <a:cubicBezTo>
                        <a:pt x="7341" y="63844"/>
                        <a:pt x="7372" y="63599"/>
                        <a:pt x="7405" y="63353"/>
                      </a:cubicBezTo>
                      <a:cubicBezTo>
                        <a:pt x="7438" y="63093"/>
                        <a:pt x="7473" y="62833"/>
                        <a:pt x="7505" y="62572"/>
                      </a:cubicBezTo>
                      <a:cubicBezTo>
                        <a:pt x="7531" y="62377"/>
                        <a:pt x="7557" y="62181"/>
                        <a:pt x="7581" y="61984"/>
                      </a:cubicBezTo>
                      <a:cubicBezTo>
                        <a:pt x="7613" y="61735"/>
                        <a:pt x="7646" y="61485"/>
                        <a:pt x="7677" y="61235"/>
                      </a:cubicBezTo>
                      <a:cubicBezTo>
                        <a:pt x="7709" y="60977"/>
                        <a:pt x="7740" y="60721"/>
                        <a:pt x="7771" y="60464"/>
                      </a:cubicBezTo>
                      <a:cubicBezTo>
                        <a:pt x="7806" y="60190"/>
                        <a:pt x="7841" y="59915"/>
                        <a:pt x="7874" y="59641"/>
                      </a:cubicBezTo>
                      <a:cubicBezTo>
                        <a:pt x="7898" y="59447"/>
                        <a:pt x="7920" y="59254"/>
                        <a:pt x="7945" y="59062"/>
                      </a:cubicBezTo>
                      <a:cubicBezTo>
                        <a:pt x="7970" y="58853"/>
                        <a:pt x="7996" y="58647"/>
                        <a:pt x="8022" y="58441"/>
                      </a:cubicBezTo>
                      <a:cubicBezTo>
                        <a:pt x="8047" y="58234"/>
                        <a:pt x="8072" y="58026"/>
                        <a:pt x="8096" y="57820"/>
                      </a:cubicBezTo>
                      <a:cubicBezTo>
                        <a:pt x="8123" y="57601"/>
                        <a:pt x="8150" y="57384"/>
                        <a:pt x="8176" y="57167"/>
                      </a:cubicBezTo>
                      <a:cubicBezTo>
                        <a:pt x="8200" y="56963"/>
                        <a:pt x="8224" y="56759"/>
                        <a:pt x="8249" y="56556"/>
                      </a:cubicBezTo>
                      <a:cubicBezTo>
                        <a:pt x="8274" y="56337"/>
                        <a:pt x="8301" y="56121"/>
                        <a:pt x="8327" y="55902"/>
                      </a:cubicBezTo>
                      <a:cubicBezTo>
                        <a:pt x="8351" y="55699"/>
                        <a:pt x="8375" y="55496"/>
                        <a:pt x="8399" y="55291"/>
                      </a:cubicBezTo>
                      <a:cubicBezTo>
                        <a:pt x="8426" y="55071"/>
                        <a:pt x="8453" y="54849"/>
                        <a:pt x="8479" y="54628"/>
                      </a:cubicBezTo>
                      <a:cubicBezTo>
                        <a:pt x="8503" y="54422"/>
                        <a:pt x="8527" y="54214"/>
                        <a:pt x="8551" y="54007"/>
                      </a:cubicBezTo>
                      <a:cubicBezTo>
                        <a:pt x="8577" y="53786"/>
                        <a:pt x="8604" y="53565"/>
                        <a:pt x="8629" y="53343"/>
                      </a:cubicBezTo>
                      <a:cubicBezTo>
                        <a:pt x="8654" y="53131"/>
                        <a:pt x="8679" y="52920"/>
                        <a:pt x="8703" y="52710"/>
                      </a:cubicBezTo>
                      <a:cubicBezTo>
                        <a:pt x="8729" y="52492"/>
                        <a:pt x="8755" y="52276"/>
                        <a:pt x="8780" y="52057"/>
                      </a:cubicBezTo>
                      <a:lnTo>
                        <a:pt x="8853" y="51414"/>
                      </a:lnTo>
                      <a:cubicBezTo>
                        <a:pt x="8879" y="51189"/>
                        <a:pt x="8906" y="50964"/>
                        <a:pt x="8931" y="50739"/>
                      </a:cubicBezTo>
                      <a:cubicBezTo>
                        <a:pt x="8956" y="50527"/>
                        <a:pt x="8978" y="50317"/>
                        <a:pt x="9003" y="50107"/>
                      </a:cubicBezTo>
                      <a:cubicBezTo>
                        <a:pt x="9030" y="49879"/>
                        <a:pt x="9058" y="49650"/>
                        <a:pt x="9083" y="49422"/>
                      </a:cubicBezTo>
                      <a:cubicBezTo>
                        <a:pt x="9107" y="49211"/>
                        <a:pt x="9130" y="48999"/>
                        <a:pt x="9155" y="48788"/>
                      </a:cubicBezTo>
                      <a:cubicBezTo>
                        <a:pt x="9181" y="48561"/>
                        <a:pt x="9207" y="48332"/>
                        <a:pt x="9233" y="48104"/>
                      </a:cubicBezTo>
                      <a:lnTo>
                        <a:pt x="9306" y="47461"/>
                      </a:lnTo>
                      <a:cubicBezTo>
                        <a:pt x="9332" y="47236"/>
                        <a:pt x="9357" y="47011"/>
                        <a:pt x="9383" y="46786"/>
                      </a:cubicBezTo>
                      <a:cubicBezTo>
                        <a:pt x="9408" y="46571"/>
                        <a:pt x="9430" y="46358"/>
                        <a:pt x="9455" y="46143"/>
                      </a:cubicBezTo>
                      <a:cubicBezTo>
                        <a:pt x="9480" y="45918"/>
                        <a:pt x="9507" y="45693"/>
                        <a:pt x="9533" y="45468"/>
                      </a:cubicBezTo>
                      <a:lnTo>
                        <a:pt x="9607" y="44814"/>
                      </a:lnTo>
                      <a:cubicBezTo>
                        <a:pt x="9632" y="44582"/>
                        <a:pt x="9659" y="44349"/>
                        <a:pt x="9686" y="44117"/>
                      </a:cubicBezTo>
                      <a:lnTo>
                        <a:pt x="9760" y="43474"/>
                      </a:lnTo>
                      <a:cubicBezTo>
                        <a:pt x="9785" y="43253"/>
                        <a:pt x="9811" y="43032"/>
                        <a:pt x="9837" y="42809"/>
                      </a:cubicBezTo>
                      <a:cubicBezTo>
                        <a:pt x="9862" y="42591"/>
                        <a:pt x="9885" y="42373"/>
                        <a:pt x="9910" y="42155"/>
                      </a:cubicBezTo>
                      <a:cubicBezTo>
                        <a:pt x="9936" y="41919"/>
                        <a:pt x="9963" y="41684"/>
                        <a:pt x="9991" y="41448"/>
                      </a:cubicBezTo>
                      <a:cubicBezTo>
                        <a:pt x="10014" y="41237"/>
                        <a:pt x="10038" y="41026"/>
                        <a:pt x="10062" y="40816"/>
                      </a:cubicBezTo>
                      <a:cubicBezTo>
                        <a:pt x="10088" y="40588"/>
                        <a:pt x="10115" y="40359"/>
                        <a:pt x="10140" y="40130"/>
                      </a:cubicBezTo>
                      <a:lnTo>
                        <a:pt x="10213" y="39487"/>
                      </a:lnTo>
                      <a:cubicBezTo>
                        <a:pt x="10239" y="39262"/>
                        <a:pt x="10265" y="39037"/>
                        <a:pt x="10290" y="38813"/>
                      </a:cubicBezTo>
                      <a:lnTo>
                        <a:pt x="10363" y="38169"/>
                      </a:lnTo>
                      <a:cubicBezTo>
                        <a:pt x="10389" y="37952"/>
                        <a:pt x="10415" y="37735"/>
                        <a:pt x="10440" y="37516"/>
                      </a:cubicBezTo>
                      <a:lnTo>
                        <a:pt x="10514" y="36874"/>
                      </a:lnTo>
                      <a:lnTo>
                        <a:pt x="10594" y="36188"/>
                      </a:lnTo>
                      <a:cubicBezTo>
                        <a:pt x="10618" y="35982"/>
                        <a:pt x="10642" y="35774"/>
                        <a:pt x="10666" y="35567"/>
                      </a:cubicBezTo>
                      <a:cubicBezTo>
                        <a:pt x="10692" y="35346"/>
                        <a:pt x="10719" y="35125"/>
                        <a:pt x="10745" y="34904"/>
                      </a:cubicBezTo>
                      <a:cubicBezTo>
                        <a:pt x="10769" y="34700"/>
                        <a:pt x="10792" y="34497"/>
                        <a:pt x="10817" y="34293"/>
                      </a:cubicBezTo>
                      <a:lnTo>
                        <a:pt x="10894" y="33662"/>
                      </a:lnTo>
                      <a:cubicBezTo>
                        <a:pt x="10926" y="33398"/>
                        <a:pt x="10957" y="33133"/>
                        <a:pt x="10988" y="32869"/>
                      </a:cubicBezTo>
                      <a:cubicBezTo>
                        <a:pt x="11019" y="32609"/>
                        <a:pt x="11054" y="32348"/>
                        <a:pt x="11086" y="32087"/>
                      </a:cubicBezTo>
                      <a:cubicBezTo>
                        <a:pt x="11118" y="31830"/>
                        <a:pt x="11149" y="31573"/>
                        <a:pt x="11181" y="31316"/>
                      </a:cubicBezTo>
                      <a:cubicBezTo>
                        <a:pt x="11183" y="31289"/>
                        <a:pt x="11189" y="31260"/>
                        <a:pt x="11194" y="31232"/>
                      </a:cubicBezTo>
                      <a:cubicBezTo>
                        <a:pt x="11198" y="31207"/>
                        <a:pt x="11188" y="31179"/>
                        <a:pt x="11217" y="31155"/>
                      </a:cubicBezTo>
                      <a:cubicBezTo>
                        <a:pt x="11223" y="31206"/>
                        <a:pt x="11231" y="31251"/>
                        <a:pt x="11235" y="31297"/>
                      </a:cubicBezTo>
                      <a:cubicBezTo>
                        <a:pt x="11240" y="31353"/>
                        <a:pt x="11241" y="31412"/>
                        <a:pt x="11245" y="31469"/>
                      </a:cubicBezTo>
                      <a:lnTo>
                        <a:pt x="11322" y="32470"/>
                      </a:lnTo>
                      <a:cubicBezTo>
                        <a:pt x="11340" y="32710"/>
                        <a:pt x="11356" y="32952"/>
                        <a:pt x="11373" y="33191"/>
                      </a:cubicBezTo>
                      <a:cubicBezTo>
                        <a:pt x="11405" y="33621"/>
                        <a:pt x="11439" y="34052"/>
                        <a:pt x="11471" y="34482"/>
                      </a:cubicBezTo>
                      <a:cubicBezTo>
                        <a:pt x="11501" y="34873"/>
                        <a:pt x="11528" y="35263"/>
                        <a:pt x="11557" y="35654"/>
                      </a:cubicBezTo>
                      <a:cubicBezTo>
                        <a:pt x="11585" y="36053"/>
                        <a:pt x="11615" y="36452"/>
                        <a:pt x="11643" y="36849"/>
                      </a:cubicBezTo>
                      <a:cubicBezTo>
                        <a:pt x="11671" y="37247"/>
                        <a:pt x="11701" y="37646"/>
                        <a:pt x="11729" y="38044"/>
                      </a:cubicBezTo>
                      <a:cubicBezTo>
                        <a:pt x="11761" y="38500"/>
                        <a:pt x="11792" y="38955"/>
                        <a:pt x="11824" y="39410"/>
                      </a:cubicBezTo>
                      <a:cubicBezTo>
                        <a:pt x="11831" y="39524"/>
                        <a:pt x="11840" y="39640"/>
                        <a:pt x="11849" y="39754"/>
                      </a:cubicBezTo>
                      <a:cubicBezTo>
                        <a:pt x="11867" y="40031"/>
                        <a:pt x="11888" y="40307"/>
                        <a:pt x="11907" y="40584"/>
                      </a:cubicBezTo>
                      <a:cubicBezTo>
                        <a:pt x="11924" y="40813"/>
                        <a:pt x="11939" y="41042"/>
                        <a:pt x="11956" y="41272"/>
                      </a:cubicBezTo>
                      <a:cubicBezTo>
                        <a:pt x="11977" y="41552"/>
                        <a:pt x="11997" y="41832"/>
                        <a:pt x="12016" y="42111"/>
                      </a:cubicBezTo>
                      <a:cubicBezTo>
                        <a:pt x="12033" y="42341"/>
                        <a:pt x="12049" y="42571"/>
                        <a:pt x="12065" y="42801"/>
                      </a:cubicBezTo>
                      <a:cubicBezTo>
                        <a:pt x="12085" y="43080"/>
                        <a:pt x="12105" y="43360"/>
                        <a:pt x="12124" y="43640"/>
                      </a:cubicBezTo>
                      <a:cubicBezTo>
                        <a:pt x="12141" y="43874"/>
                        <a:pt x="12157" y="44106"/>
                        <a:pt x="12173" y="44339"/>
                      </a:cubicBezTo>
                      <a:cubicBezTo>
                        <a:pt x="12190" y="44593"/>
                        <a:pt x="12210" y="44847"/>
                        <a:pt x="12228" y="45102"/>
                      </a:cubicBezTo>
                      <a:cubicBezTo>
                        <a:pt x="12246" y="45358"/>
                        <a:pt x="12261" y="45613"/>
                        <a:pt x="12280" y="45867"/>
                      </a:cubicBezTo>
                      <a:cubicBezTo>
                        <a:pt x="12303" y="46219"/>
                        <a:pt x="12331" y="46570"/>
                        <a:pt x="12355" y="46922"/>
                      </a:cubicBezTo>
                      <a:cubicBezTo>
                        <a:pt x="12383" y="47331"/>
                        <a:pt x="12411" y="47739"/>
                        <a:pt x="12440" y="48149"/>
                      </a:cubicBezTo>
                      <a:cubicBezTo>
                        <a:pt x="12470" y="48569"/>
                        <a:pt x="12497" y="48988"/>
                        <a:pt x="12527" y="49407"/>
                      </a:cubicBezTo>
                      <a:cubicBezTo>
                        <a:pt x="12557" y="49821"/>
                        <a:pt x="12585" y="50233"/>
                        <a:pt x="12613" y="50645"/>
                      </a:cubicBezTo>
                      <a:cubicBezTo>
                        <a:pt x="12642" y="51065"/>
                        <a:pt x="12672" y="51485"/>
                        <a:pt x="12701" y="51905"/>
                      </a:cubicBezTo>
                      <a:cubicBezTo>
                        <a:pt x="12728" y="52324"/>
                        <a:pt x="12758" y="52744"/>
                        <a:pt x="12786" y="53163"/>
                      </a:cubicBezTo>
                      <a:cubicBezTo>
                        <a:pt x="12815" y="53583"/>
                        <a:pt x="12844" y="54002"/>
                        <a:pt x="12872" y="54422"/>
                      </a:cubicBezTo>
                      <a:cubicBezTo>
                        <a:pt x="12901" y="54842"/>
                        <a:pt x="12930" y="55262"/>
                        <a:pt x="12958" y="55680"/>
                      </a:cubicBezTo>
                      <a:lnTo>
                        <a:pt x="13031" y="56801"/>
                      </a:lnTo>
                      <a:cubicBezTo>
                        <a:pt x="13040" y="56923"/>
                        <a:pt x="13048" y="57045"/>
                        <a:pt x="13057" y="57167"/>
                      </a:cubicBezTo>
                      <a:cubicBezTo>
                        <a:pt x="13075" y="57433"/>
                        <a:pt x="13094" y="57698"/>
                        <a:pt x="13112" y="57963"/>
                      </a:cubicBezTo>
                      <a:cubicBezTo>
                        <a:pt x="13130" y="58221"/>
                        <a:pt x="13145" y="58481"/>
                        <a:pt x="13164" y="58738"/>
                      </a:cubicBezTo>
                      <a:cubicBezTo>
                        <a:pt x="13189" y="59104"/>
                        <a:pt x="13216" y="59470"/>
                        <a:pt x="13241" y="59836"/>
                      </a:cubicBezTo>
                      <a:cubicBezTo>
                        <a:pt x="13258" y="60102"/>
                        <a:pt x="13273" y="60366"/>
                        <a:pt x="13292" y="60632"/>
                      </a:cubicBezTo>
                      <a:cubicBezTo>
                        <a:pt x="13320" y="61048"/>
                        <a:pt x="13348" y="61465"/>
                        <a:pt x="13376" y="61881"/>
                      </a:cubicBezTo>
                      <a:cubicBezTo>
                        <a:pt x="13385" y="62007"/>
                        <a:pt x="13393" y="62132"/>
                        <a:pt x="13402" y="62258"/>
                      </a:cubicBezTo>
                      <a:cubicBezTo>
                        <a:pt x="13421" y="62533"/>
                        <a:pt x="13443" y="62812"/>
                        <a:pt x="13458" y="63087"/>
                      </a:cubicBezTo>
                      <a:cubicBezTo>
                        <a:pt x="13470" y="63289"/>
                        <a:pt x="13496" y="63487"/>
                        <a:pt x="13530" y="63686"/>
                      </a:cubicBezTo>
                      <a:cubicBezTo>
                        <a:pt x="13551" y="63799"/>
                        <a:pt x="13580" y="63911"/>
                        <a:pt x="13632" y="64015"/>
                      </a:cubicBezTo>
                      <a:cubicBezTo>
                        <a:pt x="13699" y="64152"/>
                        <a:pt x="13802" y="64254"/>
                        <a:pt x="13941" y="64317"/>
                      </a:cubicBezTo>
                      <a:cubicBezTo>
                        <a:pt x="13981" y="64336"/>
                        <a:pt x="14021" y="64351"/>
                        <a:pt x="14062" y="64365"/>
                      </a:cubicBezTo>
                      <a:cubicBezTo>
                        <a:pt x="14241" y="64429"/>
                        <a:pt x="14426" y="64472"/>
                        <a:pt x="14612" y="64514"/>
                      </a:cubicBezTo>
                      <a:cubicBezTo>
                        <a:pt x="14897" y="64577"/>
                        <a:pt x="15183" y="64625"/>
                        <a:pt x="15470" y="64671"/>
                      </a:cubicBezTo>
                      <a:cubicBezTo>
                        <a:pt x="15766" y="64717"/>
                        <a:pt x="16060" y="64755"/>
                        <a:pt x="16357" y="64790"/>
                      </a:cubicBezTo>
                      <a:cubicBezTo>
                        <a:pt x="16607" y="64818"/>
                        <a:pt x="16858" y="64839"/>
                        <a:pt x="17107" y="64865"/>
                      </a:cubicBezTo>
                      <a:cubicBezTo>
                        <a:pt x="17466" y="64901"/>
                        <a:pt x="17824" y="64923"/>
                        <a:pt x="18183" y="64940"/>
                      </a:cubicBezTo>
                      <a:cubicBezTo>
                        <a:pt x="18477" y="64954"/>
                        <a:pt x="18771" y="64965"/>
                        <a:pt x="19065" y="64965"/>
                      </a:cubicBezTo>
                      <a:cubicBezTo>
                        <a:pt x="19138" y="64965"/>
                        <a:pt x="19210" y="64965"/>
                        <a:pt x="19283" y="64963"/>
                      </a:cubicBezTo>
                      <a:cubicBezTo>
                        <a:pt x="19646" y="64955"/>
                        <a:pt x="20007" y="64942"/>
                        <a:pt x="20367" y="64881"/>
                      </a:cubicBezTo>
                      <a:cubicBezTo>
                        <a:pt x="20509" y="64856"/>
                        <a:pt x="20649" y="64825"/>
                        <a:pt x="20782" y="64770"/>
                      </a:cubicBezTo>
                      <a:cubicBezTo>
                        <a:pt x="20856" y="64741"/>
                        <a:pt x="20926" y="64703"/>
                        <a:pt x="20982" y="64646"/>
                      </a:cubicBezTo>
                      <a:cubicBezTo>
                        <a:pt x="21068" y="64559"/>
                        <a:pt x="21082" y="64445"/>
                        <a:pt x="21015" y="64341"/>
                      </a:cubicBezTo>
                      <a:cubicBezTo>
                        <a:pt x="20993" y="64307"/>
                        <a:pt x="20966" y="64277"/>
                        <a:pt x="20938" y="64251"/>
                      </a:cubicBezTo>
                      <a:cubicBezTo>
                        <a:pt x="20887" y="64200"/>
                        <a:pt x="20825" y="64162"/>
                        <a:pt x="20762" y="64128"/>
                      </a:cubicBezTo>
                      <a:cubicBezTo>
                        <a:pt x="20671" y="64076"/>
                        <a:pt x="20576" y="64034"/>
                        <a:pt x="20479" y="63994"/>
                      </a:cubicBezTo>
                      <a:cubicBezTo>
                        <a:pt x="20206" y="63882"/>
                        <a:pt x="19927" y="63795"/>
                        <a:pt x="19643" y="63715"/>
                      </a:cubicBezTo>
                      <a:cubicBezTo>
                        <a:pt x="18784" y="63470"/>
                        <a:pt x="17910" y="63285"/>
                        <a:pt x="17032" y="63111"/>
                      </a:cubicBezTo>
                      <a:cubicBezTo>
                        <a:pt x="16874" y="63079"/>
                        <a:pt x="16715" y="63050"/>
                        <a:pt x="16561" y="63020"/>
                      </a:cubicBezTo>
                      <a:cubicBezTo>
                        <a:pt x="16543" y="62992"/>
                        <a:pt x="16547" y="62967"/>
                        <a:pt x="16546" y="62942"/>
                      </a:cubicBezTo>
                      <a:cubicBezTo>
                        <a:pt x="16535" y="62517"/>
                        <a:pt x="16520" y="62094"/>
                        <a:pt x="16510" y="61669"/>
                      </a:cubicBezTo>
                      <a:cubicBezTo>
                        <a:pt x="16497" y="61130"/>
                        <a:pt x="16486" y="60590"/>
                        <a:pt x="16475" y="60051"/>
                      </a:cubicBezTo>
                      <a:cubicBezTo>
                        <a:pt x="16465" y="59536"/>
                        <a:pt x="16454" y="59023"/>
                        <a:pt x="16445" y="58508"/>
                      </a:cubicBezTo>
                      <a:cubicBezTo>
                        <a:pt x="16435" y="57872"/>
                        <a:pt x="16428" y="57236"/>
                        <a:pt x="16422" y="56599"/>
                      </a:cubicBezTo>
                      <a:cubicBezTo>
                        <a:pt x="16412" y="55787"/>
                        <a:pt x="16404" y="54973"/>
                        <a:pt x="16398" y="54161"/>
                      </a:cubicBezTo>
                      <a:cubicBezTo>
                        <a:pt x="16392" y="53330"/>
                        <a:pt x="16389" y="52499"/>
                        <a:pt x="16386" y="51669"/>
                      </a:cubicBezTo>
                      <a:cubicBezTo>
                        <a:pt x="16384" y="51388"/>
                        <a:pt x="16383" y="51107"/>
                        <a:pt x="16382" y="50827"/>
                      </a:cubicBezTo>
                      <a:cubicBezTo>
                        <a:pt x="16381" y="50323"/>
                        <a:pt x="16379" y="49819"/>
                        <a:pt x="16379" y="49316"/>
                      </a:cubicBezTo>
                      <a:cubicBezTo>
                        <a:pt x="16379" y="48665"/>
                        <a:pt x="16381" y="48013"/>
                        <a:pt x="16382" y="47364"/>
                      </a:cubicBezTo>
                      <a:cubicBezTo>
                        <a:pt x="16382" y="46842"/>
                        <a:pt x="16384" y="46320"/>
                        <a:pt x="16386" y="45799"/>
                      </a:cubicBezTo>
                      <a:cubicBezTo>
                        <a:pt x="16387" y="45231"/>
                        <a:pt x="16389" y="44662"/>
                        <a:pt x="16392" y="44094"/>
                      </a:cubicBezTo>
                      <a:cubicBezTo>
                        <a:pt x="16394" y="43511"/>
                        <a:pt x="16396" y="42929"/>
                        <a:pt x="16398" y="42346"/>
                      </a:cubicBezTo>
                      <a:cubicBezTo>
                        <a:pt x="16402" y="41642"/>
                        <a:pt x="16407" y="40936"/>
                        <a:pt x="16411" y="40232"/>
                      </a:cubicBezTo>
                      <a:cubicBezTo>
                        <a:pt x="16412" y="40094"/>
                        <a:pt x="16412" y="39958"/>
                        <a:pt x="16413" y="39821"/>
                      </a:cubicBezTo>
                      <a:cubicBezTo>
                        <a:pt x="16420" y="39040"/>
                        <a:pt x="16427" y="38260"/>
                        <a:pt x="16433" y="37479"/>
                      </a:cubicBezTo>
                      <a:cubicBezTo>
                        <a:pt x="16434" y="37253"/>
                        <a:pt x="16435" y="37027"/>
                        <a:pt x="16438" y="36799"/>
                      </a:cubicBezTo>
                      <a:cubicBezTo>
                        <a:pt x="16444" y="36201"/>
                        <a:pt x="16450" y="35605"/>
                        <a:pt x="16458" y="35008"/>
                      </a:cubicBezTo>
                      <a:lnTo>
                        <a:pt x="16476" y="33261"/>
                      </a:lnTo>
                      <a:cubicBezTo>
                        <a:pt x="16484" y="32639"/>
                        <a:pt x="16490" y="32017"/>
                        <a:pt x="16499" y="31394"/>
                      </a:cubicBezTo>
                      <a:cubicBezTo>
                        <a:pt x="16506" y="30838"/>
                        <a:pt x="16512" y="30280"/>
                        <a:pt x="16520" y="29723"/>
                      </a:cubicBezTo>
                      <a:cubicBezTo>
                        <a:pt x="16527" y="29198"/>
                        <a:pt x="16535" y="28673"/>
                        <a:pt x="16542" y="28149"/>
                      </a:cubicBezTo>
                      <a:cubicBezTo>
                        <a:pt x="16548" y="27709"/>
                        <a:pt x="16553" y="27271"/>
                        <a:pt x="16560" y="26831"/>
                      </a:cubicBezTo>
                      <a:cubicBezTo>
                        <a:pt x="16562" y="26652"/>
                        <a:pt x="16574" y="26475"/>
                        <a:pt x="16609" y="26297"/>
                      </a:cubicBezTo>
                      <a:cubicBezTo>
                        <a:pt x="16725" y="25697"/>
                        <a:pt x="16829" y="25096"/>
                        <a:pt x="16940" y="24495"/>
                      </a:cubicBezTo>
                      <a:cubicBezTo>
                        <a:pt x="16943" y="24467"/>
                        <a:pt x="16946" y="24439"/>
                        <a:pt x="16971" y="24413"/>
                      </a:cubicBezTo>
                      <a:cubicBezTo>
                        <a:pt x="16982" y="24446"/>
                        <a:pt x="16993" y="24475"/>
                        <a:pt x="17004" y="24505"/>
                      </a:cubicBezTo>
                      <a:cubicBezTo>
                        <a:pt x="17227" y="25155"/>
                        <a:pt x="17454" y="25802"/>
                        <a:pt x="17693" y="26445"/>
                      </a:cubicBezTo>
                      <a:cubicBezTo>
                        <a:pt x="17818" y="26778"/>
                        <a:pt x="17938" y="27112"/>
                        <a:pt x="18082" y="27438"/>
                      </a:cubicBezTo>
                      <a:cubicBezTo>
                        <a:pt x="18195" y="27696"/>
                        <a:pt x="18327" y="27942"/>
                        <a:pt x="18493" y="28169"/>
                      </a:cubicBezTo>
                      <a:cubicBezTo>
                        <a:pt x="18680" y="28421"/>
                        <a:pt x="18901" y="28635"/>
                        <a:pt x="19173" y="28791"/>
                      </a:cubicBezTo>
                      <a:cubicBezTo>
                        <a:pt x="19435" y="28943"/>
                        <a:pt x="19704" y="29019"/>
                        <a:pt x="19978" y="29019"/>
                      </a:cubicBezTo>
                      <a:cubicBezTo>
                        <a:pt x="20182" y="29019"/>
                        <a:pt x="20390" y="28977"/>
                        <a:pt x="20601" y="28893"/>
                      </a:cubicBezTo>
                      <a:cubicBezTo>
                        <a:pt x="20828" y="28800"/>
                        <a:pt x="21036" y="28670"/>
                        <a:pt x="21228" y="28518"/>
                      </a:cubicBezTo>
                      <a:cubicBezTo>
                        <a:pt x="21429" y="28359"/>
                        <a:pt x="21613" y="28183"/>
                        <a:pt x="21787" y="27996"/>
                      </a:cubicBezTo>
                      <a:cubicBezTo>
                        <a:pt x="22281" y="27467"/>
                        <a:pt x="22738" y="26907"/>
                        <a:pt x="23172" y="26330"/>
                      </a:cubicBezTo>
                      <a:cubicBezTo>
                        <a:pt x="23710" y="25613"/>
                        <a:pt x="24211" y="24872"/>
                        <a:pt x="24700" y="24123"/>
                      </a:cubicBezTo>
                      <a:cubicBezTo>
                        <a:pt x="25060" y="23571"/>
                        <a:pt x="25417" y="23020"/>
                        <a:pt x="25775" y="22468"/>
                      </a:cubicBezTo>
                      <a:cubicBezTo>
                        <a:pt x="25828" y="22386"/>
                        <a:pt x="25889" y="22312"/>
                        <a:pt x="25963" y="22246"/>
                      </a:cubicBezTo>
                      <a:cubicBezTo>
                        <a:pt x="26033" y="22185"/>
                        <a:pt x="26102" y="22121"/>
                        <a:pt x="26169" y="22056"/>
                      </a:cubicBezTo>
                      <a:cubicBezTo>
                        <a:pt x="26365" y="21871"/>
                        <a:pt x="26559" y="21685"/>
                        <a:pt x="26739" y="21482"/>
                      </a:cubicBezTo>
                      <a:cubicBezTo>
                        <a:pt x="26791" y="21424"/>
                        <a:pt x="26841" y="21362"/>
                        <a:pt x="26885" y="21297"/>
                      </a:cubicBezTo>
                      <a:cubicBezTo>
                        <a:pt x="26923" y="21242"/>
                        <a:pt x="26933" y="21184"/>
                        <a:pt x="26929" y="21122"/>
                      </a:cubicBezTo>
                      <a:cubicBezTo>
                        <a:pt x="26924" y="21045"/>
                        <a:pt x="26884" y="21004"/>
                        <a:pt x="26808" y="20995"/>
                      </a:cubicBezTo>
                      <a:cubicBezTo>
                        <a:pt x="26797" y="20994"/>
                        <a:pt x="26787" y="20993"/>
                        <a:pt x="26776" y="20993"/>
                      </a:cubicBezTo>
                      <a:cubicBezTo>
                        <a:pt x="26734" y="20993"/>
                        <a:pt x="26691" y="21001"/>
                        <a:pt x="26649" y="21014"/>
                      </a:cubicBezTo>
                      <a:cubicBezTo>
                        <a:pt x="26554" y="21045"/>
                        <a:pt x="26462" y="21087"/>
                        <a:pt x="26372" y="21131"/>
                      </a:cubicBezTo>
                      <a:cubicBezTo>
                        <a:pt x="26317" y="21158"/>
                        <a:pt x="26263" y="21187"/>
                        <a:pt x="26209" y="21214"/>
                      </a:cubicBezTo>
                      <a:cubicBezTo>
                        <a:pt x="26199" y="21219"/>
                        <a:pt x="26190" y="21222"/>
                        <a:pt x="26182" y="21222"/>
                      </a:cubicBezTo>
                      <a:cubicBezTo>
                        <a:pt x="26171" y="21222"/>
                        <a:pt x="26160" y="21217"/>
                        <a:pt x="26150" y="21208"/>
                      </a:cubicBezTo>
                      <a:lnTo>
                        <a:pt x="26150" y="21208"/>
                      </a:lnTo>
                      <a:cubicBezTo>
                        <a:pt x="26155" y="21213"/>
                        <a:pt x="26161" y="21219"/>
                        <a:pt x="26166" y="21224"/>
                      </a:cubicBezTo>
                      <a:cubicBezTo>
                        <a:pt x="26165" y="21223"/>
                        <a:pt x="26165" y="21223"/>
                        <a:pt x="26164" y="21223"/>
                      </a:cubicBezTo>
                      <a:cubicBezTo>
                        <a:pt x="26163" y="21223"/>
                        <a:pt x="26162" y="21223"/>
                        <a:pt x="26161" y="21223"/>
                      </a:cubicBezTo>
                      <a:cubicBezTo>
                        <a:pt x="26158" y="21219"/>
                        <a:pt x="26154" y="21213"/>
                        <a:pt x="26150" y="21208"/>
                      </a:cubicBezTo>
                      <a:lnTo>
                        <a:pt x="26150" y="21208"/>
                      </a:lnTo>
                      <a:cubicBezTo>
                        <a:pt x="26150" y="21208"/>
                        <a:pt x="26150" y="21208"/>
                        <a:pt x="26150" y="21208"/>
                      </a:cubicBezTo>
                      <a:lnTo>
                        <a:pt x="26150" y="21208"/>
                      </a:lnTo>
                      <a:cubicBezTo>
                        <a:pt x="26152" y="21209"/>
                        <a:pt x="26154" y="21209"/>
                        <a:pt x="26156" y="21209"/>
                      </a:cubicBezTo>
                      <a:cubicBezTo>
                        <a:pt x="26170" y="21209"/>
                        <a:pt x="26175" y="21197"/>
                        <a:pt x="26178" y="21188"/>
                      </a:cubicBezTo>
                      <a:cubicBezTo>
                        <a:pt x="26346" y="20960"/>
                        <a:pt x="26513" y="20732"/>
                        <a:pt x="26662" y="20491"/>
                      </a:cubicBezTo>
                      <a:cubicBezTo>
                        <a:pt x="26711" y="20409"/>
                        <a:pt x="26762" y="20325"/>
                        <a:pt x="26799" y="20235"/>
                      </a:cubicBezTo>
                      <a:cubicBezTo>
                        <a:pt x="26818" y="20189"/>
                        <a:pt x="26837" y="20142"/>
                        <a:pt x="26845" y="20092"/>
                      </a:cubicBezTo>
                      <a:cubicBezTo>
                        <a:pt x="26868" y="19977"/>
                        <a:pt x="26795" y="19892"/>
                        <a:pt x="26680" y="19892"/>
                      </a:cubicBezTo>
                      <a:cubicBezTo>
                        <a:pt x="26677" y="19892"/>
                        <a:pt x="26674" y="19892"/>
                        <a:pt x="26670" y="19892"/>
                      </a:cubicBezTo>
                      <a:cubicBezTo>
                        <a:pt x="26638" y="19894"/>
                        <a:pt x="26607" y="19901"/>
                        <a:pt x="26578" y="19917"/>
                      </a:cubicBezTo>
                      <a:cubicBezTo>
                        <a:pt x="26535" y="19943"/>
                        <a:pt x="26490" y="19966"/>
                        <a:pt x="26450" y="19995"/>
                      </a:cubicBezTo>
                      <a:cubicBezTo>
                        <a:pt x="26366" y="20059"/>
                        <a:pt x="26284" y="20122"/>
                        <a:pt x="26206" y="20190"/>
                      </a:cubicBezTo>
                      <a:cubicBezTo>
                        <a:pt x="26103" y="20279"/>
                        <a:pt x="26003" y="20372"/>
                        <a:pt x="25902" y="20462"/>
                      </a:cubicBezTo>
                      <a:cubicBezTo>
                        <a:pt x="25889" y="20493"/>
                        <a:pt x="25862" y="20507"/>
                        <a:pt x="25838" y="20526"/>
                      </a:cubicBezTo>
                      <a:lnTo>
                        <a:pt x="25837" y="20529"/>
                      </a:lnTo>
                      <a:lnTo>
                        <a:pt x="25837" y="20527"/>
                      </a:lnTo>
                      <a:cubicBezTo>
                        <a:pt x="25842" y="20493"/>
                        <a:pt x="25851" y="20461"/>
                        <a:pt x="25879" y="20439"/>
                      </a:cubicBezTo>
                      <a:cubicBezTo>
                        <a:pt x="25897" y="20404"/>
                        <a:pt x="25913" y="20368"/>
                        <a:pt x="25930" y="20333"/>
                      </a:cubicBezTo>
                      <a:cubicBezTo>
                        <a:pt x="26063" y="20081"/>
                        <a:pt x="26191" y="19829"/>
                        <a:pt x="26303" y="19567"/>
                      </a:cubicBezTo>
                      <a:cubicBezTo>
                        <a:pt x="26344" y="19470"/>
                        <a:pt x="26382" y="19374"/>
                        <a:pt x="26409" y="19273"/>
                      </a:cubicBezTo>
                      <a:cubicBezTo>
                        <a:pt x="26424" y="19220"/>
                        <a:pt x="26431" y="19167"/>
                        <a:pt x="26423" y="19112"/>
                      </a:cubicBezTo>
                      <a:cubicBezTo>
                        <a:pt x="26413" y="19034"/>
                        <a:pt x="26349" y="18982"/>
                        <a:pt x="26275" y="18982"/>
                      </a:cubicBezTo>
                      <a:cubicBezTo>
                        <a:pt x="26261" y="18982"/>
                        <a:pt x="26247" y="18983"/>
                        <a:pt x="26233" y="18987"/>
                      </a:cubicBezTo>
                      <a:cubicBezTo>
                        <a:pt x="26197" y="18996"/>
                        <a:pt x="26165" y="19014"/>
                        <a:pt x="26139" y="19037"/>
                      </a:cubicBezTo>
                      <a:cubicBezTo>
                        <a:pt x="26098" y="19071"/>
                        <a:pt x="26056" y="19107"/>
                        <a:pt x="26021" y="19147"/>
                      </a:cubicBezTo>
                      <a:cubicBezTo>
                        <a:pt x="25918" y="19258"/>
                        <a:pt x="25823" y="19377"/>
                        <a:pt x="25736" y="19500"/>
                      </a:cubicBezTo>
                      <a:cubicBezTo>
                        <a:pt x="25582" y="19716"/>
                        <a:pt x="25431" y="19935"/>
                        <a:pt x="25277" y="20152"/>
                      </a:cubicBezTo>
                      <a:cubicBezTo>
                        <a:pt x="25266" y="20167"/>
                        <a:pt x="25263" y="20193"/>
                        <a:pt x="25237" y="20193"/>
                      </a:cubicBezTo>
                      <a:cubicBezTo>
                        <a:pt x="25236" y="20193"/>
                        <a:pt x="25236" y="20193"/>
                        <a:pt x="25235" y="20193"/>
                      </a:cubicBezTo>
                      <a:cubicBezTo>
                        <a:pt x="25226" y="20162"/>
                        <a:pt x="25240" y="20137"/>
                        <a:pt x="25248" y="20110"/>
                      </a:cubicBezTo>
                      <a:cubicBezTo>
                        <a:pt x="25312" y="19889"/>
                        <a:pt x="25375" y="19669"/>
                        <a:pt x="25418" y="19443"/>
                      </a:cubicBezTo>
                      <a:cubicBezTo>
                        <a:pt x="25435" y="19358"/>
                        <a:pt x="25451" y="19273"/>
                        <a:pt x="25451" y="19186"/>
                      </a:cubicBezTo>
                      <a:cubicBezTo>
                        <a:pt x="25451" y="19142"/>
                        <a:pt x="25448" y="19100"/>
                        <a:pt x="25431" y="19059"/>
                      </a:cubicBezTo>
                      <a:cubicBezTo>
                        <a:pt x="25404" y="18991"/>
                        <a:pt x="25348" y="18951"/>
                        <a:pt x="25285" y="18951"/>
                      </a:cubicBezTo>
                      <a:cubicBezTo>
                        <a:pt x="25258" y="18951"/>
                        <a:pt x="25230" y="18958"/>
                        <a:pt x="25202" y="18974"/>
                      </a:cubicBezTo>
                      <a:cubicBezTo>
                        <a:pt x="25169" y="18994"/>
                        <a:pt x="25136" y="19020"/>
                        <a:pt x="25110" y="19049"/>
                      </a:cubicBezTo>
                      <a:cubicBezTo>
                        <a:pt x="25067" y="19096"/>
                        <a:pt x="25026" y="19147"/>
                        <a:pt x="24989" y="19199"/>
                      </a:cubicBezTo>
                      <a:cubicBezTo>
                        <a:pt x="24889" y="19337"/>
                        <a:pt x="24802" y="19482"/>
                        <a:pt x="24717" y="19627"/>
                      </a:cubicBezTo>
                      <a:cubicBezTo>
                        <a:pt x="24523" y="19954"/>
                        <a:pt x="24342" y="20290"/>
                        <a:pt x="24163" y="20625"/>
                      </a:cubicBezTo>
                      <a:cubicBezTo>
                        <a:pt x="24145" y="20657"/>
                        <a:pt x="24137" y="20693"/>
                        <a:pt x="24102" y="20719"/>
                      </a:cubicBezTo>
                      <a:cubicBezTo>
                        <a:pt x="24080" y="20687"/>
                        <a:pt x="24060" y="20654"/>
                        <a:pt x="24039" y="20621"/>
                      </a:cubicBezTo>
                      <a:cubicBezTo>
                        <a:pt x="23958" y="20493"/>
                        <a:pt x="23873" y="20369"/>
                        <a:pt x="23764" y="20262"/>
                      </a:cubicBezTo>
                      <a:cubicBezTo>
                        <a:pt x="23718" y="20216"/>
                        <a:pt x="23670" y="20175"/>
                        <a:pt x="23606" y="20152"/>
                      </a:cubicBezTo>
                      <a:cubicBezTo>
                        <a:pt x="23578" y="20141"/>
                        <a:pt x="23550" y="20136"/>
                        <a:pt x="23523" y="20136"/>
                      </a:cubicBezTo>
                      <a:cubicBezTo>
                        <a:pt x="23444" y="20136"/>
                        <a:pt x="23375" y="20181"/>
                        <a:pt x="23337" y="20261"/>
                      </a:cubicBezTo>
                      <a:cubicBezTo>
                        <a:pt x="23323" y="20291"/>
                        <a:pt x="23316" y="20322"/>
                        <a:pt x="23312" y="20354"/>
                      </a:cubicBezTo>
                      <a:cubicBezTo>
                        <a:pt x="23298" y="20456"/>
                        <a:pt x="23309" y="20556"/>
                        <a:pt x="23326" y="20655"/>
                      </a:cubicBezTo>
                      <a:cubicBezTo>
                        <a:pt x="23363" y="20872"/>
                        <a:pt x="23423" y="21083"/>
                        <a:pt x="23497" y="21288"/>
                      </a:cubicBezTo>
                      <a:cubicBezTo>
                        <a:pt x="23524" y="21363"/>
                        <a:pt x="23513" y="21412"/>
                        <a:pt x="23467" y="21472"/>
                      </a:cubicBezTo>
                      <a:cubicBezTo>
                        <a:pt x="22891" y="22217"/>
                        <a:pt x="22307" y="22956"/>
                        <a:pt x="21717" y="23692"/>
                      </a:cubicBezTo>
                      <a:cubicBezTo>
                        <a:pt x="21345" y="24157"/>
                        <a:pt x="20968" y="24619"/>
                        <a:pt x="20592" y="25084"/>
                      </a:cubicBezTo>
                      <a:cubicBezTo>
                        <a:pt x="20547" y="25141"/>
                        <a:pt x="20500" y="25194"/>
                        <a:pt x="20444" y="25239"/>
                      </a:cubicBezTo>
                      <a:cubicBezTo>
                        <a:pt x="20430" y="25251"/>
                        <a:pt x="20418" y="25265"/>
                        <a:pt x="20398" y="25265"/>
                      </a:cubicBezTo>
                      <a:cubicBezTo>
                        <a:pt x="20394" y="25265"/>
                        <a:pt x="20390" y="25264"/>
                        <a:pt x="20385" y="25263"/>
                      </a:cubicBezTo>
                      <a:cubicBezTo>
                        <a:pt x="20371" y="25224"/>
                        <a:pt x="20354" y="25184"/>
                        <a:pt x="20341" y="25143"/>
                      </a:cubicBezTo>
                      <a:cubicBezTo>
                        <a:pt x="20290" y="24976"/>
                        <a:pt x="20236" y="24807"/>
                        <a:pt x="20188" y="24638"/>
                      </a:cubicBezTo>
                      <a:cubicBezTo>
                        <a:pt x="20029" y="24074"/>
                        <a:pt x="19888" y="23506"/>
                        <a:pt x="19749" y="22938"/>
                      </a:cubicBezTo>
                      <a:cubicBezTo>
                        <a:pt x="19549" y="22129"/>
                        <a:pt x="19360" y="21317"/>
                        <a:pt x="19175" y="20505"/>
                      </a:cubicBezTo>
                      <a:cubicBezTo>
                        <a:pt x="19012" y="19792"/>
                        <a:pt x="18851" y="19075"/>
                        <a:pt x="18691" y="18361"/>
                      </a:cubicBezTo>
                      <a:cubicBezTo>
                        <a:pt x="18540" y="17693"/>
                        <a:pt x="18389" y="17022"/>
                        <a:pt x="18247" y="16351"/>
                      </a:cubicBezTo>
                      <a:cubicBezTo>
                        <a:pt x="18145" y="15870"/>
                        <a:pt x="17985" y="15412"/>
                        <a:pt x="17740" y="14984"/>
                      </a:cubicBezTo>
                      <a:cubicBezTo>
                        <a:pt x="17267" y="14153"/>
                        <a:pt x="16597" y="13531"/>
                        <a:pt x="15748" y="13099"/>
                      </a:cubicBezTo>
                      <a:cubicBezTo>
                        <a:pt x="15146" y="12792"/>
                        <a:pt x="14505" y="12616"/>
                        <a:pt x="13829" y="12578"/>
                      </a:cubicBezTo>
                      <a:cubicBezTo>
                        <a:pt x="13756" y="12575"/>
                        <a:pt x="13755" y="12575"/>
                        <a:pt x="13746" y="12496"/>
                      </a:cubicBezTo>
                      <a:cubicBezTo>
                        <a:pt x="13729" y="12344"/>
                        <a:pt x="13714" y="12190"/>
                        <a:pt x="13697" y="12036"/>
                      </a:cubicBezTo>
                      <a:lnTo>
                        <a:pt x="13623" y="11339"/>
                      </a:lnTo>
                      <a:cubicBezTo>
                        <a:pt x="13598" y="11107"/>
                        <a:pt x="13571" y="10874"/>
                        <a:pt x="13546" y="10642"/>
                      </a:cubicBezTo>
                      <a:cubicBezTo>
                        <a:pt x="13521" y="10406"/>
                        <a:pt x="13498" y="10170"/>
                        <a:pt x="13473" y="9934"/>
                      </a:cubicBezTo>
                      <a:cubicBezTo>
                        <a:pt x="13462" y="9840"/>
                        <a:pt x="13461" y="9840"/>
                        <a:pt x="13551" y="9789"/>
                      </a:cubicBezTo>
                      <a:cubicBezTo>
                        <a:pt x="13873" y="9611"/>
                        <a:pt x="14151" y="9383"/>
                        <a:pt x="14376" y="9090"/>
                      </a:cubicBezTo>
                      <a:cubicBezTo>
                        <a:pt x="14392" y="9067"/>
                        <a:pt x="14412" y="9045"/>
                        <a:pt x="14424" y="9020"/>
                      </a:cubicBezTo>
                      <a:cubicBezTo>
                        <a:pt x="14457" y="8957"/>
                        <a:pt x="14432" y="8887"/>
                        <a:pt x="14370" y="8855"/>
                      </a:cubicBezTo>
                      <a:cubicBezTo>
                        <a:pt x="14347" y="8844"/>
                        <a:pt x="14321" y="8837"/>
                        <a:pt x="14299" y="8829"/>
                      </a:cubicBezTo>
                      <a:cubicBezTo>
                        <a:pt x="14171" y="8779"/>
                        <a:pt x="14051" y="8716"/>
                        <a:pt x="13939" y="8637"/>
                      </a:cubicBezTo>
                      <a:cubicBezTo>
                        <a:pt x="13764" y="8513"/>
                        <a:pt x="13615" y="8364"/>
                        <a:pt x="13488" y="8192"/>
                      </a:cubicBezTo>
                      <a:cubicBezTo>
                        <a:pt x="13280" y="7911"/>
                        <a:pt x="13138" y="7599"/>
                        <a:pt x="13036" y="7266"/>
                      </a:cubicBezTo>
                      <a:cubicBezTo>
                        <a:pt x="13032" y="7256"/>
                        <a:pt x="13035" y="7246"/>
                        <a:pt x="13033" y="7234"/>
                      </a:cubicBezTo>
                      <a:cubicBezTo>
                        <a:pt x="13048" y="7231"/>
                        <a:pt x="13063" y="7230"/>
                        <a:pt x="13077" y="7230"/>
                      </a:cubicBezTo>
                      <a:cubicBezTo>
                        <a:pt x="13107" y="7230"/>
                        <a:pt x="13135" y="7235"/>
                        <a:pt x="13164" y="7238"/>
                      </a:cubicBezTo>
                      <a:cubicBezTo>
                        <a:pt x="13381" y="7256"/>
                        <a:pt x="13600" y="7276"/>
                        <a:pt x="13817" y="7296"/>
                      </a:cubicBezTo>
                      <a:cubicBezTo>
                        <a:pt x="14018" y="7315"/>
                        <a:pt x="14218" y="7333"/>
                        <a:pt x="14418" y="7351"/>
                      </a:cubicBezTo>
                      <a:cubicBezTo>
                        <a:pt x="14570" y="7366"/>
                        <a:pt x="14720" y="7379"/>
                        <a:pt x="14870" y="7389"/>
                      </a:cubicBezTo>
                      <a:cubicBezTo>
                        <a:pt x="14877" y="7390"/>
                        <a:pt x="14885" y="7390"/>
                        <a:pt x="14892" y="7390"/>
                      </a:cubicBezTo>
                      <a:cubicBezTo>
                        <a:pt x="14968" y="7390"/>
                        <a:pt x="15003" y="7354"/>
                        <a:pt x="15014" y="7270"/>
                      </a:cubicBezTo>
                      <a:cubicBezTo>
                        <a:pt x="15024" y="7207"/>
                        <a:pt x="15028" y="7141"/>
                        <a:pt x="15033" y="7076"/>
                      </a:cubicBezTo>
                      <a:cubicBezTo>
                        <a:pt x="15040" y="6974"/>
                        <a:pt x="15047" y="6871"/>
                        <a:pt x="15054" y="6770"/>
                      </a:cubicBezTo>
                      <a:cubicBezTo>
                        <a:pt x="15059" y="6770"/>
                        <a:pt x="15064" y="6770"/>
                        <a:pt x="15069" y="6770"/>
                      </a:cubicBezTo>
                      <a:cubicBezTo>
                        <a:pt x="15098" y="6770"/>
                        <a:pt x="15121" y="6780"/>
                        <a:pt x="15145" y="6788"/>
                      </a:cubicBezTo>
                      <a:cubicBezTo>
                        <a:pt x="15230" y="6815"/>
                        <a:pt x="15319" y="6827"/>
                        <a:pt x="15410" y="6827"/>
                      </a:cubicBezTo>
                      <a:cubicBezTo>
                        <a:pt x="15410" y="6827"/>
                        <a:pt x="15411" y="6827"/>
                        <a:pt x="15412" y="6827"/>
                      </a:cubicBezTo>
                      <a:cubicBezTo>
                        <a:pt x="15641" y="6827"/>
                        <a:pt x="15804" y="6690"/>
                        <a:pt x="15875" y="6506"/>
                      </a:cubicBezTo>
                      <a:cubicBezTo>
                        <a:pt x="15912" y="6407"/>
                        <a:pt x="15931" y="6305"/>
                        <a:pt x="15933" y="6201"/>
                      </a:cubicBezTo>
                      <a:cubicBezTo>
                        <a:pt x="15938" y="6034"/>
                        <a:pt x="15916" y="5870"/>
                        <a:pt x="15880" y="5709"/>
                      </a:cubicBezTo>
                      <a:cubicBezTo>
                        <a:pt x="15817" y="5417"/>
                        <a:pt x="15715" y="5136"/>
                        <a:pt x="15599" y="4861"/>
                      </a:cubicBezTo>
                      <a:cubicBezTo>
                        <a:pt x="15383" y="4346"/>
                        <a:pt x="15117" y="3857"/>
                        <a:pt x="14833" y="3379"/>
                      </a:cubicBezTo>
                      <a:cubicBezTo>
                        <a:pt x="14719" y="3186"/>
                        <a:pt x="14603" y="2996"/>
                        <a:pt x="14479" y="2811"/>
                      </a:cubicBezTo>
                      <a:cubicBezTo>
                        <a:pt x="14445" y="2762"/>
                        <a:pt x="14445" y="2767"/>
                        <a:pt x="14479" y="2718"/>
                      </a:cubicBezTo>
                      <a:cubicBezTo>
                        <a:pt x="14525" y="2650"/>
                        <a:pt x="14572" y="2582"/>
                        <a:pt x="14614" y="2512"/>
                      </a:cubicBezTo>
                      <a:cubicBezTo>
                        <a:pt x="14839" y="2129"/>
                        <a:pt x="14950" y="1712"/>
                        <a:pt x="14986" y="1274"/>
                      </a:cubicBezTo>
                      <a:cubicBezTo>
                        <a:pt x="14987" y="1255"/>
                        <a:pt x="14988" y="1238"/>
                        <a:pt x="14987" y="1219"/>
                      </a:cubicBezTo>
                      <a:cubicBezTo>
                        <a:pt x="14983" y="1149"/>
                        <a:pt x="14932" y="1104"/>
                        <a:pt x="14871" y="1104"/>
                      </a:cubicBezTo>
                      <a:cubicBezTo>
                        <a:pt x="14851" y="1104"/>
                        <a:pt x="14829" y="1109"/>
                        <a:pt x="14808" y="1120"/>
                      </a:cubicBezTo>
                      <a:cubicBezTo>
                        <a:pt x="14789" y="1130"/>
                        <a:pt x="14771" y="1142"/>
                        <a:pt x="14753" y="1153"/>
                      </a:cubicBezTo>
                      <a:cubicBezTo>
                        <a:pt x="14690" y="1197"/>
                        <a:pt x="14627" y="1238"/>
                        <a:pt x="14565" y="1280"/>
                      </a:cubicBezTo>
                      <a:cubicBezTo>
                        <a:pt x="14554" y="1287"/>
                        <a:pt x="14543" y="1295"/>
                        <a:pt x="14530" y="1295"/>
                      </a:cubicBezTo>
                      <a:cubicBezTo>
                        <a:pt x="14525" y="1295"/>
                        <a:pt x="14519" y="1294"/>
                        <a:pt x="14513" y="1292"/>
                      </a:cubicBezTo>
                      <a:cubicBezTo>
                        <a:pt x="14515" y="1265"/>
                        <a:pt x="14516" y="1238"/>
                        <a:pt x="14521" y="1209"/>
                      </a:cubicBezTo>
                      <a:cubicBezTo>
                        <a:pt x="14545" y="1015"/>
                        <a:pt x="14561" y="823"/>
                        <a:pt x="14551" y="628"/>
                      </a:cubicBezTo>
                      <a:cubicBezTo>
                        <a:pt x="14544" y="480"/>
                        <a:pt x="14527" y="334"/>
                        <a:pt x="14484" y="192"/>
                      </a:cubicBezTo>
                      <a:cubicBezTo>
                        <a:pt x="14450" y="80"/>
                        <a:pt x="14443" y="69"/>
                        <a:pt x="1436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677" name="Google Shape;677;p43"/>
            <p:cNvSpPr/>
            <p:nvPr/>
          </p:nvSpPr>
          <p:spPr>
            <a:xfrm>
              <a:off x="6827080" y="1236016"/>
              <a:ext cx="281400" cy="281400"/>
            </a:xfrm>
            <a:prstGeom prst="star4">
              <a:avLst>
                <a:gd name="adj" fmla="val 125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" name="Google Shape;485;p41"/>
          <p:cNvGrpSpPr/>
          <p:nvPr/>
        </p:nvGrpSpPr>
        <p:grpSpPr>
          <a:xfrm>
            <a:off x="2410865" y="1289071"/>
            <a:ext cx="1583019" cy="1065349"/>
            <a:chOff x="1429650" y="3075525"/>
            <a:chExt cx="886200" cy="596400"/>
          </a:xfrm>
        </p:grpSpPr>
        <p:sp>
          <p:nvSpPr>
            <p:cNvPr id="486" name="Google Shape;486;p41"/>
            <p:cNvSpPr/>
            <p:nvPr/>
          </p:nvSpPr>
          <p:spPr>
            <a:xfrm>
              <a:off x="1429650" y="3075525"/>
              <a:ext cx="886200" cy="5964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 w="1143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72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1"/>
            <p:cNvSpPr/>
            <p:nvPr/>
          </p:nvSpPr>
          <p:spPr>
            <a:xfrm>
              <a:off x="1429650" y="3075525"/>
              <a:ext cx="886200" cy="5964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9" name="Google Shape;489;p41"/>
          <p:cNvSpPr txBox="1">
            <a:spLocks noGrp="1"/>
          </p:cNvSpPr>
          <p:nvPr>
            <p:ph type="title" idx="2"/>
          </p:nvPr>
        </p:nvSpPr>
        <p:spPr>
          <a:xfrm>
            <a:off x="2509675" y="1400846"/>
            <a:ext cx="1385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Bước</a:t>
            </a:r>
            <a:r>
              <a:rPr lang="en" sz="2800" b="1" dirty="0">
                <a:latin typeface="Calibri" panose="020F0502020204030204" pitchFamily="34" charset="0"/>
                <a:cs typeface="Calibri" panose="020F0502020204030204" pitchFamily="34" charset="0"/>
              </a:rPr>
              <a:t>: 3</a:t>
            </a:r>
            <a:endParaRPr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0" name="Google Shape;490;p41"/>
          <p:cNvSpPr/>
          <p:nvPr/>
        </p:nvSpPr>
        <p:spPr>
          <a:xfrm>
            <a:off x="1308253" y="1364123"/>
            <a:ext cx="488100" cy="488100"/>
          </a:xfrm>
          <a:prstGeom prst="star4">
            <a:avLst>
              <a:gd name="adj" fmla="val 125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41"/>
          <p:cNvSpPr/>
          <p:nvPr/>
        </p:nvSpPr>
        <p:spPr>
          <a:xfrm rot="-870622">
            <a:off x="3946546" y="4011818"/>
            <a:ext cx="281375" cy="281375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41"/>
          <p:cNvSpPr/>
          <p:nvPr/>
        </p:nvSpPr>
        <p:spPr>
          <a:xfrm>
            <a:off x="7442172" y="4250027"/>
            <a:ext cx="281400" cy="281400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41"/>
          <p:cNvSpPr/>
          <p:nvPr/>
        </p:nvSpPr>
        <p:spPr>
          <a:xfrm rot="1762863">
            <a:off x="5108635" y="1268666"/>
            <a:ext cx="281279" cy="281279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41"/>
          <p:cNvSpPr/>
          <p:nvPr/>
        </p:nvSpPr>
        <p:spPr>
          <a:xfrm>
            <a:off x="7899553" y="539498"/>
            <a:ext cx="488100" cy="488100"/>
          </a:xfrm>
          <a:prstGeom prst="star4">
            <a:avLst>
              <a:gd name="adj" fmla="val 125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41"/>
          <p:cNvSpPr/>
          <p:nvPr/>
        </p:nvSpPr>
        <p:spPr>
          <a:xfrm>
            <a:off x="4676754" y="2129750"/>
            <a:ext cx="66300" cy="66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41"/>
          <p:cNvSpPr/>
          <p:nvPr/>
        </p:nvSpPr>
        <p:spPr>
          <a:xfrm>
            <a:off x="1241954" y="4357575"/>
            <a:ext cx="66300" cy="66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C3701B-59BD-3BD3-4D20-F2F6D1B83077}"/>
              </a:ext>
            </a:extLst>
          </p:cNvPr>
          <p:cNvSpPr txBox="1"/>
          <p:nvPr/>
        </p:nvSpPr>
        <p:spPr>
          <a:xfrm>
            <a:off x="1328453" y="2247349"/>
            <a:ext cx="3577491" cy="1843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800"/>
              </a:spcBef>
              <a:tabLst>
                <a:tab pos="90170" algn="l"/>
                <a:tab pos="180340" algn="l"/>
              </a:tabLst>
            </a:pP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</a:rPr>
              <a:t>Luyện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</a:rPr>
              <a:t>tập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</a:rPr>
              <a:t>và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</a:rPr>
              <a:t>trình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</a:rPr>
              <a:t>bày</a:t>
            </a:r>
            <a:endParaRPr lang="en-VN" sz="40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2" name="Google Shape;2649;p73">
            <a:extLst>
              <a:ext uri="{FF2B5EF4-FFF2-40B4-BE49-F238E27FC236}">
                <a16:creationId xmlns:a16="http://schemas.microsoft.com/office/drawing/2014/main" id="{AF06C558-6503-DA0E-7839-56298D36A011}"/>
              </a:ext>
            </a:extLst>
          </p:cNvPr>
          <p:cNvGrpSpPr/>
          <p:nvPr/>
        </p:nvGrpSpPr>
        <p:grpSpPr>
          <a:xfrm>
            <a:off x="5384928" y="1143936"/>
            <a:ext cx="3165040" cy="3122174"/>
            <a:chOff x="1155688" y="2543200"/>
            <a:chExt cx="2309388" cy="2059175"/>
          </a:xfrm>
        </p:grpSpPr>
        <p:sp>
          <p:nvSpPr>
            <p:cNvPr id="3" name="Google Shape;2650;p73">
              <a:extLst>
                <a:ext uri="{FF2B5EF4-FFF2-40B4-BE49-F238E27FC236}">
                  <a16:creationId xmlns:a16="http://schemas.microsoft.com/office/drawing/2014/main" id="{5601695E-4D6C-58AE-F2D1-F7E2B4F9E98F}"/>
                </a:ext>
              </a:extLst>
            </p:cNvPr>
            <p:cNvSpPr/>
            <p:nvPr/>
          </p:nvSpPr>
          <p:spPr>
            <a:xfrm>
              <a:off x="2011500" y="2775425"/>
              <a:ext cx="290275" cy="320825"/>
            </a:xfrm>
            <a:custGeom>
              <a:avLst/>
              <a:gdLst/>
              <a:ahLst/>
              <a:cxnLst/>
              <a:rect l="l" t="t" r="r" b="b"/>
              <a:pathLst>
                <a:path w="11611" h="12833" extrusionOk="0">
                  <a:moveTo>
                    <a:pt x="4278" y="0"/>
                  </a:moveTo>
                  <a:cubicBezTo>
                    <a:pt x="1916" y="0"/>
                    <a:pt x="1" y="1915"/>
                    <a:pt x="1" y="4279"/>
                  </a:cubicBezTo>
                  <a:lnTo>
                    <a:pt x="1" y="12832"/>
                  </a:lnTo>
                  <a:lnTo>
                    <a:pt x="2445" y="8555"/>
                  </a:lnTo>
                  <a:lnTo>
                    <a:pt x="7333" y="8555"/>
                  </a:lnTo>
                  <a:lnTo>
                    <a:pt x="7333" y="8556"/>
                  </a:lnTo>
                  <a:cubicBezTo>
                    <a:pt x="9695" y="8556"/>
                    <a:pt x="11610" y="6641"/>
                    <a:pt x="11610" y="4279"/>
                  </a:cubicBezTo>
                  <a:cubicBezTo>
                    <a:pt x="11610" y="1915"/>
                    <a:pt x="9695" y="0"/>
                    <a:pt x="7333" y="0"/>
                  </a:cubicBezTo>
                  <a:close/>
                </a:path>
              </a:pathLst>
            </a:custGeom>
            <a:solidFill>
              <a:schemeClr val="accent5"/>
            </a:solidFill>
            <a:ln w="1143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2651;p73">
              <a:extLst>
                <a:ext uri="{FF2B5EF4-FFF2-40B4-BE49-F238E27FC236}">
                  <a16:creationId xmlns:a16="http://schemas.microsoft.com/office/drawing/2014/main" id="{F0A68F83-9A60-9FE4-D9C9-8A491752B1D1}"/>
                </a:ext>
              </a:extLst>
            </p:cNvPr>
            <p:cNvSpPr/>
            <p:nvPr/>
          </p:nvSpPr>
          <p:spPr>
            <a:xfrm>
              <a:off x="1155688" y="2869950"/>
              <a:ext cx="1516325" cy="1707575"/>
            </a:xfrm>
            <a:custGeom>
              <a:avLst/>
              <a:gdLst/>
              <a:ahLst/>
              <a:cxnLst/>
              <a:rect l="l" t="t" r="r" b="b"/>
              <a:pathLst>
                <a:path w="60653" h="68303" extrusionOk="0">
                  <a:moveTo>
                    <a:pt x="13948" y="30150"/>
                  </a:moveTo>
                  <a:cubicBezTo>
                    <a:pt x="13992" y="30440"/>
                    <a:pt x="14039" y="30731"/>
                    <a:pt x="14085" y="31019"/>
                  </a:cubicBezTo>
                  <a:cubicBezTo>
                    <a:pt x="14085" y="31021"/>
                    <a:pt x="14087" y="31024"/>
                    <a:pt x="14087" y="31028"/>
                  </a:cubicBezTo>
                  <a:cubicBezTo>
                    <a:pt x="14133" y="31315"/>
                    <a:pt x="14180" y="31599"/>
                    <a:pt x="14228" y="31881"/>
                  </a:cubicBezTo>
                  <a:lnTo>
                    <a:pt x="14228" y="31883"/>
                  </a:lnTo>
                  <a:lnTo>
                    <a:pt x="13138" y="31459"/>
                  </a:lnTo>
                  <a:lnTo>
                    <a:pt x="13948" y="30150"/>
                  </a:lnTo>
                  <a:close/>
                  <a:moveTo>
                    <a:pt x="26061" y="0"/>
                  </a:moveTo>
                  <a:cubicBezTo>
                    <a:pt x="26018" y="0"/>
                    <a:pt x="25973" y="4"/>
                    <a:pt x="25926" y="12"/>
                  </a:cubicBezTo>
                  <a:cubicBezTo>
                    <a:pt x="25166" y="139"/>
                    <a:pt x="24870" y="856"/>
                    <a:pt x="24870" y="856"/>
                  </a:cubicBezTo>
                  <a:cubicBezTo>
                    <a:pt x="24870" y="856"/>
                    <a:pt x="24643" y="516"/>
                    <a:pt x="24403" y="516"/>
                  </a:cubicBezTo>
                  <a:cubicBezTo>
                    <a:pt x="24390" y="516"/>
                    <a:pt x="24376" y="517"/>
                    <a:pt x="24362" y="519"/>
                  </a:cubicBezTo>
                  <a:cubicBezTo>
                    <a:pt x="24110" y="561"/>
                    <a:pt x="23856" y="1153"/>
                    <a:pt x="23856" y="1153"/>
                  </a:cubicBezTo>
                  <a:cubicBezTo>
                    <a:pt x="23856" y="1153"/>
                    <a:pt x="23494" y="743"/>
                    <a:pt x="23045" y="743"/>
                  </a:cubicBezTo>
                  <a:cubicBezTo>
                    <a:pt x="22899" y="743"/>
                    <a:pt x="22744" y="786"/>
                    <a:pt x="22589" y="900"/>
                  </a:cubicBezTo>
                  <a:cubicBezTo>
                    <a:pt x="21955" y="1364"/>
                    <a:pt x="22420" y="2126"/>
                    <a:pt x="22420" y="2126"/>
                  </a:cubicBezTo>
                  <a:cubicBezTo>
                    <a:pt x="21111" y="2168"/>
                    <a:pt x="21146" y="3045"/>
                    <a:pt x="21146" y="3045"/>
                  </a:cubicBezTo>
                  <a:cubicBezTo>
                    <a:pt x="21146" y="3045"/>
                    <a:pt x="21250" y="5428"/>
                    <a:pt x="21626" y="6558"/>
                  </a:cubicBezTo>
                  <a:cubicBezTo>
                    <a:pt x="21597" y="6551"/>
                    <a:pt x="21567" y="6548"/>
                    <a:pt x="21537" y="6548"/>
                  </a:cubicBezTo>
                  <a:cubicBezTo>
                    <a:pt x="21354" y="6548"/>
                    <a:pt x="21183" y="6699"/>
                    <a:pt x="21113" y="7193"/>
                  </a:cubicBezTo>
                  <a:cubicBezTo>
                    <a:pt x="20978" y="8139"/>
                    <a:pt x="21681" y="8232"/>
                    <a:pt x="22101" y="8283"/>
                  </a:cubicBezTo>
                  <a:lnTo>
                    <a:pt x="21428" y="11478"/>
                  </a:lnTo>
                  <a:lnTo>
                    <a:pt x="21231" y="11413"/>
                  </a:lnTo>
                  <a:lnTo>
                    <a:pt x="18020" y="13328"/>
                  </a:lnTo>
                  <a:lnTo>
                    <a:pt x="18016" y="13329"/>
                  </a:lnTo>
                  <a:cubicBezTo>
                    <a:pt x="18014" y="13330"/>
                    <a:pt x="18011" y="13330"/>
                    <a:pt x="18004" y="13333"/>
                  </a:cubicBezTo>
                  <a:cubicBezTo>
                    <a:pt x="17999" y="13334"/>
                    <a:pt x="17996" y="13335"/>
                    <a:pt x="17988" y="13338"/>
                  </a:cubicBezTo>
                  <a:cubicBezTo>
                    <a:pt x="17971" y="13344"/>
                    <a:pt x="17949" y="13350"/>
                    <a:pt x="17920" y="13362"/>
                  </a:cubicBezTo>
                  <a:cubicBezTo>
                    <a:pt x="17892" y="13372"/>
                    <a:pt x="17856" y="13387"/>
                    <a:pt x="17817" y="13403"/>
                  </a:cubicBezTo>
                  <a:cubicBezTo>
                    <a:pt x="17807" y="13407"/>
                    <a:pt x="17799" y="13411"/>
                    <a:pt x="17786" y="13416"/>
                  </a:cubicBezTo>
                  <a:cubicBezTo>
                    <a:pt x="17744" y="13433"/>
                    <a:pt x="17698" y="13454"/>
                    <a:pt x="17646" y="13479"/>
                  </a:cubicBezTo>
                  <a:cubicBezTo>
                    <a:pt x="17645" y="13479"/>
                    <a:pt x="17645" y="13480"/>
                    <a:pt x="17642" y="13480"/>
                  </a:cubicBezTo>
                  <a:cubicBezTo>
                    <a:pt x="17550" y="13503"/>
                    <a:pt x="17457" y="13530"/>
                    <a:pt x="17363" y="13557"/>
                  </a:cubicBezTo>
                  <a:cubicBezTo>
                    <a:pt x="17318" y="13570"/>
                    <a:pt x="17273" y="13582"/>
                    <a:pt x="17229" y="13597"/>
                  </a:cubicBezTo>
                  <a:cubicBezTo>
                    <a:pt x="17137" y="13625"/>
                    <a:pt x="17046" y="13656"/>
                    <a:pt x="16954" y="13688"/>
                  </a:cubicBezTo>
                  <a:cubicBezTo>
                    <a:pt x="16906" y="13705"/>
                    <a:pt x="16857" y="13723"/>
                    <a:pt x="16809" y="13740"/>
                  </a:cubicBezTo>
                  <a:cubicBezTo>
                    <a:pt x="16715" y="13775"/>
                    <a:pt x="16621" y="13811"/>
                    <a:pt x="16526" y="13849"/>
                  </a:cubicBezTo>
                  <a:cubicBezTo>
                    <a:pt x="16493" y="13864"/>
                    <a:pt x="16459" y="13879"/>
                    <a:pt x="16425" y="13893"/>
                  </a:cubicBezTo>
                  <a:cubicBezTo>
                    <a:pt x="16235" y="13975"/>
                    <a:pt x="16043" y="14063"/>
                    <a:pt x="15849" y="14160"/>
                  </a:cubicBezTo>
                  <a:cubicBezTo>
                    <a:pt x="15799" y="14185"/>
                    <a:pt x="15752" y="14208"/>
                    <a:pt x="15705" y="14232"/>
                  </a:cubicBezTo>
                  <a:cubicBezTo>
                    <a:pt x="15614" y="14280"/>
                    <a:pt x="15521" y="14331"/>
                    <a:pt x="15428" y="14382"/>
                  </a:cubicBezTo>
                  <a:cubicBezTo>
                    <a:pt x="15367" y="14416"/>
                    <a:pt x="15307" y="14450"/>
                    <a:pt x="15245" y="14485"/>
                  </a:cubicBezTo>
                  <a:cubicBezTo>
                    <a:pt x="15156" y="14537"/>
                    <a:pt x="15064" y="14591"/>
                    <a:pt x="14973" y="14647"/>
                  </a:cubicBezTo>
                  <a:cubicBezTo>
                    <a:pt x="14909" y="14686"/>
                    <a:pt x="14844" y="14727"/>
                    <a:pt x="14780" y="14768"/>
                  </a:cubicBezTo>
                  <a:cubicBezTo>
                    <a:pt x="14690" y="14825"/>
                    <a:pt x="14600" y="14881"/>
                    <a:pt x="14509" y="14942"/>
                  </a:cubicBezTo>
                  <a:cubicBezTo>
                    <a:pt x="14429" y="14996"/>
                    <a:pt x="14349" y="15053"/>
                    <a:pt x="14268" y="15109"/>
                  </a:cubicBezTo>
                  <a:cubicBezTo>
                    <a:pt x="14125" y="15208"/>
                    <a:pt x="13982" y="15310"/>
                    <a:pt x="13838" y="15417"/>
                  </a:cubicBezTo>
                  <a:cubicBezTo>
                    <a:pt x="13761" y="15475"/>
                    <a:pt x="13683" y="15532"/>
                    <a:pt x="13605" y="15593"/>
                  </a:cubicBezTo>
                  <a:cubicBezTo>
                    <a:pt x="13522" y="15656"/>
                    <a:pt x="13438" y="15723"/>
                    <a:pt x="13354" y="15792"/>
                  </a:cubicBezTo>
                  <a:cubicBezTo>
                    <a:pt x="13273" y="15856"/>
                    <a:pt x="13192" y="15922"/>
                    <a:pt x="13111" y="15989"/>
                  </a:cubicBezTo>
                  <a:cubicBezTo>
                    <a:pt x="13030" y="16056"/>
                    <a:pt x="12949" y="16124"/>
                    <a:pt x="12868" y="16193"/>
                  </a:cubicBezTo>
                  <a:cubicBezTo>
                    <a:pt x="12775" y="16272"/>
                    <a:pt x="12681" y="16357"/>
                    <a:pt x="12589" y="16440"/>
                  </a:cubicBezTo>
                  <a:cubicBezTo>
                    <a:pt x="12518" y="16502"/>
                    <a:pt x="12447" y="16564"/>
                    <a:pt x="12377" y="16630"/>
                  </a:cubicBezTo>
                  <a:cubicBezTo>
                    <a:pt x="12225" y="16768"/>
                    <a:pt x="12072" y="16913"/>
                    <a:pt x="11920" y="17061"/>
                  </a:cubicBezTo>
                  <a:cubicBezTo>
                    <a:pt x="11851" y="17129"/>
                    <a:pt x="11780" y="17200"/>
                    <a:pt x="11711" y="17268"/>
                  </a:cubicBezTo>
                  <a:cubicBezTo>
                    <a:pt x="11613" y="17366"/>
                    <a:pt x="11516" y="17463"/>
                    <a:pt x="11418" y="17565"/>
                  </a:cubicBezTo>
                  <a:cubicBezTo>
                    <a:pt x="11345" y="17640"/>
                    <a:pt x="11274" y="17717"/>
                    <a:pt x="11200" y="17794"/>
                  </a:cubicBezTo>
                  <a:cubicBezTo>
                    <a:pt x="11100" y="17899"/>
                    <a:pt x="11001" y="18007"/>
                    <a:pt x="10901" y="18117"/>
                  </a:cubicBezTo>
                  <a:cubicBezTo>
                    <a:pt x="10834" y="18190"/>
                    <a:pt x="10767" y="18263"/>
                    <a:pt x="10700" y="18338"/>
                  </a:cubicBezTo>
                  <a:cubicBezTo>
                    <a:pt x="10558" y="18497"/>
                    <a:pt x="10416" y="18660"/>
                    <a:pt x="10275" y="18827"/>
                  </a:cubicBezTo>
                  <a:lnTo>
                    <a:pt x="10132" y="18996"/>
                  </a:lnTo>
                  <a:cubicBezTo>
                    <a:pt x="9995" y="19161"/>
                    <a:pt x="9858" y="19327"/>
                    <a:pt x="9720" y="19499"/>
                  </a:cubicBezTo>
                  <a:cubicBezTo>
                    <a:pt x="9660" y="19575"/>
                    <a:pt x="9600" y="19654"/>
                    <a:pt x="9538" y="19731"/>
                  </a:cubicBezTo>
                  <a:cubicBezTo>
                    <a:pt x="9431" y="19869"/>
                    <a:pt x="9321" y="20009"/>
                    <a:pt x="9213" y="20151"/>
                  </a:cubicBezTo>
                  <a:cubicBezTo>
                    <a:pt x="9151" y="20234"/>
                    <a:pt x="9089" y="20316"/>
                    <a:pt x="9027" y="20399"/>
                  </a:cubicBezTo>
                  <a:cubicBezTo>
                    <a:pt x="8912" y="20556"/>
                    <a:pt x="8796" y="20715"/>
                    <a:pt x="8681" y="20875"/>
                  </a:cubicBezTo>
                  <a:cubicBezTo>
                    <a:pt x="8631" y="20946"/>
                    <a:pt x="8580" y="21014"/>
                    <a:pt x="8530" y="21085"/>
                  </a:cubicBezTo>
                  <a:cubicBezTo>
                    <a:pt x="8369" y="21314"/>
                    <a:pt x="8209" y="21549"/>
                    <a:pt x="8048" y="21789"/>
                  </a:cubicBezTo>
                  <a:cubicBezTo>
                    <a:pt x="8011" y="21845"/>
                    <a:pt x="7975" y="21902"/>
                    <a:pt x="7938" y="21959"/>
                  </a:cubicBezTo>
                  <a:cubicBezTo>
                    <a:pt x="7811" y="22150"/>
                    <a:pt x="7686" y="22344"/>
                    <a:pt x="7560" y="22543"/>
                  </a:cubicBezTo>
                  <a:cubicBezTo>
                    <a:pt x="7505" y="22630"/>
                    <a:pt x="7450" y="22718"/>
                    <a:pt x="7395" y="22807"/>
                  </a:cubicBezTo>
                  <a:cubicBezTo>
                    <a:pt x="7285" y="22984"/>
                    <a:pt x="7175" y="23164"/>
                    <a:pt x="7066" y="23347"/>
                  </a:cubicBezTo>
                  <a:cubicBezTo>
                    <a:pt x="7013" y="23437"/>
                    <a:pt x="6958" y="23525"/>
                    <a:pt x="6906" y="23617"/>
                  </a:cubicBezTo>
                  <a:cubicBezTo>
                    <a:pt x="6777" y="23834"/>
                    <a:pt x="6650" y="24056"/>
                    <a:pt x="6523" y="24281"/>
                  </a:cubicBezTo>
                  <a:cubicBezTo>
                    <a:pt x="6492" y="24335"/>
                    <a:pt x="6461" y="24388"/>
                    <a:pt x="6433" y="24442"/>
                  </a:cubicBezTo>
                  <a:cubicBezTo>
                    <a:pt x="6276" y="24720"/>
                    <a:pt x="6122" y="25005"/>
                    <a:pt x="5970" y="25294"/>
                  </a:cubicBezTo>
                  <a:cubicBezTo>
                    <a:pt x="5929" y="25373"/>
                    <a:pt x="5888" y="25455"/>
                    <a:pt x="5845" y="25534"/>
                  </a:cubicBezTo>
                  <a:cubicBezTo>
                    <a:pt x="5732" y="25751"/>
                    <a:pt x="5621" y="25969"/>
                    <a:pt x="5510" y="26192"/>
                  </a:cubicBezTo>
                  <a:cubicBezTo>
                    <a:pt x="5459" y="26292"/>
                    <a:pt x="5409" y="26395"/>
                    <a:pt x="5360" y="26500"/>
                  </a:cubicBezTo>
                  <a:cubicBezTo>
                    <a:pt x="5253" y="26714"/>
                    <a:pt x="5149" y="26934"/>
                    <a:pt x="5043" y="27157"/>
                  </a:cubicBezTo>
                  <a:cubicBezTo>
                    <a:pt x="4998" y="27252"/>
                    <a:pt x="4952" y="27349"/>
                    <a:pt x="4908" y="27446"/>
                  </a:cubicBezTo>
                  <a:cubicBezTo>
                    <a:pt x="4761" y="27763"/>
                    <a:pt x="4616" y="28082"/>
                    <a:pt x="4473" y="28410"/>
                  </a:cubicBezTo>
                  <a:cubicBezTo>
                    <a:pt x="3335" y="31013"/>
                    <a:pt x="4879" y="33954"/>
                    <a:pt x="8378" y="35769"/>
                  </a:cubicBezTo>
                  <a:lnTo>
                    <a:pt x="14642" y="38283"/>
                  </a:lnTo>
                  <a:lnTo>
                    <a:pt x="15103" y="37150"/>
                  </a:lnTo>
                  <a:lnTo>
                    <a:pt x="15053" y="37289"/>
                  </a:lnTo>
                  <a:cubicBezTo>
                    <a:pt x="15122" y="37303"/>
                    <a:pt x="15189" y="37318"/>
                    <a:pt x="15257" y="37331"/>
                  </a:cubicBezTo>
                  <a:cubicBezTo>
                    <a:pt x="15268" y="37381"/>
                    <a:pt x="15278" y="37433"/>
                    <a:pt x="15288" y="37482"/>
                  </a:cubicBezTo>
                  <a:cubicBezTo>
                    <a:pt x="15350" y="38095"/>
                    <a:pt x="15478" y="38686"/>
                    <a:pt x="15665" y="39253"/>
                  </a:cubicBezTo>
                  <a:cubicBezTo>
                    <a:pt x="15669" y="39268"/>
                    <a:pt x="15671" y="39281"/>
                    <a:pt x="15674" y="39296"/>
                  </a:cubicBezTo>
                  <a:cubicBezTo>
                    <a:pt x="15675" y="39305"/>
                    <a:pt x="15678" y="39313"/>
                    <a:pt x="15679" y="39321"/>
                  </a:cubicBezTo>
                  <a:cubicBezTo>
                    <a:pt x="15687" y="39357"/>
                    <a:pt x="15695" y="39392"/>
                    <a:pt x="15702" y="39423"/>
                  </a:cubicBezTo>
                  <a:cubicBezTo>
                    <a:pt x="15704" y="39430"/>
                    <a:pt x="15705" y="39435"/>
                    <a:pt x="15706" y="39441"/>
                  </a:cubicBezTo>
                  <a:cubicBezTo>
                    <a:pt x="15714" y="39474"/>
                    <a:pt x="15720" y="39502"/>
                    <a:pt x="15727" y="39531"/>
                  </a:cubicBezTo>
                  <a:cubicBezTo>
                    <a:pt x="15728" y="39537"/>
                    <a:pt x="15730" y="39546"/>
                    <a:pt x="15732" y="39552"/>
                  </a:cubicBezTo>
                  <a:cubicBezTo>
                    <a:pt x="15751" y="39638"/>
                    <a:pt x="15764" y="39696"/>
                    <a:pt x="15771" y="39720"/>
                  </a:cubicBezTo>
                  <a:cubicBezTo>
                    <a:pt x="15772" y="39725"/>
                    <a:pt x="15772" y="39727"/>
                    <a:pt x="15773" y="39730"/>
                  </a:cubicBezTo>
                  <a:cubicBezTo>
                    <a:pt x="15774" y="39734"/>
                    <a:pt x="15774" y="39738"/>
                    <a:pt x="15774" y="39738"/>
                  </a:cubicBezTo>
                  <a:cubicBezTo>
                    <a:pt x="15774" y="39738"/>
                    <a:pt x="15796" y="39728"/>
                    <a:pt x="15833" y="39713"/>
                  </a:cubicBezTo>
                  <a:cubicBezTo>
                    <a:pt x="16698" y="41890"/>
                    <a:pt x="18456" y="43608"/>
                    <a:pt x="20649" y="44405"/>
                  </a:cubicBezTo>
                  <a:lnTo>
                    <a:pt x="1" y="44405"/>
                  </a:lnTo>
                  <a:lnTo>
                    <a:pt x="1" y="48229"/>
                  </a:lnTo>
                  <a:lnTo>
                    <a:pt x="27467" y="48229"/>
                  </a:lnTo>
                  <a:lnTo>
                    <a:pt x="33589" y="58054"/>
                  </a:lnTo>
                  <a:lnTo>
                    <a:pt x="33777" y="62373"/>
                  </a:lnTo>
                  <a:cubicBezTo>
                    <a:pt x="33750" y="62475"/>
                    <a:pt x="33826" y="62573"/>
                    <a:pt x="33930" y="62573"/>
                  </a:cubicBezTo>
                  <a:lnTo>
                    <a:pt x="34171" y="62573"/>
                  </a:lnTo>
                  <a:lnTo>
                    <a:pt x="34103" y="63834"/>
                  </a:lnTo>
                  <a:cubicBezTo>
                    <a:pt x="34056" y="63788"/>
                    <a:pt x="34007" y="63743"/>
                    <a:pt x="33960" y="63694"/>
                  </a:cubicBezTo>
                  <a:cubicBezTo>
                    <a:pt x="33960" y="63694"/>
                    <a:pt x="33364" y="68171"/>
                    <a:pt x="33856" y="68209"/>
                  </a:cubicBezTo>
                  <a:lnTo>
                    <a:pt x="45450" y="68303"/>
                  </a:lnTo>
                  <a:cubicBezTo>
                    <a:pt x="45450" y="68303"/>
                    <a:pt x="44645" y="66218"/>
                    <a:pt x="42411" y="65838"/>
                  </a:cubicBezTo>
                  <a:cubicBezTo>
                    <a:pt x="39037" y="65263"/>
                    <a:pt x="39315" y="63703"/>
                    <a:pt x="39315" y="63703"/>
                  </a:cubicBezTo>
                  <a:lnTo>
                    <a:pt x="39315" y="63703"/>
                  </a:lnTo>
                  <a:lnTo>
                    <a:pt x="39021" y="63963"/>
                  </a:lnTo>
                  <a:cubicBezTo>
                    <a:pt x="39011" y="63972"/>
                    <a:pt x="39000" y="63979"/>
                    <a:pt x="38987" y="63989"/>
                  </a:cubicBezTo>
                  <a:lnTo>
                    <a:pt x="38885" y="62662"/>
                  </a:lnTo>
                  <a:cubicBezTo>
                    <a:pt x="38904" y="62659"/>
                    <a:pt x="38919" y="62657"/>
                    <a:pt x="38920" y="62652"/>
                  </a:cubicBezTo>
                  <a:lnTo>
                    <a:pt x="40176" y="51657"/>
                  </a:lnTo>
                  <a:cubicBezTo>
                    <a:pt x="43202" y="56468"/>
                    <a:pt x="46820" y="62457"/>
                    <a:pt x="46820" y="62457"/>
                  </a:cubicBezTo>
                  <a:cubicBezTo>
                    <a:pt x="46820" y="62457"/>
                    <a:pt x="48481" y="61403"/>
                    <a:pt x="49853" y="60523"/>
                  </a:cubicBezTo>
                  <a:lnTo>
                    <a:pt x="49853" y="60523"/>
                  </a:lnTo>
                  <a:lnTo>
                    <a:pt x="47120" y="62311"/>
                  </a:lnTo>
                  <a:lnTo>
                    <a:pt x="48443" y="64147"/>
                  </a:lnTo>
                  <a:lnTo>
                    <a:pt x="48443" y="64147"/>
                  </a:lnTo>
                  <a:lnTo>
                    <a:pt x="48345" y="64112"/>
                  </a:lnTo>
                  <a:lnTo>
                    <a:pt x="48345" y="64112"/>
                  </a:lnTo>
                  <a:cubicBezTo>
                    <a:pt x="48345" y="64113"/>
                    <a:pt x="49852" y="68155"/>
                    <a:pt x="50342" y="68155"/>
                  </a:cubicBezTo>
                  <a:cubicBezTo>
                    <a:pt x="50354" y="68155"/>
                    <a:pt x="50365" y="68153"/>
                    <a:pt x="50375" y="68149"/>
                  </a:cubicBezTo>
                  <a:lnTo>
                    <a:pt x="60653" y="62782"/>
                  </a:lnTo>
                  <a:cubicBezTo>
                    <a:pt x="60652" y="62774"/>
                    <a:pt x="59561" y="61830"/>
                    <a:pt x="58016" y="61830"/>
                  </a:cubicBezTo>
                  <a:cubicBezTo>
                    <a:pt x="57638" y="61830"/>
                    <a:pt x="57233" y="61887"/>
                    <a:pt x="56811" y="62027"/>
                  </a:cubicBezTo>
                  <a:cubicBezTo>
                    <a:pt x="55955" y="62311"/>
                    <a:pt x="55291" y="62416"/>
                    <a:pt x="54777" y="62416"/>
                  </a:cubicBezTo>
                  <a:cubicBezTo>
                    <a:pt x="53339" y="62416"/>
                    <a:pt x="53074" y="61597"/>
                    <a:pt x="53074" y="61597"/>
                  </a:cubicBezTo>
                  <a:lnTo>
                    <a:pt x="52919" y="62016"/>
                  </a:lnTo>
                  <a:lnTo>
                    <a:pt x="50932" y="59820"/>
                  </a:lnTo>
                  <a:cubicBezTo>
                    <a:pt x="51358" y="59542"/>
                    <a:pt x="51641" y="59354"/>
                    <a:pt x="51645" y="59340"/>
                  </a:cubicBezTo>
                  <a:cubicBezTo>
                    <a:pt x="51645" y="59340"/>
                    <a:pt x="47911" y="44760"/>
                    <a:pt x="43013" y="37062"/>
                  </a:cubicBezTo>
                  <a:cubicBezTo>
                    <a:pt x="42125" y="35666"/>
                    <a:pt x="40136" y="35369"/>
                    <a:pt x="39375" y="35369"/>
                  </a:cubicBezTo>
                  <a:cubicBezTo>
                    <a:pt x="37173" y="35369"/>
                    <a:pt x="35270" y="35656"/>
                    <a:pt x="33569" y="36038"/>
                  </a:cubicBezTo>
                  <a:lnTo>
                    <a:pt x="31696" y="36100"/>
                  </a:lnTo>
                  <a:lnTo>
                    <a:pt x="31971" y="36045"/>
                  </a:lnTo>
                  <a:lnTo>
                    <a:pt x="31886" y="35374"/>
                  </a:lnTo>
                  <a:lnTo>
                    <a:pt x="33297" y="35136"/>
                  </a:lnTo>
                  <a:cubicBezTo>
                    <a:pt x="33862" y="35039"/>
                    <a:pt x="34377" y="34752"/>
                    <a:pt x="34755" y="34321"/>
                  </a:cubicBezTo>
                  <a:lnTo>
                    <a:pt x="43993" y="23779"/>
                  </a:lnTo>
                  <a:lnTo>
                    <a:pt x="43660" y="23431"/>
                  </a:lnTo>
                  <a:lnTo>
                    <a:pt x="46180" y="18507"/>
                  </a:lnTo>
                  <a:lnTo>
                    <a:pt x="47954" y="15521"/>
                  </a:lnTo>
                  <a:cubicBezTo>
                    <a:pt x="47954" y="15521"/>
                    <a:pt x="49446" y="12816"/>
                    <a:pt x="49109" y="12592"/>
                  </a:cubicBezTo>
                  <a:cubicBezTo>
                    <a:pt x="49088" y="12578"/>
                    <a:pt x="49065" y="12571"/>
                    <a:pt x="49039" y="12571"/>
                  </a:cubicBezTo>
                  <a:cubicBezTo>
                    <a:pt x="48653" y="12571"/>
                    <a:pt x="47785" y="14084"/>
                    <a:pt x="47785" y="14084"/>
                  </a:cubicBezTo>
                  <a:cubicBezTo>
                    <a:pt x="47785" y="14084"/>
                    <a:pt x="49109" y="11578"/>
                    <a:pt x="48799" y="11436"/>
                  </a:cubicBezTo>
                  <a:cubicBezTo>
                    <a:pt x="48790" y="11432"/>
                    <a:pt x="48779" y="11430"/>
                    <a:pt x="48768" y="11430"/>
                  </a:cubicBezTo>
                  <a:cubicBezTo>
                    <a:pt x="48408" y="11430"/>
                    <a:pt x="47109" y="13550"/>
                    <a:pt x="47109" y="13550"/>
                  </a:cubicBezTo>
                  <a:cubicBezTo>
                    <a:pt x="47109" y="13550"/>
                    <a:pt x="48460" y="10817"/>
                    <a:pt x="48038" y="10678"/>
                  </a:cubicBezTo>
                  <a:cubicBezTo>
                    <a:pt x="48028" y="10674"/>
                    <a:pt x="48017" y="10673"/>
                    <a:pt x="48006" y="10673"/>
                  </a:cubicBezTo>
                  <a:cubicBezTo>
                    <a:pt x="47684" y="10673"/>
                    <a:pt x="46986" y="12050"/>
                    <a:pt x="46617" y="12830"/>
                  </a:cubicBezTo>
                  <a:cubicBezTo>
                    <a:pt x="46934" y="12123"/>
                    <a:pt x="47446" y="10920"/>
                    <a:pt x="47381" y="10633"/>
                  </a:cubicBezTo>
                  <a:cubicBezTo>
                    <a:pt x="47370" y="10581"/>
                    <a:pt x="47346" y="10557"/>
                    <a:pt x="47311" y="10557"/>
                  </a:cubicBezTo>
                  <a:cubicBezTo>
                    <a:pt x="47004" y="10557"/>
                    <a:pt x="45828" y="12480"/>
                    <a:pt x="44664" y="14158"/>
                  </a:cubicBezTo>
                  <a:cubicBezTo>
                    <a:pt x="44548" y="13808"/>
                    <a:pt x="43998" y="12215"/>
                    <a:pt x="43641" y="12215"/>
                  </a:cubicBezTo>
                  <a:cubicBezTo>
                    <a:pt x="43623" y="12215"/>
                    <a:pt x="43605" y="12220"/>
                    <a:pt x="43588" y="12228"/>
                  </a:cubicBezTo>
                  <a:cubicBezTo>
                    <a:pt x="43231" y="12408"/>
                    <a:pt x="43709" y="14957"/>
                    <a:pt x="43799" y="15422"/>
                  </a:cubicBezTo>
                  <a:cubicBezTo>
                    <a:pt x="43669" y="15639"/>
                    <a:pt x="43560" y="15833"/>
                    <a:pt x="43560" y="15833"/>
                  </a:cubicBezTo>
                  <a:lnTo>
                    <a:pt x="40087" y="19689"/>
                  </a:lnTo>
                  <a:lnTo>
                    <a:pt x="39709" y="19293"/>
                  </a:lnTo>
                  <a:lnTo>
                    <a:pt x="34465" y="24675"/>
                  </a:lnTo>
                  <a:cubicBezTo>
                    <a:pt x="34465" y="24675"/>
                    <a:pt x="34429" y="24523"/>
                    <a:pt x="34300" y="24149"/>
                  </a:cubicBezTo>
                  <a:cubicBezTo>
                    <a:pt x="34069" y="23473"/>
                    <a:pt x="33536" y="22075"/>
                    <a:pt x="32363" y="19531"/>
                  </a:cubicBezTo>
                  <a:cubicBezTo>
                    <a:pt x="32174" y="19123"/>
                    <a:pt x="31969" y="18684"/>
                    <a:pt x="31745" y="18215"/>
                  </a:cubicBezTo>
                  <a:cubicBezTo>
                    <a:pt x="31676" y="18070"/>
                    <a:pt x="31608" y="17931"/>
                    <a:pt x="31539" y="17795"/>
                  </a:cubicBezTo>
                  <a:cubicBezTo>
                    <a:pt x="31518" y="17753"/>
                    <a:pt x="31497" y="17712"/>
                    <a:pt x="31476" y="17670"/>
                  </a:cubicBezTo>
                  <a:cubicBezTo>
                    <a:pt x="31430" y="17578"/>
                    <a:pt x="31382" y="17488"/>
                    <a:pt x="31336" y="17401"/>
                  </a:cubicBezTo>
                  <a:cubicBezTo>
                    <a:pt x="31311" y="17357"/>
                    <a:pt x="31288" y="17312"/>
                    <a:pt x="31264" y="17267"/>
                  </a:cubicBezTo>
                  <a:cubicBezTo>
                    <a:pt x="31220" y="17187"/>
                    <a:pt x="31177" y="17107"/>
                    <a:pt x="31133" y="17030"/>
                  </a:cubicBezTo>
                  <a:cubicBezTo>
                    <a:pt x="31110" y="16989"/>
                    <a:pt x="31087" y="16948"/>
                    <a:pt x="31064" y="16908"/>
                  </a:cubicBezTo>
                  <a:cubicBezTo>
                    <a:pt x="31016" y="16826"/>
                    <a:pt x="30970" y="16748"/>
                    <a:pt x="30923" y="16671"/>
                  </a:cubicBezTo>
                  <a:cubicBezTo>
                    <a:pt x="30906" y="16641"/>
                    <a:pt x="30887" y="16609"/>
                    <a:pt x="30870" y="16581"/>
                  </a:cubicBezTo>
                  <a:cubicBezTo>
                    <a:pt x="30805" y="16476"/>
                    <a:pt x="30742" y="16373"/>
                    <a:pt x="30677" y="16277"/>
                  </a:cubicBezTo>
                  <a:cubicBezTo>
                    <a:pt x="30676" y="16276"/>
                    <a:pt x="30675" y="16273"/>
                    <a:pt x="30674" y="16271"/>
                  </a:cubicBezTo>
                  <a:cubicBezTo>
                    <a:pt x="30612" y="16177"/>
                    <a:pt x="30551" y="16087"/>
                    <a:pt x="30490" y="15999"/>
                  </a:cubicBezTo>
                  <a:cubicBezTo>
                    <a:pt x="30474" y="15976"/>
                    <a:pt x="30456" y="15952"/>
                    <a:pt x="30440" y="15928"/>
                  </a:cubicBezTo>
                  <a:cubicBezTo>
                    <a:pt x="30395" y="15866"/>
                    <a:pt x="30350" y="15803"/>
                    <a:pt x="30306" y="15745"/>
                  </a:cubicBezTo>
                  <a:cubicBezTo>
                    <a:pt x="30287" y="15719"/>
                    <a:pt x="30268" y="15694"/>
                    <a:pt x="30250" y="15670"/>
                  </a:cubicBezTo>
                  <a:cubicBezTo>
                    <a:pt x="30207" y="15613"/>
                    <a:pt x="30164" y="15560"/>
                    <a:pt x="30121" y="15506"/>
                  </a:cubicBezTo>
                  <a:cubicBezTo>
                    <a:pt x="30105" y="15485"/>
                    <a:pt x="30087" y="15464"/>
                    <a:pt x="30070" y="15443"/>
                  </a:cubicBezTo>
                  <a:cubicBezTo>
                    <a:pt x="30023" y="15385"/>
                    <a:pt x="29976" y="15329"/>
                    <a:pt x="29927" y="15275"/>
                  </a:cubicBezTo>
                  <a:cubicBezTo>
                    <a:pt x="29917" y="15264"/>
                    <a:pt x="29907" y="15252"/>
                    <a:pt x="29897" y="15241"/>
                  </a:cubicBezTo>
                  <a:cubicBezTo>
                    <a:pt x="29782" y="15110"/>
                    <a:pt x="29669" y="14994"/>
                    <a:pt x="29560" y="14890"/>
                  </a:cubicBezTo>
                  <a:cubicBezTo>
                    <a:pt x="29548" y="14879"/>
                    <a:pt x="29536" y="14869"/>
                    <a:pt x="29524" y="14858"/>
                  </a:cubicBezTo>
                  <a:cubicBezTo>
                    <a:pt x="29481" y="14818"/>
                    <a:pt x="29440" y="14781"/>
                    <a:pt x="29399" y="14745"/>
                  </a:cubicBezTo>
                  <a:cubicBezTo>
                    <a:pt x="29385" y="14733"/>
                    <a:pt x="29372" y="14721"/>
                    <a:pt x="29358" y="14710"/>
                  </a:cubicBezTo>
                  <a:cubicBezTo>
                    <a:pt x="29319" y="14676"/>
                    <a:pt x="29278" y="14644"/>
                    <a:pt x="29239" y="14613"/>
                  </a:cubicBezTo>
                  <a:cubicBezTo>
                    <a:pt x="29228" y="14604"/>
                    <a:pt x="29217" y="14594"/>
                    <a:pt x="29206" y="14587"/>
                  </a:cubicBezTo>
                  <a:cubicBezTo>
                    <a:pt x="29160" y="14552"/>
                    <a:pt x="29115" y="14520"/>
                    <a:pt x="29072" y="14489"/>
                  </a:cubicBezTo>
                  <a:cubicBezTo>
                    <a:pt x="29068" y="14486"/>
                    <a:pt x="29064" y="14483"/>
                    <a:pt x="29060" y="14480"/>
                  </a:cubicBezTo>
                  <a:cubicBezTo>
                    <a:pt x="28962" y="14413"/>
                    <a:pt x="28869" y="14357"/>
                    <a:pt x="28780" y="14309"/>
                  </a:cubicBezTo>
                  <a:cubicBezTo>
                    <a:pt x="28769" y="14304"/>
                    <a:pt x="28760" y="14299"/>
                    <a:pt x="28751" y="14295"/>
                  </a:cubicBezTo>
                  <a:cubicBezTo>
                    <a:pt x="28716" y="14277"/>
                    <a:pt x="28683" y="14262"/>
                    <a:pt x="28651" y="14247"/>
                  </a:cubicBezTo>
                  <a:cubicBezTo>
                    <a:pt x="28639" y="14242"/>
                    <a:pt x="28629" y="14236"/>
                    <a:pt x="28617" y="14232"/>
                  </a:cubicBezTo>
                  <a:cubicBezTo>
                    <a:pt x="28585" y="14218"/>
                    <a:pt x="28555" y="14206"/>
                    <a:pt x="28524" y="14193"/>
                  </a:cubicBezTo>
                  <a:cubicBezTo>
                    <a:pt x="28515" y="14190"/>
                    <a:pt x="28504" y="14186"/>
                    <a:pt x="28495" y="14183"/>
                  </a:cubicBezTo>
                  <a:cubicBezTo>
                    <a:pt x="28461" y="14171"/>
                    <a:pt x="28426" y="14159"/>
                    <a:pt x="28392" y="14149"/>
                  </a:cubicBezTo>
                  <a:cubicBezTo>
                    <a:pt x="28389" y="14147"/>
                    <a:pt x="28386" y="14146"/>
                    <a:pt x="28382" y="14145"/>
                  </a:cubicBezTo>
                  <a:cubicBezTo>
                    <a:pt x="28345" y="14134"/>
                    <a:pt x="28308" y="14124"/>
                    <a:pt x="28273" y="14116"/>
                  </a:cubicBezTo>
                  <a:cubicBezTo>
                    <a:pt x="28267" y="14115"/>
                    <a:pt x="28262" y="14114"/>
                    <a:pt x="28256" y="14113"/>
                  </a:cubicBezTo>
                  <a:cubicBezTo>
                    <a:pt x="28228" y="14106"/>
                    <a:pt x="28201" y="14102"/>
                    <a:pt x="28175" y="14098"/>
                  </a:cubicBezTo>
                  <a:cubicBezTo>
                    <a:pt x="28163" y="14096"/>
                    <a:pt x="28153" y="14095"/>
                    <a:pt x="28143" y="14093"/>
                  </a:cubicBezTo>
                  <a:cubicBezTo>
                    <a:pt x="28122" y="14090"/>
                    <a:pt x="28103" y="14088"/>
                    <a:pt x="28083" y="14085"/>
                  </a:cubicBezTo>
                  <a:cubicBezTo>
                    <a:pt x="28072" y="14084"/>
                    <a:pt x="28061" y="14083"/>
                    <a:pt x="28048" y="14083"/>
                  </a:cubicBezTo>
                  <a:cubicBezTo>
                    <a:pt x="28032" y="14082"/>
                    <a:pt x="28016" y="14082"/>
                    <a:pt x="28000" y="14080"/>
                  </a:cubicBezTo>
                  <a:cubicBezTo>
                    <a:pt x="27989" y="14080"/>
                    <a:pt x="27977" y="14079"/>
                    <a:pt x="27965" y="14079"/>
                  </a:cubicBezTo>
                  <a:cubicBezTo>
                    <a:pt x="27951" y="14079"/>
                    <a:pt x="27939" y="14079"/>
                    <a:pt x="27924" y="14080"/>
                  </a:cubicBezTo>
                  <a:cubicBezTo>
                    <a:pt x="27872" y="14082"/>
                    <a:pt x="27825" y="14088"/>
                    <a:pt x="27784" y="14094"/>
                  </a:cubicBezTo>
                  <a:cubicBezTo>
                    <a:pt x="27780" y="14094"/>
                    <a:pt x="27778" y="14095"/>
                    <a:pt x="27775" y="14095"/>
                  </a:cubicBezTo>
                  <a:cubicBezTo>
                    <a:pt x="27760" y="14098"/>
                    <a:pt x="27745" y="14100"/>
                    <a:pt x="27730" y="14104"/>
                  </a:cubicBezTo>
                  <a:lnTo>
                    <a:pt x="27729" y="14104"/>
                  </a:lnTo>
                  <a:lnTo>
                    <a:pt x="26529" y="13377"/>
                  </a:lnTo>
                  <a:lnTo>
                    <a:pt x="25911" y="13002"/>
                  </a:lnTo>
                  <a:lnTo>
                    <a:pt x="25749" y="10550"/>
                  </a:lnTo>
                  <a:lnTo>
                    <a:pt x="25749" y="10550"/>
                  </a:lnTo>
                  <a:cubicBezTo>
                    <a:pt x="25853" y="10560"/>
                    <a:pt x="25957" y="10566"/>
                    <a:pt x="26061" y="10566"/>
                  </a:cubicBezTo>
                  <a:cubicBezTo>
                    <a:pt x="26468" y="10566"/>
                    <a:pt x="26863" y="10480"/>
                    <a:pt x="27159" y="10234"/>
                  </a:cubicBezTo>
                  <a:cubicBezTo>
                    <a:pt x="27597" y="9873"/>
                    <a:pt x="27807" y="8631"/>
                    <a:pt x="27405" y="4862"/>
                  </a:cubicBezTo>
                  <a:lnTo>
                    <a:pt x="27409" y="4862"/>
                  </a:lnTo>
                  <a:lnTo>
                    <a:pt x="27396" y="4482"/>
                  </a:lnTo>
                  <a:cubicBezTo>
                    <a:pt x="27385" y="4483"/>
                    <a:pt x="27374" y="4485"/>
                    <a:pt x="27364" y="4487"/>
                  </a:cubicBezTo>
                  <a:cubicBezTo>
                    <a:pt x="27335" y="4241"/>
                    <a:pt x="27306" y="3985"/>
                    <a:pt x="27272" y="3717"/>
                  </a:cubicBezTo>
                  <a:cubicBezTo>
                    <a:pt x="27278" y="3283"/>
                    <a:pt x="27241" y="2872"/>
                    <a:pt x="27241" y="2872"/>
                  </a:cubicBezTo>
                  <a:lnTo>
                    <a:pt x="27241" y="2872"/>
                  </a:lnTo>
                  <a:cubicBezTo>
                    <a:pt x="27242" y="2872"/>
                    <a:pt x="27635" y="3050"/>
                    <a:pt x="27989" y="3050"/>
                  </a:cubicBezTo>
                  <a:cubicBezTo>
                    <a:pt x="28179" y="3050"/>
                    <a:pt x="28359" y="2999"/>
                    <a:pt x="28459" y="2841"/>
                  </a:cubicBezTo>
                  <a:cubicBezTo>
                    <a:pt x="29262" y="1574"/>
                    <a:pt x="28079" y="1574"/>
                    <a:pt x="28079" y="1574"/>
                  </a:cubicBezTo>
                  <a:cubicBezTo>
                    <a:pt x="28079" y="1574"/>
                    <a:pt x="28249" y="814"/>
                    <a:pt x="27785" y="644"/>
                  </a:cubicBezTo>
                  <a:cubicBezTo>
                    <a:pt x="27700" y="614"/>
                    <a:pt x="27620" y="601"/>
                    <a:pt x="27545" y="601"/>
                  </a:cubicBezTo>
                  <a:cubicBezTo>
                    <a:pt x="27208" y="601"/>
                    <a:pt x="26983" y="856"/>
                    <a:pt x="26983" y="856"/>
                  </a:cubicBezTo>
                  <a:cubicBezTo>
                    <a:pt x="26983" y="856"/>
                    <a:pt x="26722" y="0"/>
                    <a:pt x="26061" y="0"/>
                  </a:cubicBezTo>
                  <a:close/>
                </a:path>
              </a:pathLst>
            </a:custGeom>
            <a:solidFill>
              <a:schemeClr val="accent5"/>
            </a:solidFill>
            <a:ln w="1143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52;p73">
              <a:extLst>
                <a:ext uri="{FF2B5EF4-FFF2-40B4-BE49-F238E27FC236}">
                  <a16:creationId xmlns:a16="http://schemas.microsoft.com/office/drawing/2014/main" id="{B6B79048-F2BB-FB5B-1E8A-A8410173AD10}"/>
                </a:ext>
              </a:extLst>
            </p:cNvPr>
            <p:cNvSpPr/>
            <p:nvPr/>
          </p:nvSpPr>
          <p:spPr>
            <a:xfrm>
              <a:off x="2440263" y="2703075"/>
              <a:ext cx="894725" cy="1899150"/>
            </a:xfrm>
            <a:custGeom>
              <a:avLst/>
              <a:gdLst/>
              <a:ahLst/>
              <a:cxnLst/>
              <a:rect l="l" t="t" r="r" b="b"/>
              <a:pathLst>
                <a:path w="35789" h="75966" extrusionOk="0">
                  <a:moveTo>
                    <a:pt x="20739" y="1"/>
                  </a:moveTo>
                  <a:cubicBezTo>
                    <a:pt x="20023" y="1"/>
                    <a:pt x="19400" y="393"/>
                    <a:pt x="19071" y="974"/>
                  </a:cubicBezTo>
                  <a:cubicBezTo>
                    <a:pt x="18527" y="676"/>
                    <a:pt x="18046" y="524"/>
                    <a:pt x="18046" y="524"/>
                  </a:cubicBezTo>
                  <a:cubicBezTo>
                    <a:pt x="17425" y="271"/>
                    <a:pt x="16810" y="155"/>
                    <a:pt x="16227" y="155"/>
                  </a:cubicBezTo>
                  <a:cubicBezTo>
                    <a:pt x="14960" y="155"/>
                    <a:pt x="13843" y="703"/>
                    <a:pt x="13135" y="1587"/>
                  </a:cubicBezTo>
                  <a:cubicBezTo>
                    <a:pt x="12560" y="2307"/>
                    <a:pt x="12046" y="4253"/>
                    <a:pt x="12215" y="4845"/>
                  </a:cubicBezTo>
                  <a:cubicBezTo>
                    <a:pt x="12210" y="4859"/>
                    <a:pt x="12205" y="4873"/>
                    <a:pt x="12200" y="4888"/>
                  </a:cubicBezTo>
                  <a:cubicBezTo>
                    <a:pt x="12358" y="7700"/>
                    <a:pt x="13532" y="8698"/>
                    <a:pt x="14277" y="8698"/>
                  </a:cubicBezTo>
                  <a:cubicBezTo>
                    <a:pt x="14358" y="8698"/>
                    <a:pt x="14434" y="8686"/>
                    <a:pt x="14503" y="8663"/>
                  </a:cubicBezTo>
                  <a:cubicBezTo>
                    <a:pt x="14580" y="8823"/>
                    <a:pt x="14665" y="8937"/>
                    <a:pt x="14758" y="9011"/>
                  </a:cubicBezTo>
                  <a:cubicBezTo>
                    <a:pt x="14812" y="9417"/>
                    <a:pt x="14767" y="10109"/>
                    <a:pt x="14657" y="10813"/>
                  </a:cubicBezTo>
                  <a:cubicBezTo>
                    <a:pt x="14657" y="10800"/>
                    <a:pt x="14655" y="10789"/>
                    <a:pt x="14655" y="10777"/>
                  </a:cubicBezTo>
                  <a:cubicBezTo>
                    <a:pt x="14659" y="10752"/>
                    <a:pt x="14664" y="10723"/>
                    <a:pt x="14668" y="10699"/>
                  </a:cubicBezTo>
                  <a:lnTo>
                    <a:pt x="14668" y="10699"/>
                  </a:lnTo>
                  <a:cubicBezTo>
                    <a:pt x="14385" y="10898"/>
                    <a:pt x="14043" y="11423"/>
                    <a:pt x="14043" y="11423"/>
                  </a:cubicBezTo>
                  <a:cubicBezTo>
                    <a:pt x="14043" y="11423"/>
                    <a:pt x="13904" y="11573"/>
                    <a:pt x="13697" y="12019"/>
                  </a:cubicBezTo>
                  <a:cubicBezTo>
                    <a:pt x="13384" y="12267"/>
                    <a:pt x="13108" y="12504"/>
                    <a:pt x="12904" y="12713"/>
                  </a:cubicBezTo>
                  <a:cubicBezTo>
                    <a:pt x="12404" y="13223"/>
                    <a:pt x="11328" y="14129"/>
                    <a:pt x="10293" y="14973"/>
                  </a:cubicBezTo>
                  <a:cubicBezTo>
                    <a:pt x="10320" y="15126"/>
                    <a:pt x="10351" y="15279"/>
                    <a:pt x="10381" y="15431"/>
                  </a:cubicBezTo>
                  <a:lnTo>
                    <a:pt x="7914" y="17297"/>
                  </a:lnTo>
                  <a:cubicBezTo>
                    <a:pt x="7914" y="17298"/>
                    <a:pt x="7913" y="17299"/>
                    <a:pt x="7912" y="17299"/>
                  </a:cubicBezTo>
                  <a:cubicBezTo>
                    <a:pt x="7792" y="17299"/>
                    <a:pt x="4742" y="10754"/>
                    <a:pt x="4742" y="10754"/>
                  </a:cubicBezTo>
                  <a:cubicBezTo>
                    <a:pt x="4742" y="10754"/>
                    <a:pt x="5033" y="7564"/>
                    <a:pt x="4621" y="7358"/>
                  </a:cubicBezTo>
                  <a:cubicBezTo>
                    <a:pt x="4600" y="7348"/>
                    <a:pt x="4582" y="7344"/>
                    <a:pt x="4564" y="7344"/>
                  </a:cubicBezTo>
                  <a:cubicBezTo>
                    <a:pt x="4223" y="7344"/>
                    <a:pt x="4285" y="9104"/>
                    <a:pt x="4054" y="9218"/>
                  </a:cubicBezTo>
                  <a:cubicBezTo>
                    <a:pt x="4051" y="9219"/>
                    <a:pt x="4047" y="9220"/>
                    <a:pt x="4044" y="9220"/>
                  </a:cubicBezTo>
                  <a:cubicBezTo>
                    <a:pt x="3794" y="9220"/>
                    <a:pt x="2962" y="5084"/>
                    <a:pt x="2476" y="5084"/>
                  </a:cubicBezTo>
                  <a:cubicBezTo>
                    <a:pt x="2463" y="5084"/>
                    <a:pt x="2449" y="5087"/>
                    <a:pt x="2437" y="5093"/>
                  </a:cubicBezTo>
                  <a:cubicBezTo>
                    <a:pt x="2177" y="5224"/>
                    <a:pt x="3044" y="7802"/>
                    <a:pt x="2760" y="8004"/>
                  </a:cubicBezTo>
                  <a:cubicBezTo>
                    <a:pt x="2757" y="8007"/>
                    <a:pt x="2753" y="8008"/>
                    <a:pt x="2748" y="8008"/>
                  </a:cubicBezTo>
                  <a:cubicBezTo>
                    <a:pt x="2553" y="8008"/>
                    <a:pt x="1289" y="5904"/>
                    <a:pt x="1063" y="5860"/>
                  </a:cubicBezTo>
                  <a:cubicBezTo>
                    <a:pt x="1048" y="5858"/>
                    <a:pt x="1035" y="5856"/>
                    <a:pt x="1023" y="5856"/>
                  </a:cubicBezTo>
                  <a:cubicBezTo>
                    <a:pt x="507" y="5856"/>
                    <a:pt x="2473" y="8408"/>
                    <a:pt x="2275" y="8408"/>
                  </a:cubicBezTo>
                  <a:cubicBezTo>
                    <a:pt x="2089" y="8408"/>
                    <a:pt x="916" y="6500"/>
                    <a:pt x="536" y="6500"/>
                  </a:cubicBezTo>
                  <a:cubicBezTo>
                    <a:pt x="503" y="6500"/>
                    <a:pt x="475" y="6515"/>
                    <a:pt x="455" y="6548"/>
                  </a:cubicBezTo>
                  <a:cubicBezTo>
                    <a:pt x="305" y="6799"/>
                    <a:pt x="1710" y="8651"/>
                    <a:pt x="1588" y="8812"/>
                  </a:cubicBezTo>
                  <a:cubicBezTo>
                    <a:pt x="1580" y="8822"/>
                    <a:pt x="1570" y="8827"/>
                    <a:pt x="1558" y="8827"/>
                  </a:cubicBezTo>
                  <a:cubicBezTo>
                    <a:pt x="1380" y="8827"/>
                    <a:pt x="753" y="7758"/>
                    <a:pt x="375" y="7720"/>
                  </a:cubicBezTo>
                  <a:cubicBezTo>
                    <a:pt x="370" y="7719"/>
                    <a:pt x="366" y="7719"/>
                    <a:pt x="361" y="7719"/>
                  </a:cubicBezTo>
                  <a:cubicBezTo>
                    <a:pt x="0" y="7719"/>
                    <a:pt x="1265" y="9420"/>
                    <a:pt x="1305" y="9621"/>
                  </a:cubicBezTo>
                  <a:cubicBezTo>
                    <a:pt x="1346" y="9824"/>
                    <a:pt x="1871" y="11238"/>
                    <a:pt x="2640" y="12128"/>
                  </a:cubicBezTo>
                  <a:cubicBezTo>
                    <a:pt x="2640" y="12128"/>
                    <a:pt x="5900" y="23039"/>
                    <a:pt x="7865" y="23039"/>
                  </a:cubicBezTo>
                  <a:cubicBezTo>
                    <a:pt x="7916" y="23039"/>
                    <a:pt x="7965" y="23032"/>
                    <a:pt x="8014" y="23017"/>
                  </a:cubicBezTo>
                  <a:lnTo>
                    <a:pt x="11429" y="20315"/>
                  </a:lnTo>
                  <a:cubicBezTo>
                    <a:pt x="11443" y="20383"/>
                    <a:pt x="11457" y="20450"/>
                    <a:pt x="11470" y="20518"/>
                  </a:cubicBezTo>
                  <a:lnTo>
                    <a:pt x="11505" y="20692"/>
                  </a:lnTo>
                  <a:cubicBezTo>
                    <a:pt x="11691" y="20546"/>
                    <a:pt x="11880" y="20393"/>
                    <a:pt x="12070" y="20236"/>
                  </a:cubicBezTo>
                  <a:cubicBezTo>
                    <a:pt x="12205" y="21693"/>
                    <a:pt x="12417" y="23508"/>
                    <a:pt x="12537" y="24495"/>
                  </a:cubicBezTo>
                  <a:cubicBezTo>
                    <a:pt x="11758" y="24866"/>
                    <a:pt x="10108" y="25687"/>
                    <a:pt x="10356" y="25846"/>
                  </a:cubicBezTo>
                  <a:cubicBezTo>
                    <a:pt x="10440" y="25900"/>
                    <a:pt x="10621" y="25918"/>
                    <a:pt x="10822" y="25918"/>
                  </a:cubicBezTo>
                  <a:cubicBezTo>
                    <a:pt x="11140" y="25918"/>
                    <a:pt x="11506" y="25874"/>
                    <a:pt x="11610" y="25860"/>
                  </a:cubicBezTo>
                  <a:lnTo>
                    <a:pt x="11610" y="25860"/>
                  </a:lnTo>
                  <a:cubicBezTo>
                    <a:pt x="10778" y="26860"/>
                    <a:pt x="9839" y="27994"/>
                    <a:pt x="9865" y="27994"/>
                  </a:cubicBezTo>
                  <a:cubicBezTo>
                    <a:pt x="9865" y="27994"/>
                    <a:pt x="9865" y="27994"/>
                    <a:pt x="9865" y="27994"/>
                  </a:cubicBezTo>
                  <a:lnTo>
                    <a:pt x="9865" y="27994"/>
                  </a:lnTo>
                  <a:cubicBezTo>
                    <a:pt x="9865" y="27994"/>
                    <a:pt x="9604" y="28431"/>
                    <a:pt x="9832" y="28431"/>
                  </a:cubicBezTo>
                  <a:cubicBezTo>
                    <a:pt x="9851" y="28431"/>
                    <a:pt x="9873" y="28428"/>
                    <a:pt x="9899" y="28422"/>
                  </a:cubicBezTo>
                  <a:cubicBezTo>
                    <a:pt x="10206" y="28345"/>
                    <a:pt x="11702" y="26872"/>
                    <a:pt x="12000" y="26575"/>
                  </a:cubicBezTo>
                  <a:lnTo>
                    <a:pt x="12000" y="26575"/>
                  </a:lnTo>
                  <a:cubicBezTo>
                    <a:pt x="11998" y="26582"/>
                    <a:pt x="11995" y="26589"/>
                    <a:pt x="11993" y="26596"/>
                  </a:cubicBezTo>
                  <a:cubicBezTo>
                    <a:pt x="11691" y="26969"/>
                    <a:pt x="10392" y="28598"/>
                    <a:pt x="10694" y="28648"/>
                  </a:cubicBezTo>
                  <a:cubicBezTo>
                    <a:pt x="10717" y="28652"/>
                    <a:pt x="10740" y="28654"/>
                    <a:pt x="10762" y="28654"/>
                  </a:cubicBezTo>
                  <a:cubicBezTo>
                    <a:pt x="10945" y="28654"/>
                    <a:pt x="11120" y="28538"/>
                    <a:pt x="11236" y="28439"/>
                  </a:cubicBezTo>
                  <a:lnTo>
                    <a:pt x="11236" y="28439"/>
                  </a:lnTo>
                  <a:lnTo>
                    <a:pt x="11215" y="28463"/>
                  </a:lnTo>
                  <a:cubicBezTo>
                    <a:pt x="11215" y="28463"/>
                    <a:pt x="11228" y="28451"/>
                    <a:pt x="11244" y="28433"/>
                  </a:cubicBezTo>
                  <a:cubicBezTo>
                    <a:pt x="11261" y="28418"/>
                    <a:pt x="11277" y="28404"/>
                    <a:pt x="11292" y="28389"/>
                  </a:cubicBezTo>
                  <a:lnTo>
                    <a:pt x="11292" y="28389"/>
                  </a:lnTo>
                  <a:cubicBezTo>
                    <a:pt x="11182" y="28507"/>
                    <a:pt x="11015" y="28712"/>
                    <a:pt x="11176" y="28732"/>
                  </a:cubicBezTo>
                  <a:cubicBezTo>
                    <a:pt x="11181" y="28733"/>
                    <a:pt x="11187" y="28733"/>
                    <a:pt x="11193" y="28733"/>
                  </a:cubicBezTo>
                  <a:cubicBezTo>
                    <a:pt x="11257" y="28733"/>
                    <a:pt x="11351" y="28691"/>
                    <a:pt x="11451" y="28629"/>
                  </a:cubicBezTo>
                  <a:lnTo>
                    <a:pt x="11451" y="28629"/>
                  </a:lnTo>
                  <a:cubicBezTo>
                    <a:pt x="8674" y="40991"/>
                    <a:pt x="11682" y="63757"/>
                    <a:pt x="12298" y="70403"/>
                  </a:cubicBezTo>
                  <a:cubicBezTo>
                    <a:pt x="12322" y="70407"/>
                    <a:pt x="12353" y="70411"/>
                    <a:pt x="12389" y="70413"/>
                  </a:cubicBezTo>
                  <a:lnTo>
                    <a:pt x="12547" y="72793"/>
                  </a:lnTo>
                  <a:cubicBezTo>
                    <a:pt x="12525" y="72788"/>
                    <a:pt x="12502" y="72786"/>
                    <a:pt x="12478" y="72786"/>
                  </a:cubicBezTo>
                  <a:cubicBezTo>
                    <a:pt x="12418" y="72786"/>
                    <a:pt x="12357" y="72802"/>
                    <a:pt x="12312" y="72836"/>
                  </a:cubicBezTo>
                  <a:lnTo>
                    <a:pt x="8365" y="75837"/>
                  </a:lnTo>
                  <a:cubicBezTo>
                    <a:pt x="8217" y="75947"/>
                    <a:pt x="16413" y="75965"/>
                    <a:pt x="16413" y="75965"/>
                  </a:cubicBezTo>
                  <a:lnTo>
                    <a:pt x="15872" y="73266"/>
                  </a:lnTo>
                  <a:lnTo>
                    <a:pt x="15953" y="70544"/>
                  </a:lnTo>
                  <a:cubicBezTo>
                    <a:pt x="16373" y="70551"/>
                    <a:pt x="16793" y="70555"/>
                    <a:pt x="17194" y="70555"/>
                  </a:cubicBezTo>
                  <a:cubicBezTo>
                    <a:pt x="18439" y="70555"/>
                    <a:pt x="19489" y="70517"/>
                    <a:pt x="19709" y="70406"/>
                  </a:cubicBezTo>
                  <a:cubicBezTo>
                    <a:pt x="19709" y="58006"/>
                    <a:pt x="17379" y="41315"/>
                    <a:pt x="16845" y="36795"/>
                  </a:cubicBezTo>
                  <a:cubicBezTo>
                    <a:pt x="16804" y="36450"/>
                    <a:pt x="17077" y="36255"/>
                    <a:pt x="17353" y="36255"/>
                  </a:cubicBezTo>
                  <a:cubicBezTo>
                    <a:pt x="17572" y="36255"/>
                    <a:pt x="17792" y="36379"/>
                    <a:pt x="17856" y="36648"/>
                  </a:cubicBezTo>
                  <a:cubicBezTo>
                    <a:pt x="18797" y="40608"/>
                    <a:pt x="25424" y="63625"/>
                    <a:pt x="27616" y="69909"/>
                  </a:cubicBezTo>
                  <a:cubicBezTo>
                    <a:pt x="27659" y="69912"/>
                    <a:pt x="27724" y="69914"/>
                    <a:pt x="27809" y="69918"/>
                  </a:cubicBezTo>
                  <a:lnTo>
                    <a:pt x="28556" y="72312"/>
                  </a:lnTo>
                  <a:cubicBezTo>
                    <a:pt x="28549" y="72317"/>
                    <a:pt x="28544" y="72326"/>
                    <a:pt x="28542" y="72335"/>
                  </a:cubicBezTo>
                  <a:lnTo>
                    <a:pt x="26523" y="75944"/>
                  </a:lnTo>
                  <a:lnTo>
                    <a:pt x="33804" y="75944"/>
                  </a:lnTo>
                  <a:lnTo>
                    <a:pt x="30599" y="72151"/>
                  </a:lnTo>
                  <a:cubicBezTo>
                    <a:pt x="30597" y="72145"/>
                    <a:pt x="30583" y="72138"/>
                    <a:pt x="30568" y="72136"/>
                  </a:cubicBezTo>
                  <a:lnTo>
                    <a:pt x="30628" y="69989"/>
                  </a:lnTo>
                  <a:cubicBezTo>
                    <a:pt x="31217" y="69997"/>
                    <a:pt x="31839" y="70002"/>
                    <a:pt x="32442" y="70002"/>
                  </a:cubicBezTo>
                  <a:cubicBezTo>
                    <a:pt x="33948" y="70002"/>
                    <a:pt x="35332" y="69968"/>
                    <a:pt x="35788" y="69858"/>
                  </a:cubicBezTo>
                  <a:cubicBezTo>
                    <a:pt x="35371" y="63562"/>
                    <a:pt x="25557" y="34148"/>
                    <a:pt x="24673" y="30686"/>
                  </a:cubicBezTo>
                  <a:cubicBezTo>
                    <a:pt x="24249" y="29029"/>
                    <a:pt x="23524" y="27521"/>
                    <a:pt x="22734" y="26104"/>
                  </a:cubicBezTo>
                  <a:cubicBezTo>
                    <a:pt x="25142" y="25918"/>
                    <a:pt x="27151" y="25518"/>
                    <a:pt x="27137" y="24704"/>
                  </a:cubicBezTo>
                  <a:lnTo>
                    <a:pt x="25778" y="18379"/>
                  </a:lnTo>
                  <a:lnTo>
                    <a:pt x="26382" y="18352"/>
                  </a:lnTo>
                  <a:cubicBezTo>
                    <a:pt x="25796" y="15172"/>
                    <a:pt x="24415" y="10802"/>
                    <a:pt x="21268" y="10802"/>
                  </a:cubicBezTo>
                  <a:cubicBezTo>
                    <a:pt x="21138" y="10802"/>
                    <a:pt x="21005" y="10809"/>
                    <a:pt x="20869" y="10825"/>
                  </a:cubicBezTo>
                  <a:cubicBezTo>
                    <a:pt x="20812" y="10812"/>
                    <a:pt x="20706" y="10788"/>
                    <a:pt x="20565" y="10754"/>
                  </a:cubicBezTo>
                  <a:cubicBezTo>
                    <a:pt x="20580" y="10737"/>
                    <a:pt x="20594" y="10716"/>
                    <a:pt x="20609" y="10699"/>
                  </a:cubicBezTo>
                  <a:lnTo>
                    <a:pt x="19246" y="10402"/>
                  </a:lnTo>
                  <a:cubicBezTo>
                    <a:pt x="19246" y="10402"/>
                    <a:pt x="19240" y="10410"/>
                    <a:pt x="19230" y="10425"/>
                  </a:cubicBezTo>
                  <a:cubicBezTo>
                    <a:pt x="19109" y="10394"/>
                    <a:pt x="18990" y="10363"/>
                    <a:pt x="18873" y="10331"/>
                  </a:cubicBezTo>
                  <a:cubicBezTo>
                    <a:pt x="18583" y="10253"/>
                    <a:pt x="18309" y="10173"/>
                    <a:pt x="18096" y="10102"/>
                  </a:cubicBezTo>
                  <a:cubicBezTo>
                    <a:pt x="18096" y="10102"/>
                    <a:pt x="18057" y="10146"/>
                    <a:pt x="17995" y="10214"/>
                  </a:cubicBezTo>
                  <a:cubicBezTo>
                    <a:pt x="17932" y="9900"/>
                    <a:pt x="17865" y="9553"/>
                    <a:pt x="17814" y="9202"/>
                  </a:cubicBezTo>
                  <a:lnTo>
                    <a:pt x="23652" y="9165"/>
                  </a:lnTo>
                  <a:cubicBezTo>
                    <a:pt x="23530" y="8195"/>
                    <a:pt x="22594" y="8271"/>
                    <a:pt x="21907" y="7462"/>
                  </a:cubicBezTo>
                  <a:cubicBezTo>
                    <a:pt x="21219" y="6654"/>
                    <a:pt x="22091" y="6395"/>
                    <a:pt x="22333" y="5546"/>
                  </a:cubicBezTo>
                  <a:cubicBezTo>
                    <a:pt x="22575" y="4696"/>
                    <a:pt x="21605" y="4729"/>
                    <a:pt x="21240" y="4162"/>
                  </a:cubicBezTo>
                  <a:cubicBezTo>
                    <a:pt x="21173" y="4056"/>
                    <a:pt x="21115" y="3936"/>
                    <a:pt x="21061" y="3811"/>
                  </a:cubicBezTo>
                  <a:cubicBezTo>
                    <a:pt x="21968" y="3658"/>
                    <a:pt x="22659" y="2871"/>
                    <a:pt x="22659" y="1921"/>
                  </a:cubicBezTo>
                  <a:cubicBezTo>
                    <a:pt x="22659" y="860"/>
                    <a:pt x="21799" y="1"/>
                    <a:pt x="20739" y="1"/>
                  </a:cubicBezTo>
                  <a:close/>
                </a:path>
              </a:pathLst>
            </a:custGeom>
            <a:solidFill>
              <a:schemeClr val="accent5"/>
            </a:solidFill>
            <a:ln w="1143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285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653;p73">
              <a:extLst>
                <a:ext uri="{FF2B5EF4-FFF2-40B4-BE49-F238E27FC236}">
                  <a16:creationId xmlns:a16="http://schemas.microsoft.com/office/drawing/2014/main" id="{954ECCCA-CCE6-8100-299D-0EBABD18EC56}"/>
                </a:ext>
              </a:extLst>
            </p:cNvPr>
            <p:cNvSpPr/>
            <p:nvPr/>
          </p:nvSpPr>
          <p:spPr>
            <a:xfrm>
              <a:off x="2354325" y="4397300"/>
              <a:ext cx="46125" cy="58800"/>
            </a:xfrm>
            <a:custGeom>
              <a:avLst/>
              <a:gdLst/>
              <a:ahLst/>
              <a:cxnLst/>
              <a:rect l="l" t="t" r="r" b="b"/>
              <a:pathLst>
                <a:path w="1845" h="2352" extrusionOk="0">
                  <a:moveTo>
                    <a:pt x="1844" y="1"/>
                  </a:moveTo>
                  <a:lnTo>
                    <a:pt x="0" y="1207"/>
                  </a:lnTo>
                  <a:lnTo>
                    <a:pt x="824" y="2352"/>
                  </a:lnTo>
                  <a:cubicBezTo>
                    <a:pt x="1153" y="1565"/>
                    <a:pt x="1491" y="780"/>
                    <a:pt x="1844" y="1"/>
                  </a:cubicBezTo>
                  <a:close/>
                </a:path>
              </a:pathLst>
            </a:custGeom>
            <a:solidFill>
              <a:srgbClr val="890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654;p73">
              <a:extLst>
                <a:ext uri="{FF2B5EF4-FFF2-40B4-BE49-F238E27FC236}">
                  <a16:creationId xmlns:a16="http://schemas.microsoft.com/office/drawing/2014/main" id="{BA837D4F-8B74-2FF3-C13B-FC823A89BE1E}"/>
                </a:ext>
              </a:extLst>
            </p:cNvPr>
            <p:cNvSpPr/>
            <p:nvPr/>
          </p:nvSpPr>
          <p:spPr>
            <a:xfrm>
              <a:off x="2384925" y="4409825"/>
              <a:ext cx="307725" cy="163800"/>
            </a:xfrm>
            <a:custGeom>
              <a:avLst/>
              <a:gdLst/>
              <a:ahLst/>
              <a:cxnLst/>
              <a:rect l="l" t="t" r="r" b="b"/>
              <a:pathLst>
                <a:path w="12309" h="6552" extrusionOk="0">
                  <a:moveTo>
                    <a:pt x="4730" y="1"/>
                  </a:moveTo>
                  <a:lnTo>
                    <a:pt x="4536" y="524"/>
                  </a:lnTo>
                  <a:cubicBezTo>
                    <a:pt x="4020" y="1906"/>
                    <a:pt x="2708" y="2763"/>
                    <a:pt x="1311" y="2763"/>
                  </a:cubicBezTo>
                  <a:cubicBezTo>
                    <a:pt x="928" y="2763"/>
                    <a:pt x="539" y="2699"/>
                    <a:pt x="158" y="2563"/>
                  </a:cubicBezTo>
                  <a:lnTo>
                    <a:pt x="0" y="2508"/>
                  </a:lnTo>
                  <a:lnTo>
                    <a:pt x="0" y="2508"/>
                  </a:lnTo>
                  <a:cubicBezTo>
                    <a:pt x="0" y="2508"/>
                    <a:pt x="1509" y="6552"/>
                    <a:pt x="1999" y="6552"/>
                  </a:cubicBezTo>
                  <a:cubicBezTo>
                    <a:pt x="2010" y="6552"/>
                    <a:pt x="2021" y="6550"/>
                    <a:pt x="2031" y="6545"/>
                  </a:cubicBezTo>
                  <a:lnTo>
                    <a:pt x="12309" y="1177"/>
                  </a:lnTo>
                  <a:cubicBezTo>
                    <a:pt x="12309" y="1177"/>
                    <a:pt x="11219" y="234"/>
                    <a:pt x="9673" y="234"/>
                  </a:cubicBezTo>
                  <a:cubicBezTo>
                    <a:pt x="9295" y="234"/>
                    <a:pt x="8890" y="290"/>
                    <a:pt x="8467" y="431"/>
                  </a:cubicBezTo>
                  <a:cubicBezTo>
                    <a:pt x="7611" y="715"/>
                    <a:pt x="6947" y="820"/>
                    <a:pt x="6433" y="820"/>
                  </a:cubicBezTo>
                  <a:cubicBezTo>
                    <a:pt x="4995" y="820"/>
                    <a:pt x="4730" y="1"/>
                    <a:pt x="4730" y="1"/>
                  </a:cubicBezTo>
                  <a:close/>
                </a:path>
              </a:pathLst>
            </a:custGeom>
            <a:solidFill>
              <a:srgbClr val="191919"/>
            </a:solidFill>
            <a:ln w="6025" cap="flat" cmpd="sng">
              <a:solidFill>
                <a:srgbClr val="191919"/>
              </a:solidFill>
              <a:prstDash val="solid"/>
              <a:miter lim="10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655;p73">
              <a:extLst>
                <a:ext uri="{FF2B5EF4-FFF2-40B4-BE49-F238E27FC236}">
                  <a16:creationId xmlns:a16="http://schemas.microsoft.com/office/drawing/2014/main" id="{BDE90184-1243-B61F-37BC-FF70B39C04F6}"/>
                </a:ext>
              </a:extLst>
            </p:cNvPr>
            <p:cNvSpPr/>
            <p:nvPr/>
          </p:nvSpPr>
          <p:spPr>
            <a:xfrm>
              <a:off x="1835900" y="3754125"/>
              <a:ext cx="631500" cy="677025"/>
            </a:xfrm>
            <a:custGeom>
              <a:avLst/>
              <a:gdLst/>
              <a:ahLst/>
              <a:cxnLst/>
              <a:rect l="l" t="t" r="r" b="b"/>
              <a:pathLst>
                <a:path w="25260" h="27081" extrusionOk="0">
                  <a:moveTo>
                    <a:pt x="12990" y="0"/>
                  </a:moveTo>
                  <a:cubicBezTo>
                    <a:pt x="7165" y="0"/>
                    <a:pt x="3427" y="2010"/>
                    <a:pt x="0" y="2454"/>
                  </a:cubicBezTo>
                  <a:lnTo>
                    <a:pt x="1968" y="8738"/>
                  </a:lnTo>
                  <a:lnTo>
                    <a:pt x="9767" y="10351"/>
                  </a:lnTo>
                  <a:cubicBezTo>
                    <a:pt x="9769" y="10351"/>
                    <a:pt x="9770" y="10351"/>
                    <a:pt x="9771" y="10351"/>
                  </a:cubicBezTo>
                  <a:cubicBezTo>
                    <a:pt x="10329" y="10351"/>
                    <a:pt x="20436" y="27081"/>
                    <a:pt x="20436" y="27081"/>
                  </a:cubicBezTo>
                  <a:cubicBezTo>
                    <a:pt x="20436" y="27081"/>
                    <a:pt x="25245" y="24031"/>
                    <a:pt x="25260" y="23971"/>
                  </a:cubicBezTo>
                  <a:cubicBezTo>
                    <a:pt x="25260" y="23971"/>
                    <a:pt x="21526" y="9391"/>
                    <a:pt x="16628" y="1693"/>
                  </a:cubicBezTo>
                  <a:cubicBezTo>
                    <a:pt x="15740" y="296"/>
                    <a:pt x="13751" y="0"/>
                    <a:pt x="129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56;p73">
              <a:extLst>
                <a:ext uri="{FF2B5EF4-FFF2-40B4-BE49-F238E27FC236}">
                  <a16:creationId xmlns:a16="http://schemas.microsoft.com/office/drawing/2014/main" id="{B3FE9F52-7B7D-CA4E-CA7F-F017988C18ED}"/>
                </a:ext>
              </a:extLst>
            </p:cNvPr>
            <p:cNvSpPr/>
            <p:nvPr/>
          </p:nvSpPr>
          <p:spPr>
            <a:xfrm>
              <a:off x="1835900" y="3754125"/>
              <a:ext cx="631500" cy="677025"/>
            </a:xfrm>
            <a:custGeom>
              <a:avLst/>
              <a:gdLst/>
              <a:ahLst/>
              <a:cxnLst/>
              <a:rect l="l" t="t" r="r" b="b"/>
              <a:pathLst>
                <a:path w="25260" h="27081" fill="none" extrusionOk="0">
                  <a:moveTo>
                    <a:pt x="9767" y="10351"/>
                  </a:moveTo>
                  <a:cubicBezTo>
                    <a:pt x="10280" y="10270"/>
                    <a:pt x="20436" y="27081"/>
                    <a:pt x="20436" y="27081"/>
                  </a:cubicBezTo>
                  <a:cubicBezTo>
                    <a:pt x="20436" y="27081"/>
                    <a:pt x="25245" y="24031"/>
                    <a:pt x="25260" y="23971"/>
                  </a:cubicBezTo>
                  <a:cubicBezTo>
                    <a:pt x="25260" y="23971"/>
                    <a:pt x="21526" y="9391"/>
                    <a:pt x="16628" y="1693"/>
                  </a:cubicBezTo>
                  <a:cubicBezTo>
                    <a:pt x="15740" y="296"/>
                    <a:pt x="13751" y="0"/>
                    <a:pt x="12990" y="0"/>
                  </a:cubicBezTo>
                  <a:cubicBezTo>
                    <a:pt x="7165" y="0"/>
                    <a:pt x="3427" y="2010"/>
                    <a:pt x="0" y="2454"/>
                  </a:cubicBezTo>
                  <a:lnTo>
                    <a:pt x="1968" y="8738"/>
                  </a:lnTo>
                </a:path>
              </a:pathLst>
            </a:custGeom>
            <a:noFill/>
            <a:ln w="6025" cap="flat" cmpd="sng">
              <a:solidFill>
                <a:srgbClr val="191919"/>
              </a:solidFill>
              <a:prstDash val="solid"/>
              <a:miter lim="10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657;p73">
              <a:extLst>
                <a:ext uri="{FF2B5EF4-FFF2-40B4-BE49-F238E27FC236}">
                  <a16:creationId xmlns:a16="http://schemas.microsoft.com/office/drawing/2014/main" id="{67DF313F-426F-08DE-A8DB-F2F79C5191A3}"/>
                </a:ext>
              </a:extLst>
            </p:cNvPr>
            <p:cNvSpPr/>
            <p:nvPr/>
          </p:nvSpPr>
          <p:spPr>
            <a:xfrm>
              <a:off x="1900925" y="3858375"/>
              <a:ext cx="526825" cy="522000"/>
            </a:xfrm>
            <a:custGeom>
              <a:avLst/>
              <a:gdLst/>
              <a:ahLst/>
              <a:cxnLst/>
              <a:rect l="l" t="t" r="r" b="b"/>
              <a:pathLst>
                <a:path w="21073" h="20880" fill="none" extrusionOk="0">
                  <a:moveTo>
                    <a:pt x="1" y="1459"/>
                  </a:moveTo>
                  <a:cubicBezTo>
                    <a:pt x="11234" y="0"/>
                    <a:pt x="11457" y="2147"/>
                    <a:pt x="12505" y="4569"/>
                  </a:cubicBezTo>
                  <a:lnTo>
                    <a:pt x="21073" y="20880"/>
                  </a:lnTo>
                </a:path>
              </a:pathLst>
            </a:custGeom>
            <a:noFill/>
            <a:ln w="2450" cap="flat" cmpd="sng">
              <a:solidFill>
                <a:srgbClr val="191919"/>
              </a:solidFill>
              <a:prstDash val="solid"/>
              <a:miter lim="10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658;p73">
              <a:extLst>
                <a:ext uri="{FF2B5EF4-FFF2-40B4-BE49-F238E27FC236}">
                  <a16:creationId xmlns:a16="http://schemas.microsoft.com/office/drawing/2014/main" id="{E403FB9C-302D-7433-EC99-8356737CDE5B}"/>
                </a:ext>
              </a:extLst>
            </p:cNvPr>
            <p:cNvSpPr/>
            <p:nvPr/>
          </p:nvSpPr>
          <p:spPr>
            <a:xfrm>
              <a:off x="2028400" y="4396100"/>
              <a:ext cx="122725" cy="143400"/>
            </a:xfrm>
            <a:custGeom>
              <a:avLst/>
              <a:gdLst/>
              <a:ahLst/>
              <a:cxnLst/>
              <a:rect l="l" t="t" r="r" b="b"/>
              <a:pathLst>
                <a:path w="4909" h="5736" extrusionOk="0">
                  <a:moveTo>
                    <a:pt x="4676" y="0"/>
                  </a:moveTo>
                  <a:lnTo>
                    <a:pt x="147" y="410"/>
                  </a:lnTo>
                  <a:lnTo>
                    <a:pt x="1" y="3118"/>
                  </a:lnTo>
                  <a:lnTo>
                    <a:pt x="2287" y="5736"/>
                  </a:lnTo>
                  <a:lnTo>
                    <a:pt x="4908" y="2992"/>
                  </a:lnTo>
                  <a:lnTo>
                    <a:pt x="4676" y="0"/>
                  </a:lnTo>
                  <a:close/>
                </a:path>
              </a:pathLst>
            </a:custGeom>
            <a:solidFill>
              <a:srgbClr val="E264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659;p73">
              <a:extLst>
                <a:ext uri="{FF2B5EF4-FFF2-40B4-BE49-F238E27FC236}">
                  <a16:creationId xmlns:a16="http://schemas.microsoft.com/office/drawing/2014/main" id="{01CB6FE1-AD9D-4092-01F2-73F059640489}"/>
                </a:ext>
              </a:extLst>
            </p:cNvPr>
            <p:cNvSpPr/>
            <p:nvPr/>
          </p:nvSpPr>
          <p:spPr>
            <a:xfrm>
              <a:off x="2354300" y="4365275"/>
              <a:ext cx="145800" cy="121650"/>
            </a:xfrm>
            <a:custGeom>
              <a:avLst/>
              <a:gdLst/>
              <a:ahLst/>
              <a:cxnLst/>
              <a:rect l="l" t="t" r="r" b="b"/>
              <a:pathLst>
                <a:path w="5832" h="4866" extrusionOk="0">
                  <a:moveTo>
                    <a:pt x="3806" y="0"/>
                  </a:moveTo>
                  <a:lnTo>
                    <a:pt x="0" y="2490"/>
                  </a:lnTo>
                  <a:lnTo>
                    <a:pt x="1560" y="4656"/>
                  </a:lnTo>
                  <a:cubicBezTo>
                    <a:pt x="1933" y="4799"/>
                    <a:pt x="2315" y="4866"/>
                    <a:pt x="2690" y="4866"/>
                  </a:cubicBezTo>
                  <a:cubicBezTo>
                    <a:pt x="4067" y="4866"/>
                    <a:pt x="5350" y="3960"/>
                    <a:pt x="5747" y="2547"/>
                  </a:cubicBezTo>
                  <a:lnTo>
                    <a:pt x="5831" y="2238"/>
                  </a:lnTo>
                  <a:lnTo>
                    <a:pt x="3806" y="0"/>
                  </a:lnTo>
                  <a:close/>
                </a:path>
              </a:pathLst>
            </a:custGeom>
            <a:solidFill>
              <a:srgbClr val="F0BE92"/>
            </a:solidFill>
            <a:ln w="6025" cap="flat" cmpd="sng">
              <a:solidFill>
                <a:srgbClr val="191919"/>
              </a:solidFill>
              <a:prstDash val="solid"/>
              <a:miter lim="10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660;p73">
              <a:extLst>
                <a:ext uri="{FF2B5EF4-FFF2-40B4-BE49-F238E27FC236}">
                  <a16:creationId xmlns:a16="http://schemas.microsoft.com/office/drawing/2014/main" id="{B9762652-C3F8-8DE2-6662-03C230C1491F}"/>
                </a:ext>
              </a:extLst>
            </p:cNvPr>
            <p:cNvSpPr/>
            <p:nvPr/>
          </p:nvSpPr>
          <p:spPr>
            <a:xfrm>
              <a:off x="2028400" y="4396100"/>
              <a:ext cx="122725" cy="143400"/>
            </a:xfrm>
            <a:custGeom>
              <a:avLst/>
              <a:gdLst/>
              <a:ahLst/>
              <a:cxnLst/>
              <a:rect l="l" t="t" r="r" b="b"/>
              <a:pathLst>
                <a:path w="4909" h="5736" extrusionOk="0">
                  <a:moveTo>
                    <a:pt x="4676" y="0"/>
                  </a:moveTo>
                  <a:lnTo>
                    <a:pt x="147" y="410"/>
                  </a:lnTo>
                  <a:lnTo>
                    <a:pt x="1" y="3118"/>
                  </a:lnTo>
                  <a:lnTo>
                    <a:pt x="2287" y="5736"/>
                  </a:lnTo>
                  <a:lnTo>
                    <a:pt x="4908" y="2992"/>
                  </a:lnTo>
                  <a:lnTo>
                    <a:pt x="4676" y="0"/>
                  </a:lnTo>
                  <a:close/>
                </a:path>
              </a:pathLst>
            </a:custGeom>
            <a:solidFill>
              <a:srgbClr val="F0BE92"/>
            </a:solidFill>
            <a:ln w="6025" cap="flat" cmpd="sng">
              <a:solidFill>
                <a:srgbClr val="191919"/>
              </a:solidFill>
              <a:prstDash val="solid"/>
              <a:miter lim="10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661;p73">
              <a:extLst>
                <a:ext uri="{FF2B5EF4-FFF2-40B4-BE49-F238E27FC236}">
                  <a16:creationId xmlns:a16="http://schemas.microsoft.com/office/drawing/2014/main" id="{DBF65195-C701-95E4-3655-E1BC6283C25F}"/>
                </a:ext>
              </a:extLst>
            </p:cNvPr>
            <p:cNvSpPr/>
            <p:nvPr/>
          </p:nvSpPr>
          <p:spPr>
            <a:xfrm>
              <a:off x="2010400" y="4462075"/>
              <a:ext cx="302175" cy="115275"/>
            </a:xfrm>
            <a:custGeom>
              <a:avLst/>
              <a:gdLst/>
              <a:ahLst/>
              <a:cxnLst/>
              <a:rect l="l" t="t" r="r" b="b"/>
              <a:pathLst>
                <a:path w="12087" h="4611" extrusionOk="0">
                  <a:moveTo>
                    <a:pt x="597" y="0"/>
                  </a:moveTo>
                  <a:cubicBezTo>
                    <a:pt x="597" y="0"/>
                    <a:pt x="1" y="4478"/>
                    <a:pt x="493" y="4517"/>
                  </a:cubicBezTo>
                  <a:lnTo>
                    <a:pt x="12087" y="4610"/>
                  </a:lnTo>
                  <a:cubicBezTo>
                    <a:pt x="12087" y="4610"/>
                    <a:pt x="11283" y="2526"/>
                    <a:pt x="9048" y="2146"/>
                  </a:cubicBezTo>
                  <a:cubicBezTo>
                    <a:pt x="5674" y="1571"/>
                    <a:pt x="5952" y="10"/>
                    <a:pt x="5952" y="10"/>
                  </a:cubicBezTo>
                  <a:lnTo>
                    <a:pt x="5952" y="10"/>
                  </a:lnTo>
                  <a:lnTo>
                    <a:pt x="5658" y="269"/>
                  </a:lnTo>
                  <a:cubicBezTo>
                    <a:pt x="4971" y="877"/>
                    <a:pt x="4116" y="1177"/>
                    <a:pt x="3265" y="1177"/>
                  </a:cubicBezTo>
                  <a:cubicBezTo>
                    <a:pt x="2285" y="1177"/>
                    <a:pt x="1309" y="780"/>
                    <a:pt x="597" y="0"/>
                  </a:cubicBezTo>
                  <a:close/>
                </a:path>
              </a:pathLst>
            </a:custGeom>
            <a:solidFill>
              <a:srgbClr val="191919"/>
            </a:solidFill>
            <a:ln w="6025" cap="flat" cmpd="sng">
              <a:solidFill>
                <a:srgbClr val="191919"/>
              </a:solidFill>
              <a:prstDash val="solid"/>
              <a:miter lim="10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662;p73">
              <a:extLst>
                <a:ext uri="{FF2B5EF4-FFF2-40B4-BE49-F238E27FC236}">
                  <a16:creationId xmlns:a16="http://schemas.microsoft.com/office/drawing/2014/main" id="{F166CB2B-66BE-61F7-AF51-19640C369022}"/>
                </a:ext>
              </a:extLst>
            </p:cNvPr>
            <p:cNvSpPr/>
            <p:nvPr/>
          </p:nvSpPr>
          <p:spPr>
            <a:xfrm>
              <a:off x="1557375" y="3767875"/>
              <a:ext cx="675200" cy="668550"/>
            </a:xfrm>
            <a:custGeom>
              <a:avLst/>
              <a:gdLst/>
              <a:ahLst/>
              <a:cxnLst/>
              <a:rect l="l" t="t" r="r" b="b"/>
              <a:pathLst>
                <a:path w="27008" h="26742" extrusionOk="0">
                  <a:moveTo>
                    <a:pt x="21931" y="1"/>
                  </a:moveTo>
                  <a:lnTo>
                    <a:pt x="1" y="725"/>
                  </a:lnTo>
                  <a:cubicBezTo>
                    <a:pt x="1" y="5276"/>
                    <a:pt x="3655" y="8965"/>
                    <a:pt x="8163" y="8965"/>
                  </a:cubicBezTo>
                  <a:lnTo>
                    <a:pt x="17050" y="8965"/>
                  </a:lnTo>
                  <a:cubicBezTo>
                    <a:pt x="17569" y="8965"/>
                    <a:pt x="17947" y="9462"/>
                    <a:pt x="17814" y="9968"/>
                  </a:cubicBezTo>
                  <a:lnTo>
                    <a:pt x="18534" y="26449"/>
                  </a:lnTo>
                  <a:cubicBezTo>
                    <a:pt x="18507" y="26550"/>
                    <a:pt x="18583" y="26649"/>
                    <a:pt x="18687" y="26649"/>
                  </a:cubicBezTo>
                  <a:lnTo>
                    <a:pt x="21777" y="26649"/>
                  </a:lnTo>
                  <a:cubicBezTo>
                    <a:pt x="21829" y="26649"/>
                    <a:pt x="23071" y="26741"/>
                    <a:pt x="23519" y="26741"/>
                  </a:cubicBezTo>
                  <a:cubicBezTo>
                    <a:pt x="23614" y="26741"/>
                    <a:pt x="23673" y="26737"/>
                    <a:pt x="23678" y="26727"/>
                  </a:cubicBezTo>
                  <a:lnTo>
                    <a:pt x="26085" y="5653"/>
                  </a:lnTo>
                  <a:cubicBezTo>
                    <a:pt x="27007" y="3567"/>
                    <a:pt x="24194" y="45"/>
                    <a:pt x="21931" y="1"/>
                  </a:cubicBezTo>
                  <a:close/>
                </a:path>
              </a:pathLst>
            </a:custGeom>
            <a:solidFill>
              <a:srgbClr val="FFFFFF"/>
            </a:solidFill>
            <a:ln w="6025" cap="flat" cmpd="sng">
              <a:solidFill>
                <a:srgbClr val="191919"/>
              </a:solidFill>
              <a:prstDash val="solid"/>
              <a:miter lim="10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663;p73">
              <a:extLst>
                <a:ext uri="{FF2B5EF4-FFF2-40B4-BE49-F238E27FC236}">
                  <a16:creationId xmlns:a16="http://schemas.microsoft.com/office/drawing/2014/main" id="{62B166B6-C7B0-1CDE-E7CC-D31D0AE656F6}"/>
                </a:ext>
              </a:extLst>
            </p:cNvPr>
            <p:cNvSpPr/>
            <p:nvPr/>
          </p:nvSpPr>
          <p:spPr>
            <a:xfrm>
              <a:off x="1666275" y="3791875"/>
              <a:ext cx="462825" cy="638950"/>
            </a:xfrm>
            <a:custGeom>
              <a:avLst/>
              <a:gdLst/>
              <a:ahLst/>
              <a:cxnLst/>
              <a:rect l="l" t="t" r="r" b="b"/>
              <a:pathLst>
                <a:path w="18513" h="25558" fill="none" extrusionOk="0">
                  <a:moveTo>
                    <a:pt x="803" y="1"/>
                  </a:moveTo>
                  <a:cubicBezTo>
                    <a:pt x="803" y="1"/>
                    <a:pt x="0" y="4982"/>
                    <a:pt x="4659" y="4820"/>
                  </a:cubicBezTo>
                  <a:cubicBezTo>
                    <a:pt x="7249" y="4730"/>
                    <a:pt x="11426" y="4791"/>
                    <a:pt x="14626" y="4861"/>
                  </a:cubicBezTo>
                  <a:cubicBezTo>
                    <a:pt x="16901" y="4911"/>
                    <a:pt x="18513" y="7100"/>
                    <a:pt x="17887" y="9288"/>
                  </a:cubicBezTo>
                  <a:lnTo>
                    <a:pt x="16723" y="25557"/>
                  </a:lnTo>
                </a:path>
              </a:pathLst>
            </a:custGeom>
            <a:noFill/>
            <a:ln w="2450" cap="flat" cmpd="sng">
              <a:solidFill>
                <a:srgbClr val="191919"/>
              </a:solidFill>
              <a:prstDash val="solid"/>
              <a:miter lim="10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664;p73">
              <a:extLst>
                <a:ext uri="{FF2B5EF4-FFF2-40B4-BE49-F238E27FC236}">
                  <a16:creationId xmlns:a16="http://schemas.microsoft.com/office/drawing/2014/main" id="{09989409-B579-58A6-AD08-3271004D1B2B}"/>
                </a:ext>
              </a:extLst>
            </p:cNvPr>
            <p:cNvSpPr/>
            <p:nvPr/>
          </p:nvSpPr>
          <p:spPr>
            <a:xfrm>
              <a:off x="2169000" y="3133875"/>
              <a:ext cx="243425" cy="330575"/>
            </a:xfrm>
            <a:custGeom>
              <a:avLst/>
              <a:gdLst/>
              <a:ahLst/>
              <a:cxnLst/>
              <a:rect l="l" t="t" r="r" b="b"/>
              <a:pathLst>
                <a:path w="9737" h="13223" extrusionOk="0">
                  <a:moveTo>
                    <a:pt x="7602" y="0"/>
                  </a:moveTo>
                  <a:cubicBezTo>
                    <a:pt x="7246" y="0"/>
                    <a:pt x="5721" y="2589"/>
                    <a:pt x="4401" y="4379"/>
                  </a:cubicBezTo>
                  <a:cubicBezTo>
                    <a:pt x="4217" y="4627"/>
                    <a:pt x="3851" y="5276"/>
                    <a:pt x="3851" y="5276"/>
                  </a:cubicBezTo>
                  <a:lnTo>
                    <a:pt x="0" y="9552"/>
                  </a:lnTo>
                  <a:lnTo>
                    <a:pt x="3773" y="13223"/>
                  </a:lnTo>
                  <a:lnTo>
                    <a:pt x="6471" y="7950"/>
                  </a:lnTo>
                  <a:lnTo>
                    <a:pt x="8245" y="4965"/>
                  </a:lnTo>
                  <a:cubicBezTo>
                    <a:pt x="8245" y="4965"/>
                    <a:pt x="9737" y="2260"/>
                    <a:pt x="9401" y="2036"/>
                  </a:cubicBezTo>
                  <a:cubicBezTo>
                    <a:pt x="9380" y="2022"/>
                    <a:pt x="9357" y="2016"/>
                    <a:pt x="9331" y="2016"/>
                  </a:cubicBezTo>
                  <a:cubicBezTo>
                    <a:pt x="8945" y="2016"/>
                    <a:pt x="8077" y="3528"/>
                    <a:pt x="8077" y="3528"/>
                  </a:cubicBezTo>
                  <a:cubicBezTo>
                    <a:pt x="8077" y="3528"/>
                    <a:pt x="9401" y="1022"/>
                    <a:pt x="9092" y="881"/>
                  </a:cubicBezTo>
                  <a:cubicBezTo>
                    <a:pt x="9082" y="877"/>
                    <a:pt x="9072" y="875"/>
                    <a:pt x="9061" y="875"/>
                  </a:cubicBezTo>
                  <a:cubicBezTo>
                    <a:pt x="8699" y="875"/>
                    <a:pt x="7401" y="2993"/>
                    <a:pt x="7401" y="2993"/>
                  </a:cubicBezTo>
                  <a:cubicBezTo>
                    <a:pt x="7401" y="2993"/>
                    <a:pt x="8753" y="262"/>
                    <a:pt x="8330" y="121"/>
                  </a:cubicBezTo>
                  <a:cubicBezTo>
                    <a:pt x="8320" y="118"/>
                    <a:pt x="8309" y="116"/>
                    <a:pt x="8298" y="116"/>
                  </a:cubicBezTo>
                  <a:cubicBezTo>
                    <a:pt x="7975" y="116"/>
                    <a:pt x="7277" y="1496"/>
                    <a:pt x="6908" y="2276"/>
                  </a:cubicBezTo>
                  <a:lnTo>
                    <a:pt x="6908" y="2276"/>
                  </a:lnTo>
                  <a:cubicBezTo>
                    <a:pt x="7225" y="1570"/>
                    <a:pt x="7736" y="365"/>
                    <a:pt x="7672" y="76"/>
                  </a:cubicBezTo>
                  <a:cubicBezTo>
                    <a:pt x="7661" y="25"/>
                    <a:pt x="7637" y="0"/>
                    <a:pt x="7602" y="0"/>
                  </a:cubicBezTo>
                  <a:close/>
                </a:path>
              </a:pathLst>
            </a:custGeom>
            <a:solidFill>
              <a:srgbClr val="F0BE92"/>
            </a:solidFill>
            <a:ln w="6025" cap="flat" cmpd="sng">
              <a:solidFill>
                <a:srgbClr val="191919"/>
              </a:solidFill>
              <a:prstDash val="solid"/>
              <a:miter lim="10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665;p73">
              <a:extLst>
                <a:ext uri="{FF2B5EF4-FFF2-40B4-BE49-F238E27FC236}">
                  <a16:creationId xmlns:a16="http://schemas.microsoft.com/office/drawing/2014/main" id="{24A8911A-21CB-08D0-8E78-6687DFBABA57}"/>
                </a:ext>
              </a:extLst>
            </p:cNvPr>
            <p:cNvSpPr/>
            <p:nvPr/>
          </p:nvSpPr>
          <p:spPr>
            <a:xfrm>
              <a:off x="2256100" y="3175300"/>
              <a:ext cx="37350" cy="82000"/>
            </a:xfrm>
            <a:custGeom>
              <a:avLst/>
              <a:gdLst/>
              <a:ahLst/>
              <a:cxnLst/>
              <a:rect l="l" t="t" r="r" b="b"/>
              <a:pathLst>
                <a:path w="1494" h="3280" extrusionOk="0">
                  <a:moveTo>
                    <a:pt x="448" y="0"/>
                  </a:moveTo>
                  <a:cubicBezTo>
                    <a:pt x="430" y="0"/>
                    <a:pt x="412" y="4"/>
                    <a:pt x="395" y="13"/>
                  </a:cubicBezTo>
                  <a:cubicBezTo>
                    <a:pt x="1" y="210"/>
                    <a:pt x="621" y="3280"/>
                    <a:pt x="621" y="3280"/>
                  </a:cubicBezTo>
                  <a:lnTo>
                    <a:pt x="1494" y="2013"/>
                  </a:lnTo>
                  <a:cubicBezTo>
                    <a:pt x="1494" y="2013"/>
                    <a:pt x="849" y="0"/>
                    <a:pt x="448" y="0"/>
                  </a:cubicBezTo>
                  <a:close/>
                </a:path>
              </a:pathLst>
            </a:custGeom>
            <a:solidFill>
              <a:srgbClr val="F0BE92"/>
            </a:solidFill>
            <a:ln w="6025" cap="flat" cmpd="sng">
              <a:solidFill>
                <a:srgbClr val="191919"/>
              </a:solidFill>
              <a:prstDash val="solid"/>
              <a:miter lim="10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666;p73">
              <a:extLst>
                <a:ext uri="{FF2B5EF4-FFF2-40B4-BE49-F238E27FC236}">
                  <a16:creationId xmlns:a16="http://schemas.microsoft.com/office/drawing/2014/main" id="{A226647C-A260-8ABB-DBB3-00CCA71F303B}"/>
                </a:ext>
              </a:extLst>
            </p:cNvPr>
            <p:cNvSpPr/>
            <p:nvPr/>
          </p:nvSpPr>
          <p:spPr>
            <a:xfrm>
              <a:off x="1865650" y="3221925"/>
              <a:ext cx="410400" cy="554675"/>
            </a:xfrm>
            <a:custGeom>
              <a:avLst/>
              <a:gdLst/>
              <a:ahLst/>
              <a:cxnLst/>
              <a:rect l="l" t="t" r="r" b="b"/>
              <a:pathLst>
                <a:path w="16416" h="22187" extrusionOk="0">
                  <a:moveTo>
                    <a:pt x="378" y="1"/>
                  </a:moveTo>
                  <a:cubicBezTo>
                    <a:pt x="134" y="1"/>
                    <a:pt x="0" y="72"/>
                    <a:pt x="0" y="72"/>
                  </a:cubicBezTo>
                  <a:cubicBezTo>
                    <a:pt x="771" y="1369"/>
                    <a:pt x="3792" y="22187"/>
                    <a:pt x="3792" y="22187"/>
                  </a:cubicBezTo>
                  <a:lnTo>
                    <a:pt x="4097" y="21331"/>
                  </a:lnTo>
                  <a:lnTo>
                    <a:pt x="5719" y="21055"/>
                  </a:lnTo>
                  <a:cubicBezTo>
                    <a:pt x="6284" y="20960"/>
                    <a:pt x="6800" y="20672"/>
                    <a:pt x="7177" y="20241"/>
                  </a:cubicBezTo>
                  <a:lnTo>
                    <a:pt x="16416" y="9699"/>
                  </a:lnTo>
                  <a:lnTo>
                    <a:pt x="12132" y="5212"/>
                  </a:lnTo>
                  <a:lnTo>
                    <a:pt x="6889" y="10595"/>
                  </a:lnTo>
                  <a:cubicBezTo>
                    <a:pt x="6889" y="10595"/>
                    <a:pt x="6551" y="9144"/>
                    <a:pt x="4169" y="4136"/>
                  </a:cubicBezTo>
                  <a:cubicBezTo>
                    <a:pt x="2439" y="499"/>
                    <a:pt x="1024" y="1"/>
                    <a:pt x="378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667;p73">
              <a:extLst>
                <a:ext uri="{FF2B5EF4-FFF2-40B4-BE49-F238E27FC236}">
                  <a16:creationId xmlns:a16="http://schemas.microsoft.com/office/drawing/2014/main" id="{839E6CD4-3057-5EF8-8DFD-2EE52EB7CC83}"/>
                </a:ext>
              </a:extLst>
            </p:cNvPr>
            <p:cNvSpPr/>
            <p:nvPr/>
          </p:nvSpPr>
          <p:spPr>
            <a:xfrm>
              <a:off x="1865650" y="3200075"/>
              <a:ext cx="410400" cy="576525"/>
            </a:xfrm>
            <a:custGeom>
              <a:avLst/>
              <a:gdLst/>
              <a:ahLst/>
              <a:cxnLst/>
              <a:rect l="l" t="t" r="r" b="b"/>
              <a:pathLst>
                <a:path w="16416" h="23061" fill="none" extrusionOk="0">
                  <a:moveTo>
                    <a:pt x="3792" y="23061"/>
                  </a:moveTo>
                  <a:cubicBezTo>
                    <a:pt x="3792" y="23061"/>
                    <a:pt x="771" y="2243"/>
                    <a:pt x="0" y="946"/>
                  </a:cubicBezTo>
                  <a:cubicBezTo>
                    <a:pt x="0" y="946"/>
                    <a:pt x="1787" y="0"/>
                    <a:pt x="4169" y="5010"/>
                  </a:cubicBezTo>
                  <a:cubicBezTo>
                    <a:pt x="6551" y="10018"/>
                    <a:pt x="6889" y="11469"/>
                    <a:pt x="6889" y="11469"/>
                  </a:cubicBezTo>
                  <a:lnTo>
                    <a:pt x="12132" y="6086"/>
                  </a:lnTo>
                  <a:lnTo>
                    <a:pt x="16416" y="10573"/>
                  </a:lnTo>
                  <a:lnTo>
                    <a:pt x="7177" y="21115"/>
                  </a:lnTo>
                  <a:cubicBezTo>
                    <a:pt x="6800" y="21546"/>
                    <a:pt x="6284" y="21834"/>
                    <a:pt x="5719" y="21929"/>
                  </a:cubicBezTo>
                  <a:lnTo>
                    <a:pt x="4097" y="22205"/>
                  </a:lnTo>
                </a:path>
              </a:pathLst>
            </a:custGeom>
            <a:noFill/>
            <a:ln w="6025" cap="flat" cmpd="sng">
              <a:solidFill>
                <a:srgbClr val="191919"/>
              </a:solidFill>
              <a:prstDash val="solid"/>
              <a:miter lim="10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668;p73">
              <a:extLst>
                <a:ext uri="{FF2B5EF4-FFF2-40B4-BE49-F238E27FC236}">
                  <a16:creationId xmlns:a16="http://schemas.microsoft.com/office/drawing/2014/main" id="{848AA6AE-73CF-A69D-6CDA-731C781FB461}"/>
                </a:ext>
              </a:extLst>
            </p:cNvPr>
            <p:cNvSpPr/>
            <p:nvPr/>
          </p:nvSpPr>
          <p:spPr>
            <a:xfrm>
              <a:off x="1489925" y="3155175"/>
              <a:ext cx="485600" cy="708050"/>
            </a:xfrm>
            <a:custGeom>
              <a:avLst/>
              <a:gdLst/>
              <a:ahLst/>
              <a:cxnLst/>
              <a:rect l="l" t="t" r="r" b="b"/>
              <a:pathLst>
                <a:path w="19424" h="28322" extrusionOk="0">
                  <a:moveTo>
                    <a:pt x="8682" y="0"/>
                  </a:moveTo>
                  <a:lnTo>
                    <a:pt x="5471" y="1915"/>
                  </a:lnTo>
                  <a:cubicBezTo>
                    <a:pt x="5471" y="1915"/>
                    <a:pt x="1417" y="3195"/>
                    <a:pt x="709" y="8698"/>
                  </a:cubicBezTo>
                  <a:cubicBezTo>
                    <a:pt x="1" y="14201"/>
                    <a:pt x="3226" y="28321"/>
                    <a:pt x="3226" y="28321"/>
                  </a:cubicBezTo>
                  <a:cubicBezTo>
                    <a:pt x="3226" y="28321"/>
                    <a:pt x="6656" y="26865"/>
                    <a:pt x="8072" y="26476"/>
                  </a:cubicBezTo>
                  <a:cubicBezTo>
                    <a:pt x="10164" y="25901"/>
                    <a:pt x="11730" y="25870"/>
                    <a:pt x="13222" y="25845"/>
                  </a:cubicBezTo>
                  <a:lnTo>
                    <a:pt x="19424" y="24636"/>
                  </a:lnTo>
                  <a:lnTo>
                    <a:pt x="17211" y="7073"/>
                  </a:lnTo>
                  <a:cubicBezTo>
                    <a:pt x="16883" y="5668"/>
                    <a:pt x="16709" y="3649"/>
                    <a:pt x="15431" y="2845"/>
                  </a:cubicBezTo>
                  <a:lnTo>
                    <a:pt x="13272" y="1539"/>
                  </a:lnTo>
                  <a:lnTo>
                    <a:pt x="8682" y="0"/>
                  </a:lnTo>
                  <a:close/>
                </a:path>
              </a:pathLst>
            </a:custGeom>
            <a:solidFill>
              <a:srgbClr val="191919"/>
            </a:solidFill>
            <a:ln w="6025" cap="flat" cmpd="sng">
              <a:solidFill>
                <a:srgbClr val="191919"/>
              </a:solidFill>
              <a:prstDash val="solid"/>
              <a:miter lim="10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669;p73">
              <a:extLst>
                <a:ext uri="{FF2B5EF4-FFF2-40B4-BE49-F238E27FC236}">
                  <a16:creationId xmlns:a16="http://schemas.microsoft.com/office/drawing/2014/main" id="{C8C4741E-B0B0-E68F-DB3E-284A483CADE6}"/>
                </a:ext>
              </a:extLst>
            </p:cNvPr>
            <p:cNvSpPr/>
            <p:nvPr/>
          </p:nvSpPr>
          <p:spPr>
            <a:xfrm>
              <a:off x="1259550" y="3202525"/>
              <a:ext cx="514375" cy="624325"/>
            </a:xfrm>
            <a:custGeom>
              <a:avLst/>
              <a:gdLst/>
              <a:ahLst/>
              <a:cxnLst/>
              <a:rect l="l" t="t" r="r" b="b"/>
              <a:pathLst>
                <a:path w="20575" h="24973" extrusionOk="0">
                  <a:moveTo>
                    <a:pt x="15636" y="1"/>
                  </a:moveTo>
                  <a:cubicBezTo>
                    <a:pt x="11727" y="1"/>
                    <a:pt x="5553" y="4994"/>
                    <a:pt x="1138" y="15099"/>
                  </a:cubicBezTo>
                  <a:cubicBezTo>
                    <a:pt x="1" y="17703"/>
                    <a:pt x="1544" y="20643"/>
                    <a:pt x="5043" y="22460"/>
                  </a:cubicBezTo>
                  <a:lnTo>
                    <a:pt x="11307" y="24972"/>
                  </a:lnTo>
                  <a:lnTo>
                    <a:pt x="13499" y="19592"/>
                  </a:lnTo>
                  <a:lnTo>
                    <a:pt x="9808" y="18155"/>
                  </a:lnTo>
                  <a:lnTo>
                    <a:pt x="17410" y="5847"/>
                  </a:lnTo>
                  <a:cubicBezTo>
                    <a:pt x="17410" y="5847"/>
                    <a:pt x="20575" y="1741"/>
                    <a:pt x="17093" y="277"/>
                  </a:cubicBezTo>
                  <a:cubicBezTo>
                    <a:pt x="16656" y="93"/>
                    <a:pt x="16167" y="1"/>
                    <a:pt x="15636" y="1"/>
                  </a:cubicBezTo>
                  <a:close/>
                </a:path>
              </a:pathLst>
            </a:custGeom>
            <a:solidFill>
              <a:srgbClr val="191919"/>
            </a:solidFill>
            <a:ln w="6025" cap="flat" cmpd="sng">
              <a:solidFill>
                <a:srgbClr val="191919"/>
              </a:solidFill>
              <a:prstDash val="solid"/>
              <a:miter lim="10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670;p73">
              <a:extLst>
                <a:ext uri="{FF2B5EF4-FFF2-40B4-BE49-F238E27FC236}">
                  <a16:creationId xmlns:a16="http://schemas.microsoft.com/office/drawing/2014/main" id="{D2F5D6DE-BD01-5550-06C0-7F21CCFE4450}"/>
                </a:ext>
              </a:extLst>
            </p:cNvPr>
            <p:cNvSpPr/>
            <p:nvPr/>
          </p:nvSpPr>
          <p:spPr>
            <a:xfrm>
              <a:off x="1710975" y="3063775"/>
              <a:ext cx="114625" cy="174075"/>
            </a:xfrm>
            <a:custGeom>
              <a:avLst/>
              <a:gdLst/>
              <a:ahLst/>
              <a:cxnLst/>
              <a:rect l="l" t="t" r="r" b="b"/>
              <a:pathLst>
                <a:path w="4585" h="6963" extrusionOk="0">
                  <a:moveTo>
                    <a:pt x="820" y="0"/>
                  </a:moveTo>
                  <a:lnTo>
                    <a:pt x="1" y="3891"/>
                  </a:lnTo>
                  <a:lnTo>
                    <a:pt x="1496" y="5590"/>
                  </a:lnTo>
                  <a:cubicBezTo>
                    <a:pt x="2473" y="6643"/>
                    <a:pt x="3097" y="6962"/>
                    <a:pt x="3524" y="6962"/>
                  </a:cubicBezTo>
                  <a:cubicBezTo>
                    <a:pt x="4116" y="6962"/>
                    <a:pt x="4331" y="6351"/>
                    <a:pt x="4584" y="6228"/>
                  </a:cubicBezTo>
                  <a:lnTo>
                    <a:pt x="4284" y="1666"/>
                  </a:lnTo>
                  <a:lnTo>
                    <a:pt x="2115" y="800"/>
                  </a:lnTo>
                  <a:lnTo>
                    <a:pt x="820" y="0"/>
                  </a:lnTo>
                  <a:close/>
                </a:path>
              </a:pathLst>
            </a:custGeom>
            <a:solidFill>
              <a:srgbClr val="F0BE92"/>
            </a:solidFill>
            <a:ln w="6025" cap="flat" cmpd="sng">
              <a:solidFill>
                <a:srgbClr val="191919"/>
              </a:solidFill>
              <a:prstDash val="solid"/>
              <a:miter lim="10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671;p73">
              <a:extLst>
                <a:ext uri="{FF2B5EF4-FFF2-40B4-BE49-F238E27FC236}">
                  <a16:creationId xmlns:a16="http://schemas.microsoft.com/office/drawing/2014/main" id="{5E9CAC5C-819E-1FCD-AC9C-6737CDFDF485}"/>
                </a:ext>
              </a:extLst>
            </p:cNvPr>
            <p:cNvSpPr/>
            <p:nvPr/>
          </p:nvSpPr>
          <p:spPr>
            <a:xfrm>
              <a:off x="1749300" y="3083800"/>
              <a:ext cx="74625" cy="84150"/>
            </a:xfrm>
            <a:custGeom>
              <a:avLst/>
              <a:gdLst/>
              <a:ahLst/>
              <a:cxnLst/>
              <a:rect l="l" t="t" r="r" b="b"/>
              <a:pathLst>
                <a:path w="2985" h="3366" extrusionOk="0">
                  <a:moveTo>
                    <a:pt x="582" y="0"/>
                  </a:moveTo>
                  <a:lnTo>
                    <a:pt x="187" y="432"/>
                  </a:lnTo>
                  <a:cubicBezTo>
                    <a:pt x="1" y="1700"/>
                    <a:pt x="1764" y="3365"/>
                    <a:pt x="2326" y="3365"/>
                  </a:cubicBezTo>
                  <a:cubicBezTo>
                    <a:pt x="2335" y="3365"/>
                    <a:pt x="2344" y="3365"/>
                    <a:pt x="2352" y="3364"/>
                  </a:cubicBezTo>
                  <a:cubicBezTo>
                    <a:pt x="2985" y="3297"/>
                    <a:pt x="2751" y="1198"/>
                    <a:pt x="2751" y="1198"/>
                  </a:cubicBezTo>
                  <a:lnTo>
                    <a:pt x="582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72;p73">
              <a:extLst>
                <a:ext uri="{FF2B5EF4-FFF2-40B4-BE49-F238E27FC236}">
                  <a16:creationId xmlns:a16="http://schemas.microsoft.com/office/drawing/2014/main" id="{D383AC1D-D33C-0757-5A92-33DA7D2C0D3A}"/>
                </a:ext>
              </a:extLst>
            </p:cNvPr>
            <p:cNvSpPr/>
            <p:nvPr/>
          </p:nvSpPr>
          <p:spPr>
            <a:xfrm>
              <a:off x="1703925" y="2869825"/>
              <a:ext cx="203825" cy="209275"/>
            </a:xfrm>
            <a:custGeom>
              <a:avLst/>
              <a:gdLst/>
              <a:ahLst/>
              <a:cxnLst/>
              <a:rect l="l" t="t" r="r" b="b"/>
              <a:pathLst>
                <a:path w="8153" h="8371" extrusionOk="0">
                  <a:moveTo>
                    <a:pt x="4951" y="1"/>
                  </a:moveTo>
                  <a:cubicBezTo>
                    <a:pt x="4908" y="1"/>
                    <a:pt x="4863" y="5"/>
                    <a:pt x="4816" y="12"/>
                  </a:cubicBezTo>
                  <a:cubicBezTo>
                    <a:pt x="4055" y="138"/>
                    <a:pt x="3760" y="856"/>
                    <a:pt x="3760" y="856"/>
                  </a:cubicBezTo>
                  <a:cubicBezTo>
                    <a:pt x="3760" y="856"/>
                    <a:pt x="3532" y="516"/>
                    <a:pt x="3294" y="516"/>
                  </a:cubicBezTo>
                  <a:cubicBezTo>
                    <a:pt x="3280" y="516"/>
                    <a:pt x="3267" y="517"/>
                    <a:pt x="3253" y="520"/>
                  </a:cubicBezTo>
                  <a:cubicBezTo>
                    <a:pt x="2999" y="562"/>
                    <a:pt x="2746" y="1153"/>
                    <a:pt x="2746" y="1153"/>
                  </a:cubicBezTo>
                  <a:cubicBezTo>
                    <a:pt x="2746" y="1153"/>
                    <a:pt x="2385" y="743"/>
                    <a:pt x="1935" y="743"/>
                  </a:cubicBezTo>
                  <a:cubicBezTo>
                    <a:pt x="1789" y="743"/>
                    <a:pt x="1634" y="786"/>
                    <a:pt x="1479" y="901"/>
                  </a:cubicBezTo>
                  <a:cubicBezTo>
                    <a:pt x="846" y="1367"/>
                    <a:pt x="1310" y="2127"/>
                    <a:pt x="1310" y="2127"/>
                  </a:cubicBezTo>
                  <a:cubicBezTo>
                    <a:pt x="1" y="2169"/>
                    <a:pt x="36" y="3045"/>
                    <a:pt x="36" y="3045"/>
                  </a:cubicBezTo>
                  <a:cubicBezTo>
                    <a:pt x="36" y="3045"/>
                    <a:pt x="196" y="6692"/>
                    <a:pt x="831" y="7104"/>
                  </a:cubicBezTo>
                  <a:lnTo>
                    <a:pt x="1302" y="8370"/>
                  </a:lnTo>
                  <a:cubicBezTo>
                    <a:pt x="1302" y="8370"/>
                    <a:pt x="1076" y="7129"/>
                    <a:pt x="1269" y="7129"/>
                  </a:cubicBezTo>
                  <a:cubicBezTo>
                    <a:pt x="1296" y="7129"/>
                    <a:pt x="1331" y="7153"/>
                    <a:pt x="1376" y="7209"/>
                  </a:cubicBezTo>
                  <a:lnTo>
                    <a:pt x="2349" y="3590"/>
                  </a:lnTo>
                  <a:cubicBezTo>
                    <a:pt x="2349" y="3590"/>
                    <a:pt x="2960" y="4289"/>
                    <a:pt x="3555" y="4701"/>
                  </a:cubicBezTo>
                  <a:cubicBezTo>
                    <a:pt x="3803" y="4872"/>
                    <a:pt x="4189" y="4932"/>
                    <a:pt x="4582" y="4932"/>
                  </a:cubicBezTo>
                  <a:cubicBezTo>
                    <a:pt x="5135" y="4932"/>
                    <a:pt x="5701" y="4813"/>
                    <a:pt x="5916" y="4719"/>
                  </a:cubicBezTo>
                  <a:cubicBezTo>
                    <a:pt x="6284" y="4556"/>
                    <a:pt x="6131" y="2873"/>
                    <a:pt x="6131" y="2873"/>
                  </a:cubicBezTo>
                  <a:lnTo>
                    <a:pt x="6131" y="2873"/>
                  </a:lnTo>
                  <a:cubicBezTo>
                    <a:pt x="6131" y="2873"/>
                    <a:pt x="6525" y="3051"/>
                    <a:pt x="6880" y="3051"/>
                  </a:cubicBezTo>
                  <a:cubicBezTo>
                    <a:pt x="7070" y="3051"/>
                    <a:pt x="7250" y="3000"/>
                    <a:pt x="7350" y="2841"/>
                  </a:cubicBezTo>
                  <a:cubicBezTo>
                    <a:pt x="8153" y="1574"/>
                    <a:pt x="6970" y="1574"/>
                    <a:pt x="6970" y="1574"/>
                  </a:cubicBezTo>
                  <a:cubicBezTo>
                    <a:pt x="6970" y="1574"/>
                    <a:pt x="7140" y="814"/>
                    <a:pt x="6674" y="645"/>
                  </a:cubicBezTo>
                  <a:cubicBezTo>
                    <a:pt x="6590" y="614"/>
                    <a:pt x="6510" y="602"/>
                    <a:pt x="6436" y="602"/>
                  </a:cubicBezTo>
                  <a:cubicBezTo>
                    <a:pt x="6099" y="602"/>
                    <a:pt x="5873" y="856"/>
                    <a:pt x="5873" y="856"/>
                  </a:cubicBezTo>
                  <a:cubicBezTo>
                    <a:pt x="5873" y="856"/>
                    <a:pt x="5611" y="1"/>
                    <a:pt x="4951" y="1"/>
                  </a:cubicBezTo>
                  <a:close/>
                </a:path>
              </a:pathLst>
            </a:custGeom>
            <a:solidFill>
              <a:srgbClr val="4BC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673;p73">
              <a:extLst>
                <a:ext uri="{FF2B5EF4-FFF2-40B4-BE49-F238E27FC236}">
                  <a16:creationId xmlns:a16="http://schemas.microsoft.com/office/drawing/2014/main" id="{F527228D-661D-CD70-E0DB-683CE3A70A75}"/>
                </a:ext>
              </a:extLst>
            </p:cNvPr>
            <p:cNvSpPr/>
            <p:nvPr/>
          </p:nvSpPr>
          <p:spPr>
            <a:xfrm>
              <a:off x="1703925" y="2866950"/>
              <a:ext cx="203825" cy="212150"/>
            </a:xfrm>
            <a:custGeom>
              <a:avLst/>
              <a:gdLst/>
              <a:ahLst/>
              <a:cxnLst/>
              <a:rect l="l" t="t" r="r" b="b"/>
              <a:pathLst>
                <a:path w="8153" h="8486" fill="none" extrusionOk="0">
                  <a:moveTo>
                    <a:pt x="831" y="7219"/>
                  </a:moveTo>
                  <a:cubicBezTo>
                    <a:pt x="196" y="6807"/>
                    <a:pt x="36" y="3160"/>
                    <a:pt x="36" y="3160"/>
                  </a:cubicBezTo>
                  <a:cubicBezTo>
                    <a:pt x="36" y="3160"/>
                    <a:pt x="1" y="2284"/>
                    <a:pt x="1310" y="2242"/>
                  </a:cubicBezTo>
                  <a:cubicBezTo>
                    <a:pt x="1310" y="2242"/>
                    <a:pt x="846" y="1482"/>
                    <a:pt x="1479" y="1016"/>
                  </a:cubicBezTo>
                  <a:cubicBezTo>
                    <a:pt x="2113" y="549"/>
                    <a:pt x="2746" y="1268"/>
                    <a:pt x="2746" y="1268"/>
                  </a:cubicBezTo>
                  <a:cubicBezTo>
                    <a:pt x="2746" y="1268"/>
                    <a:pt x="2999" y="677"/>
                    <a:pt x="3253" y="635"/>
                  </a:cubicBezTo>
                  <a:cubicBezTo>
                    <a:pt x="3506" y="592"/>
                    <a:pt x="3760" y="971"/>
                    <a:pt x="3760" y="971"/>
                  </a:cubicBezTo>
                  <a:cubicBezTo>
                    <a:pt x="3760" y="971"/>
                    <a:pt x="4055" y="253"/>
                    <a:pt x="4816" y="127"/>
                  </a:cubicBezTo>
                  <a:cubicBezTo>
                    <a:pt x="5576" y="0"/>
                    <a:pt x="5873" y="971"/>
                    <a:pt x="5873" y="971"/>
                  </a:cubicBezTo>
                  <a:cubicBezTo>
                    <a:pt x="5873" y="971"/>
                    <a:pt x="6210" y="592"/>
                    <a:pt x="6674" y="760"/>
                  </a:cubicBezTo>
                  <a:cubicBezTo>
                    <a:pt x="7140" y="929"/>
                    <a:pt x="6970" y="1689"/>
                    <a:pt x="6970" y="1689"/>
                  </a:cubicBezTo>
                  <a:cubicBezTo>
                    <a:pt x="6970" y="1689"/>
                    <a:pt x="8153" y="1689"/>
                    <a:pt x="7350" y="2956"/>
                  </a:cubicBezTo>
                  <a:cubicBezTo>
                    <a:pt x="7063" y="3409"/>
                    <a:pt x="6131" y="2988"/>
                    <a:pt x="6131" y="2988"/>
                  </a:cubicBezTo>
                  <a:cubicBezTo>
                    <a:pt x="6131" y="2988"/>
                    <a:pt x="6284" y="4671"/>
                    <a:pt x="5916" y="4834"/>
                  </a:cubicBezTo>
                  <a:cubicBezTo>
                    <a:pt x="5548" y="4995"/>
                    <a:pt x="4152" y="5227"/>
                    <a:pt x="3555" y="4816"/>
                  </a:cubicBezTo>
                  <a:cubicBezTo>
                    <a:pt x="2960" y="4404"/>
                    <a:pt x="2349" y="3705"/>
                    <a:pt x="2349" y="3705"/>
                  </a:cubicBezTo>
                  <a:lnTo>
                    <a:pt x="1376" y="7324"/>
                  </a:lnTo>
                  <a:cubicBezTo>
                    <a:pt x="1009" y="6872"/>
                    <a:pt x="1302" y="8485"/>
                    <a:pt x="1302" y="8485"/>
                  </a:cubicBezTo>
                </a:path>
              </a:pathLst>
            </a:custGeom>
            <a:noFill/>
            <a:ln w="6025" cap="flat" cmpd="sng">
              <a:solidFill>
                <a:srgbClr val="191919"/>
              </a:solidFill>
              <a:prstDash val="solid"/>
              <a:miter lim="10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674;p73">
              <a:extLst>
                <a:ext uri="{FF2B5EF4-FFF2-40B4-BE49-F238E27FC236}">
                  <a16:creationId xmlns:a16="http://schemas.microsoft.com/office/drawing/2014/main" id="{8CFA8349-38C7-CB0F-480B-A0B5E9000C7A}"/>
                </a:ext>
              </a:extLst>
            </p:cNvPr>
            <p:cNvSpPr/>
            <p:nvPr/>
          </p:nvSpPr>
          <p:spPr>
            <a:xfrm>
              <a:off x="1699425" y="2938025"/>
              <a:ext cx="173575" cy="196075"/>
            </a:xfrm>
            <a:custGeom>
              <a:avLst/>
              <a:gdLst/>
              <a:ahLst/>
              <a:cxnLst/>
              <a:rect l="l" t="t" r="r" b="b"/>
              <a:pathLst>
                <a:path w="6943" h="7843" extrusionOk="0">
                  <a:moveTo>
                    <a:pt x="6217" y="0"/>
                  </a:moveTo>
                  <a:lnTo>
                    <a:pt x="6167" y="42"/>
                  </a:lnTo>
                  <a:cubicBezTo>
                    <a:pt x="5943" y="264"/>
                    <a:pt x="4892" y="235"/>
                    <a:pt x="3789" y="396"/>
                  </a:cubicBezTo>
                  <a:cubicBezTo>
                    <a:pt x="3661" y="413"/>
                    <a:pt x="2383" y="369"/>
                    <a:pt x="2296" y="659"/>
                  </a:cubicBezTo>
                  <a:cubicBezTo>
                    <a:pt x="2092" y="1332"/>
                    <a:pt x="1482" y="3432"/>
                    <a:pt x="1294" y="3989"/>
                  </a:cubicBezTo>
                  <a:cubicBezTo>
                    <a:pt x="1274" y="4049"/>
                    <a:pt x="1219" y="4084"/>
                    <a:pt x="1162" y="4084"/>
                  </a:cubicBezTo>
                  <a:cubicBezTo>
                    <a:pt x="1130" y="4084"/>
                    <a:pt x="1098" y="4073"/>
                    <a:pt x="1071" y="4050"/>
                  </a:cubicBezTo>
                  <a:cubicBezTo>
                    <a:pt x="951" y="3944"/>
                    <a:pt x="775" y="3820"/>
                    <a:pt x="609" y="3820"/>
                  </a:cubicBezTo>
                  <a:cubicBezTo>
                    <a:pt x="425" y="3820"/>
                    <a:pt x="253" y="3972"/>
                    <a:pt x="183" y="4467"/>
                  </a:cubicBezTo>
                  <a:cubicBezTo>
                    <a:pt x="1" y="5744"/>
                    <a:pt x="1345" y="5467"/>
                    <a:pt x="1460" y="5632"/>
                  </a:cubicBezTo>
                  <a:cubicBezTo>
                    <a:pt x="1694" y="5969"/>
                    <a:pt x="2446" y="7099"/>
                    <a:pt x="3511" y="7505"/>
                  </a:cubicBezTo>
                  <a:cubicBezTo>
                    <a:pt x="3898" y="7652"/>
                    <a:pt x="4530" y="7842"/>
                    <a:pt x="5132" y="7842"/>
                  </a:cubicBezTo>
                  <a:cubicBezTo>
                    <a:pt x="5539" y="7842"/>
                    <a:pt x="5933" y="7756"/>
                    <a:pt x="6229" y="7510"/>
                  </a:cubicBezTo>
                  <a:cubicBezTo>
                    <a:pt x="6742" y="7086"/>
                    <a:pt x="6943" y="5462"/>
                    <a:pt x="6217" y="0"/>
                  </a:cubicBezTo>
                  <a:close/>
                </a:path>
              </a:pathLst>
            </a:custGeom>
            <a:solidFill>
              <a:srgbClr val="F0BE92"/>
            </a:solidFill>
            <a:ln w="6025" cap="flat" cmpd="sng">
              <a:solidFill>
                <a:srgbClr val="191919"/>
              </a:solidFill>
              <a:prstDash val="solid"/>
              <a:miter lim="10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675;p73">
              <a:extLst>
                <a:ext uri="{FF2B5EF4-FFF2-40B4-BE49-F238E27FC236}">
                  <a16:creationId xmlns:a16="http://schemas.microsoft.com/office/drawing/2014/main" id="{35651578-B68F-A794-8F1D-29EDAF5FF95F}"/>
                </a:ext>
              </a:extLst>
            </p:cNvPr>
            <p:cNvSpPr/>
            <p:nvPr/>
          </p:nvSpPr>
          <p:spPr>
            <a:xfrm>
              <a:off x="1711975" y="3033100"/>
              <a:ext cx="18450" cy="31575"/>
            </a:xfrm>
            <a:custGeom>
              <a:avLst/>
              <a:gdLst/>
              <a:ahLst/>
              <a:cxnLst/>
              <a:rect l="l" t="t" r="r" b="b"/>
              <a:pathLst>
                <a:path w="738" h="1263" fill="none" extrusionOk="0">
                  <a:moveTo>
                    <a:pt x="737" y="1262"/>
                  </a:moveTo>
                  <a:cubicBezTo>
                    <a:pt x="737" y="1262"/>
                    <a:pt x="416" y="0"/>
                    <a:pt x="0" y="766"/>
                  </a:cubicBezTo>
                </a:path>
              </a:pathLst>
            </a:custGeom>
            <a:noFill/>
            <a:ln w="6025" cap="flat" cmpd="sng">
              <a:solidFill>
                <a:srgbClr val="191919"/>
              </a:solidFill>
              <a:prstDash val="solid"/>
              <a:miter lim="10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676;p73">
              <a:extLst>
                <a:ext uri="{FF2B5EF4-FFF2-40B4-BE49-F238E27FC236}">
                  <a16:creationId xmlns:a16="http://schemas.microsoft.com/office/drawing/2014/main" id="{CF31C7BB-0A2F-32E0-598D-A09EEF03B7C7}"/>
                </a:ext>
              </a:extLst>
            </p:cNvPr>
            <p:cNvSpPr/>
            <p:nvPr/>
          </p:nvSpPr>
          <p:spPr>
            <a:xfrm>
              <a:off x="1829025" y="3017100"/>
              <a:ext cx="7250" cy="13850"/>
            </a:xfrm>
            <a:custGeom>
              <a:avLst/>
              <a:gdLst/>
              <a:ahLst/>
              <a:cxnLst/>
              <a:rect l="l" t="t" r="r" b="b"/>
              <a:pathLst>
                <a:path w="290" h="554" extrusionOk="0">
                  <a:moveTo>
                    <a:pt x="136" y="1"/>
                  </a:moveTo>
                  <a:cubicBezTo>
                    <a:pt x="135" y="1"/>
                    <a:pt x="134" y="1"/>
                    <a:pt x="133" y="1"/>
                  </a:cubicBezTo>
                  <a:cubicBezTo>
                    <a:pt x="57" y="5"/>
                    <a:pt x="1" y="130"/>
                    <a:pt x="7" y="283"/>
                  </a:cubicBezTo>
                  <a:cubicBezTo>
                    <a:pt x="13" y="432"/>
                    <a:pt x="80" y="553"/>
                    <a:pt x="153" y="553"/>
                  </a:cubicBezTo>
                  <a:cubicBezTo>
                    <a:pt x="155" y="553"/>
                    <a:pt x="156" y="553"/>
                    <a:pt x="157" y="553"/>
                  </a:cubicBezTo>
                  <a:cubicBezTo>
                    <a:pt x="233" y="549"/>
                    <a:pt x="289" y="424"/>
                    <a:pt x="283" y="271"/>
                  </a:cubicBezTo>
                  <a:cubicBezTo>
                    <a:pt x="277" y="120"/>
                    <a:pt x="212" y="1"/>
                    <a:pt x="136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677;p73">
              <a:extLst>
                <a:ext uri="{FF2B5EF4-FFF2-40B4-BE49-F238E27FC236}">
                  <a16:creationId xmlns:a16="http://schemas.microsoft.com/office/drawing/2014/main" id="{940F8A74-EDFA-1E20-4CAA-B4ED9C8228F2}"/>
                </a:ext>
              </a:extLst>
            </p:cNvPr>
            <p:cNvSpPr/>
            <p:nvPr/>
          </p:nvSpPr>
          <p:spPr>
            <a:xfrm>
              <a:off x="1851350" y="3012725"/>
              <a:ext cx="7225" cy="13850"/>
            </a:xfrm>
            <a:custGeom>
              <a:avLst/>
              <a:gdLst/>
              <a:ahLst/>
              <a:cxnLst/>
              <a:rect l="l" t="t" r="r" b="b"/>
              <a:pathLst>
                <a:path w="289" h="554" extrusionOk="0">
                  <a:moveTo>
                    <a:pt x="135" y="1"/>
                  </a:moveTo>
                  <a:cubicBezTo>
                    <a:pt x="134" y="1"/>
                    <a:pt x="133" y="1"/>
                    <a:pt x="132" y="1"/>
                  </a:cubicBezTo>
                  <a:cubicBezTo>
                    <a:pt x="57" y="5"/>
                    <a:pt x="0" y="130"/>
                    <a:pt x="6" y="283"/>
                  </a:cubicBezTo>
                  <a:cubicBezTo>
                    <a:pt x="12" y="433"/>
                    <a:pt x="78" y="554"/>
                    <a:pt x="153" y="554"/>
                  </a:cubicBezTo>
                  <a:cubicBezTo>
                    <a:pt x="154" y="554"/>
                    <a:pt x="155" y="554"/>
                    <a:pt x="156" y="553"/>
                  </a:cubicBezTo>
                  <a:cubicBezTo>
                    <a:pt x="232" y="549"/>
                    <a:pt x="289" y="424"/>
                    <a:pt x="283" y="271"/>
                  </a:cubicBezTo>
                  <a:cubicBezTo>
                    <a:pt x="275" y="120"/>
                    <a:pt x="210" y="1"/>
                    <a:pt x="135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678;p73">
              <a:extLst>
                <a:ext uri="{FF2B5EF4-FFF2-40B4-BE49-F238E27FC236}">
                  <a16:creationId xmlns:a16="http://schemas.microsoft.com/office/drawing/2014/main" id="{BA2F1F5C-4800-1E46-E673-3A21D33E495A}"/>
                </a:ext>
              </a:extLst>
            </p:cNvPr>
            <p:cNvSpPr/>
            <p:nvPr/>
          </p:nvSpPr>
          <p:spPr>
            <a:xfrm>
              <a:off x="1802525" y="2984200"/>
              <a:ext cx="28350" cy="15675"/>
            </a:xfrm>
            <a:custGeom>
              <a:avLst/>
              <a:gdLst/>
              <a:ahLst/>
              <a:cxnLst/>
              <a:rect l="l" t="t" r="r" b="b"/>
              <a:pathLst>
                <a:path w="1134" h="627" extrusionOk="0">
                  <a:moveTo>
                    <a:pt x="1134" y="307"/>
                  </a:moveTo>
                  <a:lnTo>
                    <a:pt x="1134" y="307"/>
                  </a:lnTo>
                  <a:cubicBezTo>
                    <a:pt x="1134" y="307"/>
                    <a:pt x="1134" y="307"/>
                    <a:pt x="1134" y="307"/>
                  </a:cubicBezTo>
                  <a:cubicBezTo>
                    <a:pt x="1134" y="307"/>
                    <a:pt x="1134" y="307"/>
                    <a:pt x="1134" y="307"/>
                  </a:cubicBezTo>
                  <a:close/>
                  <a:moveTo>
                    <a:pt x="678" y="1"/>
                  </a:moveTo>
                  <a:cubicBezTo>
                    <a:pt x="622" y="1"/>
                    <a:pt x="565" y="9"/>
                    <a:pt x="508" y="26"/>
                  </a:cubicBezTo>
                  <a:cubicBezTo>
                    <a:pt x="262" y="100"/>
                    <a:pt x="1" y="626"/>
                    <a:pt x="93" y="626"/>
                  </a:cubicBezTo>
                  <a:cubicBezTo>
                    <a:pt x="103" y="626"/>
                    <a:pt x="119" y="619"/>
                    <a:pt x="139" y="604"/>
                  </a:cubicBezTo>
                  <a:cubicBezTo>
                    <a:pt x="495" y="338"/>
                    <a:pt x="875" y="303"/>
                    <a:pt x="1044" y="303"/>
                  </a:cubicBezTo>
                  <a:cubicBezTo>
                    <a:pt x="1100" y="303"/>
                    <a:pt x="1133" y="307"/>
                    <a:pt x="1134" y="307"/>
                  </a:cubicBezTo>
                  <a:lnTo>
                    <a:pt x="1134" y="307"/>
                  </a:lnTo>
                  <a:cubicBezTo>
                    <a:pt x="1078" y="119"/>
                    <a:pt x="890" y="1"/>
                    <a:pt x="678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679;p73">
              <a:extLst>
                <a:ext uri="{FF2B5EF4-FFF2-40B4-BE49-F238E27FC236}">
                  <a16:creationId xmlns:a16="http://schemas.microsoft.com/office/drawing/2014/main" id="{FC728970-DFCF-A50E-94BA-95C747D37DFC}"/>
                </a:ext>
              </a:extLst>
            </p:cNvPr>
            <p:cNvSpPr/>
            <p:nvPr/>
          </p:nvSpPr>
          <p:spPr>
            <a:xfrm>
              <a:off x="1848825" y="2982025"/>
              <a:ext cx="12600" cy="10375"/>
            </a:xfrm>
            <a:custGeom>
              <a:avLst/>
              <a:gdLst/>
              <a:ahLst/>
              <a:cxnLst/>
              <a:rect l="l" t="t" r="r" b="b"/>
              <a:pathLst>
                <a:path w="504" h="415" extrusionOk="0">
                  <a:moveTo>
                    <a:pt x="492" y="0"/>
                  </a:moveTo>
                  <a:cubicBezTo>
                    <a:pt x="238" y="16"/>
                    <a:pt x="29" y="186"/>
                    <a:pt x="1" y="415"/>
                  </a:cubicBezTo>
                  <a:cubicBezTo>
                    <a:pt x="1" y="415"/>
                    <a:pt x="145" y="373"/>
                    <a:pt x="362" y="373"/>
                  </a:cubicBezTo>
                  <a:cubicBezTo>
                    <a:pt x="407" y="373"/>
                    <a:pt x="454" y="375"/>
                    <a:pt x="504" y="379"/>
                  </a:cubicBezTo>
                  <a:lnTo>
                    <a:pt x="492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680;p73">
              <a:extLst>
                <a:ext uri="{FF2B5EF4-FFF2-40B4-BE49-F238E27FC236}">
                  <a16:creationId xmlns:a16="http://schemas.microsoft.com/office/drawing/2014/main" id="{8211D8B0-426C-4372-8F0A-7F77FEAECAA4}"/>
                </a:ext>
              </a:extLst>
            </p:cNvPr>
            <p:cNvSpPr/>
            <p:nvPr/>
          </p:nvSpPr>
          <p:spPr>
            <a:xfrm>
              <a:off x="1846675" y="3019750"/>
              <a:ext cx="13200" cy="31325"/>
            </a:xfrm>
            <a:custGeom>
              <a:avLst/>
              <a:gdLst/>
              <a:ahLst/>
              <a:cxnLst/>
              <a:rect l="l" t="t" r="r" b="b"/>
              <a:pathLst>
                <a:path w="528" h="1253" fill="none" extrusionOk="0">
                  <a:moveTo>
                    <a:pt x="47" y="0"/>
                  </a:moveTo>
                  <a:lnTo>
                    <a:pt x="519" y="1151"/>
                  </a:lnTo>
                  <a:cubicBezTo>
                    <a:pt x="527" y="1171"/>
                    <a:pt x="516" y="1191"/>
                    <a:pt x="496" y="1193"/>
                  </a:cubicBezTo>
                  <a:lnTo>
                    <a:pt x="0" y="1253"/>
                  </a:lnTo>
                </a:path>
              </a:pathLst>
            </a:custGeom>
            <a:noFill/>
            <a:ln w="6025" cap="flat" cmpd="sng">
              <a:solidFill>
                <a:srgbClr val="191919"/>
              </a:solidFill>
              <a:prstDash val="solid"/>
              <a:miter lim="10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681;p73">
              <a:extLst>
                <a:ext uri="{FF2B5EF4-FFF2-40B4-BE49-F238E27FC236}">
                  <a16:creationId xmlns:a16="http://schemas.microsoft.com/office/drawing/2014/main" id="{E3369A5E-02B9-AA46-B0BA-37AF305739A2}"/>
                </a:ext>
              </a:extLst>
            </p:cNvPr>
            <p:cNvSpPr/>
            <p:nvPr/>
          </p:nvSpPr>
          <p:spPr>
            <a:xfrm>
              <a:off x="1810450" y="3057275"/>
              <a:ext cx="51850" cy="31125"/>
            </a:xfrm>
            <a:custGeom>
              <a:avLst/>
              <a:gdLst/>
              <a:ahLst/>
              <a:cxnLst/>
              <a:rect l="l" t="t" r="r" b="b"/>
              <a:pathLst>
                <a:path w="2074" h="1245" extrusionOk="0">
                  <a:moveTo>
                    <a:pt x="1888" y="0"/>
                  </a:moveTo>
                  <a:cubicBezTo>
                    <a:pt x="1888" y="0"/>
                    <a:pt x="142" y="86"/>
                    <a:pt x="1" y="113"/>
                  </a:cubicBezTo>
                  <a:cubicBezTo>
                    <a:pt x="1" y="113"/>
                    <a:pt x="621" y="1156"/>
                    <a:pt x="1352" y="1241"/>
                  </a:cubicBezTo>
                  <a:cubicBezTo>
                    <a:pt x="1374" y="1243"/>
                    <a:pt x="1396" y="1245"/>
                    <a:pt x="1416" y="1245"/>
                  </a:cubicBezTo>
                  <a:cubicBezTo>
                    <a:pt x="2073" y="1245"/>
                    <a:pt x="1888" y="0"/>
                    <a:pt x="1888" y="0"/>
                  </a:cubicBezTo>
                  <a:close/>
                </a:path>
              </a:pathLst>
            </a:custGeom>
            <a:solidFill>
              <a:srgbClr val="FFFFFF"/>
            </a:solidFill>
            <a:ln w="6025" cap="flat" cmpd="sng">
              <a:solidFill>
                <a:srgbClr val="191919"/>
              </a:solidFill>
              <a:prstDash val="solid"/>
              <a:miter lim="10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682;p73">
              <a:extLst>
                <a:ext uri="{FF2B5EF4-FFF2-40B4-BE49-F238E27FC236}">
                  <a16:creationId xmlns:a16="http://schemas.microsoft.com/office/drawing/2014/main" id="{A6A105A2-9658-C8EE-2509-7822E055290C}"/>
                </a:ext>
              </a:extLst>
            </p:cNvPr>
            <p:cNvSpPr/>
            <p:nvPr/>
          </p:nvSpPr>
          <p:spPr>
            <a:xfrm>
              <a:off x="1552500" y="3702650"/>
              <a:ext cx="289475" cy="145000"/>
            </a:xfrm>
            <a:custGeom>
              <a:avLst/>
              <a:gdLst/>
              <a:ahLst/>
              <a:cxnLst/>
              <a:rect l="l" t="t" r="r" b="b"/>
              <a:pathLst>
                <a:path w="11579" h="5800" extrusionOk="0">
                  <a:moveTo>
                    <a:pt x="1436" y="1"/>
                  </a:moveTo>
                  <a:lnTo>
                    <a:pt x="1" y="3975"/>
                  </a:lnTo>
                  <a:cubicBezTo>
                    <a:pt x="4309" y="4859"/>
                    <a:pt x="7387" y="5479"/>
                    <a:pt x="7940" y="5613"/>
                  </a:cubicBezTo>
                  <a:cubicBezTo>
                    <a:pt x="8241" y="5687"/>
                    <a:pt x="9000" y="5800"/>
                    <a:pt x="9433" y="5800"/>
                  </a:cubicBezTo>
                  <a:cubicBezTo>
                    <a:pt x="9598" y="5800"/>
                    <a:pt x="9716" y="5784"/>
                    <a:pt x="9744" y="5742"/>
                  </a:cubicBezTo>
                  <a:cubicBezTo>
                    <a:pt x="9968" y="5402"/>
                    <a:pt x="7393" y="5007"/>
                    <a:pt x="7525" y="4974"/>
                  </a:cubicBezTo>
                  <a:cubicBezTo>
                    <a:pt x="7528" y="4974"/>
                    <a:pt x="7532" y="4973"/>
                    <a:pt x="7538" y="4973"/>
                  </a:cubicBezTo>
                  <a:cubicBezTo>
                    <a:pt x="7744" y="4973"/>
                    <a:pt x="9726" y="5471"/>
                    <a:pt x="10461" y="5471"/>
                  </a:cubicBezTo>
                  <a:cubicBezTo>
                    <a:pt x="10600" y="5471"/>
                    <a:pt x="10695" y="5453"/>
                    <a:pt x="10724" y="5411"/>
                  </a:cubicBezTo>
                  <a:cubicBezTo>
                    <a:pt x="11008" y="5002"/>
                    <a:pt x="7777" y="4232"/>
                    <a:pt x="7724" y="4217"/>
                  </a:cubicBezTo>
                  <a:cubicBezTo>
                    <a:pt x="7644" y="4194"/>
                    <a:pt x="7609" y="4183"/>
                    <a:pt x="7612" y="4183"/>
                  </a:cubicBezTo>
                  <a:cubicBezTo>
                    <a:pt x="7633" y="4183"/>
                    <a:pt x="10150" y="4870"/>
                    <a:pt x="10868" y="4870"/>
                  </a:cubicBezTo>
                  <a:cubicBezTo>
                    <a:pt x="10956" y="4870"/>
                    <a:pt x="11017" y="4860"/>
                    <a:pt x="11042" y="4837"/>
                  </a:cubicBezTo>
                  <a:cubicBezTo>
                    <a:pt x="11304" y="4601"/>
                    <a:pt x="9578" y="3982"/>
                    <a:pt x="9518" y="3959"/>
                  </a:cubicBezTo>
                  <a:cubicBezTo>
                    <a:pt x="9518" y="3959"/>
                    <a:pt x="8004" y="3516"/>
                    <a:pt x="8019" y="3399"/>
                  </a:cubicBezTo>
                  <a:cubicBezTo>
                    <a:pt x="8031" y="3282"/>
                    <a:pt x="11578" y="3405"/>
                    <a:pt x="11429" y="3071"/>
                  </a:cubicBezTo>
                  <a:cubicBezTo>
                    <a:pt x="11278" y="2738"/>
                    <a:pt x="9101" y="2517"/>
                    <a:pt x="8528" y="2397"/>
                  </a:cubicBezTo>
                  <a:cubicBezTo>
                    <a:pt x="7956" y="2275"/>
                    <a:pt x="5900" y="1630"/>
                    <a:pt x="6241" y="1541"/>
                  </a:cubicBezTo>
                  <a:lnTo>
                    <a:pt x="7644" y="1191"/>
                  </a:lnTo>
                  <a:cubicBezTo>
                    <a:pt x="7899" y="1127"/>
                    <a:pt x="7883" y="759"/>
                    <a:pt x="7623" y="721"/>
                  </a:cubicBezTo>
                  <a:cubicBezTo>
                    <a:pt x="7137" y="647"/>
                    <a:pt x="6568" y="581"/>
                    <a:pt x="6084" y="581"/>
                  </a:cubicBezTo>
                  <a:cubicBezTo>
                    <a:pt x="5815" y="581"/>
                    <a:pt x="5572" y="602"/>
                    <a:pt x="5385" y="653"/>
                  </a:cubicBezTo>
                  <a:cubicBezTo>
                    <a:pt x="4886" y="788"/>
                    <a:pt x="4311" y="1052"/>
                    <a:pt x="4311" y="1052"/>
                  </a:cubicBezTo>
                  <a:lnTo>
                    <a:pt x="1436" y="1"/>
                  </a:lnTo>
                  <a:close/>
                </a:path>
              </a:pathLst>
            </a:custGeom>
            <a:solidFill>
              <a:srgbClr val="F0BE92"/>
            </a:solidFill>
            <a:ln w="6025" cap="flat" cmpd="sng">
              <a:solidFill>
                <a:srgbClr val="191919"/>
              </a:solidFill>
              <a:prstDash val="solid"/>
              <a:miter lim="10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683;p73">
              <a:extLst>
                <a:ext uri="{FF2B5EF4-FFF2-40B4-BE49-F238E27FC236}">
                  <a16:creationId xmlns:a16="http://schemas.microsoft.com/office/drawing/2014/main" id="{0EAED32F-C3DB-BCE6-EBAF-4227CE69CC9D}"/>
                </a:ext>
              </a:extLst>
            </p:cNvPr>
            <p:cNvSpPr/>
            <p:nvPr/>
          </p:nvSpPr>
          <p:spPr>
            <a:xfrm>
              <a:off x="1176300" y="3979875"/>
              <a:ext cx="833475" cy="95600"/>
            </a:xfrm>
            <a:custGeom>
              <a:avLst/>
              <a:gdLst/>
              <a:ahLst/>
              <a:cxnLst/>
              <a:rect l="l" t="t" r="r" b="b"/>
              <a:pathLst>
                <a:path w="33339" h="3824" extrusionOk="0">
                  <a:moveTo>
                    <a:pt x="1" y="1"/>
                  </a:moveTo>
                  <a:lnTo>
                    <a:pt x="1" y="3823"/>
                  </a:lnTo>
                  <a:lnTo>
                    <a:pt x="33338" y="3823"/>
                  </a:lnTo>
                  <a:lnTo>
                    <a:pt x="33338" y="1"/>
                  </a:lnTo>
                  <a:close/>
                </a:path>
              </a:pathLst>
            </a:custGeom>
            <a:solidFill>
              <a:srgbClr val="191919"/>
            </a:solidFill>
            <a:ln w="6025" cap="flat" cmpd="sng">
              <a:solidFill>
                <a:srgbClr val="191919"/>
              </a:solidFill>
              <a:prstDash val="solid"/>
              <a:miter lim="10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684;p73">
              <a:extLst>
                <a:ext uri="{FF2B5EF4-FFF2-40B4-BE49-F238E27FC236}">
                  <a16:creationId xmlns:a16="http://schemas.microsoft.com/office/drawing/2014/main" id="{0F14E4D3-3A80-40C4-C611-D2F8479B8707}"/>
                </a:ext>
              </a:extLst>
            </p:cNvPr>
            <p:cNvSpPr/>
            <p:nvPr/>
          </p:nvSpPr>
          <p:spPr>
            <a:xfrm>
              <a:off x="1998925" y="2775425"/>
              <a:ext cx="290275" cy="320850"/>
            </a:xfrm>
            <a:custGeom>
              <a:avLst/>
              <a:gdLst/>
              <a:ahLst/>
              <a:cxnLst/>
              <a:rect l="l" t="t" r="r" b="b"/>
              <a:pathLst>
                <a:path w="11611" h="12834" extrusionOk="0">
                  <a:moveTo>
                    <a:pt x="4278" y="1"/>
                  </a:moveTo>
                  <a:cubicBezTo>
                    <a:pt x="1916" y="1"/>
                    <a:pt x="1" y="1916"/>
                    <a:pt x="1" y="4279"/>
                  </a:cubicBezTo>
                  <a:lnTo>
                    <a:pt x="1" y="12833"/>
                  </a:lnTo>
                  <a:lnTo>
                    <a:pt x="2445" y="8556"/>
                  </a:lnTo>
                  <a:lnTo>
                    <a:pt x="7333" y="8556"/>
                  </a:lnTo>
                  <a:cubicBezTo>
                    <a:pt x="9694" y="8556"/>
                    <a:pt x="11609" y="6641"/>
                    <a:pt x="11610" y="4279"/>
                  </a:cubicBezTo>
                  <a:cubicBezTo>
                    <a:pt x="11610" y="1916"/>
                    <a:pt x="9695" y="1"/>
                    <a:pt x="7333" y="1"/>
                  </a:cubicBezTo>
                  <a:close/>
                </a:path>
              </a:pathLst>
            </a:custGeom>
            <a:solidFill>
              <a:srgbClr val="4BC3D3"/>
            </a:solidFill>
            <a:ln w="6025" cap="flat" cmpd="sng">
              <a:solidFill>
                <a:srgbClr val="191919"/>
              </a:solidFill>
              <a:prstDash val="solid"/>
              <a:miter lim="10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685;p73">
              <a:extLst>
                <a:ext uri="{FF2B5EF4-FFF2-40B4-BE49-F238E27FC236}">
                  <a16:creationId xmlns:a16="http://schemas.microsoft.com/office/drawing/2014/main" id="{9A9C7DBB-9DB6-CEFD-362D-D0C594780C57}"/>
                </a:ext>
              </a:extLst>
            </p:cNvPr>
            <p:cNvSpPr/>
            <p:nvPr/>
          </p:nvSpPr>
          <p:spPr>
            <a:xfrm>
              <a:off x="2192100" y="2872975"/>
              <a:ext cx="30225" cy="30250"/>
            </a:xfrm>
            <a:custGeom>
              <a:avLst/>
              <a:gdLst/>
              <a:ahLst/>
              <a:cxnLst/>
              <a:rect l="l" t="t" r="r" b="b"/>
              <a:pathLst>
                <a:path w="1209" h="1210" extrusionOk="0">
                  <a:moveTo>
                    <a:pt x="604" y="0"/>
                  </a:moveTo>
                  <a:cubicBezTo>
                    <a:pt x="270" y="0"/>
                    <a:pt x="0" y="272"/>
                    <a:pt x="0" y="605"/>
                  </a:cubicBezTo>
                  <a:cubicBezTo>
                    <a:pt x="0" y="939"/>
                    <a:pt x="269" y="1210"/>
                    <a:pt x="602" y="1210"/>
                  </a:cubicBezTo>
                  <a:cubicBezTo>
                    <a:pt x="603" y="1210"/>
                    <a:pt x="603" y="1210"/>
                    <a:pt x="604" y="1210"/>
                  </a:cubicBezTo>
                  <a:cubicBezTo>
                    <a:pt x="938" y="1210"/>
                    <a:pt x="1209" y="939"/>
                    <a:pt x="1209" y="605"/>
                  </a:cubicBezTo>
                  <a:cubicBezTo>
                    <a:pt x="1209" y="272"/>
                    <a:pt x="938" y="0"/>
                    <a:pt x="6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686;p73">
              <a:extLst>
                <a:ext uri="{FF2B5EF4-FFF2-40B4-BE49-F238E27FC236}">
                  <a16:creationId xmlns:a16="http://schemas.microsoft.com/office/drawing/2014/main" id="{F81C5240-0492-FE75-8E58-43203F4A4B4D}"/>
                </a:ext>
              </a:extLst>
            </p:cNvPr>
            <p:cNvSpPr/>
            <p:nvPr/>
          </p:nvSpPr>
          <p:spPr>
            <a:xfrm>
              <a:off x="2133000" y="2872975"/>
              <a:ext cx="30275" cy="30250"/>
            </a:xfrm>
            <a:custGeom>
              <a:avLst/>
              <a:gdLst/>
              <a:ahLst/>
              <a:cxnLst/>
              <a:rect l="l" t="t" r="r" b="b"/>
              <a:pathLst>
                <a:path w="1211" h="1210" extrusionOk="0">
                  <a:moveTo>
                    <a:pt x="605" y="0"/>
                  </a:moveTo>
                  <a:cubicBezTo>
                    <a:pt x="272" y="0"/>
                    <a:pt x="1" y="272"/>
                    <a:pt x="1" y="605"/>
                  </a:cubicBezTo>
                  <a:cubicBezTo>
                    <a:pt x="1" y="939"/>
                    <a:pt x="271" y="1210"/>
                    <a:pt x="603" y="1210"/>
                  </a:cubicBezTo>
                  <a:cubicBezTo>
                    <a:pt x="604" y="1210"/>
                    <a:pt x="605" y="1210"/>
                    <a:pt x="605" y="1210"/>
                  </a:cubicBezTo>
                  <a:cubicBezTo>
                    <a:pt x="939" y="1210"/>
                    <a:pt x="1210" y="939"/>
                    <a:pt x="1210" y="605"/>
                  </a:cubicBezTo>
                  <a:cubicBezTo>
                    <a:pt x="1210" y="272"/>
                    <a:pt x="939" y="0"/>
                    <a:pt x="6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687;p73">
              <a:extLst>
                <a:ext uri="{FF2B5EF4-FFF2-40B4-BE49-F238E27FC236}">
                  <a16:creationId xmlns:a16="http://schemas.microsoft.com/office/drawing/2014/main" id="{B19E4A6D-DBEA-CFEF-5584-A6515DF9DEEC}"/>
                </a:ext>
              </a:extLst>
            </p:cNvPr>
            <p:cNvSpPr/>
            <p:nvPr/>
          </p:nvSpPr>
          <p:spPr>
            <a:xfrm>
              <a:off x="2073550" y="2872975"/>
              <a:ext cx="30275" cy="30250"/>
            </a:xfrm>
            <a:custGeom>
              <a:avLst/>
              <a:gdLst/>
              <a:ahLst/>
              <a:cxnLst/>
              <a:rect l="l" t="t" r="r" b="b"/>
              <a:pathLst>
                <a:path w="1211" h="1210" extrusionOk="0">
                  <a:moveTo>
                    <a:pt x="605" y="0"/>
                  </a:moveTo>
                  <a:cubicBezTo>
                    <a:pt x="272" y="0"/>
                    <a:pt x="1" y="272"/>
                    <a:pt x="1" y="605"/>
                  </a:cubicBezTo>
                  <a:cubicBezTo>
                    <a:pt x="1" y="939"/>
                    <a:pt x="271" y="1210"/>
                    <a:pt x="604" y="1210"/>
                  </a:cubicBezTo>
                  <a:cubicBezTo>
                    <a:pt x="604" y="1210"/>
                    <a:pt x="605" y="1210"/>
                    <a:pt x="605" y="1210"/>
                  </a:cubicBezTo>
                  <a:cubicBezTo>
                    <a:pt x="939" y="1210"/>
                    <a:pt x="1210" y="939"/>
                    <a:pt x="1210" y="605"/>
                  </a:cubicBezTo>
                  <a:cubicBezTo>
                    <a:pt x="1210" y="272"/>
                    <a:pt x="939" y="0"/>
                    <a:pt x="6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688;p73">
              <a:extLst>
                <a:ext uri="{FF2B5EF4-FFF2-40B4-BE49-F238E27FC236}">
                  <a16:creationId xmlns:a16="http://schemas.microsoft.com/office/drawing/2014/main" id="{93DB16F8-F003-8736-95D7-7B36D4E7F3D1}"/>
                </a:ext>
              </a:extLst>
            </p:cNvPr>
            <p:cNvSpPr/>
            <p:nvPr/>
          </p:nvSpPr>
          <p:spPr>
            <a:xfrm>
              <a:off x="2460925" y="2830150"/>
              <a:ext cx="332675" cy="448950"/>
            </a:xfrm>
            <a:custGeom>
              <a:avLst/>
              <a:gdLst/>
              <a:ahLst/>
              <a:cxnLst/>
              <a:rect l="l" t="t" r="r" b="b"/>
              <a:pathLst>
                <a:path w="13307" h="17958" extrusionOk="0">
                  <a:moveTo>
                    <a:pt x="2477" y="1"/>
                  </a:moveTo>
                  <a:cubicBezTo>
                    <a:pt x="2464" y="1"/>
                    <a:pt x="2450" y="4"/>
                    <a:pt x="2438" y="10"/>
                  </a:cubicBezTo>
                  <a:cubicBezTo>
                    <a:pt x="2177" y="141"/>
                    <a:pt x="3045" y="2720"/>
                    <a:pt x="2761" y="2922"/>
                  </a:cubicBezTo>
                  <a:cubicBezTo>
                    <a:pt x="2758" y="2924"/>
                    <a:pt x="2754" y="2926"/>
                    <a:pt x="2749" y="2926"/>
                  </a:cubicBezTo>
                  <a:cubicBezTo>
                    <a:pt x="2553" y="2926"/>
                    <a:pt x="1289" y="821"/>
                    <a:pt x="1063" y="778"/>
                  </a:cubicBezTo>
                  <a:cubicBezTo>
                    <a:pt x="1048" y="775"/>
                    <a:pt x="1035" y="774"/>
                    <a:pt x="1024" y="774"/>
                  </a:cubicBezTo>
                  <a:cubicBezTo>
                    <a:pt x="507" y="774"/>
                    <a:pt x="2474" y="3325"/>
                    <a:pt x="2275" y="3325"/>
                  </a:cubicBezTo>
                  <a:cubicBezTo>
                    <a:pt x="2090" y="3325"/>
                    <a:pt x="916" y="1418"/>
                    <a:pt x="537" y="1418"/>
                  </a:cubicBezTo>
                  <a:cubicBezTo>
                    <a:pt x="503" y="1418"/>
                    <a:pt x="476" y="1433"/>
                    <a:pt x="456" y="1466"/>
                  </a:cubicBezTo>
                  <a:cubicBezTo>
                    <a:pt x="306" y="1717"/>
                    <a:pt x="1710" y="3569"/>
                    <a:pt x="1588" y="3730"/>
                  </a:cubicBezTo>
                  <a:cubicBezTo>
                    <a:pt x="1580" y="3740"/>
                    <a:pt x="1570" y="3745"/>
                    <a:pt x="1559" y="3745"/>
                  </a:cubicBezTo>
                  <a:cubicBezTo>
                    <a:pt x="1382" y="3745"/>
                    <a:pt x="754" y="2676"/>
                    <a:pt x="375" y="2638"/>
                  </a:cubicBezTo>
                  <a:cubicBezTo>
                    <a:pt x="370" y="2637"/>
                    <a:pt x="366" y="2637"/>
                    <a:pt x="362" y="2637"/>
                  </a:cubicBezTo>
                  <a:cubicBezTo>
                    <a:pt x="0" y="2637"/>
                    <a:pt x="1265" y="4338"/>
                    <a:pt x="1305" y="4539"/>
                  </a:cubicBezTo>
                  <a:cubicBezTo>
                    <a:pt x="1347" y="4741"/>
                    <a:pt x="1872" y="6157"/>
                    <a:pt x="2641" y="7046"/>
                  </a:cubicBezTo>
                  <a:cubicBezTo>
                    <a:pt x="2641" y="7046"/>
                    <a:pt x="5901" y="17958"/>
                    <a:pt x="7865" y="17958"/>
                  </a:cubicBezTo>
                  <a:cubicBezTo>
                    <a:pt x="7916" y="17958"/>
                    <a:pt x="7965" y="17951"/>
                    <a:pt x="8014" y="17936"/>
                  </a:cubicBezTo>
                  <a:lnTo>
                    <a:pt x="13307" y="13749"/>
                  </a:lnTo>
                  <a:lnTo>
                    <a:pt x="11178" y="9747"/>
                  </a:lnTo>
                  <a:lnTo>
                    <a:pt x="7915" y="12215"/>
                  </a:lnTo>
                  <a:cubicBezTo>
                    <a:pt x="7915" y="12216"/>
                    <a:pt x="7914" y="12216"/>
                    <a:pt x="7913" y="12216"/>
                  </a:cubicBezTo>
                  <a:cubicBezTo>
                    <a:pt x="7792" y="12216"/>
                    <a:pt x="4743" y="5672"/>
                    <a:pt x="4743" y="5672"/>
                  </a:cubicBezTo>
                  <a:cubicBezTo>
                    <a:pt x="4743" y="5672"/>
                    <a:pt x="5034" y="2481"/>
                    <a:pt x="4621" y="2276"/>
                  </a:cubicBezTo>
                  <a:cubicBezTo>
                    <a:pt x="4601" y="2266"/>
                    <a:pt x="4582" y="2261"/>
                    <a:pt x="4564" y="2261"/>
                  </a:cubicBezTo>
                  <a:cubicBezTo>
                    <a:pt x="4224" y="2261"/>
                    <a:pt x="4285" y="4020"/>
                    <a:pt x="4055" y="4136"/>
                  </a:cubicBezTo>
                  <a:cubicBezTo>
                    <a:pt x="4052" y="4137"/>
                    <a:pt x="4048" y="4138"/>
                    <a:pt x="4045" y="4138"/>
                  </a:cubicBezTo>
                  <a:cubicBezTo>
                    <a:pt x="3796" y="4138"/>
                    <a:pt x="2963" y="1"/>
                    <a:pt x="2477" y="1"/>
                  </a:cubicBezTo>
                  <a:close/>
                </a:path>
              </a:pathLst>
            </a:custGeom>
            <a:solidFill>
              <a:srgbClr val="F0BE92"/>
            </a:solidFill>
            <a:ln w="6025" cap="flat" cmpd="sng">
              <a:solidFill>
                <a:srgbClr val="191919"/>
              </a:solidFill>
              <a:prstDash val="solid"/>
              <a:miter lim="10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689;p73">
              <a:extLst>
                <a:ext uri="{FF2B5EF4-FFF2-40B4-BE49-F238E27FC236}">
                  <a16:creationId xmlns:a16="http://schemas.microsoft.com/office/drawing/2014/main" id="{2ED8CEC3-FFDD-BC93-8521-7C0C359F4AD3}"/>
                </a:ext>
              </a:extLst>
            </p:cNvPr>
            <p:cNvSpPr/>
            <p:nvPr/>
          </p:nvSpPr>
          <p:spPr>
            <a:xfrm>
              <a:off x="2718250" y="2941375"/>
              <a:ext cx="241150" cy="279050"/>
            </a:xfrm>
            <a:custGeom>
              <a:avLst/>
              <a:gdLst/>
              <a:ahLst/>
              <a:cxnLst/>
              <a:rect l="l" t="t" r="r" b="b"/>
              <a:pathLst>
                <a:path w="9646" h="11162" extrusionOk="0">
                  <a:moveTo>
                    <a:pt x="7012" y="1"/>
                  </a:moveTo>
                  <a:cubicBezTo>
                    <a:pt x="7012" y="1"/>
                    <a:pt x="3731" y="2039"/>
                    <a:pt x="2612" y="3182"/>
                  </a:cubicBezTo>
                  <a:cubicBezTo>
                    <a:pt x="2112" y="3692"/>
                    <a:pt x="1036" y="4597"/>
                    <a:pt x="0" y="5441"/>
                  </a:cubicBezTo>
                  <a:cubicBezTo>
                    <a:pt x="337" y="7309"/>
                    <a:pt x="821" y="9174"/>
                    <a:pt x="1178" y="10989"/>
                  </a:cubicBezTo>
                  <a:lnTo>
                    <a:pt x="1212" y="11161"/>
                  </a:lnTo>
                  <a:cubicBezTo>
                    <a:pt x="4923" y="8230"/>
                    <a:pt x="9646" y="3501"/>
                    <a:pt x="7012" y="1"/>
                  </a:cubicBezTo>
                  <a:close/>
                </a:path>
              </a:pathLst>
            </a:custGeom>
            <a:solidFill>
              <a:srgbClr val="FFFFFF"/>
            </a:solidFill>
            <a:ln w="6025" cap="flat" cmpd="sng">
              <a:solidFill>
                <a:srgbClr val="191919"/>
              </a:solidFill>
              <a:prstDash val="solid"/>
              <a:miter lim="10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690;p73">
              <a:extLst>
                <a:ext uri="{FF2B5EF4-FFF2-40B4-BE49-F238E27FC236}">
                  <a16:creationId xmlns:a16="http://schemas.microsoft.com/office/drawing/2014/main" id="{CA03F70E-9A91-D6F3-55B0-688B7104C9B5}"/>
                </a:ext>
              </a:extLst>
            </p:cNvPr>
            <p:cNvSpPr/>
            <p:nvPr/>
          </p:nvSpPr>
          <p:spPr>
            <a:xfrm>
              <a:off x="2760850" y="2706925"/>
              <a:ext cx="291425" cy="226350"/>
            </a:xfrm>
            <a:custGeom>
              <a:avLst/>
              <a:gdLst/>
              <a:ahLst/>
              <a:cxnLst/>
              <a:rect l="l" t="t" r="r" b="b"/>
              <a:pathLst>
                <a:path w="11657" h="9054" extrusionOk="0">
                  <a:moveTo>
                    <a:pt x="4232" y="0"/>
                  </a:moveTo>
                  <a:cubicBezTo>
                    <a:pt x="2965" y="0"/>
                    <a:pt x="1847" y="549"/>
                    <a:pt x="1139" y="1434"/>
                  </a:cubicBezTo>
                  <a:cubicBezTo>
                    <a:pt x="538" y="2186"/>
                    <a:pt x="1" y="4284"/>
                    <a:pt x="245" y="4769"/>
                  </a:cubicBezTo>
                  <a:lnTo>
                    <a:pt x="5014" y="9053"/>
                  </a:lnTo>
                  <a:lnTo>
                    <a:pt x="11656" y="9010"/>
                  </a:lnTo>
                  <a:cubicBezTo>
                    <a:pt x="11535" y="8040"/>
                    <a:pt x="10599" y="8116"/>
                    <a:pt x="9911" y="7308"/>
                  </a:cubicBezTo>
                  <a:cubicBezTo>
                    <a:pt x="9224" y="6499"/>
                    <a:pt x="10094" y="6241"/>
                    <a:pt x="10337" y="5391"/>
                  </a:cubicBezTo>
                  <a:cubicBezTo>
                    <a:pt x="10579" y="4543"/>
                    <a:pt x="9609" y="4574"/>
                    <a:pt x="9244" y="4008"/>
                  </a:cubicBezTo>
                  <a:cubicBezTo>
                    <a:pt x="8881" y="3442"/>
                    <a:pt x="8764" y="2546"/>
                    <a:pt x="8355" y="1906"/>
                  </a:cubicBezTo>
                  <a:cubicBezTo>
                    <a:pt x="7708" y="896"/>
                    <a:pt x="6050" y="369"/>
                    <a:pt x="6050" y="369"/>
                  </a:cubicBezTo>
                  <a:cubicBezTo>
                    <a:pt x="5430" y="116"/>
                    <a:pt x="4815" y="0"/>
                    <a:pt x="4232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691;p73">
              <a:extLst>
                <a:ext uri="{FF2B5EF4-FFF2-40B4-BE49-F238E27FC236}">
                  <a16:creationId xmlns:a16="http://schemas.microsoft.com/office/drawing/2014/main" id="{0B63DAE6-D5F7-0FAB-B8B5-1FFC11C57183}"/>
                </a:ext>
              </a:extLst>
            </p:cNvPr>
            <p:cNvSpPr/>
            <p:nvPr/>
          </p:nvSpPr>
          <p:spPr>
            <a:xfrm>
              <a:off x="2760850" y="2696100"/>
              <a:ext cx="291425" cy="237175"/>
            </a:xfrm>
            <a:custGeom>
              <a:avLst/>
              <a:gdLst/>
              <a:ahLst/>
              <a:cxnLst/>
              <a:rect l="l" t="t" r="r" b="b"/>
              <a:pathLst>
                <a:path w="11657" h="9487" fill="none" extrusionOk="0">
                  <a:moveTo>
                    <a:pt x="245" y="5202"/>
                  </a:moveTo>
                  <a:cubicBezTo>
                    <a:pt x="1" y="4717"/>
                    <a:pt x="538" y="2619"/>
                    <a:pt x="1139" y="1867"/>
                  </a:cubicBezTo>
                  <a:cubicBezTo>
                    <a:pt x="2172" y="575"/>
                    <a:pt x="4080" y="0"/>
                    <a:pt x="6050" y="802"/>
                  </a:cubicBezTo>
                  <a:cubicBezTo>
                    <a:pt x="6050" y="802"/>
                    <a:pt x="7708" y="1329"/>
                    <a:pt x="8355" y="2339"/>
                  </a:cubicBezTo>
                  <a:cubicBezTo>
                    <a:pt x="8764" y="2979"/>
                    <a:pt x="8881" y="3875"/>
                    <a:pt x="9244" y="4441"/>
                  </a:cubicBezTo>
                  <a:cubicBezTo>
                    <a:pt x="9609" y="5007"/>
                    <a:pt x="10579" y="4976"/>
                    <a:pt x="10337" y="5824"/>
                  </a:cubicBezTo>
                  <a:cubicBezTo>
                    <a:pt x="10094" y="6674"/>
                    <a:pt x="9224" y="6932"/>
                    <a:pt x="9911" y="7741"/>
                  </a:cubicBezTo>
                  <a:cubicBezTo>
                    <a:pt x="10599" y="8549"/>
                    <a:pt x="11535" y="8473"/>
                    <a:pt x="11656" y="9443"/>
                  </a:cubicBezTo>
                  <a:lnTo>
                    <a:pt x="5014" y="9486"/>
                  </a:lnTo>
                </a:path>
              </a:pathLst>
            </a:custGeom>
            <a:noFill/>
            <a:ln w="6025" cap="flat" cmpd="sng">
              <a:solidFill>
                <a:srgbClr val="191919"/>
              </a:solidFill>
              <a:prstDash val="solid"/>
              <a:miter lim="10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692;p73">
              <a:extLst>
                <a:ext uri="{FF2B5EF4-FFF2-40B4-BE49-F238E27FC236}">
                  <a16:creationId xmlns:a16="http://schemas.microsoft.com/office/drawing/2014/main" id="{14119F18-02F8-EF92-51AA-63701BADFDF1}"/>
                </a:ext>
              </a:extLst>
            </p:cNvPr>
            <p:cNvSpPr/>
            <p:nvPr/>
          </p:nvSpPr>
          <p:spPr>
            <a:xfrm>
              <a:off x="2931400" y="2703125"/>
              <a:ext cx="96025" cy="96025"/>
            </a:xfrm>
            <a:custGeom>
              <a:avLst/>
              <a:gdLst/>
              <a:ahLst/>
              <a:cxnLst/>
              <a:rect l="l" t="t" r="r" b="b"/>
              <a:pathLst>
                <a:path w="3841" h="3841" extrusionOk="0">
                  <a:moveTo>
                    <a:pt x="1920" y="0"/>
                  </a:moveTo>
                  <a:cubicBezTo>
                    <a:pt x="860" y="0"/>
                    <a:pt x="0" y="860"/>
                    <a:pt x="0" y="1920"/>
                  </a:cubicBezTo>
                  <a:cubicBezTo>
                    <a:pt x="0" y="2981"/>
                    <a:pt x="860" y="3841"/>
                    <a:pt x="1920" y="3841"/>
                  </a:cubicBezTo>
                  <a:cubicBezTo>
                    <a:pt x="2981" y="3841"/>
                    <a:pt x="3840" y="2981"/>
                    <a:pt x="3840" y="1920"/>
                  </a:cubicBezTo>
                  <a:cubicBezTo>
                    <a:pt x="3840" y="860"/>
                    <a:pt x="2981" y="0"/>
                    <a:pt x="1920" y="0"/>
                  </a:cubicBezTo>
                  <a:close/>
                </a:path>
              </a:pathLst>
            </a:custGeom>
            <a:solidFill>
              <a:srgbClr val="191919"/>
            </a:solidFill>
            <a:ln w="6025" cap="flat" cmpd="sng">
              <a:solidFill>
                <a:srgbClr val="191919"/>
              </a:solidFill>
              <a:prstDash val="solid"/>
              <a:miter lim="10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693;p73">
              <a:extLst>
                <a:ext uri="{FF2B5EF4-FFF2-40B4-BE49-F238E27FC236}">
                  <a16:creationId xmlns:a16="http://schemas.microsoft.com/office/drawing/2014/main" id="{9F8D5B32-7586-3609-4899-65FADAD809C2}"/>
                </a:ext>
              </a:extLst>
            </p:cNvPr>
            <p:cNvSpPr/>
            <p:nvPr/>
          </p:nvSpPr>
          <p:spPr>
            <a:xfrm>
              <a:off x="2766500" y="2761425"/>
              <a:ext cx="190100" cy="277075"/>
            </a:xfrm>
            <a:custGeom>
              <a:avLst/>
              <a:gdLst/>
              <a:ahLst/>
              <a:cxnLst/>
              <a:rect l="l" t="t" r="r" b="b"/>
              <a:pathLst>
                <a:path w="7604" h="11083" extrusionOk="0">
                  <a:moveTo>
                    <a:pt x="1484" y="1"/>
                  </a:moveTo>
                  <a:cubicBezTo>
                    <a:pt x="1317" y="1"/>
                    <a:pt x="1118" y="313"/>
                    <a:pt x="912" y="607"/>
                  </a:cubicBezTo>
                  <a:cubicBezTo>
                    <a:pt x="621" y="1023"/>
                    <a:pt x="297" y="1616"/>
                    <a:pt x="1" y="2476"/>
                  </a:cubicBezTo>
                  <a:cubicBezTo>
                    <a:pt x="159" y="5290"/>
                    <a:pt x="1335" y="6289"/>
                    <a:pt x="2080" y="6289"/>
                  </a:cubicBezTo>
                  <a:cubicBezTo>
                    <a:pt x="2170" y="6289"/>
                    <a:pt x="2254" y="6274"/>
                    <a:pt x="2329" y="6246"/>
                  </a:cubicBezTo>
                  <a:cubicBezTo>
                    <a:pt x="2345" y="6240"/>
                    <a:pt x="2359" y="6237"/>
                    <a:pt x="2373" y="6237"/>
                  </a:cubicBezTo>
                  <a:cubicBezTo>
                    <a:pt x="2836" y="6237"/>
                    <a:pt x="2466" y="9394"/>
                    <a:pt x="1882" y="10417"/>
                  </a:cubicBezTo>
                  <a:cubicBezTo>
                    <a:pt x="2042" y="10895"/>
                    <a:pt x="2406" y="11082"/>
                    <a:pt x="2875" y="11082"/>
                  </a:cubicBezTo>
                  <a:cubicBezTo>
                    <a:pt x="4023" y="11082"/>
                    <a:pt x="5805" y="9967"/>
                    <a:pt x="6822" y="9258"/>
                  </a:cubicBezTo>
                  <a:lnTo>
                    <a:pt x="6822" y="9258"/>
                  </a:lnTo>
                  <a:cubicBezTo>
                    <a:pt x="6863" y="9264"/>
                    <a:pt x="6902" y="9266"/>
                    <a:pt x="6939" y="9266"/>
                  </a:cubicBezTo>
                  <a:cubicBezTo>
                    <a:pt x="7502" y="9266"/>
                    <a:pt x="7604" y="8687"/>
                    <a:pt x="7604" y="8686"/>
                  </a:cubicBezTo>
                  <a:lnTo>
                    <a:pt x="7604" y="8686"/>
                  </a:lnTo>
                  <a:cubicBezTo>
                    <a:pt x="7604" y="8687"/>
                    <a:pt x="7296" y="8928"/>
                    <a:pt x="6822" y="9258"/>
                  </a:cubicBezTo>
                  <a:lnTo>
                    <a:pt x="6822" y="9258"/>
                  </a:lnTo>
                  <a:cubicBezTo>
                    <a:pt x="6598" y="9230"/>
                    <a:pt x="6311" y="9116"/>
                    <a:pt x="5944" y="8865"/>
                  </a:cubicBezTo>
                  <a:cubicBezTo>
                    <a:pt x="5873" y="8049"/>
                    <a:pt x="5204" y="5941"/>
                    <a:pt x="5669" y="4889"/>
                  </a:cubicBezTo>
                  <a:cubicBezTo>
                    <a:pt x="5758" y="4692"/>
                    <a:pt x="6006" y="4471"/>
                    <a:pt x="6211" y="4408"/>
                  </a:cubicBezTo>
                  <a:cubicBezTo>
                    <a:pt x="6634" y="4277"/>
                    <a:pt x="7275" y="3569"/>
                    <a:pt x="6896" y="2819"/>
                  </a:cubicBezTo>
                  <a:cubicBezTo>
                    <a:pt x="6716" y="2462"/>
                    <a:pt x="6466" y="2361"/>
                    <a:pt x="6226" y="2361"/>
                  </a:cubicBezTo>
                  <a:cubicBezTo>
                    <a:pt x="5992" y="2361"/>
                    <a:pt x="5767" y="2458"/>
                    <a:pt x="5627" y="2509"/>
                  </a:cubicBezTo>
                  <a:cubicBezTo>
                    <a:pt x="5622" y="2511"/>
                    <a:pt x="5616" y="2516"/>
                    <a:pt x="5610" y="2522"/>
                  </a:cubicBezTo>
                  <a:cubicBezTo>
                    <a:pt x="5587" y="2545"/>
                    <a:pt x="5558" y="2556"/>
                    <a:pt x="5525" y="2556"/>
                  </a:cubicBezTo>
                  <a:cubicBezTo>
                    <a:pt x="5213" y="2556"/>
                    <a:pt x="4493" y="1624"/>
                    <a:pt x="4174" y="1624"/>
                  </a:cubicBezTo>
                  <a:cubicBezTo>
                    <a:pt x="4142" y="1624"/>
                    <a:pt x="4115" y="1633"/>
                    <a:pt x="4092" y="1652"/>
                  </a:cubicBezTo>
                  <a:cubicBezTo>
                    <a:pt x="3809" y="1897"/>
                    <a:pt x="3546" y="1998"/>
                    <a:pt x="3305" y="1998"/>
                  </a:cubicBezTo>
                  <a:cubicBezTo>
                    <a:pt x="2509" y="1998"/>
                    <a:pt x="1953" y="895"/>
                    <a:pt x="1679" y="205"/>
                  </a:cubicBezTo>
                  <a:cubicBezTo>
                    <a:pt x="1622" y="60"/>
                    <a:pt x="1556" y="1"/>
                    <a:pt x="1484" y="1"/>
                  </a:cubicBezTo>
                  <a:close/>
                </a:path>
              </a:pathLst>
            </a:custGeom>
            <a:solidFill>
              <a:srgbClr val="F0BE92"/>
            </a:solidFill>
            <a:ln w="6025" cap="flat" cmpd="sng">
              <a:solidFill>
                <a:srgbClr val="191919"/>
              </a:solidFill>
              <a:prstDash val="solid"/>
              <a:miter lim="10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694;p73">
              <a:extLst>
                <a:ext uri="{FF2B5EF4-FFF2-40B4-BE49-F238E27FC236}">
                  <a16:creationId xmlns:a16="http://schemas.microsoft.com/office/drawing/2014/main" id="{F6E56FFB-6EBC-6CC9-82D8-46F0FF9AE2AC}"/>
                </a:ext>
              </a:extLst>
            </p:cNvPr>
            <p:cNvSpPr/>
            <p:nvPr/>
          </p:nvSpPr>
          <p:spPr>
            <a:xfrm>
              <a:off x="2765925" y="2763400"/>
              <a:ext cx="190100" cy="277100"/>
            </a:xfrm>
            <a:custGeom>
              <a:avLst/>
              <a:gdLst/>
              <a:ahLst/>
              <a:cxnLst/>
              <a:rect l="l" t="t" r="r" b="b"/>
              <a:pathLst>
                <a:path w="7604" h="11084" extrusionOk="0">
                  <a:moveTo>
                    <a:pt x="1484" y="1"/>
                  </a:moveTo>
                  <a:cubicBezTo>
                    <a:pt x="1318" y="1"/>
                    <a:pt x="1118" y="314"/>
                    <a:pt x="912" y="608"/>
                  </a:cubicBezTo>
                  <a:cubicBezTo>
                    <a:pt x="621" y="1024"/>
                    <a:pt x="298" y="1616"/>
                    <a:pt x="1" y="2477"/>
                  </a:cubicBezTo>
                  <a:cubicBezTo>
                    <a:pt x="158" y="5290"/>
                    <a:pt x="1334" y="6289"/>
                    <a:pt x="2078" y="6289"/>
                  </a:cubicBezTo>
                  <a:cubicBezTo>
                    <a:pt x="2169" y="6289"/>
                    <a:pt x="2253" y="6274"/>
                    <a:pt x="2329" y="6246"/>
                  </a:cubicBezTo>
                  <a:cubicBezTo>
                    <a:pt x="2344" y="6240"/>
                    <a:pt x="2358" y="6238"/>
                    <a:pt x="2372" y="6238"/>
                  </a:cubicBezTo>
                  <a:cubicBezTo>
                    <a:pt x="2836" y="6238"/>
                    <a:pt x="2465" y="9393"/>
                    <a:pt x="1881" y="10418"/>
                  </a:cubicBezTo>
                  <a:cubicBezTo>
                    <a:pt x="2042" y="10896"/>
                    <a:pt x="2405" y="11084"/>
                    <a:pt x="2875" y="11084"/>
                  </a:cubicBezTo>
                  <a:cubicBezTo>
                    <a:pt x="4023" y="11084"/>
                    <a:pt x="5806" y="9968"/>
                    <a:pt x="6823" y="9259"/>
                  </a:cubicBezTo>
                  <a:lnTo>
                    <a:pt x="6823" y="9259"/>
                  </a:lnTo>
                  <a:cubicBezTo>
                    <a:pt x="6864" y="9264"/>
                    <a:pt x="6903" y="9267"/>
                    <a:pt x="6939" y="9267"/>
                  </a:cubicBezTo>
                  <a:cubicBezTo>
                    <a:pt x="7503" y="9267"/>
                    <a:pt x="7604" y="8688"/>
                    <a:pt x="7604" y="8688"/>
                  </a:cubicBezTo>
                  <a:lnTo>
                    <a:pt x="7604" y="8688"/>
                  </a:lnTo>
                  <a:cubicBezTo>
                    <a:pt x="7604" y="8688"/>
                    <a:pt x="7297" y="8929"/>
                    <a:pt x="6823" y="9259"/>
                  </a:cubicBezTo>
                  <a:lnTo>
                    <a:pt x="6823" y="9259"/>
                  </a:lnTo>
                  <a:cubicBezTo>
                    <a:pt x="6599" y="9230"/>
                    <a:pt x="6311" y="9117"/>
                    <a:pt x="5945" y="8865"/>
                  </a:cubicBezTo>
                  <a:cubicBezTo>
                    <a:pt x="5873" y="8049"/>
                    <a:pt x="5203" y="5942"/>
                    <a:pt x="5670" y="4890"/>
                  </a:cubicBezTo>
                  <a:cubicBezTo>
                    <a:pt x="5757" y="4694"/>
                    <a:pt x="6006" y="4471"/>
                    <a:pt x="6212" y="4408"/>
                  </a:cubicBezTo>
                  <a:cubicBezTo>
                    <a:pt x="6635" y="4278"/>
                    <a:pt x="7275" y="3570"/>
                    <a:pt x="6897" y="2820"/>
                  </a:cubicBezTo>
                  <a:cubicBezTo>
                    <a:pt x="6716" y="2462"/>
                    <a:pt x="6466" y="2361"/>
                    <a:pt x="6226" y="2361"/>
                  </a:cubicBezTo>
                  <a:cubicBezTo>
                    <a:pt x="5992" y="2361"/>
                    <a:pt x="5767" y="2458"/>
                    <a:pt x="5628" y="2509"/>
                  </a:cubicBezTo>
                  <a:cubicBezTo>
                    <a:pt x="5622" y="2512"/>
                    <a:pt x="5616" y="2517"/>
                    <a:pt x="5609" y="2523"/>
                  </a:cubicBezTo>
                  <a:cubicBezTo>
                    <a:pt x="5586" y="2546"/>
                    <a:pt x="5558" y="2557"/>
                    <a:pt x="5525" y="2557"/>
                  </a:cubicBezTo>
                  <a:cubicBezTo>
                    <a:pt x="5214" y="2557"/>
                    <a:pt x="4494" y="1624"/>
                    <a:pt x="4174" y="1624"/>
                  </a:cubicBezTo>
                  <a:cubicBezTo>
                    <a:pt x="4143" y="1624"/>
                    <a:pt x="4115" y="1633"/>
                    <a:pt x="4093" y="1652"/>
                  </a:cubicBezTo>
                  <a:cubicBezTo>
                    <a:pt x="3809" y="1896"/>
                    <a:pt x="3546" y="1998"/>
                    <a:pt x="3305" y="1998"/>
                  </a:cubicBezTo>
                  <a:cubicBezTo>
                    <a:pt x="2509" y="1998"/>
                    <a:pt x="1952" y="896"/>
                    <a:pt x="1680" y="205"/>
                  </a:cubicBezTo>
                  <a:cubicBezTo>
                    <a:pt x="1622" y="60"/>
                    <a:pt x="1556" y="1"/>
                    <a:pt x="1484" y="1"/>
                  </a:cubicBezTo>
                  <a:close/>
                </a:path>
              </a:pathLst>
            </a:custGeom>
            <a:solidFill>
              <a:srgbClr val="F0BE92"/>
            </a:solidFill>
            <a:ln w="6025" cap="flat" cmpd="sng">
              <a:solidFill>
                <a:srgbClr val="191919"/>
              </a:solidFill>
              <a:prstDash val="solid"/>
              <a:miter lim="10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695;p73">
              <a:extLst>
                <a:ext uri="{FF2B5EF4-FFF2-40B4-BE49-F238E27FC236}">
                  <a16:creationId xmlns:a16="http://schemas.microsoft.com/office/drawing/2014/main" id="{3871FEF6-6A7A-BD91-9BA1-82B9AE204E85}"/>
                </a:ext>
              </a:extLst>
            </p:cNvPr>
            <p:cNvSpPr/>
            <p:nvPr/>
          </p:nvSpPr>
          <p:spPr>
            <a:xfrm>
              <a:off x="2910425" y="2820700"/>
              <a:ext cx="22375" cy="36450"/>
            </a:xfrm>
            <a:custGeom>
              <a:avLst/>
              <a:gdLst/>
              <a:ahLst/>
              <a:cxnLst/>
              <a:rect l="l" t="t" r="r" b="b"/>
              <a:pathLst>
                <a:path w="895" h="1458" fill="none" extrusionOk="0">
                  <a:moveTo>
                    <a:pt x="895" y="779"/>
                  </a:moveTo>
                  <a:cubicBezTo>
                    <a:pt x="895" y="779"/>
                    <a:pt x="116" y="1"/>
                    <a:pt x="1" y="1458"/>
                  </a:cubicBezTo>
                </a:path>
              </a:pathLst>
            </a:custGeom>
            <a:noFill/>
            <a:ln w="6025" cap="flat" cmpd="sng">
              <a:solidFill>
                <a:srgbClr val="191919"/>
              </a:solidFill>
              <a:prstDash val="solid"/>
              <a:miter lim="10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696;p73">
              <a:extLst>
                <a:ext uri="{FF2B5EF4-FFF2-40B4-BE49-F238E27FC236}">
                  <a16:creationId xmlns:a16="http://schemas.microsoft.com/office/drawing/2014/main" id="{AF62CBF3-15F4-43BD-F106-E9F0A90AF6AA}"/>
                </a:ext>
              </a:extLst>
            </p:cNvPr>
            <p:cNvSpPr/>
            <p:nvPr/>
          </p:nvSpPr>
          <p:spPr>
            <a:xfrm>
              <a:off x="2827475" y="2843250"/>
              <a:ext cx="39625" cy="35250"/>
            </a:xfrm>
            <a:custGeom>
              <a:avLst/>
              <a:gdLst/>
              <a:ahLst/>
              <a:cxnLst/>
              <a:rect l="l" t="t" r="r" b="b"/>
              <a:pathLst>
                <a:path w="1585" h="1410" extrusionOk="0">
                  <a:moveTo>
                    <a:pt x="792" y="0"/>
                  </a:moveTo>
                  <a:cubicBezTo>
                    <a:pt x="719" y="0"/>
                    <a:pt x="644" y="12"/>
                    <a:pt x="570" y="36"/>
                  </a:cubicBezTo>
                  <a:cubicBezTo>
                    <a:pt x="200" y="159"/>
                    <a:pt x="0" y="557"/>
                    <a:pt x="123" y="927"/>
                  </a:cubicBezTo>
                  <a:cubicBezTo>
                    <a:pt x="222" y="1222"/>
                    <a:pt x="497" y="1410"/>
                    <a:pt x="792" y="1410"/>
                  </a:cubicBezTo>
                  <a:cubicBezTo>
                    <a:pt x="866" y="1410"/>
                    <a:pt x="941" y="1398"/>
                    <a:pt x="1015" y="1373"/>
                  </a:cubicBezTo>
                  <a:cubicBezTo>
                    <a:pt x="1384" y="1250"/>
                    <a:pt x="1584" y="853"/>
                    <a:pt x="1461" y="483"/>
                  </a:cubicBezTo>
                  <a:cubicBezTo>
                    <a:pt x="1363" y="187"/>
                    <a:pt x="1088" y="0"/>
                    <a:pt x="792" y="0"/>
                  </a:cubicBezTo>
                  <a:close/>
                </a:path>
              </a:pathLst>
            </a:custGeom>
            <a:solidFill>
              <a:srgbClr val="E2647C"/>
            </a:solidFill>
            <a:ln w="6025" cap="flat" cmpd="sng">
              <a:solidFill>
                <a:srgbClr val="191919"/>
              </a:solidFill>
              <a:prstDash val="solid"/>
              <a:miter lim="10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697;p73">
              <a:extLst>
                <a:ext uri="{FF2B5EF4-FFF2-40B4-BE49-F238E27FC236}">
                  <a16:creationId xmlns:a16="http://schemas.microsoft.com/office/drawing/2014/main" id="{89D0E807-0847-A343-DA1B-9CB67ECC5199}"/>
                </a:ext>
              </a:extLst>
            </p:cNvPr>
            <p:cNvSpPr/>
            <p:nvPr/>
          </p:nvSpPr>
          <p:spPr>
            <a:xfrm>
              <a:off x="2769075" y="2844225"/>
              <a:ext cx="18125" cy="31550"/>
            </a:xfrm>
            <a:custGeom>
              <a:avLst/>
              <a:gdLst/>
              <a:ahLst/>
              <a:cxnLst/>
              <a:rect l="l" t="t" r="r" b="b"/>
              <a:pathLst>
                <a:path w="725" h="1262" extrusionOk="0">
                  <a:moveTo>
                    <a:pt x="2" y="0"/>
                  </a:moveTo>
                  <a:cubicBezTo>
                    <a:pt x="0" y="0"/>
                    <a:pt x="65" y="794"/>
                    <a:pt x="301" y="1261"/>
                  </a:cubicBezTo>
                  <a:cubicBezTo>
                    <a:pt x="584" y="1098"/>
                    <a:pt x="724" y="752"/>
                    <a:pt x="618" y="428"/>
                  </a:cubicBezTo>
                  <a:cubicBezTo>
                    <a:pt x="536" y="179"/>
                    <a:pt x="242" y="50"/>
                    <a:pt x="2" y="0"/>
                  </a:cubicBezTo>
                  <a:close/>
                </a:path>
              </a:pathLst>
            </a:custGeom>
            <a:solidFill>
              <a:srgbClr val="E2647C"/>
            </a:solidFill>
            <a:ln w="6025" cap="flat" cmpd="sng">
              <a:solidFill>
                <a:srgbClr val="191919"/>
              </a:solidFill>
              <a:prstDash val="solid"/>
              <a:miter lim="10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698;p73">
              <a:extLst>
                <a:ext uri="{FF2B5EF4-FFF2-40B4-BE49-F238E27FC236}">
                  <a16:creationId xmlns:a16="http://schemas.microsoft.com/office/drawing/2014/main" id="{331FF668-9A26-FDC8-B7AE-4ED5FA73BC8F}"/>
                </a:ext>
              </a:extLst>
            </p:cNvPr>
            <p:cNvSpPr/>
            <p:nvPr/>
          </p:nvSpPr>
          <p:spPr>
            <a:xfrm>
              <a:off x="2800975" y="2855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close/>
                </a:path>
              </a:pathLst>
            </a:custGeom>
            <a:noFill/>
            <a:ln w="6025" cap="flat" cmpd="sng">
              <a:solidFill>
                <a:srgbClr val="191919"/>
              </a:solidFill>
              <a:prstDash val="solid"/>
              <a:miter lim="10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699;p73">
              <a:extLst>
                <a:ext uri="{FF2B5EF4-FFF2-40B4-BE49-F238E27FC236}">
                  <a16:creationId xmlns:a16="http://schemas.microsoft.com/office/drawing/2014/main" id="{C8173B34-8109-7917-A85E-50946A31CC9E}"/>
                </a:ext>
              </a:extLst>
            </p:cNvPr>
            <p:cNvSpPr/>
            <p:nvPr/>
          </p:nvSpPr>
          <p:spPr>
            <a:xfrm>
              <a:off x="2799975" y="2849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close/>
                </a:path>
              </a:pathLst>
            </a:custGeom>
            <a:noFill/>
            <a:ln w="6025" cap="flat" cmpd="sng">
              <a:solidFill>
                <a:srgbClr val="191919"/>
              </a:solidFill>
              <a:prstDash val="solid"/>
              <a:miter lim="10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700;p73">
              <a:extLst>
                <a:ext uri="{FF2B5EF4-FFF2-40B4-BE49-F238E27FC236}">
                  <a16:creationId xmlns:a16="http://schemas.microsoft.com/office/drawing/2014/main" id="{6FD8F7C4-B017-2888-151F-7E3AC863D052}"/>
                </a:ext>
              </a:extLst>
            </p:cNvPr>
            <p:cNvSpPr/>
            <p:nvPr/>
          </p:nvSpPr>
          <p:spPr>
            <a:xfrm>
              <a:off x="2787875" y="2835625"/>
              <a:ext cx="13125" cy="20100"/>
            </a:xfrm>
            <a:custGeom>
              <a:avLst/>
              <a:gdLst/>
              <a:ahLst/>
              <a:cxnLst/>
              <a:rect l="l" t="t" r="r" b="b"/>
              <a:pathLst>
                <a:path w="525" h="804" fill="none" extrusionOk="0">
                  <a:moveTo>
                    <a:pt x="524" y="803"/>
                  </a:moveTo>
                  <a:lnTo>
                    <a:pt x="118" y="774"/>
                  </a:lnTo>
                  <a:cubicBezTo>
                    <a:pt x="42" y="769"/>
                    <a:pt x="1" y="683"/>
                    <a:pt x="70" y="564"/>
                  </a:cubicBezTo>
                  <a:lnTo>
                    <a:pt x="393" y="1"/>
                  </a:lnTo>
                </a:path>
              </a:pathLst>
            </a:custGeom>
            <a:noFill/>
            <a:ln w="6025" cap="flat" cmpd="sng">
              <a:solidFill>
                <a:srgbClr val="191919"/>
              </a:solidFill>
              <a:prstDash val="solid"/>
              <a:miter lim="10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701;p73">
              <a:extLst>
                <a:ext uri="{FF2B5EF4-FFF2-40B4-BE49-F238E27FC236}">
                  <a16:creationId xmlns:a16="http://schemas.microsoft.com/office/drawing/2014/main" id="{73A223A9-24DD-68E7-86F0-EBF877D480A9}"/>
                </a:ext>
              </a:extLst>
            </p:cNvPr>
            <p:cNvSpPr/>
            <p:nvPr/>
          </p:nvSpPr>
          <p:spPr>
            <a:xfrm>
              <a:off x="2810225" y="2800900"/>
              <a:ext cx="18525" cy="9850"/>
            </a:xfrm>
            <a:custGeom>
              <a:avLst/>
              <a:gdLst/>
              <a:ahLst/>
              <a:cxnLst/>
              <a:rect l="l" t="t" r="r" b="b"/>
              <a:pathLst>
                <a:path w="741" h="394" extrusionOk="0">
                  <a:moveTo>
                    <a:pt x="300" y="1"/>
                  </a:moveTo>
                  <a:cubicBezTo>
                    <a:pt x="157" y="1"/>
                    <a:pt x="33" y="83"/>
                    <a:pt x="0" y="209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4" y="209"/>
                    <a:pt x="34" y="205"/>
                    <a:pt x="82" y="205"/>
                  </a:cubicBezTo>
                  <a:cubicBezTo>
                    <a:pt x="200" y="205"/>
                    <a:pt x="429" y="227"/>
                    <a:pt x="649" y="380"/>
                  </a:cubicBezTo>
                  <a:cubicBezTo>
                    <a:pt x="662" y="389"/>
                    <a:pt x="672" y="393"/>
                    <a:pt x="679" y="393"/>
                  </a:cubicBezTo>
                  <a:cubicBezTo>
                    <a:pt x="740" y="393"/>
                    <a:pt x="559" y="57"/>
                    <a:pt x="397" y="14"/>
                  </a:cubicBezTo>
                  <a:cubicBezTo>
                    <a:pt x="365" y="5"/>
                    <a:pt x="332" y="1"/>
                    <a:pt x="300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702;p73">
              <a:extLst>
                <a:ext uri="{FF2B5EF4-FFF2-40B4-BE49-F238E27FC236}">
                  <a16:creationId xmlns:a16="http://schemas.microsoft.com/office/drawing/2014/main" id="{85EA9DD9-CF4D-CE61-F2B6-21D69C045E77}"/>
                </a:ext>
              </a:extLst>
            </p:cNvPr>
            <p:cNvSpPr/>
            <p:nvPr/>
          </p:nvSpPr>
          <p:spPr>
            <a:xfrm>
              <a:off x="2772125" y="2807275"/>
              <a:ext cx="18500" cy="9925"/>
            </a:xfrm>
            <a:custGeom>
              <a:avLst/>
              <a:gdLst/>
              <a:ahLst/>
              <a:cxnLst/>
              <a:rect l="l" t="t" r="r" b="b"/>
              <a:pathLst>
                <a:path w="740" h="397" extrusionOk="0">
                  <a:moveTo>
                    <a:pt x="440" y="1"/>
                  </a:moveTo>
                  <a:cubicBezTo>
                    <a:pt x="407" y="1"/>
                    <a:pt x="373" y="5"/>
                    <a:pt x="339" y="14"/>
                  </a:cubicBezTo>
                  <a:cubicBezTo>
                    <a:pt x="179" y="59"/>
                    <a:pt x="0" y="396"/>
                    <a:pt x="62" y="396"/>
                  </a:cubicBezTo>
                  <a:cubicBezTo>
                    <a:pt x="69" y="396"/>
                    <a:pt x="79" y="392"/>
                    <a:pt x="92" y="383"/>
                  </a:cubicBezTo>
                  <a:cubicBezTo>
                    <a:pt x="314" y="225"/>
                    <a:pt x="546" y="201"/>
                    <a:pt x="663" y="201"/>
                  </a:cubicBezTo>
                  <a:cubicBezTo>
                    <a:pt x="711" y="201"/>
                    <a:pt x="740" y="205"/>
                    <a:pt x="740" y="205"/>
                  </a:cubicBezTo>
                  <a:cubicBezTo>
                    <a:pt x="706" y="80"/>
                    <a:pt x="581" y="1"/>
                    <a:pt x="440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703;p73">
              <a:extLst>
                <a:ext uri="{FF2B5EF4-FFF2-40B4-BE49-F238E27FC236}">
                  <a16:creationId xmlns:a16="http://schemas.microsoft.com/office/drawing/2014/main" id="{BDAED5BC-0F9A-53EF-A5A5-E1D8F8097357}"/>
                </a:ext>
              </a:extLst>
            </p:cNvPr>
            <p:cNvSpPr/>
            <p:nvPr/>
          </p:nvSpPr>
          <p:spPr>
            <a:xfrm>
              <a:off x="2812500" y="2829950"/>
              <a:ext cx="6400" cy="12550"/>
            </a:xfrm>
            <a:custGeom>
              <a:avLst/>
              <a:gdLst/>
              <a:ahLst/>
              <a:cxnLst/>
              <a:rect l="l" t="t" r="r" b="b"/>
              <a:pathLst>
                <a:path w="256" h="502" extrusionOk="0">
                  <a:moveTo>
                    <a:pt x="133" y="1"/>
                  </a:moveTo>
                  <a:cubicBezTo>
                    <a:pt x="67" y="1"/>
                    <a:pt x="11" y="110"/>
                    <a:pt x="6" y="246"/>
                  </a:cubicBezTo>
                  <a:cubicBezTo>
                    <a:pt x="0" y="385"/>
                    <a:pt x="50" y="499"/>
                    <a:pt x="117" y="502"/>
                  </a:cubicBezTo>
                  <a:cubicBezTo>
                    <a:pt x="117" y="502"/>
                    <a:pt x="118" y="502"/>
                    <a:pt x="118" y="502"/>
                  </a:cubicBezTo>
                  <a:cubicBezTo>
                    <a:pt x="186" y="502"/>
                    <a:pt x="244" y="394"/>
                    <a:pt x="249" y="256"/>
                  </a:cubicBezTo>
                  <a:cubicBezTo>
                    <a:pt x="255" y="118"/>
                    <a:pt x="206" y="4"/>
                    <a:pt x="137" y="1"/>
                  </a:cubicBezTo>
                  <a:cubicBezTo>
                    <a:pt x="136" y="1"/>
                    <a:pt x="135" y="1"/>
                    <a:pt x="133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704;p73">
              <a:extLst>
                <a:ext uri="{FF2B5EF4-FFF2-40B4-BE49-F238E27FC236}">
                  <a16:creationId xmlns:a16="http://schemas.microsoft.com/office/drawing/2014/main" id="{5197890C-1EA7-A395-E842-E30131E0F629}"/>
                </a:ext>
              </a:extLst>
            </p:cNvPr>
            <p:cNvSpPr/>
            <p:nvPr/>
          </p:nvSpPr>
          <p:spPr>
            <a:xfrm>
              <a:off x="2785375" y="2827450"/>
              <a:ext cx="6100" cy="12000"/>
            </a:xfrm>
            <a:custGeom>
              <a:avLst/>
              <a:gdLst/>
              <a:ahLst/>
              <a:cxnLst/>
              <a:rect l="l" t="t" r="r" b="b"/>
              <a:pathLst>
                <a:path w="244" h="480" extrusionOk="0">
                  <a:moveTo>
                    <a:pt x="129" y="1"/>
                  </a:moveTo>
                  <a:cubicBezTo>
                    <a:pt x="65" y="1"/>
                    <a:pt x="10" y="106"/>
                    <a:pt x="5" y="235"/>
                  </a:cubicBezTo>
                  <a:cubicBezTo>
                    <a:pt x="0" y="368"/>
                    <a:pt x="48" y="476"/>
                    <a:pt x="112" y="479"/>
                  </a:cubicBezTo>
                  <a:cubicBezTo>
                    <a:pt x="113" y="480"/>
                    <a:pt x="113" y="480"/>
                    <a:pt x="114" y="480"/>
                  </a:cubicBezTo>
                  <a:cubicBezTo>
                    <a:pt x="178" y="480"/>
                    <a:pt x="233" y="376"/>
                    <a:pt x="238" y="244"/>
                  </a:cubicBezTo>
                  <a:cubicBezTo>
                    <a:pt x="244" y="112"/>
                    <a:pt x="195" y="3"/>
                    <a:pt x="132" y="1"/>
                  </a:cubicBezTo>
                  <a:cubicBezTo>
                    <a:pt x="131" y="1"/>
                    <a:pt x="130" y="1"/>
                    <a:pt x="129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705;p73">
              <a:extLst>
                <a:ext uri="{FF2B5EF4-FFF2-40B4-BE49-F238E27FC236}">
                  <a16:creationId xmlns:a16="http://schemas.microsoft.com/office/drawing/2014/main" id="{F922156F-172A-460E-5707-2242BE3101F5}"/>
                </a:ext>
              </a:extLst>
            </p:cNvPr>
            <p:cNvSpPr/>
            <p:nvPr/>
          </p:nvSpPr>
          <p:spPr>
            <a:xfrm>
              <a:off x="2822275" y="2901125"/>
              <a:ext cx="49125" cy="30250"/>
            </a:xfrm>
            <a:custGeom>
              <a:avLst/>
              <a:gdLst/>
              <a:ahLst/>
              <a:cxnLst/>
              <a:rect l="l" t="t" r="r" b="b"/>
              <a:pathLst>
                <a:path w="1965" h="1210" extrusionOk="0">
                  <a:moveTo>
                    <a:pt x="1677" y="0"/>
                  </a:moveTo>
                  <a:cubicBezTo>
                    <a:pt x="1657" y="0"/>
                    <a:pt x="1631" y="7"/>
                    <a:pt x="1599" y="20"/>
                  </a:cubicBezTo>
                  <a:cubicBezTo>
                    <a:pt x="977" y="290"/>
                    <a:pt x="1" y="635"/>
                    <a:pt x="1" y="635"/>
                  </a:cubicBezTo>
                  <a:cubicBezTo>
                    <a:pt x="171" y="1055"/>
                    <a:pt x="394" y="1210"/>
                    <a:pt x="625" y="1210"/>
                  </a:cubicBezTo>
                  <a:cubicBezTo>
                    <a:pt x="1269" y="1210"/>
                    <a:pt x="1964" y="0"/>
                    <a:pt x="1677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706;p73">
              <a:extLst>
                <a:ext uri="{FF2B5EF4-FFF2-40B4-BE49-F238E27FC236}">
                  <a16:creationId xmlns:a16="http://schemas.microsoft.com/office/drawing/2014/main" id="{D23C771D-E728-A32A-6428-024DF74FF88B}"/>
                </a:ext>
              </a:extLst>
            </p:cNvPr>
            <p:cNvSpPr/>
            <p:nvPr/>
          </p:nvSpPr>
          <p:spPr>
            <a:xfrm>
              <a:off x="2791825" y="2865650"/>
              <a:ext cx="31600" cy="19000"/>
            </a:xfrm>
            <a:custGeom>
              <a:avLst/>
              <a:gdLst/>
              <a:ahLst/>
              <a:cxnLst/>
              <a:rect l="l" t="t" r="r" b="b"/>
              <a:pathLst>
                <a:path w="1264" h="760" extrusionOk="0">
                  <a:moveTo>
                    <a:pt x="1264" y="1"/>
                  </a:moveTo>
                  <a:lnTo>
                    <a:pt x="1" y="30"/>
                  </a:lnTo>
                  <a:cubicBezTo>
                    <a:pt x="1" y="30"/>
                    <a:pt x="16" y="640"/>
                    <a:pt x="511" y="753"/>
                  </a:cubicBezTo>
                  <a:cubicBezTo>
                    <a:pt x="528" y="757"/>
                    <a:pt x="546" y="759"/>
                    <a:pt x="563" y="759"/>
                  </a:cubicBezTo>
                  <a:cubicBezTo>
                    <a:pt x="911" y="759"/>
                    <a:pt x="1264" y="1"/>
                    <a:pt x="1264" y="1"/>
                  </a:cubicBezTo>
                  <a:close/>
                </a:path>
              </a:pathLst>
            </a:custGeom>
            <a:solidFill>
              <a:srgbClr val="FFFFFF"/>
            </a:solidFill>
            <a:ln w="6025" cap="flat" cmpd="sng">
              <a:solidFill>
                <a:srgbClr val="191919"/>
              </a:solidFill>
              <a:prstDash val="solid"/>
              <a:miter lim="10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707;p73">
              <a:extLst>
                <a:ext uri="{FF2B5EF4-FFF2-40B4-BE49-F238E27FC236}">
                  <a16:creationId xmlns:a16="http://schemas.microsoft.com/office/drawing/2014/main" id="{C083447E-8FCF-3A49-3C30-E39073DA4434}"/>
                </a:ext>
              </a:extLst>
            </p:cNvPr>
            <p:cNvSpPr/>
            <p:nvPr/>
          </p:nvSpPr>
          <p:spPr>
            <a:xfrm>
              <a:off x="2768775" y="4434625"/>
              <a:ext cx="91925" cy="149100"/>
            </a:xfrm>
            <a:custGeom>
              <a:avLst/>
              <a:gdLst/>
              <a:ahLst/>
              <a:cxnLst/>
              <a:rect l="l" t="t" r="r" b="b"/>
              <a:pathLst>
                <a:path w="3677" h="5964" extrusionOk="0">
                  <a:moveTo>
                    <a:pt x="1" y="0"/>
                  </a:moveTo>
                  <a:lnTo>
                    <a:pt x="240" y="3597"/>
                  </a:lnTo>
                  <a:cubicBezTo>
                    <a:pt x="240" y="3597"/>
                    <a:pt x="161" y="4861"/>
                    <a:pt x="887" y="5749"/>
                  </a:cubicBezTo>
                  <a:cubicBezTo>
                    <a:pt x="1010" y="5900"/>
                    <a:pt x="1169" y="5963"/>
                    <a:pt x="1347" y="5963"/>
                  </a:cubicBezTo>
                  <a:cubicBezTo>
                    <a:pt x="2215" y="5963"/>
                    <a:pt x="3547" y="4472"/>
                    <a:pt x="3547" y="4472"/>
                  </a:cubicBezTo>
                  <a:lnTo>
                    <a:pt x="3677" y="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0BE92"/>
            </a:solidFill>
            <a:ln w="6025" cap="flat" cmpd="sng">
              <a:solidFill>
                <a:srgbClr val="191919"/>
              </a:solidFill>
              <a:prstDash val="solid"/>
              <a:miter lim="10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708;p73">
              <a:extLst>
                <a:ext uri="{FF2B5EF4-FFF2-40B4-BE49-F238E27FC236}">
                  <a16:creationId xmlns:a16="http://schemas.microsoft.com/office/drawing/2014/main" id="{2B68B292-009F-74C9-21B2-B688CCE207B5}"/>
                </a:ext>
              </a:extLst>
            </p:cNvPr>
            <p:cNvSpPr/>
            <p:nvPr/>
          </p:nvSpPr>
          <p:spPr>
            <a:xfrm>
              <a:off x="3149700" y="4430225"/>
              <a:ext cx="77550" cy="103775"/>
            </a:xfrm>
            <a:custGeom>
              <a:avLst/>
              <a:gdLst/>
              <a:ahLst/>
              <a:cxnLst/>
              <a:rect l="l" t="t" r="r" b="b"/>
              <a:pathLst>
                <a:path w="3102" h="4151" extrusionOk="0">
                  <a:moveTo>
                    <a:pt x="1" y="1"/>
                  </a:moveTo>
                  <a:lnTo>
                    <a:pt x="1078" y="3451"/>
                  </a:lnTo>
                  <a:cubicBezTo>
                    <a:pt x="1078" y="3451"/>
                    <a:pt x="1874" y="4150"/>
                    <a:pt x="2181" y="4150"/>
                  </a:cubicBezTo>
                  <a:cubicBezTo>
                    <a:pt x="2185" y="4150"/>
                    <a:pt x="2189" y="4150"/>
                    <a:pt x="2193" y="4150"/>
                  </a:cubicBezTo>
                  <a:cubicBezTo>
                    <a:pt x="2731" y="4117"/>
                    <a:pt x="3013" y="3189"/>
                    <a:pt x="3013" y="3189"/>
                  </a:cubicBezTo>
                  <a:lnTo>
                    <a:pt x="3102" y="1"/>
                  </a:lnTo>
                  <a:close/>
                </a:path>
              </a:pathLst>
            </a:custGeom>
            <a:solidFill>
              <a:srgbClr val="F0BE92"/>
            </a:solidFill>
            <a:ln w="6025" cap="flat" cmpd="sng">
              <a:solidFill>
                <a:srgbClr val="191919"/>
              </a:solidFill>
              <a:prstDash val="solid"/>
              <a:miter lim="10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709;p73">
              <a:extLst>
                <a:ext uri="{FF2B5EF4-FFF2-40B4-BE49-F238E27FC236}">
                  <a16:creationId xmlns:a16="http://schemas.microsoft.com/office/drawing/2014/main" id="{8C437180-3165-60A9-62A4-229644D08B9A}"/>
                </a:ext>
              </a:extLst>
            </p:cNvPr>
            <p:cNvSpPr/>
            <p:nvPr/>
          </p:nvSpPr>
          <p:spPr>
            <a:xfrm>
              <a:off x="2666400" y="4522800"/>
              <a:ext cx="204900" cy="79575"/>
            </a:xfrm>
            <a:custGeom>
              <a:avLst/>
              <a:gdLst/>
              <a:ahLst/>
              <a:cxnLst/>
              <a:rect l="l" t="t" r="r" b="b"/>
              <a:pathLst>
                <a:path w="8196" h="3183" extrusionOk="0">
                  <a:moveTo>
                    <a:pt x="4267" y="0"/>
                  </a:moveTo>
                  <a:cubicBezTo>
                    <a:pt x="4205" y="0"/>
                    <a:pt x="4142" y="18"/>
                    <a:pt x="4095" y="53"/>
                  </a:cubicBezTo>
                  <a:lnTo>
                    <a:pt x="148" y="3054"/>
                  </a:lnTo>
                  <a:cubicBezTo>
                    <a:pt x="0" y="3164"/>
                    <a:pt x="8196" y="3182"/>
                    <a:pt x="8196" y="3182"/>
                  </a:cubicBezTo>
                  <a:lnTo>
                    <a:pt x="7642" y="415"/>
                  </a:lnTo>
                  <a:cubicBezTo>
                    <a:pt x="7642" y="415"/>
                    <a:pt x="5847" y="1664"/>
                    <a:pt x="5230" y="1664"/>
                  </a:cubicBezTo>
                  <a:cubicBezTo>
                    <a:pt x="5192" y="1664"/>
                    <a:pt x="5159" y="1659"/>
                    <a:pt x="5131" y="1649"/>
                  </a:cubicBezTo>
                  <a:cubicBezTo>
                    <a:pt x="4800" y="1535"/>
                    <a:pt x="4584" y="181"/>
                    <a:pt x="4450" y="63"/>
                  </a:cubicBezTo>
                  <a:cubicBezTo>
                    <a:pt x="4404" y="21"/>
                    <a:pt x="4336" y="0"/>
                    <a:pt x="4267" y="0"/>
                  </a:cubicBezTo>
                  <a:close/>
                </a:path>
              </a:pathLst>
            </a:custGeom>
            <a:solidFill>
              <a:srgbClr val="FFFFFF"/>
            </a:solidFill>
            <a:ln w="6025" cap="flat" cmpd="sng">
              <a:solidFill>
                <a:srgbClr val="191919"/>
              </a:solidFill>
              <a:prstDash val="solid"/>
              <a:miter lim="10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2710;p73">
              <a:extLst>
                <a:ext uri="{FF2B5EF4-FFF2-40B4-BE49-F238E27FC236}">
                  <a16:creationId xmlns:a16="http://schemas.microsoft.com/office/drawing/2014/main" id="{378E1C31-E1F4-9524-A442-B8CEF887DB5D}"/>
                </a:ext>
              </a:extLst>
            </p:cNvPr>
            <p:cNvSpPr/>
            <p:nvPr/>
          </p:nvSpPr>
          <p:spPr>
            <a:xfrm>
              <a:off x="3124075" y="4506400"/>
              <a:ext cx="182050" cy="95375"/>
            </a:xfrm>
            <a:custGeom>
              <a:avLst/>
              <a:gdLst/>
              <a:ahLst/>
              <a:cxnLst/>
              <a:rect l="l" t="t" r="r" b="b"/>
              <a:pathLst>
                <a:path w="7282" h="3815" extrusionOk="0">
                  <a:moveTo>
                    <a:pt x="4028" y="1"/>
                  </a:moveTo>
                  <a:cubicBezTo>
                    <a:pt x="4010" y="1"/>
                    <a:pt x="3992" y="7"/>
                    <a:pt x="3982" y="21"/>
                  </a:cubicBezTo>
                  <a:cubicBezTo>
                    <a:pt x="3982" y="21"/>
                    <a:pt x="3748" y="536"/>
                    <a:pt x="3649" y="696"/>
                  </a:cubicBezTo>
                  <a:cubicBezTo>
                    <a:pt x="3572" y="820"/>
                    <a:pt x="3367" y="883"/>
                    <a:pt x="3164" y="883"/>
                  </a:cubicBezTo>
                  <a:cubicBezTo>
                    <a:pt x="3000" y="883"/>
                    <a:pt x="2837" y="841"/>
                    <a:pt x="2745" y="758"/>
                  </a:cubicBezTo>
                  <a:lnTo>
                    <a:pt x="2114" y="187"/>
                  </a:lnTo>
                  <a:cubicBezTo>
                    <a:pt x="2103" y="177"/>
                    <a:pt x="2087" y="172"/>
                    <a:pt x="2072" y="172"/>
                  </a:cubicBezTo>
                  <a:cubicBezTo>
                    <a:pt x="2047" y="172"/>
                    <a:pt x="2023" y="185"/>
                    <a:pt x="2020" y="206"/>
                  </a:cubicBezTo>
                  <a:lnTo>
                    <a:pt x="0" y="3815"/>
                  </a:lnTo>
                  <a:lnTo>
                    <a:pt x="7282" y="3815"/>
                  </a:lnTo>
                  <a:lnTo>
                    <a:pt x="4076" y="23"/>
                  </a:lnTo>
                  <a:cubicBezTo>
                    <a:pt x="4067" y="8"/>
                    <a:pt x="4047" y="1"/>
                    <a:pt x="4028" y="1"/>
                  </a:cubicBezTo>
                  <a:close/>
                </a:path>
              </a:pathLst>
            </a:custGeom>
            <a:solidFill>
              <a:srgbClr val="FFFFFF"/>
            </a:solidFill>
            <a:ln w="6025" cap="flat" cmpd="sng">
              <a:solidFill>
                <a:srgbClr val="191919"/>
              </a:solidFill>
              <a:prstDash val="solid"/>
              <a:miter lim="10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2711;p73">
              <a:extLst>
                <a:ext uri="{FF2B5EF4-FFF2-40B4-BE49-F238E27FC236}">
                  <a16:creationId xmlns:a16="http://schemas.microsoft.com/office/drawing/2014/main" id="{691F966E-B6C0-1AD9-B8C5-1E582AFCB0C5}"/>
                </a:ext>
              </a:extLst>
            </p:cNvPr>
            <p:cNvSpPr/>
            <p:nvPr/>
          </p:nvSpPr>
          <p:spPr>
            <a:xfrm>
              <a:off x="2651050" y="3273875"/>
              <a:ext cx="704550" cy="1193250"/>
            </a:xfrm>
            <a:custGeom>
              <a:avLst/>
              <a:gdLst/>
              <a:ahLst/>
              <a:cxnLst/>
              <a:rect l="l" t="t" r="r" b="b"/>
              <a:pathLst>
                <a:path w="28182" h="47730" extrusionOk="0">
                  <a:moveTo>
                    <a:pt x="12403" y="0"/>
                  </a:moveTo>
                  <a:cubicBezTo>
                    <a:pt x="10099" y="0"/>
                    <a:pt x="8113" y="286"/>
                    <a:pt x="5757" y="612"/>
                  </a:cubicBezTo>
                  <a:cubicBezTo>
                    <a:pt x="0" y="10128"/>
                    <a:pt x="3977" y="39824"/>
                    <a:pt x="4696" y="47579"/>
                  </a:cubicBezTo>
                  <a:cubicBezTo>
                    <a:pt x="5103" y="47631"/>
                    <a:pt x="7607" y="47730"/>
                    <a:pt x="9601" y="47730"/>
                  </a:cubicBezTo>
                  <a:cubicBezTo>
                    <a:pt x="10843" y="47730"/>
                    <a:pt x="11887" y="47691"/>
                    <a:pt x="12107" y="47579"/>
                  </a:cubicBezTo>
                  <a:cubicBezTo>
                    <a:pt x="12107" y="35180"/>
                    <a:pt x="9776" y="18491"/>
                    <a:pt x="9242" y="13969"/>
                  </a:cubicBezTo>
                  <a:cubicBezTo>
                    <a:pt x="9201" y="13623"/>
                    <a:pt x="9474" y="13429"/>
                    <a:pt x="9749" y="13429"/>
                  </a:cubicBezTo>
                  <a:cubicBezTo>
                    <a:pt x="9968" y="13429"/>
                    <a:pt x="10189" y="13552"/>
                    <a:pt x="10253" y="13822"/>
                  </a:cubicBezTo>
                  <a:cubicBezTo>
                    <a:pt x="11193" y="17780"/>
                    <a:pt x="17820" y="40798"/>
                    <a:pt x="20014" y="47082"/>
                  </a:cubicBezTo>
                  <a:cubicBezTo>
                    <a:pt x="20414" y="47105"/>
                    <a:pt x="22743" y="47172"/>
                    <a:pt x="24836" y="47172"/>
                  </a:cubicBezTo>
                  <a:cubicBezTo>
                    <a:pt x="26342" y="47172"/>
                    <a:pt x="27725" y="47137"/>
                    <a:pt x="28181" y="47027"/>
                  </a:cubicBezTo>
                  <a:cubicBezTo>
                    <a:pt x="27764" y="40731"/>
                    <a:pt x="17951" y="11316"/>
                    <a:pt x="17066" y="7855"/>
                  </a:cubicBezTo>
                  <a:cubicBezTo>
                    <a:pt x="16302" y="4869"/>
                    <a:pt x="14559" y="2361"/>
                    <a:pt x="13231" y="12"/>
                  </a:cubicBezTo>
                  <a:cubicBezTo>
                    <a:pt x="12950" y="4"/>
                    <a:pt x="12674" y="0"/>
                    <a:pt x="12403" y="0"/>
                  </a:cubicBezTo>
                  <a:close/>
                </a:path>
              </a:pathLst>
            </a:custGeom>
            <a:solidFill>
              <a:srgbClr val="191919"/>
            </a:solidFill>
            <a:ln w="6025" cap="flat" cmpd="sng">
              <a:solidFill>
                <a:srgbClr val="191919"/>
              </a:solidFill>
              <a:prstDash val="solid"/>
              <a:miter lim="10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2712;p73">
              <a:extLst>
                <a:ext uri="{FF2B5EF4-FFF2-40B4-BE49-F238E27FC236}">
                  <a16:creationId xmlns:a16="http://schemas.microsoft.com/office/drawing/2014/main" id="{7CDBA333-8E0F-D8FD-C8C2-FF11DD9B894A}"/>
                </a:ext>
              </a:extLst>
            </p:cNvPr>
            <p:cNvSpPr/>
            <p:nvPr/>
          </p:nvSpPr>
          <p:spPr>
            <a:xfrm>
              <a:off x="2744950" y="3298425"/>
              <a:ext cx="67050" cy="1166600"/>
            </a:xfrm>
            <a:custGeom>
              <a:avLst/>
              <a:gdLst/>
              <a:ahLst/>
              <a:cxnLst/>
              <a:rect l="l" t="t" r="r" b="b"/>
              <a:pathLst>
                <a:path w="2682" h="46664" fill="none" extrusionOk="0">
                  <a:moveTo>
                    <a:pt x="2682" y="1"/>
                  </a:moveTo>
                  <a:cubicBezTo>
                    <a:pt x="2682" y="1"/>
                    <a:pt x="0" y="6463"/>
                    <a:pt x="0" y="14652"/>
                  </a:cubicBezTo>
                  <a:cubicBezTo>
                    <a:pt x="0" y="22843"/>
                    <a:pt x="2009" y="46663"/>
                    <a:pt x="2009" y="46663"/>
                  </a:cubicBezTo>
                </a:path>
              </a:pathLst>
            </a:custGeom>
            <a:noFill/>
            <a:ln w="2575" cap="flat" cmpd="sng">
              <a:solidFill>
                <a:srgbClr val="FFFFFF"/>
              </a:solidFill>
              <a:prstDash val="solid"/>
              <a:miter lim="10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2713;p73">
              <a:extLst>
                <a:ext uri="{FF2B5EF4-FFF2-40B4-BE49-F238E27FC236}">
                  <a16:creationId xmlns:a16="http://schemas.microsoft.com/office/drawing/2014/main" id="{E876F771-FE6A-5734-5E3C-FF1415ED25E6}"/>
                </a:ext>
              </a:extLst>
            </p:cNvPr>
            <p:cNvSpPr/>
            <p:nvPr/>
          </p:nvSpPr>
          <p:spPr>
            <a:xfrm>
              <a:off x="2975400" y="3308225"/>
              <a:ext cx="329125" cy="1141325"/>
            </a:xfrm>
            <a:custGeom>
              <a:avLst/>
              <a:gdLst/>
              <a:ahLst/>
              <a:cxnLst/>
              <a:rect l="l" t="t" r="r" b="b"/>
              <a:pathLst>
                <a:path w="13165" h="45653" fill="none" extrusionOk="0">
                  <a:moveTo>
                    <a:pt x="13164" y="45653"/>
                  </a:moveTo>
                  <a:lnTo>
                    <a:pt x="0" y="1"/>
                  </a:lnTo>
                </a:path>
              </a:pathLst>
            </a:custGeom>
            <a:noFill/>
            <a:ln w="2575" cap="flat" cmpd="sng">
              <a:solidFill>
                <a:srgbClr val="FFFFFF"/>
              </a:solidFill>
              <a:prstDash val="solid"/>
              <a:miter lim="10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2714;p73">
              <a:extLst>
                <a:ext uri="{FF2B5EF4-FFF2-40B4-BE49-F238E27FC236}">
                  <a16:creationId xmlns:a16="http://schemas.microsoft.com/office/drawing/2014/main" id="{30836502-EA69-4B64-F0EC-1F88980208A6}"/>
                </a:ext>
              </a:extLst>
            </p:cNvPr>
            <p:cNvSpPr/>
            <p:nvPr/>
          </p:nvSpPr>
          <p:spPr>
            <a:xfrm>
              <a:off x="2757575" y="2955625"/>
              <a:ext cx="300075" cy="362000"/>
            </a:xfrm>
            <a:custGeom>
              <a:avLst/>
              <a:gdLst/>
              <a:ahLst/>
              <a:cxnLst/>
              <a:rect l="l" t="t" r="r" b="b"/>
              <a:pathLst>
                <a:path w="12003" h="14480" extrusionOk="0">
                  <a:moveTo>
                    <a:pt x="6230" y="1"/>
                  </a:moveTo>
                  <a:cubicBezTo>
                    <a:pt x="6230" y="1"/>
                    <a:pt x="4637" y="1831"/>
                    <a:pt x="3664" y="1831"/>
                  </a:cubicBezTo>
                  <a:cubicBezTo>
                    <a:pt x="3660" y="1831"/>
                    <a:pt x="3657" y="1831"/>
                    <a:pt x="3653" y="1831"/>
                  </a:cubicBezTo>
                  <a:cubicBezTo>
                    <a:pt x="3212" y="1826"/>
                    <a:pt x="2739" y="1296"/>
                    <a:pt x="2789" y="643"/>
                  </a:cubicBezTo>
                  <a:lnTo>
                    <a:pt x="2789" y="643"/>
                  </a:lnTo>
                  <a:cubicBezTo>
                    <a:pt x="2531" y="851"/>
                    <a:pt x="0" y="6854"/>
                    <a:pt x="91" y="8679"/>
                  </a:cubicBezTo>
                  <a:cubicBezTo>
                    <a:pt x="183" y="10514"/>
                    <a:pt x="1086" y="14018"/>
                    <a:pt x="1086" y="14018"/>
                  </a:cubicBezTo>
                  <a:cubicBezTo>
                    <a:pt x="1086" y="14018"/>
                    <a:pt x="1548" y="14479"/>
                    <a:pt x="3969" y="14479"/>
                  </a:cubicBezTo>
                  <a:cubicBezTo>
                    <a:pt x="5312" y="14479"/>
                    <a:pt x="7258" y="14337"/>
                    <a:pt x="10062" y="13895"/>
                  </a:cubicBezTo>
                  <a:cubicBezTo>
                    <a:pt x="12003" y="9710"/>
                    <a:pt x="11639" y="3342"/>
                    <a:pt x="9051" y="734"/>
                  </a:cubicBezTo>
                  <a:cubicBezTo>
                    <a:pt x="9051" y="734"/>
                    <a:pt x="7124" y="299"/>
                    <a:pt x="6230" y="1"/>
                  </a:cubicBezTo>
                  <a:close/>
                </a:path>
              </a:pathLst>
            </a:custGeom>
            <a:solidFill>
              <a:srgbClr val="FFFFFF"/>
            </a:solidFill>
            <a:ln w="6025" cap="flat" cmpd="sng">
              <a:solidFill>
                <a:srgbClr val="191919"/>
              </a:solidFill>
              <a:prstDash val="solid"/>
              <a:miter lim="10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2715;p73">
              <a:extLst>
                <a:ext uri="{FF2B5EF4-FFF2-40B4-BE49-F238E27FC236}">
                  <a16:creationId xmlns:a16="http://schemas.microsoft.com/office/drawing/2014/main" id="{A16416EB-9332-F401-A16A-B651A94B55C4}"/>
                </a:ext>
              </a:extLst>
            </p:cNvPr>
            <p:cNvSpPr/>
            <p:nvPr/>
          </p:nvSpPr>
          <p:spPr>
            <a:xfrm>
              <a:off x="2757575" y="2961375"/>
              <a:ext cx="214400" cy="353700"/>
            </a:xfrm>
            <a:custGeom>
              <a:avLst/>
              <a:gdLst/>
              <a:ahLst/>
              <a:cxnLst/>
              <a:rect l="l" t="t" r="r" b="b"/>
              <a:pathLst>
                <a:path w="8576" h="14148" extrusionOk="0">
                  <a:moveTo>
                    <a:pt x="7006" y="1"/>
                  </a:moveTo>
                  <a:cubicBezTo>
                    <a:pt x="5632" y="996"/>
                    <a:pt x="4937" y="3393"/>
                    <a:pt x="4506" y="4899"/>
                  </a:cubicBezTo>
                  <a:cubicBezTo>
                    <a:pt x="3929" y="6919"/>
                    <a:pt x="3677" y="8999"/>
                    <a:pt x="3487" y="11084"/>
                  </a:cubicBezTo>
                  <a:cubicBezTo>
                    <a:pt x="3413" y="11901"/>
                    <a:pt x="2733" y="12311"/>
                    <a:pt x="2092" y="12311"/>
                  </a:cubicBezTo>
                  <a:cubicBezTo>
                    <a:pt x="1453" y="12311"/>
                    <a:pt x="852" y="11903"/>
                    <a:pt x="926" y="11084"/>
                  </a:cubicBezTo>
                  <a:cubicBezTo>
                    <a:pt x="1164" y="8479"/>
                    <a:pt x="1469" y="5843"/>
                    <a:pt x="2306" y="3352"/>
                  </a:cubicBezTo>
                  <a:cubicBezTo>
                    <a:pt x="2527" y="2695"/>
                    <a:pt x="2780" y="1991"/>
                    <a:pt x="3083" y="1300"/>
                  </a:cubicBezTo>
                  <a:cubicBezTo>
                    <a:pt x="2891" y="1083"/>
                    <a:pt x="2762" y="768"/>
                    <a:pt x="2789" y="415"/>
                  </a:cubicBezTo>
                  <a:lnTo>
                    <a:pt x="2789" y="415"/>
                  </a:lnTo>
                  <a:cubicBezTo>
                    <a:pt x="2531" y="622"/>
                    <a:pt x="0" y="6626"/>
                    <a:pt x="91" y="8450"/>
                  </a:cubicBezTo>
                  <a:cubicBezTo>
                    <a:pt x="183" y="10285"/>
                    <a:pt x="1086" y="13789"/>
                    <a:pt x="1086" y="13789"/>
                  </a:cubicBezTo>
                  <a:cubicBezTo>
                    <a:pt x="1086" y="13789"/>
                    <a:pt x="1309" y="14009"/>
                    <a:pt x="2250" y="14147"/>
                  </a:cubicBezTo>
                  <a:cubicBezTo>
                    <a:pt x="4601" y="9676"/>
                    <a:pt x="6956" y="5195"/>
                    <a:pt x="8576" y="396"/>
                  </a:cubicBezTo>
                  <a:cubicBezTo>
                    <a:pt x="8164" y="297"/>
                    <a:pt x="7553" y="148"/>
                    <a:pt x="70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2716;p73">
              <a:extLst>
                <a:ext uri="{FF2B5EF4-FFF2-40B4-BE49-F238E27FC236}">
                  <a16:creationId xmlns:a16="http://schemas.microsoft.com/office/drawing/2014/main" id="{4B10982F-AFA9-F356-AC8A-B9FD97577457}"/>
                </a:ext>
              </a:extLst>
            </p:cNvPr>
            <p:cNvSpPr/>
            <p:nvPr/>
          </p:nvSpPr>
          <p:spPr>
            <a:xfrm>
              <a:off x="2885025" y="3029900"/>
              <a:ext cx="164700" cy="286950"/>
            </a:xfrm>
            <a:custGeom>
              <a:avLst/>
              <a:gdLst/>
              <a:ahLst/>
              <a:cxnLst/>
              <a:rect l="l" t="t" r="r" b="b"/>
              <a:pathLst>
                <a:path w="6588" h="11478" extrusionOk="0">
                  <a:moveTo>
                    <a:pt x="5350" y="1"/>
                  </a:moveTo>
                  <a:cubicBezTo>
                    <a:pt x="3868" y="3959"/>
                    <a:pt x="1958" y="7732"/>
                    <a:pt x="0" y="11478"/>
                  </a:cubicBezTo>
                  <a:cubicBezTo>
                    <a:pt x="1244" y="11417"/>
                    <a:pt x="2862" y="11255"/>
                    <a:pt x="4964" y="10924"/>
                  </a:cubicBezTo>
                  <a:cubicBezTo>
                    <a:pt x="6472" y="7672"/>
                    <a:pt x="6588" y="3101"/>
                    <a:pt x="53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2717;p73">
              <a:extLst>
                <a:ext uri="{FF2B5EF4-FFF2-40B4-BE49-F238E27FC236}">
                  <a16:creationId xmlns:a16="http://schemas.microsoft.com/office/drawing/2014/main" id="{6E25167E-4A0E-814C-D18D-01E0375CCE62}"/>
                </a:ext>
              </a:extLst>
            </p:cNvPr>
            <p:cNvSpPr/>
            <p:nvPr/>
          </p:nvSpPr>
          <p:spPr>
            <a:xfrm>
              <a:off x="2758975" y="3089450"/>
              <a:ext cx="211300" cy="249800"/>
            </a:xfrm>
            <a:custGeom>
              <a:avLst/>
              <a:gdLst/>
              <a:ahLst/>
              <a:cxnLst/>
              <a:rect l="l" t="t" r="r" b="b"/>
              <a:pathLst>
                <a:path w="8452" h="9992" extrusionOk="0">
                  <a:moveTo>
                    <a:pt x="792" y="1"/>
                  </a:moveTo>
                  <a:cubicBezTo>
                    <a:pt x="342" y="1347"/>
                    <a:pt x="1" y="2635"/>
                    <a:pt x="35" y="3324"/>
                  </a:cubicBezTo>
                  <a:cubicBezTo>
                    <a:pt x="127" y="5160"/>
                    <a:pt x="702" y="9763"/>
                    <a:pt x="702" y="9763"/>
                  </a:cubicBezTo>
                  <a:cubicBezTo>
                    <a:pt x="702" y="9763"/>
                    <a:pt x="1901" y="9992"/>
                    <a:pt x="4197" y="9992"/>
                  </a:cubicBezTo>
                  <a:cubicBezTo>
                    <a:pt x="5345" y="9992"/>
                    <a:pt x="6768" y="9935"/>
                    <a:pt x="8452" y="9763"/>
                  </a:cubicBezTo>
                  <a:cubicBezTo>
                    <a:pt x="7260" y="6187"/>
                    <a:pt x="6742" y="3334"/>
                    <a:pt x="7276" y="562"/>
                  </a:cubicBezTo>
                  <a:cubicBezTo>
                    <a:pt x="5109" y="447"/>
                    <a:pt x="2944" y="277"/>
                    <a:pt x="792" y="1"/>
                  </a:cubicBezTo>
                  <a:close/>
                </a:path>
              </a:pathLst>
            </a:custGeom>
            <a:solidFill>
              <a:srgbClr val="191919"/>
            </a:solidFill>
            <a:ln w="6025" cap="flat" cmpd="sng">
              <a:solidFill>
                <a:srgbClr val="191919"/>
              </a:solidFill>
              <a:prstDash val="solid"/>
              <a:miter lim="10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2718;p73">
              <a:extLst>
                <a:ext uri="{FF2B5EF4-FFF2-40B4-BE49-F238E27FC236}">
                  <a16:creationId xmlns:a16="http://schemas.microsoft.com/office/drawing/2014/main" id="{FCEEE88D-F5B3-CFA0-8E9C-2D60CDA28AD3}"/>
                </a:ext>
              </a:extLst>
            </p:cNvPr>
            <p:cNvSpPr/>
            <p:nvPr/>
          </p:nvSpPr>
          <p:spPr>
            <a:xfrm>
              <a:off x="2701000" y="3148325"/>
              <a:ext cx="438875" cy="273225"/>
            </a:xfrm>
            <a:custGeom>
              <a:avLst/>
              <a:gdLst/>
              <a:ahLst/>
              <a:cxnLst/>
              <a:rect l="l" t="t" r="r" b="b"/>
              <a:pathLst>
                <a:path w="17555" h="10929" extrusionOk="0">
                  <a:moveTo>
                    <a:pt x="16049" y="0"/>
                  </a:moveTo>
                  <a:lnTo>
                    <a:pt x="11119" y="154"/>
                  </a:lnTo>
                  <a:lnTo>
                    <a:pt x="12106" y="4189"/>
                  </a:lnTo>
                  <a:cubicBezTo>
                    <a:pt x="12197" y="4288"/>
                    <a:pt x="3252" y="6561"/>
                    <a:pt x="3252" y="6561"/>
                  </a:cubicBezTo>
                  <a:cubicBezTo>
                    <a:pt x="3252" y="6561"/>
                    <a:pt x="214" y="10189"/>
                    <a:pt x="262" y="10189"/>
                  </a:cubicBezTo>
                  <a:cubicBezTo>
                    <a:pt x="262" y="10189"/>
                    <a:pt x="262" y="10189"/>
                    <a:pt x="262" y="10189"/>
                  </a:cubicBezTo>
                  <a:lnTo>
                    <a:pt x="262" y="10189"/>
                  </a:lnTo>
                  <a:cubicBezTo>
                    <a:pt x="262" y="10189"/>
                    <a:pt x="0" y="10626"/>
                    <a:pt x="228" y="10626"/>
                  </a:cubicBezTo>
                  <a:cubicBezTo>
                    <a:pt x="247" y="10626"/>
                    <a:pt x="269" y="10623"/>
                    <a:pt x="295" y="10617"/>
                  </a:cubicBezTo>
                  <a:cubicBezTo>
                    <a:pt x="636" y="10532"/>
                    <a:pt x="2453" y="8715"/>
                    <a:pt x="2453" y="8714"/>
                  </a:cubicBezTo>
                  <a:lnTo>
                    <a:pt x="2453" y="8714"/>
                  </a:lnTo>
                  <a:cubicBezTo>
                    <a:pt x="2453" y="8715"/>
                    <a:pt x="751" y="10786"/>
                    <a:pt x="1093" y="10843"/>
                  </a:cubicBezTo>
                  <a:cubicBezTo>
                    <a:pt x="1115" y="10846"/>
                    <a:pt x="1138" y="10848"/>
                    <a:pt x="1160" y="10848"/>
                  </a:cubicBezTo>
                  <a:cubicBezTo>
                    <a:pt x="1371" y="10848"/>
                    <a:pt x="1574" y="10694"/>
                    <a:pt x="1685" y="10591"/>
                  </a:cubicBezTo>
                  <a:lnTo>
                    <a:pt x="1685" y="10591"/>
                  </a:lnTo>
                  <a:cubicBezTo>
                    <a:pt x="1574" y="10710"/>
                    <a:pt x="1417" y="10909"/>
                    <a:pt x="1575" y="10928"/>
                  </a:cubicBezTo>
                  <a:cubicBezTo>
                    <a:pt x="1581" y="10929"/>
                    <a:pt x="1586" y="10929"/>
                    <a:pt x="1592" y="10929"/>
                  </a:cubicBezTo>
                  <a:cubicBezTo>
                    <a:pt x="1833" y="10929"/>
                    <a:pt x="2455" y="10361"/>
                    <a:pt x="2455" y="10361"/>
                  </a:cubicBezTo>
                  <a:lnTo>
                    <a:pt x="2455" y="10361"/>
                  </a:lnTo>
                  <a:cubicBezTo>
                    <a:pt x="2455" y="10361"/>
                    <a:pt x="2313" y="10815"/>
                    <a:pt x="2428" y="10844"/>
                  </a:cubicBezTo>
                  <a:cubicBezTo>
                    <a:pt x="2428" y="10844"/>
                    <a:pt x="2429" y="10844"/>
                    <a:pt x="2430" y="10844"/>
                  </a:cubicBezTo>
                  <a:cubicBezTo>
                    <a:pt x="2567" y="10844"/>
                    <a:pt x="5066" y="8373"/>
                    <a:pt x="5066" y="8373"/>
                  </a:cubicBezTo>
                  <a:cubicBezTo>
                    <a:pt x="5066" y="8373"/>
                    <a:pt x="6613" y="8442"/>
                    <a:pt x="8617" y="8442"/>
                  </a:cubicBezTo>
                  <a:cubicBezTo>
                    <a:pt x="12310" y="8442"/>
                    <a:pt x="17555" y="8210"/>
                    <a:pt x="17532" y="6893"/>
                  </a:cubicBezTo>
                  <a:lnTo>
                    <a:pt x="16049" y="0"/>
                  </a:lnTo>
                  <a:close/>
                </a:path>
              </a:pathLst>
            </a:custGeom>
            <a:solidFill>
              <a:srgbClr val="F0BE92"/>
            </a:solidFill>
            <a:ln w="6025" cap="flat" cmpd="sng">
              <a:solidFill>
                <a:srgbClr val="191919"/>
              </a:solidFill>
              <a:prstDash val="solid"/>
              <a:miter lim="10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2719;p73">
              <a:extLst>
                <a:ext uri="{FF2B5EF4-FFF2-40B4-BE49-F238E27FC236}">
                  <a16:creationId xmlns:a16="http://schemas.microsoft.com/office/drawing/2014/main" id="{0F1B75F1-A22E-219E-933A-5964BC5F3429}"/>
                </a:ext>
              </a:extLst>
            </p:cNvPr>
            <p:cNvSpPr/>
            <p:nvPr/>
          </p:nvSpPr>
          <p:spPr>
            <a:xfrm>
              <a:off x="2923550" y="2973100"/>
              <a:ext cx="196900" cy="194825"/>
            </a:xfrm>
            <a:custGeom>
              <a:avLst/>
              <a:gdLst/>
              <a:ahLst/>
              <a:cxnLst/>
              <a:rect l="l" t="t" r="r" b="b"/>
              <a:pathLst>
                <a:path w="7876" h="7793" extrusionOk="0">
                  <a:moveTo>
                    <a:pt x="2762" y="0"/>
                  </a:moveTo>
                  <a:cubicBezTo>
                    <a:pt x="2294" y="0"/>
                    <a:pt x="1786" y="97"/>
                    <a:pt x="1236" y="309"/>
                  </a:cubicBezTo>
                  <a:cubicBezTo>
                    <a:pt x="1236" y="309"/>
                    <a:pt x="0" y="2013"/>
                    <a:pt x="792" y="3402"/>
                  </a:cubicBezTo>
                  <a:cubicBezTo>
                    <a:pt x="1190" y="4098"/>
                    <a:pt x="1772" y="6035"/>
                    <a:pt x="2256" y="7793"/>
                  </a:cubicBezTo>
                  <a:cubicBezTo>
                    <a:pt x="4130" y="7723"/>
                    <a:pt x="6003" y="7635"/>
                    <a:pt x="7875" y="7550"/>
                  </a:cubicBezTo>
                  <a:cubicBezTo>
                    <a:pt x="7289" y="4371"/>
                    <a:pt x="5910" y="0"/>
                    <a:pt x="2762" y="0"/>
                  </a:cubicBezTo>
                  <a:close/>
                </a:path>
              </a:pathLst>
            </a:custGeom>
            <a:solidFill>
              <a:srgbClr val="FFFFFF"/>
            </a:solidFill>
            <a:ln w="6025" cap="flat" cmpd="sng">
              <a:solidFill>
                <a:srgbClr val="191919"/>
              </a:solidFill>
              <a:prstDash val="solid"/>
              <a:miter lim="10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2720;p73">
              <a:extLst>
                <a:ext uri="{FF2B5EF4-FFF2-40B4-BE49-F238E27FC236}">
                  <a16:creationId xmlns:a16="http://schemas.microsoft.com/office/drawing/2014/main" id="{E88B8760-E35E-66E5-22C1-9B6CE9835182}"/>
                </a:ext>
              </a:extLst>
            </p:cNvPr>
            <p:cNvSpPr/>
            <p:nvPr/>
          </p:nvSpPr>
          <p:spPr>
            <a:xfrm>
              <a:off x="2741350" y="3375900"/>
              <a:ext cx="34250" cy="38875"/>
            </a:xfrm>
            <a:custGeom>
              <a:avLst/>
              <a:gdLst/>
              <a:ahLst/>
              <a:cxnLst/>
              <a:rect l="l" t="t" r="r" b="b"/>
              <a:pathLst>
                <a:path w="1370" h="1555" fill="none" extrusionOk="0">
                  <a:moveTo>
                    <a:pt x="0" y="1555"/>
                  </a:moveTo>
                  <a:cubicBezTo>
                    <a:pt x="0" y="1555"/>
                    <a:pt x="1155" y="360"/>
                    <a:pt x="1369" y="0"/>
                  </a:cubicBezTo>
                </a:path>
              </a:pathLst>
            </a:custGeom>
            <a:noFill/>
            <a:ln w="3000" cap="rnd" cmpd="sng">
              <a:solidFill>
                <a:srgbClr val="191919"/>
              </a:solidFill>
              <a:prstDash val="solid"/>
              <a:miter lim="10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2721;p73">
              <a:extLst>
                <a:ext uri="{FF2B5EF4-FFF2-40B4-BE49-F238E27FC236}">
                  <a16:creationId xmlns:a16="http://schemas.microsoft.com/office/drawing/2014/main" id="{28424664-50C3-E166-36A4-763F4B504F08}"/>
                </a:ext>
              </a:extLst>
            </p:cNvPr>
            <p:cNvSpPr/>
            <p:nvPr/>
          </p:nvSpPr>
          <p:spPr>
            <a:xfrm>
              <a:off x="2760300" y="3382200"/>
              <a:ext cx="23900" cy="26950"/>
            </a:xfrm>
            <a:custGeom>
              <a:avLst/>
              <a:gdLst/>
              <a:ahLst/>
              <a:cxnLst/>
              <a:rect l="l" t="t" r="r" b="b"/>
              <a:pathLst>
                <a:path w="956" h="1078" fill="none" extrusionOk="0">
                  <a:moveTo>
                    <a:pt x="0" y="1077"/>
                  </a:moveTo>
                  <a:cubicBezTo>
                    <a:pt x="0" y="1077"/>
                    <a:pt x="797" y="148"/>
                    <a:pt x="956" y="1"/>
                  </a:cubicBezTo>
                </a:path>
              </a:pathLst>
            </a:custGeom>
            <a:noFill/>
            <a:ln w="3000" cap="rnd" cmpd="sng">
              <a:solidFill>
                <a:srgbClr val="191919"/>
              </a:solidFill>
              <a:prstDash val="solid"/>
              <a:miter lim="10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2722;p73">
              <a:extLst>
                <a:ext uri="{FF2B5EF4-FFF2-40B4-BE49-F238E27FC236}">
                  <a16:creationId xmlns:a16="http://schemas.microsoft.com/office/drawing/2014/main" id="{2A91E0D0-89C3-446A-521F-F95F870853F9}"/>
                </a:ext>
              </a:extLst>
            </p:cNvPr>
            <p:cNvSpPr/>
            <p:nvPr/>
          </p:nvSpPr>
          <p:spPr>
            <a:xfrm>
              <a:off x="2711750" y="3310875"/>
              <a:ext cx="72350" cy="40225"/>
            </a:xfrm>
            <a:custGeom>
              <a:avLst/>
              <a:gdLst/>
              <a:ahLst/>
              <a:cxnLst/>
              <a:rect l="l" t="t" r="r" b="b"/>
              <a:pathLst>
                <a:path w="2894" h="1609" extrusionOk="0">
                  <a:moveTo>
                    <a:pt x="2894" y="1"/>
                  </a:moveTo>
                  <a:cubicBezTo>
                    <a:pt x="2894" y="1"/>
                    <a:pt x="1" y="1329"/>
                    <a:pt x="324" y="1538"/>
                  </a:cubicBezTo>
                  <a:cubicBezTo>
                    <a:pt x="407" y="1591"/>
                    <a:pt x="589" y="1609"/>
                    <a:pt x="790" y="1609"/>
                  </a:cubicBezTo>
                  <a:cubicBezTo>
                    <a:pt x="1165" y="1609"/>
                    <a:pt x="1608" y="1548"/>
                    <a:pt x="1608" y="1548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rgbClr val="F0B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2723;p73">
              <a:extLst>
                <a:ext uri="{FF2B5EF4-FFF2-40B4-BE49-F238E27FC236}">
                  <a16:creationId xmlns:a16="http://schemas.microsoft.com/office/drawing/2014/main" id="{90143AC8-ABD3-04B2-0FA8-2F49A5528FC3}"/>
                </a:ext>
              </a:extLst>
            </p:cNvPr>
            <p:cNvSpPr/>
            <p:nvPr/>
          </p:nvSpPr>
          <p:spPr>
            <a:xfrm>
              <a:off x="2772025" y="2970575"/>
              <a:ext cx="55650" cy="168975"/>
            </a:xfrm>
            <a:custGeom>
              <a:avLst/>
              <a:gdLst/>
              <a:ahLst/>
              <a:cxnLst/>
              <a:rect l="l" t="t" r="r" b="b"/>
              <a:pathLst>
                <a:path w="2226" h="6759" extrusionOk="0">
                  <a:moveTo>
                    <a:pt x="2225" y="0"/>
                  </a:moveTo>
                  <a:cubicBezTo>
                    <a:pt x="1941" y="198"/>
                    <a:pt x="1600" y="724"/>
                    <a:pt x="1600" y="724"/>
                  </a:cubicBezTo>
                  <a:cubicBezTo>
                    <a:pt x="1600" y="724"/>
                    <a:pt x="728" y="1664"/>
                    <a:pt x="69" y="5894"/>
                  </a:cubicBezTo>
                  <a:cubicBezTo>
                    <a:pt x="0" y="6331"/>
                    <a:pt x="327" y="6732"/>
                    <a:pt x="769" y="6757"/>
                  </a:cubicBezTo>
                  <a:cubicBezTo>
                    <a:pt x="783" y="6758"/>
                    <a:pt x="797" y="6758"/>
                    <a:pt x="811" y="6758"/>
                  </a:cubicBezTo>
                  <a:cubicBezTo>
                    <a:pt x="1190" y="6758"/>
                    <a:pt x="1513" y="6475"/>
                    <a:pt x="1556" y="6095"/>
                  </a:cubicBezTo>
                  <a:cubicBezTo>
                    <a:pt x="1683" y="4975"/>
                    <a:pt x="1941" y="1617"/>
                    <a:pt x="2225" y="0"/>
                  </a:cubicBezTo>
                  <a:close/>
                </a:path>
              </a:pathLst>
            </a:custGeom>
            <a:solidFill>
              <a:srgbClr val="191919"/>
            </a:solidFill>
            <a:ln w="6025" cap="flat" cmpd="sng">
              <a:solidFill>
                <a:srgbClr val="191919"/>
              </a:solidFill>
              <a:prstDash val="solid"/>
              <a:miter lim="10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2724;p73">
              <a:extLst>
                <a:ext uri="{FF2B5EF4-FFF2-40B4-BE49-F238E27FC236}">
                  <a16:creationId xmlns:a16="http://schemas.microsoft.com/office/drawing/2014/main" id="{ABD3BBBF-9F65-3F71-6234-F52E13C01BA8}"/>
                </a:ext>
              </a:extLst>
            </p:cNvPr>
            <p:cNvSpPr/>
            <p:nvPr/>
          </p:nvSpPr>
          <p:spPr>
            <a:xfrm>
              <a:off x="2779925" y="3101800"/>
              <a:ext cx="24150" cy="24150"/>
            </a:xfrm>
            <a:custGeom>
              <a:avLst/>
              <a:gdLst/>
              <a:ahLst/>
              <a:cxnLst/>
              <a:rect l="l" t="t" r="r" b="b"/>
              <a:pathLst>
                <a:path w="966" h="966" extrusionOk="0">
                  <a:moveTo>
                    <a:pt x="483" y="1"/>
                  </a:moveTo>
                  <a:cubicBezTo>
                    <a:pt x="216" y="1"/>
                    <a:pt x="1" y="216"/>
                    <a:pt x="1" y="483"/>
                  </a:cubicBezTo>
                  <a:cubicBezTo>
                    <a:pt x="1" y="750"/>
                    <a:pt x="216" y="966"/>
                    <a:pt x="483" y="966"/>
                  </a:cubicBezTo>
                  <a:cubicBezTo>
                    <a:pt x="749" y="966"/>
                    <a:pt x="966" y="750"/>
                    <a:pt x="966" y="483"/>
                  </a:cubicBezTo>
                  <a:cubicBezTo>
                    <a:pt x="966" y="216"/>
                    <a:pt x="750" y="1"/>
                    <a:pt x="4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2725;p73">
              <a:extLst>
                <a:ext uri="{FF2B5EF4-FFF2-40B4-BE49-F238E27FC236}">
                  <a16:creationId xmlns:a16="http://schemas.microsoft.com/office/drawing/2014/main" id="{BEC5091E-09E4-C9D0-910C-9568199317FE}"/>
                </a:ext>
              </a:extLst>
            </p:cNvPr>
            <p:cNvSpPr/>
            <p:nvPr/>
          </p:nvSpPr>
          <p:spPr>
            <a:xfrm>
              <a:off x="2889825" y="2963125"/>
              <a:ext cx="86325" cy="176425"/>
            </a:xfrm>
            <a:custGeom>
              <a:avLst/>
              <a:gdLst/>
              <a:ahLst/>
              <a:cxnLst/>
              <a:rect l="l" t="t" r="r" b="b"/>
              <a:pathLst>
                <a:path w="3453" h="7057" extrusionOk="0">
                  <a:moveTo>
                    <a:pt x="2089" y="0"/>
                  </a:moveTo>
                  <a:cubicBezTo>
                    <a:pt x="2089" y="0"/>
                    <a:pt x="728" y="1963"/>
                    <a:pt x="68" y="6192"/>
                  </a:cubicBezTo>
                  <a:cubicBezTo>
                    <a:pt x="0" y="6629"/>
                    <a:pt x="327" y="7030"/>
                    <a:pt x="769" y="7055"/>
                  </a:cubicBezTo>
                  <a:cubicBezTo>
                    <a:pt x="783" y="7056"/>
                    <a:pt x="797" y="7056"/>
                    <a:pt x="811" y="7056"/>
                  </a:cubicBezTo>
                  <a:cubicBezTo>
                    <a:pt x="1189" y="7056"/>
                    <a:pt x="1512" y="6773"/>
                    <a:pt x="1556" y="6393"/>
                  </a:cubicBezTo>
                  <a:cubicBezTo>
                    <a:pt x="1725" y="4900"/>
                    <a:pt x="2243" y="1595"/>
                    <a:pt x="3453" y="298"/>
                  </a:cubicBezTo>
                  <a:lnTo>
                    <a:pt x="2089" y="0"/>
                  </a:lnTo>
                  <a:close/>
                </a:path>
              </a:pathLst>
            </a:custGeom>
            <a:solidFill>
              <a:srgbClr val="191919"/>
            </a:solidFill>
            <a:ln w="6025" cap="flat" cmpd="sng">
              <a:solidFill>
                <a:srgbClr val="191919"/>
              </a:solidFill>
              <a:prstDash val="solid"/>
              <a:miter lim="10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2726;p73">
              <a:extLst>
                <a:ext uri="{FF2B5EF4-FFF2-40B4-BE49-F238E27FC236}">
                  <a16:creationId xmlns:a16="http://schemas.microsoft.com/office/drawing/2014/main" id="{6574EB67-9BA4-34B4-41EC-E9B90E6B4F35}"/>
                </a:ext>
              </a:extLst>
            </p:cNvPr>
            <p:cNvSpPr/>
            <p:nvPr/>
          </p:nvSpPr>
          <p:spPr>
            <a:xfrm>
              <a:off x="2896600" y="3106425"/>
              <a:ext cx="24150" cy="24150"/>
            </a:xfrm>
            <a:custGeom>
              <a:avLst/>
              <a:gdLst/>
              <a:ahLst/>
              <a:cxnLst/>
              <a:rect l="l" t="t" r="r" b="b"/>
              <a:pathLst>
                <a:path w="966" h="966" extrusionOk="0">
                  <a:moveTo>
                    <a:pt x="483" y="1"/>
                  </a:moveTo>
                  <a:cubicBezTo>
                    <a:pt x="216" y="1"/>
                    <a:pt x="0" y="216"/>
                    <a:pt x="0" y="483"/>
                  </a:cubicBezTo>
                  <a:cubicBezTo>
                    <a:pt x="0" y="750"/>
                    <a:pt x="216" y="966"/>
                    <a:pt x="483" y="966"/>
                  </a:cubicBezTo>
                  <a:cubicBezTo>
                    <a:pt x="750" y="966"/>
                    <a:pt x="965" y="749"/>
                    <a:pt x="965" y="483"/>
                  </a:cubicBezTo>
                  <a:cubicBezTo>
                    <a:pt x="965" y="216"/>
                    <a:pt x="750" y="1"/>
                    <a:pt x="4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5" name="Google Shape;2727;p73">
              <a:extLst>
                <a:ext uri="{FF2B5EF4-FFF2-40B4-BE49-F238E27FC236}">
                  <a16:creationId xmlns:a16="http://schemas.microsoft.com/office/drawing/2014/main" id="{73A7F0EF-0CC0-7BF7-2155-478E9CAE06BC}"/>
                </a:ext>
              </a:extLst>
            </p:cNvPr>
            <p:cNvGrpSpPr/>
            <p:nvPr/>
          </p:nvGrpSpPr>
          <p:grpSpPr>
            <a:xfrm flipH="1">
              <a:off x="3169975" y="2543200"/>
              <a:ext cx="295100" cy="326150"/>
              <a:chOff x="3169975" y="2543200"/>
              <a:chExt cx="295100" cy="326150"/>
            </a:xfrm>
          </p:grpSpPr>
          <p:sp>
            <p:nvSpPr>
              <p:cNvPr id="466" name="Google Shape;2728;p73">
                <a:extLst>
                  <a:ext uri="{FF2B5EF4-FFF2-40B4-BE49-F238E27FC236}">
                    <a16:creationId xmlns:a16="http://schemas.microsoft.com/office/drawing/2014/main" id="{B8F16141-FB5C-AFE1-940F-47DF11A939AA}"/>
                  </a:ext>
                </a:extLst>
              </p:cNvPr>
              <p:cNvSpPr/>
              <p:nvPr/>
            </p:nvSpPr>
            <p:spPr>
              <a:xfrm>
                <a:off x="3169975" y="2543200"/>
                <a:ext cx="295100" cy="326150"/>
              </a:xfrm>
              <a:custGeom>
                <a:avLst/>
                <a:gdLst/>
                <a:ahLst/>
                <a:cxnLst/>
                <a:rect l="l" t="t" r="r" b="b"/>
                <a:pathLst>
                  <a:path w="11804" h="13046" extrusionOk="0">
                    <a:moveTo>
                      <a:pt x="4349" y="1"/>
                    </a:moveTo>
                    <a:cubicBezTo>
                      <a:pt x="1947" y="1"/>
                      <a:pt x="1" y="1949"/>
                      <a:pt x="1" y="4349"/>
                    </a:cubicBezTo>
                    <a:cubicBezTo>
                      <a:pt x="1" y="6751"/>
                      <a:pt x="1947" y="8697"/>
                      <a:pt x="4349" y="8697"/>
                    </a:cubicBezTo>
                    <a:lnTo>
                      <a:pt x="9318" y="8697"/>
                    </a:lnTo>
                    <a:lnTo>
                      <a:pt x="11803" y="13046"/>
                    </a:lnTo>
                    <a:lnTo>
                      <a:pt x="11803" y="4349"/>
                    </a:lnTo>
                    <a:cubicBezTo>
                      <a:pt x="11803" y="1948"/>
                      <a:pt x="9856" y="1"/>
                      <a:pt x="745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67" name="Google Shape;2729;p73">
                <a:extLst>
                  <a:ext uri="{FF2B5EF4-FFF2-40B4-BE49-F238E27FC236}">
                    <a16:creationId xmlns:a16="http://schemas.microsoft.com/office/drawing/2014/main" id="{7ACC4081-BC3A-15BB-C000-5A99E312FE1C}"/>
                  </a:ext>
                </a:extLst>
              </p:cNvPr>
              <p:cNvGrpSpPr/>
              <p:nvPr/>
            </p:nvGrpSpPr>
            <p:grpSpPr>
              <a:xfrm>
                <a:off x="3169975" y="2543200"/>
                <a:ext cx="295100" cy="326150"/>
                <a:chOff x="3169975" y="2444025"/>
                <a:chExt cx="295100" cy="326150"/>
              </a:xfrm>
            </p:grpSpPr>
            <p:sp>
              <p:nvSpPr>
                <p:cNvPr id="468" name="Google Shape;2730;p73">
                  <a:extLst>
                    <a:ext uri="{FF2B5EF4-FFF2-40B4-BE49-F238E27FC236}">
                      <a16:creationId xmlns:a16="http://schemas.microsoft.com/office/drawing/2014/main" id="{61745BF6-6183-03BE-182A-6023CF969EFD}"/>
                    </a:ext>
                  </a:extLst>
                </p:cNvPr>
                <p:cNvSpPr/>
                <p:nvPr/>
              </p:nvSpPr>
              <p:spPr>
                <a:xfrm>
                  <a:off x="3169975" y="2444025"/>
                  <a:ext cx="295100" cy="32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04" h="13046" extrusionOk="0">
                      <a:moveTo>
                        <a:pt x="4350" y="1"/>
                      </a:moveTo>
                      <a:cubicBezTo>
                        <a:pt x="1948" y="1"/>
                        <a:pt x="1" y="1947"/>
                        <a:pt x="1" y="4349"/>
                      </a:cubicBezTo>
                      <a:cubicBezTo>
                        <a:pt x="3" y="6751"/>
                        <a:pt x="1949" y="8697"/>
                        <a:pt x="4351" y="8697"/>
                      </a:cubicBezTo>
                      <a:lnTo>
                        <a:pt x="9320" y="8697"/>
                      </a:lnTo>
                      <a:lnTo>
                        <a:pt x="11804" y="13045"/>
                      </a:lnTo>
                      <a:lnTo>
                        <a:pt x="11804" y="4349"/>
                      </a:lnTo>
                      <a:cubicBezTo>
                        <a:pt x="11804" y="1947"/>
                        <a:pt x="9856" y="1"/>
                        <a:pt x="7456" y="1"/>
                      </a:cubicBezTo>
                      <a:close/>
                    </a:path>
                  </a:pathLst>
                </a:custGeom>
                <a:solidFill>
                  <a:srgbClr val="FFB443"/>
                </a:solidFill>
                <a:ln w="6025" cap="flat" cmpd="sng">
                  <a:solidFill>
                    <a:srgbClr val="191919"/>
                  </a:solidFill>
                  <a:prstDash val="solid"/>
                  <a:miter lim="102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" name="Google Shape;2731;p73">
                  <a:extLst>
                    <a:ext uri="{FF2B5EF4-FFF2-40B4-BE49-F238E27FC236}">
                      <a16:creationId xmlns:a16="http://schemas.microsoft.com/office/drawing/2014/main" id="{96F19DD0-CB90-CC8A-3630-28ECD037E6C2}"/>
                    </a:ext>
                  </a:extLst>
                </p:cNvPr>
                <p:cNvSpPr/>
                <p:nvPr/>
              </p:nvSpPr>
              <p:spPr>
                <a:xfrm>
                  <a:off x="3237950" y="2543200"/>
                  <a:ext cx="30775" cy="3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1" h="1230" extrusionOk="0">
                      <a:moveTo>
                        <a:pt x="615" y="1"/>
                      </a:moveTo>
                      <a:cubicBezTo>
                        <a:pt x="276" y="1"/>
                        <a:pt x="0" y="276"/>
                        <a:pt x="0" y="615"/>
                      </a:cubicBezTo>
                      <a:cubicBezTo>
                        <a:pt x="0" y="955"/>
                        <a:pt x="276" y="1230"/>
                        <a:pt x="615" y="1230"/>
                      </a:cubicBezTo>
                      <a:cubicBezTo>
                        <a:pt x="954" y="1230"/>
                        <a:pt x="1230" y="955"/>
                        <a:pt x="1230" y="615"/>
                      </a:cubicBezTo>
                      <a:cubicBezTo>
                        <a:pt x="1230" y="276"/>
                        <a:pt x="954" y="1"/>
                        <a:pt x="61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" name="Google Shape;2732;p73">
                  <a:extLst>
                    <a:ext uri="{FF2B5EF4-FFF2-40B4-BE49-F238E27FC236}">
                      <a16:creationId xmlns:a16="http://schemas.microsoft.com/office/drawing/2014/main" id="{212C95B5-4E5D-4840-CF4F-1F1BF8532B7E}"/>
                    </a:ext>
                  </a:extLst>
                </p:cNvPr>
                <p:cNvSpPr/>
                <p:nvPr/>
              </p:nvSpPr>
              <p:spPr>
                <a:xfrm>
                  <a:off x="3298000" y="2543200"/>
                  <a:ext cx="30750" cy="3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0" h="1230" extrusionOk="0">
                      <a:moveTo>
                        <a:pt x="616" y="1"/>
                      </a:moveTo>
                      <a:cubicBezTo>
                        <a:pt x="276" y="1"/>
                        <a:pt x="1" y="276"/>
                        <a:pt x="1" y="615"/>
                      </a:cubicBezTo>
                      <a:cubicBezTo>
                        <a:pt x="1" y="955"/>
                        <a:pt x="276" y="1230"/>
                        <a:pt x="616" y="1230"/>
                      </a:cubicBezTo>
                      <a:cubicBezTo>
                        <a:pt x="955" y="1230"/>
                        <a:pt x="1230" y="955"/>
                        <a:pt x="1230" y="615"/>
                      </a:cubicBezTo>
                      <a:cubicBezTo>
                        <a:pt x="1230" y="276"/>
                        <a:pt x="955" y="1"/>
                        <a:pt x="61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1" name="Google Shape;2733;p73">
                  <a:extLst>
                    <a:ext uri="{FF2B5EF4-FFF2-40B4-BE49-F238E27FC236}">
                      <a16:creationId xmlns:a16="http://schemas.microsoft.com/office/drawing/2014/main" id="{690FCAF1-95D2-048F-E1F6-EBC70E7591BD}"/>
                    </a:ext>
                  </a:extLst>
                </p:cNvPr>
                <p:cNvSpPr/>
                <p:nvPr/>
              </p:nvSpPr>
              <p:spPr>
                <a:xfrm>
                  <a:off x="3358450" y="2543200"/>
                  <a:ext cx="30775" cy="3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1" h="1230" extrusionOk="0">
                      <a:moveTo>
                        <a:pt x="616" y="1"/>
                      </a:moveTo>
                      <a:cubicBezTo>
                        <a:pt x="276" y="1"/>
                        <a:pt x="1" y="276"/>
                        <a:pt x="1" y="615"/>
                      </a:cubicBezTo>
                      <a:cubicBezTo>
                        <a:pt x="1" y="955"/>
                        <a:pt x="276" y="1230"/>
                        <a:pt x="616" y="1230"/>
                      </a:cubicBezTo>
                      <a:cubicBezTo>
                        <a:pt x="955" y="1230"/>
                        <a:pt x="1231" y="955"/>
                        <a:pt x="1231" y="615"/>
                      </a:cubicBezTo>
                      <a:cubicBezTo>
                        <a:pt x="1231" y="276"/>
                        <a:pt x="955" y="1"/>
                        <a:pt x="61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503602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9" grpId="0"/>
      <p:bldP spid="491" grpId="0" animBg="1"/>
      <p:bldP spid="564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2148663-9E16-F36E-0870-41C3935F9866}"/>
              </a:ext>
            </a:extLst>
          </p:cNvPr>
          <p:cNvSpPr/>
          <p:nvPr/>
        </p:nvSpPr>
        <p:spPr>
          <a:xfrm>
            <a:off x="2284662" y="1832132"/>
            <a:ext cx="4574676" cy="1259156"/>
          </a:xfrm>
          <a:prstGeom prst="roundRect">
            <a:avLst>
              <a:gd name="adj" fmla="val 8660"/>
            </a:avLst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grpSp>
        <p:nvGrpSpPr>
          <p:cNvPr id="894" name="Google Shape;894;p48"/>
          <p:cNvGrpSpPr/>
          <p:nvPr/>
        </p:nvGrpSpPr>
        <p:grpSpPr>
          <a:xfrm>
            <a:off x="6685900" y="102360"/>
            <a:ext cx="2315150" cy="1614183"/>
            <a:chOff x="6569322" y="3187797"/>
            <a:chExt cx="2453530" cy="1710665"/>
          </a:xfrm>
        </p:grpSpPr>
        <p:grpSp>
          <p:nvGrpSpPr>
            <p:cNvPr id="895" name="Google Shape;895;p48"/>
            <p:cNvGrpSpPr/>
            <p:nvPr/>
          </p:nvGrpSpPr>
          <p:grpSpPr>
            <a:xfrm>
              <a:off x="6569322" y="3187797"/>
              <a:ext cx="2453530" cy="1710665"/>
              <a:chOff x="6569322" y="3187797"/>
              <a:chExt cx="2453530" cy="1710665"/>
            </a:xfrm>
          </p:grpSpPr>
          <p:sp>
            <p:nvSpPr>
              <p:cNvPr id="896" name="Google Shape;896;p48"/>
              <p:cNvSpPr/>
              <p:nvPr/>
            </p:nvSpPr>
            <p:spPr>
              <a:xfrm rot="-628181">
                <a:off x="6675170" y="3390213"/>
                <a:ext cx="2240635" cy="1306245"/>
              </a:xfrm>
              <a:custGeom>
                <a:avLst/>
                <a:gdLst/>
                <a:ahLst/>
                <a:cxnLst/>
                <a:rect l="l" t="t" r="r" b="b"/>
                <a:pathLst>
                  <a:path w="94523" h="55105" extrusionOk="0">
                    <a:moveTo>
                      <a:pt x="72541" y="1"/>
                    </a:moveTo>
                    <a:cubicBezTo>
                      <a:pt x="70713" y="1"/>
                      <a:pt x="69749" y="2594"/>
                      <a:pt x="71043" y="3987"/>
                    </a:cubicBezTo>
                    <a:cubicBezTo>
                      <a:pt x="73402" y="6526"/>
                      <a:pt x="73984" y="9633"/>
                      <a:pt x="73598" y="12749"/>
                    </a:cubicBezTo>
                    <a:cubicBezTo>
                      <a:pt x="72646" y="12642"/>
                      <a:pt x="71686" y="12588"/>
                      <a:pt x="70724" y="12588"/>
                    </a:cubicBezTo>
                    <a:cubicBezTo>
                      <a:pt x="68696" y="12588"/>
                      <a:pt x="66658" y="12828"/>
                      <a:pt x="64668" y="13320"/>
                    </a:cubicBezTo>
                    <a:cubicBezTo>
                      <a:pt x="62493" y="13404"/>
                      <a:pt x="60417" y="13706"/>
                      <a:pt x="58429" y="14284"/>
                    </a:cubicBezTo>
                    <a:cubicBezTo>
                      <a:pt x="58358" y="11544"/>
                      <a:pt x="57204" y="8811"/>
                      <a:pt x="54810" y="6668"/>
                    </a:cubicBezTo>
                    <a:cubicBezTo>
                      <a:pt x="54270" y="6184"/>
                      <a:pt x="53649" y="5966"/>
                      <a:pt x="53050" y="5966"/>
                    </a:cubicBezTo>
                    <a:cubicBezTo>
                      <a:pt x="51774" y="5966"/>
                      <a:pt x="50593" y="6951"/>
                      <a:pt x="50488" y="8457"/>
                    </a:cubicBezTo>
                    <a:cubicBezTo>
                      <a:pt x="50329" y="10761"/>
                      <a:pt x="49532" y="12567"/>
                      <a:pt x="48282" y="14098"/>
                    </a:cubicBezTo>
                    <a:cubicBezTo>
                      <a:pt x="44361" y="11648"/>
                      <a:pt x="39766" y="10179"/>
                      <a:pt x="35190" y="9572"/>
                    </a:cubicBezTo>
                    <a:cubicBezTo>
                      <a:pt x="34492" y="9480"/>
                      <a:pt x="33782" y="9404"/>
                      <a:pt x="33063" y="9346"/>
                    </a:cubicBezTo>
                    <a:cubicBezTo>
                      <a:pt x="31424" y="8931"/>
                      <a:pt x="29787" y="8735"/>
                      <a:pt x="28173" y="8735"/>
                    </a:cubicBezTo>
                    <a:cubicBezTo>
                      <a:pt x="13037" y="8735"/>
                      <a:pt x="1" y="25951"/>
                      <a:pt x="7265" y="40707"/>
                    </a:cubicBezTo>
                    <a:cubicBezTo>
                      <a:pt x="11722" y="49762"/>
                      <a:pt x="21351" y="53881"/>
                      <a:pt x="31186" y="53881"/>
                    </a:cubicBezTo>
                    <a:cubicBezTo>
                      <a:pt x="37368" y="53881"/>
                      <a:pt x="43631" y="52253"/>
                      <a:pt x="48742" y="49201"/>
                    </a:cubicBezTo>
                    <a:cubicBezTo>
                      <a:pt x="49196" y="49657"/>
                      <a:pt x="49679" y="50088"/>
                      <a:pt x="50187" y="50494"/>
                    </a:cubicBezTo>
                    <a:cubicBezTo>
                      <a:pt x="54619" y="54034"/>
                      <a:pt x="60493" y="55105"/>
                      <a:pt x="66183" y="55105"/>
                    </a:cubicBezTo>
                    <a:cubicBezTo>
                      <a:pt x="67810" y="55105"/>
                      <a:pt x="69421" y="55017"/>
                      <a:pt x="70980" y="54875"/>
                    </a:cubicBezTo>
                    <a:cubicBezTo>
                      <a:pt x="77456" y="54282"/>
                      <a:pt x="84126" y="52334"/>
                      <a:pt x="88553" y="47272"/>
                    </a:cubicBezTo>
                    <a:cubicBezTo>
                      <a:pt x="93010" y="42183"/>
                      <a:pt x="94523" y="34932"/>
                      <a:pt x="92787" y="28423"/>
                    </a:cubicBezTo>
                    <a:cubicBezTo>
                      <a:pt x="91596" y="23957"/>
                      <a:pt x="89104" y="20379"/>
                      <a:pt x="85866" y="17759"/>
                    </a:cubicBezTo>
                    <a:cubicBezTo>
                      <a:pt x="87512" y="9571"/>
                      <a:pt x="80741" y="2818"/>
                      <a:pt x="73284" y="137"/>
                    </a:cubicBezTo>
                    <a:cubicBezTo>
                      <a:pt x="73024" y="43"/>
                      <a:pt x="72776" y="1"/>
                      <a:pt x="7254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28575" dir="3480000" algn="bl" rotWithShape="0">
                  <a:schemeClr val="dk1">
                    <a:alpha val="39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97" name="Google Shape;897;p48"/>
              <p:cNvGrpSpPr/>
              <p:nvPr/>
            </p:nvGrpSpPr>
            <p:grpSpPr>
              <a:xfrm rot="-628181">
                <a:off x="6670862" y="3381248"/>
                <a:ext cx="2250449" cy="1323763"/>
                <a:chOff x="3955575" y="3513050"/>
                <a:chExt cx="2373425" cy="1396100"/>
              </a:xfrm>
            </p:grpSpPr>
            <p:sp>
              <p:nvSpPr>
                <p:cNvPr id="898" name="Google Shape;898;p48"/>
                <p:cNvSpPr/>
                <p:nvPr/>
              </p:nvSpPr>
              <p:spPr>
                <a:xfrm>
                  <a:off x="3955575" y="3671375"/>
                  <a:ext cx="1512150" cy="119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86" h="47915" extrusionOk="0">
                      <a:moveTo>
                        <a:pt x="53047" y="0"/>
                      </a:moveTo>
                      <a:cubicBezTo>
                        <a:pt x="51771" y="0"/>
                        <a:pt x="50590" y="985"/>
                        <a:pt x="50483" y="2491"/>
                      </a:cubicBezTo>
                      <a:cubicBezTo>
                        <a:pt x="50323" y="4796"/>
                        <a:pt x="49528" y="6601"/>
                        <a:pt x="48279" y="8131"/>
                      </a:cubicBezTo>
                      <a:cubicBezTo>
                        <a:pt x="44360" y="5680"/>
                        <a:pt x="39762" y="4213"/>
                        <a:pt x="35188" y="3606"/>
                      </a:cubicBezTo>
                      <a:cubicBezTo>
                        <a:pt x="34490" y="3514"/>
                        <a:pt x="33778" y="3438"/>
                        <a:pt x="33060" y="3379"/>
                      </a:cubicBezTo>
                      <a:cubicBezTo>
                        <a:pt x="31422" y="2964"/>
                        <a:pt x="29785" y="2769"/>
                        <a:pt x="28173" y="2769"/>
                      </a:cubicBezTo>
                      <a:cubicBezTo>
                        <a:pt x="13037" y="2769"/>
                        <a:pt x="0" y="19984"/>
                        <a:pt x="7263" y="34741"/>
                      </a:cubicBezTo>
                      <a:cubicBezTo>
                        <a:pt x="11721" y="43796"/>
                        <a:pt x="21351" y="47915"/>
                        <a:pt x="31186" y="47915"/>
                      </a:cubicBezTo>
                      <a:cubicBezTo>
                        <a:pt x="39281" y="47915"/>
                        <a:pt x="47516" y="45123"/>
                        <a:pt x="53118" y="39997"/>
                      </a:cubicBezTo>
                      <a:cubicBezTo>
                        <a:pt x="59745" y="33933"/>
                        <a:pt x="60485" y="24403"/>
                        <a:pt x="56420" y="16685"/>
                      </a:cubicBezTo>
                      <a:cubicBezTo>
                        <a:pt x="56232" y="16331"/>
                        <a:pt x="56032" y="16000"/>
                        <a:pt x="55829" y="15662"/>
                      </a:cubicBezTo>
                      <a:cubicBezTo>
                        <a:pt x="59424" y="11305"/>
                        <a:pt x="59471" y="4889"/>
                        <a:pt x="54806" y="701"/>
                      </a:cubicBezTo>
                      <a:cubicBezTo>
                        <a:pt x="54266" y="218"/>
                        <a:pt x="53646" y="0"/>
                        <a:pt x="5304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9" name="Google Shape;899;p48"/>
                <p:cNvSpPr/>
                <p:nvPr/>
              </p:nvSpPr>
              <p:spPr>
                <a:xfrm>
                  <a:off x="4056825" y="3662025"/>
                  <a:ext cx="1406850" cy="121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74" h="48659" extrusionOk="0">
                      <a:moveTo>
                        <a:pt x="48990" y="744"/>
                      </a:moveTo>
                      <a:cubicBezTo>
                        <a:pt x="49528" y="744"/>
                        <a:pt x="50062" y="952"/>
                        <a:pt x="50508" y="1351"/>
                      </a:cubicBezTo>
                      <a:cubicBezTo>
                        <a:pt x="54735" y="5144"/>
                        <a:pt x="55159" y="11353"/>
                        <a:pt x="51493" y="15799"/>
                      </a:cubicBezTo>
                      <a:lnTo>
                        <a:pt x="51327" y="16000"/>
                      </a:lnTo>
                      <a:lnTo>
                        <a:pt x="51515" y="16317"/>
                      </a:lnTo>
                      <a:cubicBezTo>
                        <a:pt x="51701" y="16626"/>
                        <a:pt x="51879" y="16918"/>
                        <a:pt x="52043" y="17229"/>
                      </a:cubicBezTo>
                      <a:cubicBezTo>
                        <a:pt x="56274" y="25268"/>
                        <a:pt x="54979" y="34460"/>
                        <a:pt x="48814" y="40097"/>
                      </a:cubicBezTo>
                      <a:cubicBezTo>
                        <a:pt x="43343" y="45101"/>
                        <a:pt x="35316" y="47929"/>
                        <a:pt x="27220" y="47929"/>
                      </a:cubicBezTo>
                      <a:cubicBezTo>
                        <a:pt x="25132" y="47929"/>
                        <a:pt x="23040" y="47741"/>
                        <a:pt x="20986" y="47353"/>
                      </a:cubicBezTo>
                      <a:cubicBezTo>
                        <a:pt x="12929" y="45835"/>
                        <a:pt x="6732" y="41430"/>
                        <a:pt x="3544" y="34951"/>
                      </a:cubicBezTo>
                      <a:cubicBezTo>
                        <a:pt x="1" y="27753"/>
                        <a:pt x="1214" y="19073"/>
                        <a:pt x="6707" y="12286"/>
                      </a:cubicBezTo>
                      <a:cubicBezTo>
                        <a:pt x="11231" y="6699"/>
                        <a:pt x="17745" y="3530"/>
                        <a:pt x="24208" y="3530"/>
                      </a:cubicBezTo>
                      <a:cubicBezTo>
                        <a:pt x="25790" y="3530"/>
                        <a:pt x="27371" y="3722"/>
                        <a:pt x="28916" y="4111"/>
                      </a:cubicBezTo>
                      <a:lnTo>
                        <a:pt x="28946" y="4119"/>
                      </a:lnTo>
                      <a:lnTo>
                        <a:pt x="28977" y="4121"/>
                      </a:lnTo>
                      <a:cubicBezTo>
                        <a:pt x="29689" y="4180"/>
                        <a:pt x="30401" y="4256"/>
                        <a:pt x="31086" y="4346"/>
                      </a:cubicBezTo>
                      <a:cubicBezTo>
                        <a:pt x="35890" y="4982"/>
                        <a:pt x="40365" y="6531"/>
                        <a:pt x="44029" y="8818"/>
                      </a:cubicBezTo>
                      <a:lnTo>
                        <a:pt x="44305" y="8992"/>
                      </a:lnTo>
                      <a:lnTo>
                        <a:pt x="44514" y="8741"/>
                      </a:lnTo>
                      <a:cubicBezTo>
                        <a:pt x="45897" y="7045"/>
                        <a:pt x="46646" y="5132"/>
                        <a:pt x="46801" y="2891"/>
                      </a:cubicBezTo>
                      <a:cubicBezTo>
                        <a:pt x="46867" y="1985"/>
                        <a:pt x="47399" y="1224"/>
                        <a:pt x="48192" y="901"/>
                      </a:cubicBezTo>
                      <a:cubicBezTo>
                        <a:pt x="48453" y="795"/>
                        <a:pt x="48722" y="744"/>
                        <a:pt x="48990" y="744"/>
                      </a:cubicBezTo>
                      <a:close/>
                      <a:moveTo>
                        <a:pt x="48997" y="1"/>
                      </a:moveTo>
                      <a:cubicBezTo>
                        <a:pt x="48635" y="1"/>
                        <a:pt x="48269" y="71"/>
                        <a:pt x="47916" y="213"/>
                      </a:cubicBezTo>
                      <a:cubicBezTo>
                        <a:pt x="46859" y="643"/>
                        <a:pt x="46151" y="1647"/>
                        <a:pt x="46065" y="2838"/>
                      </a:cubicBezTo>
                      <a:cubicBezTo>
                        <a:pt x="45928" y="4806"/>
                        <a:pt x="45297" y="6502"/>
                        <a:pt x="44142" y="8014"/>
                      </a:cubicBezTo>
                      <a:cubicBezTo>
                        <a:pt x="40445" y="5766"/>
                        <a:pt x="35972" y="4244"/>
                        <a:pt x="31187" y="3609"/>
                      </a:cubicBezTo>
                      <a:cubicBezTo>
                        <a:pt x="30499" y="3519"/>
                        <a:pt x="29787" y="3444"/>
                        <a:pt x="29071" y="3384"/>
                      </a:cubicBezTo>
                      <a:cubicBezTo>
                        <a:pt x="27447" y="2977"/>
                        <a:pt x="25789" y="2770"/>
                        <a:pt x="24121" y="2770"/>
                      </a:cubicBezTo>
                      <a:cubicBezTo>
                        <a:pt x="23596" y="2770"/>
                        <a:pt x="23069" y="2791"/>
                        <a:pt x="22543" y="2832"/>
                      </a:cubicBezTo>
                      <a:cubicBezTo>
                        <a:pt x="20444" y="2996"/>
                        <a:pt x="18349" y="3483"/>
                        <a:pt x="16321" y="4276"/>
                      </a:cubicBezTo>
                      <a:cubicBezTo>
                        <a:pt x="14367" y="5044"/>
                        <a:pt x="12491" y="6091"/>
                        <a:pt x="10750" y="7384"/>
                      </a:cubicBezTo>
                      <a:cubicBezTo>
                        <a:pt x="9040" y="8657"/>
                        <a:pt x="7485" y="10148"/>
                        <a:pt x="6134" y="11820"/>
                      </a:cubicBezTo>
                      <a:cubicBezTo>
                        <a:pt x="3464" y="15118"/>
                        <a:pt x="1707" y="18944"/>
                        <a:pt x="1058" y="22884"/>
                      </a:cubicBezTo>
                      <a:cubicBezTo>
                        <a:pt x="715" y="24957"/>
                        <a:pt x="684" y="27037"/>
                        <a:pt x="966" y="29069"/>
                      </a:cubicBezTo>
                      <a:cubicBezTo>
                        <a:pt x="1261" y="31209"/>
                        <a:pt x="1905" y="33298"/>
                        <a:pt x="2881" y="35278"/>
                      </a:cubicBezTo>
                      <a:cubicBezTo>
                        <a:pt x="4592" y="38754"/>
                        <a:pt x="7108" y="41643"/>
                        <a:pt x="10363" y="43865"/>
                      </a:cubicBezTo>
                      <a:cubicBezTo>
                        <a:pt x="11879" y="44902"/>
                        <a:pt x="13555" y="45786"/>
                        <a:pt x="15347" y="46500"/>
                      </a:cubicBezTo>
                      <a:cubicBezTo>
                        <a:pt x="17078" y="47188"/>
                        <a:pt x="18928" y="47720"/>
                        <a:pt x="20849" y="48084"/>
                      </a:cubicBezTo>
                      <a:cubicBezTo>
                        <a:pt x="22882" y="48466"/>
                        <a:pt x="24990" y="48659"/>
                        <a:pt x="27130" y="48659"/>
                      </a:cubicBezTo>
                      <a:cubicBezTo>
                        <a:pt x="27586" y="48659"/>
                        <a:pt x="28044" y="48651"/>
                        <a:pt x="28496" y="48632"/>
                      </a:cubicBezTo>
                      <a:cubicBezTo>
                        <a:pt x="31074" y="48534"/>
                        <a:pt x="33644" y="48159"/>
                        <a:pt x="36136" y="47521"/>
                      </a:cubicBezTo>
                      <a:cubicBezTo>
                        <a:pt x="41283" y="46202"/>
                        <a:pt x="45838" y="43822"/>
                        <a:pt x="49314" y="40643"/>
                      </a:cubicBezTo>
                      <a:cubicBezTo>
                        <a:pt x="52550" y="37680"/>
                        <a:pt x="54551" y="33785"/>
                        <a:pt x="55093" y="29378"/>
                      </a:cubicBezTo>
                      <a:cubicBezTo>
                        <a:pt x="55351" y="27299"/>
                        <a:pt x="55271" y="25163"/>
                        <a:pt x="54862" y="23033"/>
                      </a:cubicBezTo>
                      <a:cubicBezTo>
                        <a:pt x="54453" y="20908"/>
                        <a:pt x="53725" y="18839"/>
                        <a:pt x="52698" y="16885"/>
                      </a:cubicBezTo>
                      <a:cubicBezTo>
                        <a:pt x="52548" y="16603"/>
                        <a:pt x="52387" y="16331"/>
                        <a:pt x="52229" y="16067"/>
                      </a:cubicBezTo>
                      <a:cubicBezTo>
                        <a:pt x="53970" y="13862"/>
                        <a:pt x="54858" y="11177"/>
                        <a:pt x="54735" y="8475"/>
                      </a:cubicBezTo>
                      <a:cubicBezTo>
                        <a:pt x="54672" y="7057"/>
                        <a:pt x="54330" y="5688"/>
                        <a:pt x="53725" y="4407"/>
                      </a:cubicBezTo>
                      <a:cubicBezTo>
                        <a:pt x="53088" y="3063"/>
                        <a:pt x="52172" y="1848"/>
                        <a:pt x="51004" y="798"/>
                      </a:cubicBezTo>
                      <a:cubicBezTo>
                        <a:pt x="50418" y="273"/>
                        <a:pt x="49713" y="1"/>
                        <a:pt x="4899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0" name="Google Shape;900;p48"/>
                <p:cNvSpPr/>
                <p:nvPr/>
              </p:nvSpPr>
              <p:spPr>
                <a:xfrm>
                  <a:off x="5024350" y="3522275"/>
                  <a:ext cx="1294125" cy="137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65" h="55104" extrusionOk="0">
                      <a:moveTo>
                        <a:pt x="29781" y="0"/>
                      </a:moveTo>
                      <a:cubicBezTo>
                        <a:pt x="27954" y="0"/>
                        <a:pt x="26990" y="2593"/>
                        <a:pt x="28283" y="3984"/>
                      </a:cubicBezTo>
                      <a:cubicBezTo>
                        <a:pt x="30644" y="6525"/>
                        <a:pt x="31225" y="9629"/>
                        <a:pt x="30839" y="12747"/>
                      </a:cubicBezTo>
                      <a:cubicBezTo>
                        <a:pt x="29888" y="12640"/>
                        <a:pt x="28928" y="12586"/>
                        <a:pt x="27967" y="12586"/>
                      </a:cubicBezTo>
                      <a:cubicBezTo>
                        <a:pt x="25938" y="12586"/>
                        <a:pt x="23899" y="12827"/>
                        <a:pt x="21910" y="13318"/>
                      </a:cubicBezTo>
                      <a:cubicBezTo>
                        <a:pt x="16523" y="13527"/>
                        <a:pt x="11732" y="15073"/>
                        <a:pt x="7421" y="18834"/>
                      </a:cubicBezTo>
                      <a:cubicBezTo>
                        <a:pt x="2787" y="22876"/>
                        <a:pt x="0" y="28934"/>
                        <a:pt x="199" y="35109"/>
                      </a:cubicBezTo>
                      <a:cubicBezTo>
                        <a:pt x="385" y="40948"/>
                        <a:pt x="2807" y="46799"/>
                        <a:pt x="7431" y="50492"/>
                      </a:cubicBezTo>
                      <a:cubicBezTo>
                        <a:pt x="11861" y="54031"/>
                        <a:pt x="17733" y="55104"/>
                        <a:pt x="23421" y="55104"/>
                      </a:cubicBezTo>
                      <a:cubicBezTo>
                        <a:pt x="25049" y="55104"/>
                        <a:pt x="26662" y="55016"/>
                        <a:pt x="28222" y="54873"/>
                      </a:cubicBezTo>
                      <a:cubicBezTo>
                        <a:pt x="34697" y="54279"/>
                        <a:pt x="41367" y="52330"/>
                        <a:pt x="45796" y="47270"/>
                      </a:cubicBezTo>
                      <a:cubicBezTo>
                        <a:pt x="50250" y="42180"/>
                        <a:pt x="51764" y="34929"/>
                        <a:pt x="50027" y="28421"/>
                      </a:cubicBezTo>
                      <a:cubicBezTo>
                        <a:pt x="48835" y="23957"/>
                        <a:pt x="46345" y="20376"/>
                        <a:pt x="43104" y="17758"/>
                      </a:cubicBezTo>
                      <a:cubicBezTo>
                        <a:pt x="44751" y="9568"/>
                        <a:pt x="37979" y="2816"/>
                        <a:pt x="30524" y="136"/>
                      </a:cubicBezTo>
                      <a:cubicBezTo>
                        <a:pt x="30264" y="43"/>
                        <a:pt x="30016" y="0"/>
                        <a:pt x="2978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1" name="Google Shape;901;p48"/>
                <p:cNvSpPr/>
                <p:nvPr/>
              </p:nvSpPr>
              <p:spPr>
                <a:xfrm>
                  <a:off x="5015100" y="3513050"/>
                  <a:ext cx="1313900" cy="139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56" h="55844" extrusionOk="0">
                      <a:moveTo>
                        <a:pt x="30145" y="745"/>
                      </a:moveTo>
                      <a:cubicBezTo>
                        <a:pt x="30333" y="745"/>
                        <a:pt x="30541" y="779"/>
                        <a:pt x="30769" y="861"/>
                      </a:cubicBezTo>
                      <a:cubicBezTo>
                        <a:pt x="37866" y="3410"/>
                        <a:pt x="44755" y="9884"/>
                        <a:pt x="43110" y="18059"/>
                      </a:cubicBezTo>
                      <a:lnTo>
                        <a:pt x="43067" y="18280"/>
                      </a:lnTo>
                      <a:lnTo>
                        <a:pt x="43241" y="18419"/>
                      </a:lnTo>
                      <a:cubicBezTo>
                        <a:pt x="46582" y="21124"/>
                        <a:pt x="48933" y="24745"/>
                        <a:pt x="50039" y="28892"/>
                      </a:cubicBezTo>
                      <a:cubicBezTo>
                        <a:pt x="51772" y="35398"/>
                        <a:pt x="50183" y="42489"/>
                        <a:pt x="45886" y="47400"/>
                      </a:cubicBezTo>
                      <a:cubicBezTo>
                        <a:pt x="42167" y="51651"/>
                        <a:pt x="36336" y="54168"/>
                        <a:pt x="28557" y="54878"/>
                      </a:cubicBezTo>
                      <a:cubicBezTo>
                        <a:pt x="26919" y="55027"/>
                        <a:pt x="25351" y="55102"/>
                        <a:pt x="23854" y="55102"/>
                      </a:cubicBezTo>
                      <a:cubicBezTo>
                        <a:pt x="17109" y="55102"/>
                        <a:pt x="11801" y="53586"/>
                        <a:pt x="8030" y="50577"/>
                      </a:cubicBezTo>
                      <a:cubicBezTo>
                        <a:pt x="3783" y="47183"/>
                        <a:pt x="1131" y="41536"/>
                        <a:pt x="937" y="35470"/>
                      </a:cubicBezTo>
                      <a:cubicBezTo>
                        <a:pt x="747" y="29504"/>
                        <a:pt x="3400" y="23530"/>
                        <a:pt x="8034" y="19487"/>
                      </a:cubicBezTo>
                      <a:cubicBezTo>
                        <a:pt x="12024" y="16005"/>
                        <a:pt x="16556" y="14282"/>
                        <a:pt x="22295" y="14059"/>
                      </a:cubicBezTo>
                      <a:lnTo>
                        <a:pt x="22331" y="14057"/>
                      </a:lnTo>
                      <a:lnTo>
                        <a:pt x="22368" y="14047"/>
                      </a:lnTo>
                      <a:cubicBezTo>
                        <a:pt x="24316" y="13566"/>
                        <a:pt x="26309" y="13325"/>
                        <a:pt x="28320" y="13325"/>
                      </a:cubicBezTo>
                      <a:cubicBezTo>
                        <a:pt x="29265" y="13325"/>
                        <a:pt x="30216" y="13380"/>
                        <a:pt x="31168" y="13490"/>
                      </a:cubicBezTo>
                      <a:lnTo>
                        <a:pt x="31530" y="13533"/>
                      </a:lnTo>
                      <a:lnTo>
                        <a:pt x="31577" y="13169"/>
                      </a:lnTo>
                      <a:cubicBezTo>
                        <a:pt x="32027" y="9536"/>
                        <a:pt x="31135" y="6487"/>
                        <a:pt x="28925" y="4108"/>
                      </a:cubicBezTo>
                      <a:cubicBezTo>
                        <a:pt x="28224" y="3357"/>
                        <a:pt x="28336" y="2238"/>
                        <a:pt x="28807" y="1526"/>
                      </a:cubicBezTo>
                      <a:cubicBezTo>
                        <a:pt x="28982" y="1261"/>
                        <a:pt x="29417" y="745"/>
                        <a:pt x="30145" y="745"/>
                      </a:cubicBezTo>
                      <a:close/>
                      <a:moveTo>
                        <a:pt x="30156" y="1"/>
                      </a:moveTo>
                      <a:cubicBezTo>
                        <a:pt x="29377" y="1"/>
                        <a:pt x="28667" y="390"/>
                        <a:pt x="28191" y="1111"/>
                      </a:cubicBezTo>
                      <a:cubicBezTo>
                        <a:pt x="27559" y="2064"/>
                        <a:pt x="27424" y="3574"/>
                        <a:pt x="28383" y="4607"/>
                      </a:cubicBezTo>
                      <a:cubicBezTo>
                        <a:pt x="30362" y="6737"/>
                        <a:pt x="31203" y="9464"/>
                        <a:pt x="30881" y="12709"/>
                      </a:cubicBezTo>
                      <a:cubicBezTo>
                        <a:pt x="30027" y="12625"/>
                        <a:pt x="29174" y="12583"/>
                        <a:pt x="28324" y="12583"/>
                      </a:cubicBezTo>
                      <a:cubicBezTo>
                        <a:pt x="26265" y="12583"/>
                        <a:pt x="24224" y="12829"/>
                        <a:pt x="22227" y="13317"/>
                      </a:cubicBezTo>
                      <a:cubicBezTo>
                        <a:pt x="19377" y="13431"/>
                        <a:pt x="16850" y="13906"/>
                        <a:pt x="14504" y="14765"/>
                      </a:cubicBezTo>
                      <a:cubicBezTo>
                        <a:pt x="11965" y="15696"/>
                        <a:pt x="9688" y="17057"/>
                        <a:pt x="7548" y="18924"/>
                      </a:cubicBezTo>
                      <a:cubicBezTo>
                        <a:pt x="2748" y="23112"/>
                        <a:pt x="0" y="29303"/>
                        <a:pt x="197" y="35490"/>
                      </a:cubicBezTo>
                      <a:cubicBezTo>
                        <a:pt x="293" y="38496"/>
                        <a:pt x="980" y="41483"/>
                        <a:pt x="2183" y="44126"/>
                      </a:cubicBezTo>
                      <a:cubicBezTo>
                        <a:pt x="2805" y="45501"/>
                        <a:pt x="3570" y="46786"/>
                        <a:pt x="4450" y="47946"/>
                      </a:cubicBezTo>
                      <a:cubicBezTo>
                        <a:pt x="5367" y="49153"/>
                        <a:pt x="6414" y="50231"/>
                        <a:pt x="7568" y="51152"/>
                      </a:cubicBezTo>
                      <a:cubicBezTo>
                        <a:pt x="8957" y="52261"/>
                        <a:pt x="10557" y="53186"/>
                        <a:pt x="12327" y="53902"/>
                      </a:cubicBezTo>
                      <a:cubicBezTo>
                        <a:pt x="13937" y="54550"/>
                        <a:pt x="15723" y="55045"/>
                        <a:pt x="17642" y="55367"/>
                      </a:cubicBezTo>
                      <a:cubicBezTo>
                        <a:pt x="19531" y="55684"/>
                        <a:pt x="21593" y="55843"/>
                        <a:pt x="23804" y="55843"/>
                      </a:cubicBezTo>
                      <a:cubicBezTo>
                        <a:pt x="25343" y="55843"/>
                        <a:pt x="26951" y="55765"/>
                        <a:pt x="28629" y="55610"/>
                      </a:cubicBezTo>
                      <a:cubicBezTo>
                        <a:pt x="32260" y="55276"/>
                        <a:pt x="35507" y="54554"/>
                        <a:pt x="38286" y="53460"/>
                      </a:cubicBezTo>
                      <a:cubicBezTo>
                        <a:pt x="41606" y="52148"/>
                        <a:pt x="44354" y="50272"/>
                        <a:pt x="46445" y="47880"/>
                      </a:cubicBezTo>
                      <a:cubicBezTo>
                        <a:pt x="50903" y="42788"/>
                        <a:pt x="52556" y="35437"/>
                        <a:pt x="50757" y="28692"/>
                      </a:cubicBezTo>
                      <a:cubicBezTo>
                        <a:pt x="50168" y="26486"/>
                        <a:pt x="49246" y="24422"/>
                        <a:pt x="48016" y="22560"/>
                      </a:cubicBezTo>
                      <a:cubicBezTo>
                        <a:pt x="46885" y="20852"/>
                        <a:pt x="45497" y="19309"/>
                        <a:pt x="43883" y="17977"/>
                      </a:cubicBezTo>
                      <a:cubicBezTo>
                        <a:pt x="44587" y="14155"/>
                        <a:pt x="43554" y="10370"/>
                        <a:pt x="40890" y="7019"/>
                      </a:cubicBezTo>
                      <a:cubicBezTo>
                        <a:pt x="39687" y="5505"/>
                        <a:pt x="38193" y="4128"/>
                        <a:pt x="36448" y="2931"/>
                      </a:cubicBezTo>
                      <a:cubicBezTo>
                        <a:pt x="34777" y="1784"/>
                        <a:pt x="32950" y="851"/>
                        <a:pt x="31022" y="157"/>
                      </a:cubicBezTo>
                      <a:cubicBezTo>
                        <a:pt x="30730" y="52"/>
                        <a:pt x="30439" y="1"/>
                        <a:pt x="3015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2" name="Google Shape;902;p48"/>
                <p:cNvSpPr/>
                <p:nvPr/>
              </p:nvSpPr>
              <p:spPr>
                <a:xfrm>
                  <a:off x="5222075" y="3931600"/>
                  <a:ext cx="778625" cy="92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45" h="37155" extrusionOk="0">
                      <a:moveTo>
                        <a:pt x="22955" y="889"/>
                      </a:moveTo>
                      <a:cubicBezTo>
                        <a:pt x="24396" y="889"/>
                        <a:pt x="25817" y="1043"/>
                        <a:pt x="26858" y="1640"/>
                      </a:cubicBezTo>
                      <a:cubicBezTo>
                        <a:pt x="29413" y="3105"/>
                        <a:pt x="28789" y="7903"/>
                        <a:pt x="28742" y="10399"/>
                      </a:cubicBezTo>
                      <a:cubicBezTo>
                        <a:pt x="28707" y="12193"/>
                        <a:pt x="28961" y="14624"/>
                        <a:pt x="26927" y="15432"/>
                      </a:cubicBezTo>
                      <a:cubicBezTo>
                        <a:pt x="26151" y="15740"/>
                        <a:pt x="25267" y="15788"/>
                        <a:pt x="24396" y="15788"/>
                      </a:cubicBezTo>
                      <a:cubicBezTo>
                        <a:pt x="24001" y="15788"/>
                        <a:pt x="23608" y="15778"/>
                        <a:pt x="23230" y="15778"/>
                      </a:cubicBezTo>
                      <a:cubicBezTo>
                        <a:pt x="23138" y="15778"/>
                        <a:pt x="23046" y="15778"/>
                        <a:pt x="22956" y="15780"/>
                      </a:cubicBezTo>
                      <a:cubicBezTo>
                        <a:pt x="20096" y="15825"/>
                        <a:pt x="17238" y="15853"/>
                        <a:pt x="14378" y="15923"/>
                      </a:cubicBezTo>
                      <a:cubicBezTo>
                        <a:pt x="13991" y="15933"/>
                        <a:pt x="13874" y="16336"/>
                        <a:pt x="14016" y="16592"/>
                      </a:cubicBezTo>
                      <a:cubicBezTo>
                        <a:pt x="13831" y="17163"/>
                        <a:pt x="13856" y="17803"/>
                        <a:pt x="13844" y="18396"/>
                      </a:cubicBezTo>
                      <a:cubicBezTo>
                        <a:pt x="13825" y="19143"/>
                        <a:pt x="13803" y="19896"/>
                        <a:pt x="13844" y="20641"/>
                      </a:cubicBezTo>
                      <a:cubicBezTo>
                        <a:pt x="13856" y="20856"/>
                        <a:pt x="14009" y="20968"/>
                        <a:pt x="14171" y="20978"/>
                      </a:cubicBezTo>
                      <a:cubicBezTo>
                        <a:pt x="14149" y="21200"/>
                        <a:pt x="14271" y="21426"/>
                        <a:pt x="14539" y="21426"/>
                      </a:cubicBezTo>
                      <a:cubicBezTo>
                        <a:pt x="14550" y="21426"/>
                        <a:pt x="14562" y="21425"/>
                        <a:pt x="14574" y="21424"/>
                      </a:cubicBezTo>
                      <a:cubicBezTo>
                        <a:pt x="17557" y="21222"/>
                        <a:pt x="20542" y="21021"/>
                        <a:pt x="23523" y="20823"/>
                      </a:cubicBezTo>
                      <a:cubicBezTo>
                        <a:pt x="24626" y="20747"/>
                        <a:pt x="25755" y="20596"/>
                        <a:pt x="26868" y="20596"/>
                      </a:cubicBezTo>
                      <a:cubicBezTo>
                        <a:pt x="27043" y="20596"/>
                        <a:pt x="27218" y="20600"/>
                        <a:pt x="27392" y="20608"/>
                      </a:cubicBezTo>
                      <a:cubicBezTo>
                        <a:pt x="30099" y="20739"/>
                        <a:pt x="30250" y="23168"/>
                        <a:pt x="30262" y="25256"/>
                      </a:cubicBezTo>
                      <a:cubicBezTo>
                        <a:pt x="30272" y="27216"/>
                        <a:pt x="30725" y="29363"/>
                        <a:pt x="28061" y="30132"/>
                      </a:cubicBezTo>
                      <a:cubicBezTo>
                        <a:pt x="26623" y="30545"/>
                        <a:pt x="24906" y="30519"/>
                        <a:pt x="23417" y="30627"/>
                      </a:cubicBezTo>
                      <a:cubicBezTo>
                        <a:pt x="20413" y="30848"/>
                        <a:pt x="17397" y="30922"/>
                        <a:pt x="14388" y="30950"/>
                      </a:cubicBezTo>
                      <a:cubicBezTo>
                        <a:pt x="14267" y="30950"/>
                        <a:pt x="14189" y="31012"/>
                        <a:pt x="14149" y="31091"/>
                      </a:cubicBezTo>
                      <a:cubicBezTo>
                        <a:pt x="13919" y="31104"/>
                        <a:pt x="13694" y="31288"/>
                        <a:pt x="13770" y="31572"/>
                      </a:cubicBezTo>
                      <a:cubicBezTo>
                        <a:pt x="14220" y="33272"/>
                        <a:pt x="15008" y="34805"/>
                        <a:pt x="16106" y="36141"/>
                      </a:cubicBezTo>
                      <a:cubicBezTo>
                        <a:pt x="13672" y="35412"/>
                        <a:pt x="11931" y="33324"/>
                        <a:pt x="11303" y="30836"/>
                      </a:cubicBezTo>
                      <a:cubicBezTo>
                        <a:pt x="11274" y="30716"/>
                        <a:pt x="11166" y="30660"/>
                        <a:pt x="11060" y="30660"/>
                      </a:cubicBezTo>
                      <a:cubicBezTo>
                        <a:pt x="11030" y="30660"/>
                        <a:pt x="11000" y="30665"/>
                        <a:pt x="10971" y="30674"/>
                      </a:cubicBezTo>
                      <a:cubicBezTo>
                        <a:pt x="10911" y="30639"/>
                        <a:pt x="10840" y="30617"/>
                        <a:pt x="10761" y="30617"/>
                      </a:cubicBezTo>
                      <a:cubicBezTo>
                        <a:pt x="10730" y="30617"/>
                        <a:pt x="10698" y="30620"/>
                        <a:pt x="10664" y="30627"/>
                      </a:cubicBezTo>
                      <a:cubicBezTo>
                        <a:pt x="9587" y="30869"/>
                        <a:pt x="8189" y="31231"/>
                        <a:pt x="6880" y="31231"/>
                      </a:cubicBezTo>
                      <a:cubicBezTo>
                        <a:pt x="5750" y="31231"/>
                        <a:pt x="4687" y="30961"/>
                        <a:pt x="3952" y="30111"/>
                      </a:cubicBezTo>
                      <a:cubicBezTo>
                        <a:pt x="3041" y="29060"/>
                        <a:pt x="2931" y="25981"/>
                        <a:pt x="2871" y="24780"/>
                      </a:cubicBezTo>
                      <a:cubicBezTo>
                        <a:pt x="2726" y="21825"/>
                        <a:pt x="4295" y="21025"/>
                        <a:pt x="6763" y="21015"/>
                      </a:cubicBezTo>
                      <a:cubicBezTo>
                        <a:pt x="6839" y="21015"/>
                        <a:pt x="6914" y="21015"/>
                        <a:pt x="6990" y="21015"/>
                      </a:cubicBezTo>
                      <a:cubicBezTo>
                        <a:pt x="8145" y="21015"/>
                        <a:pt x="9297" y="21059"/>
                        <a:pt x="10451" y="21059"/>
                      </a:cubicBezTo>
                      <a:cubicBezTo>
                        <a:pt x="10755" y="21059"/>
                        <a:pt x="11058" y="21056"/>
                        <a:pt x="11362" y="21048"/>
                      </a:cubicBezTo>
                      <a:cubicBezTo>
                        <a:pt x="11437" y="21132"/>
                        <a:pt x="11542" y="21175"/>
                        <a:pt x="11644" y="21175"/>
                      </a:cubicBezTo>
                      <a:cubicBezTo>
                        <a:pt x="11787" y="21175"/>
                        <a:pt x="11925" y="21089"/>
                        <a:pt x="11959" y="20913"/>
                      </a:cubicBezTo>
                      <a:cubicBezTo>
                        <a:pt x="12011" y="20831"/>
                        <a:pt x="12015" y="20725"/>
                        <a:pt x="11974" y="20633"/>
                      </a:cubicBezTo>
                      <a:cubicBezTo>
                        <a:pt x="11990" y="18939"/>
                        <a:pt x="11880" y="17122"/>
                        <a:pt x="11567" y="15463"/>
                      </a:cubicBezTo>
                      <a:cubicBezTo>
                        <a:pt x="11545" y="15347"/>
                        <a:pt x="11464" y="15298"/>
                        <a:pt x="11377" y="15298"/>
                      </a:cubicBezTo>
                      <a:cubicBezTo>
                        <a:pt x="11365" y="15298"/>
                        <a:pt x="11353" y="15299"/>
                        <a:pt x="11342" y="15301"/>
                      </a:cubicBezTo>
                      <a:cubicBezTo>
                        <a:pt x="11294" y="15260"/>
                        <a:pt x="11237" y="15227"/>
                        <a:pt x="11161" y="15219"/>
                      </a:cubicBezTo>
                      <a:cubicBezTo>
                        <a:pt x="10559" y="15146"/>
                        <a:pt x="9919" y="15133"/>
                        <a:pt x="9264" y="15133"/>
                      </a:cubicBezTo>
                      <a:cubicBezTo>
                        <a:pt x="8882" y="15133"/>
                        <a:pt x="8496" y="15137"/>
                        <a:pt x="8109" y="15137"/>
                      </a:cubicBezTo>
                      <a:cubicBezTo>
                        <a:pt x="6184" y="15137"/>
                        <a:pt x="4249" y="15024"/>
                        <a:pt x="2865" y="13674"/>
                      </a:cubicBezTo>
                      <a:cubicBezTo>
                        <a:pt x="913" y="11770"/>
                        <a:pt x="1407" y="7799"/>
                        <a:pt x="1720" y="5282"/>
                      </a:cubicBezTo>
                      <a:cubicBezTo>
                        <a:pt x="2202" y="1376"/>
                        <a:pt x="7645" y="1806"/>
                        <a:pt x="10711" y="1528"/>
                      </a:cubicBezTo>
                      <a:cubicBezTo>
                        <a:pt x="13484" y="1276"/>
                        <a:pt x="16266" y="1119"/>
                        <a:pt x="19051" y="1057"/>
                      </a:cubicBezTo>
                      <a:cubicBezTo>
                        <a:pt x="20156" y="1032"/>
                        <a:pt x="21565" y="889"/>
                        <a:pt x="22955" y="889"/>
                      </a:cubicBezTo>
                      <a:close/>
                      <a:moveTo>
                        <a:pt x="22953" y="1"/>
                      </a:moveTo>
                      <a:cubicBezTo>
                        <a:pt x="21567" y="1"/>
                        <a:pt x="20185" y="135"/>
                        <a:pt x="19049" y="161"/>
                      </a:cubicBezTo>
                      <a:cubicBezTo>
                        <a:pt x="14652" y="261"/>
                        <a:pt x="10263" y="597"/>
                        <a:pt x="5899" y="1162"/>
                      </a:cubicBezTo>
                      <a:cubicBezTo>
                        <a:pt x="2775" y="1569"/>
                        <a:pt x="1208" y="1908"/>
                        <a:pt x="819" y="5282"/>
                      </a:cubicBezTo>
                      <a:cubicBezTo>
                        <a:pt x="517" y="7893"/>
                        <a:pt x="1" y="11993"/>
                        <a:pt x="1955" y="14155"/>
                      </a:cubicBezTo>
                      <a:cubicBezTo>
                        <a:pt x="3334" y="15683"/>
                        <a:pt x="5342" y="15977"/>
                        <a:pt x="7369" y="15977"/>
                      </a:cubicBezTo>
                      <a:cubicBezTo>
                        <a:pt x="8637" y="15977"/>
                        <a:pt x="9913" y="15861"/>
                        <a:pt x="11048" y="15861"/>
                      </a:cubicBezTo>
                      <a:cubicBezTo>
                        <a:pt x="11064" y="15861"/>
                        <a:pt x="11079" y="15861"/>
                        <a:pt x="11094" y="15862"/>
                      </a:cubicBezTo>
                      <a:cubicBezTo>
                        <a:pt x="10996" y="17347"/>
                        <a:pt x="11061" y="18918"/>
                        <a:pt x="11219" y="20401"/>
                      </a:cubicBezTo>
                      <a:cubicBezTo>
                        <a:pt x="9909" y="20242"/>
                        <a:pt x="8404" y="20014"/>
                        <a:pt x="6962" y="20014"/>
                      </a:cubicBezTo>
                      <a:cubicBezTo>
                        <a:pt x="5940" y="20014"/>
                        <a:pt x="4951" y="20129"/>
                        <a:pt x="4085" y="20463"/>
                      </a:cubicBezTo>
                      <a:cubicBezTo>
                        <a:pt x="2045" y="21246"/>
                        <a:pt x="1855" y="23215"/>
                        <a:pt x="1994" y="25152"/>
                      </a:cubicBezTo>
                      <a:cubicBezTo>
                        <a:pt x="2127" y="26965"/>
                        <a:pt x="2317" y="30030"/>
                        <a:pt x="3647" y="31390"/>
                      </a:cubicBezTo>
                      <a:cubicBezTo>
                        <a:pt x="4271" y="32028"/>
                        <a:pt x="5249" y="32244"/>
                        <a:pt x="6317" y="32244"/>
                      </a:cubicBezTo>
                      <a:cubicBezTo>
                        <a:pt x="7939" y="32244"/>
                        <a:pt x="9769" y="31746"/>
                        <a:pt x="10887" y="31476"/>
                      </a:cubicBezTo>
                      <a:cubicBezTo>
                        <a:pt x="11442" y="34520"/>
                        <a:pt x="14142" y="36771"/>
                        <a:pt x="17187" y="37151"/>
                      </a:cubicBezTo>
                      <a:cubicBezTo>
                        <a:pt x="17202" y="37154"/>
                        <a:pt x="17218" y="37155"/>
                        <a:pt x="17233" y="37155"/>
                      </a:cubicBezTo>
                      <a:cubicBezTo>
                        <a:pt x="17551" y="37155"/>
                        <a:pt x="17672" y="36692"/>
                        <a:pt x="17465" y="36482"/>
                      </a:cubicBezTo>
                      <a:cubicBezTo>
                        <a:pt x="16072" y="35081"/>
                        <a:pt x="15112" y="33438"/>
                        <a:pt x="14578" y="31544"/>
                      </a:cubicBezTo>
                      <a:lnTo>
                        <a:pt x="14578" y="31544"/>
                      </a:lnTo>
                      <a:cubicBezTo>
                        <a:pt x="15968" y="31622"/>
                        <a:pt x="17365" y="31663"/>
                        <a:pt x="18765" y="31663"/>
                      </a:cubicBezTo>
                      <a:cubicBezTo>
                        <a:pt x="21647" y="31663"/>
                        <a:pt x="24536" y="31488"/>
                        <a:pt x="27382" y="31100"/>
                      </a:cubicBezTo>
                      <a:cubicBezTo>
                        <a:pt x="31083" y="30596"/>
                        <a:pt x="31144" y="28610"/>
                        <a:pt x="31122" y="25261"/>
                      </a:cubicBezTo>
                      <a:cubicBezTo>
                        <a:pt x="31105" y="22748"/>
                        <a:pt x="31044" y="20201"/>
                        <a:pt x="28040" y="19800"/>
                      </a:cubicBezTo>
                      <a:cubicBezTo>
                        <a:pt x="27589" y="19740"/>
                        <a:pt x="27128" y="19715"/>
                        <a:pt x="26662" y="19715"/>
                      </a:cubicBezTo>
                      <a:cubicBezTo>
                        <a:pt x="25168" y="19715"/>
                        <a:pt x="23624" y="19963"/>
                        <a:pt x="22179" y="20060"/>
                      </a:cubicBezTo>
                      <a:cubicBezTo>
                        <a:pt x="19644" y="20232"/>
                        <a:pt x="17107" y="20403"/>
                        <a:pt x="14572" y="20575"/>
                      </a:cubicBezTo>
                      <a:cubicBezTo>
                        <a:pt x="14564" y="20575"/>
                        <a:pt x="14560" y="20577"/>
                        <a:pt x="14552" y="20579"/>
                      </a:cubicBezTo>
                      <a:cubicBezTo>
                        <a:pt x="14590" y="19855"/>
                        <a:pt x="14570" y="19123"/>
                        <a:pt x="14552" y="18401"/>
                      </a:cubicBezTo>
                      <a:cubicBezTo>
                        <a:pt x="14539" y="17875"/>
                        <a:pt x="14558" y="17322"/>
                        <a:pt x="14437" y="16805"/>
                      </a:cubicBezTo>
                      <a:cubicBezTo>
                        <a:pt x="16702" y="16786"/>
                        <a:pt x="18969" y="16739"/>
                        <a:pt x="21234" y="16702"/>
                      </a:cubicBezTo>
                      <a:cubicBezTo>
                        <a:pt x="21360" y="16700"/>
                        <a:pt x="21487" y="16699"/>
                        <a:pt x="21615" y="16699"/>
                      </a:cubicBezTo>
                      <a:cubicBezTo>
                        <a:pt x="22337" y="16699"/>
                        <a:pt x="23082" y="16727"/>
                        <a:pt x="23826" y="16727"/>
                      </a:cubicBezTo>
                      <a:cubicBezTo>
                        <a:pt x="24786" y="16727"/>
                        <a:pt x="25744" y="16681"/>
                        <a:pt x="26645" y="16469"/>
                      </a:cubicBezTo>
                      <a:cubicBezTo>
                        <a:pt x="29550" y="15792"/>
                        <a:pt x="29558" y="13370"/>
                        <a:pt x="29626" y="10839"/>
                      </a:cubicBezTo>
                      <a:cubicBezTo>
                        <a:pt x="29698" y="8122"/>
                        <a:pt x="30383" y="3242"/>
                        <a:pt x="27899" y="1262"/>
                      </a:cubicBezTo>
                      <a:cubicBezTo>
                        <a:pt x="26613" y="235"/>
                        <a:pt x="24780" y="1"/>
                        <a:pt x="2295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3" name="Google Shape;903;p48"/>
                <p:cNvSpPr/>
                <p:nvPr/>
              </p:nvSpPr>
              <p:spPr>
                <a:xfrm>
                  <a:off x="5339275" y="4173125"/>
                  <a:ext cx="546375" cy="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55" h="1580" extrusionOk="0">
                      <a:moveTo>
                        <a:pt x="21471" y="1"/>
                      </a:moveTo>
                      <a:cubicBezTo>
                        <a:pt x="21465" y="1"/>
                        <a:pt x="21458" y="1"/>
                        <a:pt x="21452" y="1"/>
                      </a:cubicBezTo>
                      <a:cubicBezTo>
                        <a:pt x="14416" y="351"/>
                        <a:pt x="7202" y="333"/>
                        <a:pt x="215" y="1227"/>
                      </a:cubicBezTo>
                      <a:cubicBezTo>
                        <a:pt x="12" y="1251"/>
                        <a:pt x="0" y="1546"/>
                        <a:pt x="215" y="1550"/>
                      </a:cubicBezTo>
                      <a:cubicBezTo>
                        <a:pt x="979" y="1571"/>
                        <a:pt x="1744" y="1580"/>
                        <a:pt x="2511" y="1580"/>
                      </a:cubicBezTo>
                      <a:cubicBezTo>
                        <a:pt x="8807" y="1580"/>
                        <a:pt x="15187" y="948"/>
                        <a:pt x="21452" y="627"/>
                      </a:cubicBezTo>
                      <a:cubicBezTo>
                        <a:pt x="21846" y="605"/>
                        <a:pt x="21855" y="1"/>
                        <a:pt x="2147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4" name="Google Shape;904;p48"/>
                <p:cNvSpPr/>
                <p:nvPr/>
              </p:nvSpPr>
              <p:spPr>
                <a:xfrm>
                  <a:off x="5360700" y="4049175"/>
                  <a:ext cx="478825" cy="4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53" h="1967" extrusionOk="0">
                      <a:moveTo>
                        <a:pt x="18726" y="1"/>
                      </a:moveTo>
                      <a:cubicBezTo>
                        <a:pt x="18717" y="1"/>
                        <a:pt x="18706" y="1"/>
                        <a:pt x="18696" y="2"/>
                      </a:cubicBezTo>
                      <a:cubicBezTo>
                        <a:pt x="12564" y="460"/>
                        <a:pt x="6439" y="984"/>
                        <a:pt x="309" y="1485"/>
                      </a:cubicBezTo>
                      <a:cubicBezTo>
                        <a:pt x="11" y="1511"/>
                        <a:pt x="1" y="1967"/>
                        <a:pt x="290" y="1967"/>
                      </a:cubicBezTo>
                      <a:cubicBezTo>
                        <a:pt x="296" y="1967"/>
                        <a:pt x="303" y="1967"/>
                        <a:pt x="309" y="1966"/>
                      </a:cubicBezTo>
                      <a:cubicBezTo>
                        <a:pt x="6439" y="1555"/>
                        <a:pt x="12569" y="1166"/>
                        <a:pt x="18696" y="712"/>
                      </a:cubicBezTo>
                      <a:cubicBezTo>
                        <a:pt x="19140" y="676"/>
                        <a:pt x="19152" y="1"/>
                        <a:pt x="187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5" name="Google Shape;905;p48"/>
                <p:cNvSpPr/>
                <p:nvPr/>
              </p:nvSpPr>
              <p:spPr>
                <a:xfrm>
                  <a:off x="5362025" y="4503825"/>
                  <a:ext cx="563775" cy="5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51" h="2150" extrusionOk="0">
                      <a:moveTo>
                        <a:pt x="22060" y="0"/>
                      </a:moveTo>
                      <a:cubicBezTo>
                        <a:pt x="14776" y="0"/>
                        <a:pt x="7401" y="618"/>
                        <a:pt x="209" y="1768"/>
                      </a:cubicBezTo>
                      <a:cubicBezTo>
                        <a:pt x="1" y="1802"/>
                        <a:pt x="41" y="2150"/>
                        <a:pt x="242" y="2150"/>
                      </a:cubicBezTo>
                      <a:cubicBezTo>
                        <a:pt x="248" y="2150"/>
                        <a:pt x="254" y="2149"/>
                        <a:pt x="260" y="2149"/>
                      </a:cubicBezTo>
                      <a:cubicBezTo>
                        <a:pt x="7532" y="1412"/>
                        <a:pt x="14760" y="972"/>
                        <a:pt x="22060" y="759"/>
                      </a:cubicBezTo>
                      <a:cubicBezTo>
                        <a:pt x="22549" y="745"/>
                        <a:pt x="22551" y="0"/>
                        <a:pt x="2206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906" name="Google Shape;906;p48"/>
            <p:cNvSpPr/>
            <p:nvPr/>
          </p:nvSpPr>
          <p:spPr>
            <a:xfrm>
              <a:off x="7138098" y="3986150"/>
              <a:ext cx="496800" cy="496800"/>
            </a:xfrm>
            <a:prstGeom prst="star4">
              <a:avLst>
                <a:gd name="adj" fmla="val 125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7" name="Google Shape;907;p48"/>
          <p:cNvGrpSpPr/>
          <p:nvPr/>
        </p:nvGrpSpPr>
        <p:grpSpPr>
          <a:xfrm rot="-957405">
            <a:off x="990854" y="3379267"/>
            <a:ext cx="1464005" cy="1043612"/>
            <a:chOff x="6705025" y="1112200"/>
            <a:chExt cx="1623525" cy="1157325"/>
          </a:xfrm>
        </p:grpSpPr>
        <p:sp>
          <p:nvSpPr>
            <p:cNvPr id="908" name="Google Shape;908;p48"/>
            <p:cNvSpPr/>
            <p:nvPr/>
          </p:nvSpPr>
          <p:spPr>
            <a:xfrm>
              <a:off x="6709438" y="1121463"/>
              <a:ext cx="1614700" cy="1138800"/>
            </a:xfrm>
            <a:custGeom>
              <a:avLst/>
              <a:gdLst/>
              <a:ahLst/>
              <a:cxnLst/>
              <a:rect l="l" t="t" r="r" b="b"/>
              <a:pathLst>
                <a:path w="64588" h="45552" extrusionOk="0">
                  <a:moveTo>
                    <a:pt x="5571" y="1"/>
                  </a:moveTo>
                  <a:cubicBezTo>
                    <a:pt x="4774" y="1"/>
                    <a:pt x="3964" y="320"/>
                    <a:pt x="3458" y="1034"/>
                  </a:cubicBezTo>
                  <a:cubicBezTo>
                    <a:pt x="1" y="5918"/>
                    <a:pt x="210" y="12644"/>
                    <a:pt x="3963" y="17023"/>
                  </a:cubicBezTo>
                  <a:cubicBezTo>
                    <a:pt x="1870" y="21135"/>
                    <a:pt x="1243" y="25868"/>
                    <a:pt x="3035" y="30500"/>
                  </a:cubicBezTo>
                  <a:cubicBezTo>
                    <a:pt x="6512" y="39483"/>
                    <a:pt x="15608" y="43529"/>
                    <a:pt x="24580" y="44782"/>
                  </a:cubicBezTo>
                  <a:cubicBezTo>
                    <a:pt x="27836" y="45236"/>
                    <a:pt x="31212" y="45552"/>
                    <a:pt x="34581" y="45552"/>
                  </a:cubicBezTo>
                  <a:cubicBezTo>
                    <a:pt x="40798" y="45552"/>
                    <a:pt x="46990" y="44475"/>
                    <a:pt x="52351" y="41203"/>
                  </a:cubicBezTo>
                  <a:cubicBezTo>
                    <a:pt x="59874" y="36610"/>
                    <a:pt x="64588" y="28082"/>
                    <a:pt x="62340" y="19232"/>
                  </a:cubicBezTo>
                  <a:cubicBezTo>
                    <a:pt x="59885" y="9568"/>
                    <a:pt x="49477" y="6091"/>
                    <a:pt x="40647" y="4725"/>
                  </a:cubicBezTo>
                  <a:cubicBezTo>
                    <a:pt x="37763" y="4278"/>
                    <a:pt x="34626" y="3980"/>
                    <a:pt x="31450" y="3980"/>
                  </a:cubicBezTo>
                  <a:cubicBezTo>
                    <a:pt x="29918" y="3980"/>
                    <a:pt x="28377" y="4050"/>
                    <a:pt x="26852" y="4205"/>
                  </a:cubicBezTo>
                  <a:cubicBezTo>
                    <a:pt x="26520" y="4208"/>
                    <a:pt x="26188" y="4217"/>
                    <a:pt x="25855" y="4232"/>
                  </a:cubicBezTo>
                  <a:cubicBezTo>
                    <a:pt x="21355" y="4441"/>
                    <a:pt x="16665" y="5508"/>
                    <a:pt x="12739" y="7803"/>
                  </a:cubicBezTo>
                  <a:cubicBezTo>
                    <a:pt x="10264" y="7136"/>
                    <a:pt x="6625" y="5938"/>
                    <a:pt x="7826" y="2875"/>
                  </a:cubicBezTo>
                  <a:cubicBezTo>
                    <a:pt x="8514" y="1123"/>
                    <a:pt x="7065" y="1"/>
                    <a:pt x="5571" y="1"/>
                  </a:cubicBezTo>
                  <a:close/>
                </a:path>
              </a:pathLst>
            </a:custGeom>
            <a:solidFill>
              <a:schemeClr val="accent5"/>
            </a:solidFill>
            <a:ln w="1143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28575" dir="5400000" algn="bl" rotWithShape="0">
                <a:schemeClr val="dk1">
                  <a:alpha val="2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09" name="Google Shape;909;p48"/>
            <p:cNvGrpSpPr/>
            <p:nvPr/>
          </p:nvGrpSpPr>
          <p:grpSpPr>
            <a:xfrm>
              <a:off x="6705025" y="1112200"/>
              <a:ext cx="1623525" cy="1157325"/>
              <a:chOff x="6705025" y="1112200"/>
              <a:chExt cx="1623525" cy="1157325"/>
            </a:xfrm>
          </p:grpSpPr>
          <p:sp>
            <p:nvSpPr>
              <p:cNvPr id="910" name="Google Shape;910;p48"/>
              <p:cNvSpPr/>
              <p:nvPr/>
            </p:nvSpPr>
            <p:spPr>
              <a:xfrm>
                <a:off x="6713875" y="1121625"/>
                <a:ext cx="1614675" cy="1138750"/>
              </a:xfrm>
              <a:custGeom>
                <a:avLst/>
                <a:gdLst/>
                <a:ahLst/>
                <a:cxnLst/>
                <a:rect l="l" t="t" r="r" b="b"/>
                <a:pathLst>
                  <a:path w="64587" h="45550" extrusionOk="0">
                    <a:moveTo>
                      <a:pt x="5570" y="1"/>
                    </a:moveTo>
                    <a:cubicBezTo>
                      <a:pt x="4773" y="1"/>
                      <a:pt x="3963" y="320"/>
                      <a:pt x="3458" y="1034"/>
                    </a:cubicBezTo>
                    <a:cubicBezTo>
                      <a:pt x="0" y="5917"/>
                      <a:pt x="211" y="12645"/>
                      <a:pt x="3963" y="17021"/>
                    </a:cubicBezTo>
                    <a:cubicBezTo>
                      <a:pt x="1870" y="21133"/>
                      <a:pt x="1240" y="25865"/>
                      <a:pt x="3035" y="30497"/>
                    </a:cubicBezTo>
                    <a:cubicBezTo>
                      <a:pt x="6513" y="39479"/>
                      <a:pt x="15607" y="43528"/>
                      <a:pt x="24578" y="44778"/>
                    </a:cubicBezTo>
                    <a:cubicBezTo>
                      <a:pt x="27836" y="45233"/>
                      <a:pt x="31213" y="45550"/>
                      <a:pt x="34583" y="45550"/>
                    </a:cubicBezTo>
                    <a:cubicBezTo>
                      <a:pt x="40799" y="45550"/>
                      <a:pt x="46989" y="44472"/>
                      <a:pt x="52350" y="41200"/>
                    </a:cubicBezTo>
                    <a:cubicBezTo>
                      <a:pt x="59872" y="36604"/>
                      <a:pt x="64586" y="28079"/>
                      <a:pt x="62338" y="19226"/>
                    </a:cubicBezTo>
                    <a:cubicBezTo>
                      <a:pt x="59883" y="9563"/>
                      <a:pt x="49475" y="6087"/>
                      <a:pt x="40647" y="4721"/>
                    </a:cubicBezTo>
                    <a:cubicBezTo>
                      <a:pt x="37763" y="4275"/>
                      <a:pt x="34623" y="3977"/>
                      <a:pt x="31446" y="3977"/>
                    </a:cubicBezTo>
                    <a:cubicBezTo>
                      <a:pt x="29915" y="3977"/>
                      <a:pt x="28375" y="4046"/>
                      <a:pt x="26851" y="4201"/>
                    </a:cubicBezTo>
                    <a:cubicBezTo>
                      <a:pt x="26520" y="4205"/>
                      <a:pt x="26188" y="4215"/>
                      <a:pt x="25857" y="4230"/>
                    </a:cubicBezTo>
                    <a:cubicBezTo>
                      <a:pt x="21358" y="4440"/>
                      <a:pt x="16665" y="5506"/>
                      <a:pt x="12738" y="7804"/>
                    </a:cubicBezTo>
                    <a:cubicBezTo>
                      <a:pt x="10263" y="7135"/>
                      <a:pt x="6625" y="5938"/>
                      <a:pt x="7826" y="2875"/>
                    </a:cubicBezTo>
                    <a:cubicBezTo>
                      <a:pt x="8513" y="1123"/>
                      <a:pt x="7064" y="1"/>
                      <a:pt x="557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48"/>
              <p:cNvSpPr/>
              <p:nvPr/>
            </p:nvSpPr>
            <p:spPr>
              <a:xfrm>
                <a:off x="6705025" y="1112200"/>
                <a:ext cx="1609450" cy="1157325"/>
              </a:xfrm>
              <a:custGeom>
                <a:avLst/>
                <a:gdLst/>
                <a:ahLst/>
                <a:cxnLst/>
                <a:rect l="l" t="t" r="r" b="b"/>
                <a:pathLst>
                  <a:path w="64378" h="46293" extrusionOk="0">
                    <a:moveTo>
                      <a:pt x="5928" y="748"/>
                    </a:moveTo>
                    <a:cubicBezTo>
                      <a:pt x="6351" y="748"/>
                      <a:pt x="6768" y="850"/>
                      <a:pt x="7110" y="1034"/>
                    </a:cubicBezTo>
                    <a:cubicBezTo>
                      <a:pt x="7491" y="1241"/>
                      <a:pt x="8327" y="1859"/>
                      <a:pt x="7832" y="3113"/>
                    </a:cubicBezTo>
                    <a:cubicBezTo>
                      <a:pt x="7474" y="4024"/>
                      <a:pt x="7482" y="4862"/>
                      <a:pt x="7857" y="5605"/>
                    </a:cubicBezTo>
                    <a:cubicBezTo>
                      <a:pt x="8649" y="7180"/>
                      <a:pt x="10899" y="7970"/>
                      <a:pt x="12994" y="8535"/>
                    </a:cubicBezTo>
                    <a:lnTo>
                      <a:pt x="13146" y="8576"/>
                    </a:lnTo>
                    <a:lnTo>
                      <a:pt x="13279" y="8498"/>
                    </a:lnTo>
                    <a:cubicBezTo>
                      <a:pt x="17763" y="5875"/>
                      <a:pt x="22794" y="5134"/>
                      <a:pt x="26223" y="4975"/>
                    </a:cubicBezTo>
                    <a:cubicBezTo>
                      <a:pt x="26550" y="4961"/>
                      <a:pt x="26880" y="4952"/>
                      <a:pt x="27205" y="4950"/>
                    </a:cubicBezTo>
                    <a:lnTo>
                      <a:pt x="27224" y="4950"/>
                    </a:lnTo>
                    <a:lnTo>
                      <a:pt x="27242" y="4948"/>
                    </a:lnTo>
                    <a:cubicBezTo>
                      <a:pt x="28714" y="4798"/>
                      <a:pt x="30244" y="4723"/>
                      <a:pt x="31827" y="4723"/>
                    </a:cubicBezTo>
                    <a:cubicBezTo>
                      <a:pt x="34702" y="4723"/>
                      <a:pt x="37751" y="4970"/>
                      <a:pt x="40942" y="5464"/>
                    </a:cubicBezTo>
                    <a:cubicBezTo>
                      <a:pt x="53217" y="7365"/>
                      <a:pt x="60413" y="12152"/>
                      <a:pt x="62332" y="19695"/>
                    </a:cubicBezTo>
                    <a:cubicBezTo>
                      <a:pt x="64378" y="27756"/>
                      <a:pt x="60431" y="36421"/>
                      <a:pt x="52509" y="41259"/>
                    </a:cubicBezTo>
                    <a:cubicBezTo>
                      <a:pt x="47053" y="44590"/>
                      <a:pt x="40710" y="45554"/>
                      <a:pt x="34867" y="45554"/>
                    </a:cubicBezTo>
                    <a:cubicBezTo>
                      <a:pt x="31277" y="45554"/>
                      <a:pt x="27876" y="45192"/>
                      <a:pt x="24983" y="44787"/>
                    </a:cubicBezTo>
                    <a:cubicBezTo>
                      <a:pt x="18739" y="43915"/>
                      <a:pt x="7679" y="40932"/>
                      <a:pt x="3732" y="30739"/>
                    </a:cubicBezTo>
                    <a:cubicBezTo>
                      <a:pt x="1666" y="25393"/>
                      <a:pt x="3088" y="20624"/>
                      <a:pt x="4647" y="17563"/>
                    </a:cubicBezTo>
                    <a:lnTo>
                      <a:pt x="4759" y="17343"/>
                    </a:lnTo>
                    <a:lnTo>
                      <a:pt x="4598" y="17154"/>
                    </a:lnTo>
                    <a:cubicBezTo>
                      <a:pt x="954" y="12907"/>
                      <a:pt x="751" y="6372"/>
                      <a:pt x="4115" y="1624"/>
                    </a:cubicBezTo>
                    <a:cubicBezTo>
                      <a:pt x="4547" y="1014"/>
                      <a:pt x="5244" y="748"/>
                      <a:pt x="5928" y="748"/>
                    </a:cubicBezTo>
                    <a:close/>
                    <a:moveTo>
                      <a:pt x="5919" y="0"/>
                    </a:moveTo>
                    <a:cubicBezTo>
                      <a:pt x="5743" y="0"/>
                      <a:pt x="5567" y="14"/>
                      <a:pt x="5394" y="42"/>
                    </a:cubicBezTo>
                    <a:cubicBezTo>
                      <a:pt x="4610" y="169"/>
                      <a:pt x="3941" y="578"/>
                      <a:pt x="3509" y="1190"/>
                    </a:cubicBezTo>
                    <a:cubicBezTo>
                      <a:pt x="0" y="6147"/>
                      <a:pt x="166" y="12940"/>
                      <a:pt x="3873" y="17445"/>
                    </a:cubicBezTo>
                    <a:cubicBezTo>
                      <a:pt x="2834" y="19552"/>
                      <a:pt x="2212" y="21727"/>
                      <a:pt x="2026" y="23906"/>
                    </a:cubicBezTo>
                    <a:cubicBezTo>
                      <a:pt x="1815" y="26338"/>
                      <a:pt x="2159" y="28726"/>
                      <a:pt x="3041" y="31005"/>
                    </a:cubicBezTo>
                    <a:cubicBezTo>
                      <a:pt x="4686" y="35253"/>
                      <a:pt x="7667" y="38692"/>
                      <a:pt x="11908" y="41229"/>
                    </a:cubicBezTo>
                    <a:cubicBezTo>
                      <a:pt x="13763" y="42340"/>
                      <a:pt x="15867" y="43275"/>
                      <a:pt x="18154" y="44009"/>
                    </a:cubicBezTo>
                    <a:cubicBezTo>
                      <a:pt x="20251" y="44682"/>
                      <a:pt x="22512" y="45192"/>
                      <a:pt x="24881" y="45521"/>
                    </a:cubicBezTo>
                    <a:cubicBezTo>
                      <a:pt x="28582" y="46037"/>
                      <a:pt x="31913" y="46292"/>
                      <a:pt x="34959" y="46292"/>
                    </a:cubicBezTo>
                    <a:cubicBezTo>
                      <a:pt x="36449" y="46292"/>
                      <a:pt x="37867" y="46231"/>
                      <a:pt x="39223" y="46104"/>
                    </a:cubicBezTo>
                    <a:cubicBezTo>
                      <a:pt x="41733" y="45879"/>
                      <a:pt x="44111" y="45439"/>
                      <a:pt x="46281" y="44795"/>
                    </a:cubicBezTo>
                    <a:cubicBezTo>
                      <a:pt x="48667" y="44085"/>
                      <a:pt x="50889" y="43109"/>
                      <a:pt x="52892" y="41885"/>
                    </a:cubicBezTo>
                    <a:cubicBezTo>
                      <a:pt x="54803" y="40721"/>
                      <a:pt x="56529" y="39310"/>
                      <a:pt x="58023" y="37695"/>
                    </a:cubicBezTo>
                    <a:cubicBezTo>
                      <a:pt x="59531" y="36063"/>
                      <a:pt x="60767" y="34262"/>
                      <a:pt x="61691" y="32341"/>
                    </a:cubicBezTo>
                    <a:cubicBezTo>
                      <a:pt x="63670" y="28239"/>
                      <a:pt x="64136" y="23804"/>
                      <a:pt x="63048" y="19509"/>
                    </a:cubicBezTo>
                    <a:cubicBezTo>
                      <a:pt x="61051" y="11651"/>
                      <a:pt x="53649" y="6675"/>
                      <a:pt x="41052" y="4727"/>
                    </a:cubicBezTo>
                    <a:cubicBezTo>
                      <a:pt x="37825" y="4227"/>
                      <a:pt x="34737" y="3976"/>
                      <a:pt x="31823" y="3976"/>
                    </a:cubicBezTo>
                    <a:cubicBezTo>
                      <a:pt x="30221" y="3976"/>
                      <a:pt x="28672" y="4052"/>
                      <a:pt x="27181" y="4204"/>
                    </a:cubicBezTo>
                    <a:cubicBezTo>
                      <a:pt x="26853" y="4206"/>
                      <a:pt x="26518" y="4216"/>
                      <a:pt x="26188" y="4230"/>
                    </a:cubicBezTo>
                    <a:cubicBezTo>
                      <a:pt x="22710" y="4392"/>
                      <a:pt x="17618" y="5141"/>
                      <a:pt x="13037" y="7776"/>
                    </a:cubicBezTo>
                    <a:cubicBezTo>
                      <a:pt x="11797" y="7438"/>
                      <a:pt x="9240" y="6695"/>
                      <a:pt x="8518" y="5267"/>
                    </a:cubicBezTo>
                    <a:cubicBezTo>
                      <a:pt x="8239" y="4715"/>
                      <a:pt x="8241" y="4095"/>
                      <a:pt x="8524" y="3379"/>
                    </a:cubicBezTo>
                    <a:cubicBezTo>
                      <a:pt x="8775" y="2735"/>
                      <a:pt x="8792" y="2106"/>
                      <a:pt x="8567" y="1558"/>
                    </a:cubicBezTo>
                    <a:cubicBezTo>
                      <a:pt x="8364" y="1067"/>
                      <a:pt x="7984" y="658"/>
                      <a:pt x="7462" y="378"/>
                    </a:cubicBezTo>
                    <a:cubicBezTo>
                      <a:pt x="7004" y="131"/>
                      <a:pt x="6461" y="0"/>
                      <a:pt x="59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48"/>
              <p:cNvSpPr/>
              <p:nvPr/>
            </p:nvSpPr>
            <p:spPr>
              <a:xfrm>
                <a:off x="7202950" y="1354225"/>
                <a:ext cx="223900" cy="369600"/>
              </a:xfrm>
              <a:custGeom>
                <a:avLst/>
                <a:gdLst/>
                <a:ahLst/>
                <a:cxnLst/>
                <a:rect l="l" t="t" r="r" b="b"/>
                <a:pathLst>
                  <a:path w="8956" h="14784" extrusionOk="0">
                    <a:moveTo>
                      <a:pt x="2808" y="835"/>
                    </a:moveTo>
                    <a:cubicBezTo>
                      <a:pt x="4397" y="835"/>
                      <a:pt x="5951" y="1484"/>
                      <a:pt x="6848" y="2940"/>
                    </a:cubicBezTo>
                    <a:cubicBezTo>
                      <a:pt x="8411" y="5466"/>
                      <a:pt x="6787" y="8238"/>
                      <a:pt x="4524" y="9538"/>
                    </a:cubicBezTo>
                    <a:cubicBezTo>
                      <a:pt x="4197" y="9724"/>
                      <a:pt x="4342" y="10219"/>
                      <a:pt x="4663" y="10260"/>
                    </a:cubicBezTo>
                    <a:cubicBezTo>
                      <a:pt x="4700" y="10318"/>
                      <a:pt x="4760" y="10358"/>
                      <a:pt x="4845" y="10358"/>
                    </a:cubicBezTo>
                    <a:cubicBezTo>
                      <a:pt x="4849" y="10358"/>
                      <a:pt x="4853" y="10358"/>
                      <a:pt x="4858" y="10358"/>
                    </a:cubicBezTo>
                    <a:cubicBezTo>
                      <a:pt x="4937" y="10353"/>
                      <a:pt x="5019" y="10350"/>
                      <a:pt x="5100" y="10350"/>
                    </a:cubicBezTo>
                    <a:cubicBezTo>
                      <a:pt x="5869" y="10350"/>
                      <a:pt x="6705" y="10589"/>
                      <a:pt x="7084" y="11320"/>
                    </a:cubicBezTo>
                    <a:cubicBezTo>
                      <a:pt x="7648" y="12402"/>
                      <a:pt x="6877" y="13310"/>
                      <a:pt x="5872" y="13621"/>
                    </a:cubicBezTo>
                    <a:cubicBezTo>
                      <a:pt x="4450" y="14055"/>
                      <a:pt x="3010" y="13963"/>
                      <a:pt x="1551" y="14020"/>
                    </a:cubicBezTo>
                    <a:cubicBezTo>
                      <a:pt x="1693" y="12240"/>
                      <a:pt x="1398" y="10401"/>
                      <a:pt x="1269" y="8631"/>
                    </a:cubicBezTo>
                    <a:cubicBezTo>
                      <a:pt x="1087" y="6203"/>
                      <a:pt x="917" y="3778"/>
                      <a:pt x="850" y="1344"/>
                    </a:cubicBezTo>
                    <a:cubicBezTo>
                      <a:pt x="846" y="1278"/>
                      <a:pt x="831" y="1223"/>
                      <a:pt x="811" y="1174"/>
                    </a:cubicBezTo>
                    <a:cubicBezTo>
                      <a:pt x="1451" y="952"/>
                      <a:pt x="2133" y="835"/>
                      <a:pt x="2808" y="835"/>
                    </a:cubicBezTo>
                    <a:close/>
                    <a:moveTo>
                      <a:pt x="2992" y="1"/>
                    </a:moveTo>
                    <a:cubicBezTo>
                      <a:pt x="2046" y="1"/>
                      <a:pt x="1107" y="255"/>
                      <a:pt x="303" y="808"/>
                    </a:cubicBezTo>
                    <a:cubicBezTo>
                      <a:pt x="232" y="857"/>
                      <a:pt x="201" y="932"/>
                      <a:pt x="193" y="1012"/>
                    </a:cubicBezTo>
                    <a:cubicBezTo>
                      <a:pt x="95" y="1080"/>
                      <a:pt x="19" y="1184"/>
                      <a:pt x="17" y="1342"/>
                    </a:cubicBezTo>
                    <a:cubicBezTo>
                      <a:pt x="1" y="3776"/>
                      <a:pt x="220" y="6207"/>
                      <a:pt x="404" y="8631"/>
                    </a:cubicBezTo>
                    <a:cubicBezTo>
                      <a:pt x="553" y="10604"/>
                      <a:pt x="502" y="12707"/>
                      <a:pt x="1064" y="14612"/>
                    </a:cubicBezTo>
                    <a:cubicBezTo>
                      <a:pt x="1094" y="14711"/>
                      <a:pt x="1200" y="14768"/>
                      <a:pt x="1298" y="14768"/>
                    </a:cubicBezTo>
                    <a:cubicBezTo>
                      <a:pt x="1376" y="14768"/>
                      <a:pt x="1449" y="14733"/>
                      <a:pt x="1478" y="14654"/>
                    </a:cubicBezTo>
                    <a:cubicBezTo>
                      <a:pt x="1951" y="14744"/>
                      <a:pt x="2444" y="14783"/>
                      <a:pt x="2942" y="14783"/>
                    </a:cubicBezTo>
                    <a:cubicBezTo>
                      <a:pt x="3847" y="14783"/>
                      <a:pt x="4768" y="14653"/>
                      <a:pt x="5619" y="14458"/>
                    </a:cubicBezTo>
                    <a:cubicBezTo>
                      <a:pt x="6513" y="14253"/>
                      <a:pt x="7431" y="13885"/>
                      <a:pt x="7816" y="12979"/>
                    </a:cubicBezTo>
                    <a:cubicBezTo>
                      <a:pt x="8495" y="11389"/>
                      <a:pt x="7294" y="9961"/>
                      <a:pt x="5817" y="9789"/>
                    </a:cubicBezTo>
                    <a:cubicBezTo>
                      <a:pt x="8021" y="8427"/>
                      <a:pt x="8956" y="5208"/>
                      <a:pt x="7808" y="2876"/>
                    </a:cubicBezTo>
                    <a:cubicBezTo>
                      <a:pt x="6925" y="1085"/>
                      <a:pt x="4943" y="1"/>
                      <a:pt x="29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48"/>
              <p:cNvSpPr/>
              <p:nvPr/>
            </p:nvSpPr>
            <p:spPr>
              <a:xfrm>
                <a:off x="7267725" y="1623875"/>
                <a:ext cx="73100" cy="55950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2238" extrusionOk="0">
                    <a:moveTo>
                      <a:pt x="1513" y="597"/>
                    </a:moveTo>
                    <a:cubicBezTo>
                      <a:pt x="1610" y="597"/>
                      <a:pt x="1706" y="608"/>
                      <a:pt x="1800" y="634"/>
                    </a:cubicBezTo>
                    <a:cubicBezTo>
                      <a:pt x="2121" y="720"/>
                      <a:pt x="2479" y="1047"/>
                      <a:pt x="2295" y="1405"/>
                    </a:cubicBezTo>
                    <a:cubicBezTo>
                      <a:pt x="2127" y="1736"/>
                      <a:pt x="1665" y="1802"/>
                      <a:pt x="1249" y="1802"/>
                    </a:cubicBezTo>
                    <a:cubicBezTo>
                      <a:pt x="1059" y="1802"/>
                      <a:pt x="878" y="1788"/>
                      <a:pt x="740" y="1780"/>
                    </a:cubicBezTo>
                    <a:cubicBezTo>
                      <a:pt x="728" y="1780"/>
                      <a:pt x="716" y="1782"/>
                      <a:pt x="706" y="1784"/>
                    </a:cubicBezTo>
                    <a:cubicBezTo>
                      <a:pt x="808" y="1446"/>
                      <a:pt x="820" y="1098"/>
                      <a:pt x="765" y="757"/>
                    </a:cubicBezTo>
                    <a:cubicBezTo>
                      <a:pt x="1005" y="671"/>
                      <a:pt x="1262" y="597"/>
                      <a:pt x="1513" y="597"/>
                    </a:cubicBezTo>
                    <a:close/>
                    <a:moveTo>
                      <a:pt x="334" y="0"/>
                    </a:moveTo>
                    <a:cubicBezTo>
                      <a:pt x="164" y="0"/>
                      <a:pt x="1" y="131"/>
                      <a:pt x="80" y="333"/>
                    </a:cubicBezTo>
                    <a:cubicBezTo>
                      <a:pt x="114" y="423"/>
                      <a:pt x="141" y="513"/>
                      <a:pt x="165" y="603"/>
                    </a:cubicBezTo>
                    <a:cubicBezTo>
                      <a:pt x="163" y="663"/>
                      <a:pt x="182" y="722"/>
                      <a:pt x="213" y="771"/>
                    </a:cubicBezTo>
                    <a:cubicBezTo>
                      <a:pt x="290" y="1115"/>
                      <a:pt x="317" y="1462"/>
                      <a:pt x="305" y="1825"/>
                    </a:cubicBezTo>
                    <a:cubicBezTo>
                      <a:pt x="300" y="1949"/>
                      <a:pt x="391" y="2013"/>
                      <a:pt x="489" y="2013"/>
                    </a:cubicBezTo>
                    <a:cubicBezTo>
                      <a:pt x="518" y="2013"/>
                      <a:pt x="547" y="2008"/>
                      <a:pt x="575" y="1996"/>
                    </a:cubicBezTo>
                    <a:cubicBezTo>
                      <a:pt x="587" y="2060"/>
                      <a:pt x="626" y="2115"/>
                      <a:pt x="699" y="2138"/>
                    </a:cubicBezTo>
                    <a:cubicBezTo>
                      <a:pt x="919" y="2198"/>
                      <a:pt x="1192" y="2238"/>
                      <a:pt x="1471" y="2238"/>
                    </a:cubicBezTo>
                    <a:cubicBezTo>
                      <a:pt x="2124" y="2238"/>
                      <a:pt x="2805" y="2016"/>
                      <a:pt x="2876" y="1309"/>
                    </a:cubicBezTo>
                    <a:cubicBezTo>
                      <a:pt x="2923" y="820"/>
                      <a:pt x="2598" y="401"/>
                      <a:pt x="2173" y="198"/>
                    </a:cubicBezTo>
                    <a:cubicBezTo>
                      <a:pt x="1968" y="101"/>
                      <a:pt x="1757" y="63"/>
                      <a:pt x="1545" y="63"/>
                    </a:cubicBezTo>
                    <a:cubicBezTo>
                      <a:pt x="1239" y="63"/>
                      <a:pt x="930" y="143"/>
                      <a:pt x="632" y="245"/>
                    </a:cubicBezTo>
                    <a:cubicBezTo>
                      <a:pt x="624" y="223"/>
                      <a:pt x="622" y="202"/>
                      <a:pt x="614" y="186"/>
                    </a:cubicBezTo>
                    <a:cubicBezTo>
                      <a:pt x="562" y="57"/>
                      <a:pt x="446" y="0"/>
                      <a:pt x="3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48"/>
              <p:cNvSpPr/>
              <p:nvPr/>
            </p:nvSpPr>
            <p:spPr>
              <a:xfrm>
                <a:off x="7250275" y="1384800"/>
                <a:ext cx="129050" cy="185100"/>
              </a:xfrm>
              <a:custGeom>
                <a:avLst/>
                <a:gdLst/>
                <a:ahLst/>
                <a:cxnLst/>
                <a:rect l="l" t="t" r="r" b="b"/>
                <a:pathLst>
                  <a:path w="5162" h="7404" extrusionOk="0">
                    <a:moveTo>
                      <a:pt x="1427" y="778"/>
                    </a:moveTo>
                    <a:cubicBezTo>
                      <a:pt x="3699" y="778"/>
                      <a:pt x="4454" y="6161"/>
                      <a:pt x="1751" y="6794"/>
                    </a:cubicBezTo>
                    <a:cubicBezTo>
                      <a:pt x="1588" y="4834"/>
                      <a:pt x="1340" y="2801"/>
                      <a:pt x="913" y="865"/>
                    </a:cubicBezTo>
                    <a:cubicBezTo>
                      <a:pt x="1091" y="806"/>
                      <a:pt x="1263" y="778"/>
                      <a:pt x="1427" y="778"/>
                    </a:cubicBezTo>
                    <a:close/>
                    <a:moveTo>
                      <a:pt x="1578" y="0"/>
                    </a:moveTo>
                    <a:cubicBezTo>
                      <a:pt x="1309" y="0"/>
                      <a:pt x="1021" y="50"/>
                      <a:pt x="712" y="158"/>
                    </a:cubicBezTo>
                    <a:cubicBezTo>
                      <a:pt x="677" y="131"/>
                      <a:pt x="634" y="119"/>
                      <a:pt x="591" y="119"/>
                    </a:cubicBezTo>
                    <a:cubicBezTo>
                      <a:pt x="497" y="119"/>
                      <a:pt x="403" y="179"/>
                      <a:pt x="391" y="290"/>
                    </a:cubicBezTo>
                    <a:cubicBezTo>
                      <a:pt x="368" y="301"/>
                      <a:pt x="348" y="309"/>
                      <a:pt x="323" y="319"/>
                    </a:cubicBezTo>
                    <a:cubicBezTo>
                      <a:pt x="0" y="475"/>
                      <a:pt x="139" y="874"/>
                      <a:pt x="411" y="966"/>
                    </a:cubicBezTo>
                    <a:cubicBezTo>
                      <a:pt x="481" y="2946"/>
                      <a:pt x="747" y="4965"/>
                      <a:pt x="1076" y="6907"/>
                    </a:cubicBezTo>
                    <a:cubicBezTo>
                      <a:pt x="935" y="7015"/>
                      <a:pt x="935" y="7273"/>
                      <a:pt x="1148" y="7324"/>
                    </a:cubicBezTo>
                    <a:cubicBezTo>
                      <a:pt x="1371" y="7378"/>
                      <a:pt x="1581" y="7403"/>
                      <a:pt x="1779" y="7403"/>
                    </a:cubicBezTo>
                    <a:cubicBezTo>
                      <a:pt x="5162" y="7403"/>
                      <a:pt x="4859" y="0"/>
                      <a:pt x="1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48"/>
              <p:cNvSpPr/>
              <p:nvPr/>
            </p:nvSpPr>
            <p:spPr>
              <a:xfrm>
                <a:off x="7441925" y="1355875"/>
                <a:ext cx="129625" cy="351800"/>
              </a:xfrm>
              <a:custGeom>
                <a:avLst/>
                <a:gdLst/>
                <a:ahLst/>
                <a:cxnLst/>
                <a:rect l="l" t="t" r="r" b="b"/>
                <a:pathLst>
                  <a:path w="5185" h="14072" extrusionOk="0">
                    <a:moveTo>
                      <a:pt x="593" y="506"/>
                    </a:moveTo>
                    <a:lnTo>
                      <a:pt x="593" y="506"/>
                    </a:lnTo>
                    <a:cubicBezTo>
                      <a:pt x="1044" y="545"/>
                      <a:pt x="1494" y="582"/>
                      <a:pt x="1946" y="594"/>
                    </a:cubicBezTo>
                    <a:cubicBezTo>
                      <a:pt x="1929" y="4179"/>
                      <a:pt x="1721" y="7892"/>
                      <a:pt x="2335" y="11438"/>
                    </a:cubicBezTo>
                    <a:cubicBezTo>
                      <a:pt x="2343" y="11481"/>
                      <a:pt x="2363" y="11511"/>
                      <a:pt x="2390" y="11536"/>
                    </a:cubicBezTo>
                    <a:cubicBezTo>
                      <a:pt x="2177" y="11618"/>
                      <a:pt x="2185" y="11970"/>
                      <a:pt x="2423" y="12023"/>
                    </a:cubicBezTo>
                    <a:cubicBezTo>
                      <a:pt x="2645" y="12073"/>
                      <a:pt x="2888" y="12092"/>
                      <a:pt x="3136" y="12092"/>
                    </a:cubicBezTo>
                    <a:cubicBezTo>
                      <a:pt x="3504" y="12092"/>
                      <a:pt x="3885" y="12051"/>
                      <a:pt x="4233" y="12011"/>
                    </a:cubicBezTo>
                    <a:cubicBezTo>
                      <a:pt x="4235" y="12252"/>
                      <a:pt x="4317" y="12471"/>
                      <a:pt x="4346" y="12708"/>
                    </a:cubicBezTo>
                    <a:cubicBezTo>
                      <a:pt x="4406" y="13266"/>
                      <a:pt x="3899" y="13427"/>
                      <a:pt x="3435" y="13427"/>
                    </a:cubicBezTo>
                    <a:cubicBezTo>
                      <a:pt x="3426" y="13427"/>
                      <a:pt x="3417" y="13427"/>
                      <a:pt x="3409" y="13426"/>
                    </a:cubicBezTo>
                    <a:cubicBezTo>
                      <a:pt x="3278" y="13426"/>
                      <a:pt x="3147" y="13425"/>
                      <a:pt x="3016" y="13425"/>
                    </a:cubicBezTo>
                    <a:cubicBezTo>
                      <a:pt x="2430" y="13425"/>
                      <a:pt x="1845" y="13435"/>
                      <a:pt x="1260" y="13471"/>
                    </a:cubicBezTo>
                    <a:cubicBezTo>
                      <a:pt x="1226" y="9171"/>
                      <a:pt x="1113" y="4776"/>
                      <a:pt x="593" y="506"/>
                    </a:cubicBezTo>
                    <a:close/>
                    <a:moveTo>
                      <a:pt x="2269" y="1"/>
                    </a:moveTo>
                    <a:cubicBezTo>
                      <a:pt x="1627" y="1"/>
                      <a:pt x="984" y="62"/>
                      <a:pt x="348" y="114"/>
                    </a:cubicBezTo>
                    <a:cubicBezTo>
                      <a:pt x="258" y="120"/>
                      <a:pt x="205" y="169"/>
                      <a:pt x="182" y="230"/>
                    </a:cubicBezTo>
                    <a:cubicBezTo>
                      <a:pt x="80" y="263"/>
                      <a:pt x="0" y="351"/>
                      <a:pt x="6" y="498"/>
                    </a:cubicBezTo>
                    <a:cubicBezTo>
                      <a:pt x="94" y="4833"/>
                      <a:pt x="401" y="9183"/>
                      <a:pt x="573" y="13518"/>
                    </a:cubicBezTo>
                    <a:cubicBezTo>
                      <a:pt x="582" y="13737"/>
                      <a:pt x="751" y="13846"/>
                      <a:pt x="923" y="13846"/>
                    </a:cubicBezTo>
                    <a:cubicBezTo>
                      <a:pt x="938" y="13846"/>
                      <a:pt x="953" y="13845"/>
                      <a:pt x="968" y="13844"/>
                    </a:cubicBezTo>
                    <a:cubicBezTo>
                      <a:pt x="1003" y="13887"/>
                      <a:pt x="1056" y="13915"/>
                      <a:pt x="1127" y="13924"/>
                    </a:cubicBezTo>
                    <a:cubicBezTo>
                      <a:pt x="1801" y="13995"/>
                      <a:pt x="2482" y="14030"/>
                      <a:pt x="3157" y="14050"/>
                    </a:cubicBezTo>
                    <a:cubicBezTo>
                      <a:pt x="3335" y="14056"/>
                      <a:pt x="3525" y="14071"/>
                      <a:pt x="3714" y="14071"/>
                    </a:cubicBezTo>
                    <a:cubicBezTo>
                      <a:pt x="4049" y="14071"/>
                      <a:pt x="4381" y="14025"/>
                      <a:pt x="4642" y="13803"/>
                    </a:cubicBezTo>
                    <a:cubicBezTo>
                      <a:pt x="5185" y="13340"/>
                      <a:pt x="5086" y="12318"/>
                      <a:pt x="4671" y="11812"/>
                    </a:cubicBezTo>
                    <a:cubicBezTo>
                      <a:pt x="4661" y="11800"/>
                      <a:pt x="4646" y="11792"/>
                      <a:pt x="4636" y="11786"/>
                    </a:cubicBezTo>
                    <a:cubicBezTo>
                      <a:pt x="4644" y="11679"/>
                      <a:pt x="4577" y="11571"/>
                      <a:pt x="4432" y="11554"/>
                    </a:cubicBezTo>
                    <a:cubicBezTo>
                      <a:pt x="4046" y="11510"/>
                      <a:pt x="3603" y="11459"/>
                      <a:pt x="3175" y="11459"/>
                    </a:cubicBezTo>
                    <a:cubicBezTo>
                      <a:pt x="3030" y="11459"/>
                      <a:pt x="2886" y="11465"/>
                      <a:pt x="2748" y="11479"/>
                    </a:cubicBezTo>
                    <a:cubicBezTo>
                      <a:pt x="2764" y="11448"/>
                      <a:pt x="2774" y="11413"/>
                      <a:pt x="2774" y="11372"/>
                    </a:cubicBezTo>
                    <a:cubicBezTo>
                      <a:pt x="2662" y="7769"/>
                      <a:pt x="2619" y="4177"/>
                      <a:pt x="2580" y="574"/>
                    </a:cubicBezTo>
                    <a:cubicBezTo>
                      <a:pt x="2862" y="478"/>
                      <a:pt x="2832" y="11"/>
                      <a:pt x="2486" y="3"/>
                    </a:cubicBezTo>
                    <a:cubicBezTo>
                      <a:pt x="2414" y="1"/>
                      <a:pt x="2342" y="1"/>
                      <a:pt x="22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48"/>
              <p:cNvSpPr/>
              <p:nvPr/>
            </p:nvSpPr>
            <p:spPr>
              <a:xfrm>
                <a:off x="7587125" y="1343100"/>
                <a:ext cx="186825" cy="359100"/>
              </a:xfrm>
              <a:custGeom>
                <a:avLst/>
                <a:gdLst/>
                <a:ahLst/>
                <a:cxnLst/>
                <a:rect l="l" t="t" r="r" b="b"/>
                <a:pathLst>
                  <a:path w="7473" h="14364" extrusionOk="0">
                    <a:moveTo>
                      <a:pt x="2887" y="1275"/>
                    </a:moveTo>
                    <a:cubicBezTo>
                      <a:pt x="3279" y="1275"/>
                      <a:pt x="3729" y="1329"/>
                      <a:pt x="4238" y="1437"/>
                    </a:cubicBezTo>
                    <a:cubicBezTo>
                      <a:pt x="5856" y="2673"/>
                      <a:pt x="5811" y="5973"/>
                      <a:pt x="6009" y="7724"/>
                    </a:cubicBezTo>
                    <a:cubicBezTo>
                      <a:pt x="6230" y="9659"/>
                      <a:pt x="6435" y="11599"/>
                      <a:pt x="6683" y="13532"/>
                    </a:cubicBezTo>
                    <a:cubicBezTo>
                      <a:pt x="6649" y="13532"/>
                      <a:pt x="6616" y="13532"/>
                      <a:pt x="6582" y="13532"/>
                    </a:cubicBezTo>
                    <a:cubicBezTo>
                      <a:pt x="6029" y="13532"/>
                      <a:pt x="5465" y="13578"/>
                      <a:pt x="4913" y="13626"/>
                    </a:cubicBezTo>
                    <a:cubicBezTo>
                      <a:pt x="5176" y="12421"/>
                      <a:pt x="4709" y="10157"/>
                      <a:pt x="3147" y="10157"/>
                    </a:cubicBezTo>
                    <a:cubicBezTo>
                      <a:pt x="3145" y="10157"/>
                      <a:pt x="3143" y="10157"/>
                      <a:pt x="3141" y="10157"/>
                    </a:cubicBezTo>
                    <a:cubicBezTo>
                      <a:pt x="2550" y="10159"/>
                      <a:pt x="2149" y="10600"/>
                      <a:pt x="2016" y="11145"/>
                    </a:cubicBezTo>
                    <a:cubicBezTo>
                      <a:pt x="1793" y="12049"/>
                      <a:pt x="2400" y="12869"/>
                      <a:pt x="2263" y="13768"/>
                    </a:cubicBezTo>
                    <a:lnTo>
                      <a:pt x="2263" y="13770"/>
                    </a:lnTo>
                    <a:cubicBezTo>
                      <a:pt x="1858" y="13784"/>
                      <a:pt x="1455" y="13813"/>
                      <a:pt x="1054" y="13845"/>
                    </a:cubicBezTo>
                    <a:cubicBezTo>
                      <a:pt x="1097" y="11826"/>
                      <a:pt x="1038" y="9805"/>
                      <a:pt x="1005" y="7785"/>
                    </a:cubicBezTo>
                    <a:cubicBezTo>
                      <a:pt x="987" y="6740"/>
                      <a:pt x="964" y="5692"/>
                      <a:pt x="948" y="4647"/>
                    </a:cubicBezTo>
                    <a:cubicBezTo>
                      <a:pt x="938" y="4250"/>
                      <a:pt x="936" y="3857"/>
                      <a:pt x="936" y="3460"/>
                    </a:cubicBezTo>
                    <a:cubicBezTo>
                      <a:pt x="799" y="2003"/>
                      <a:pt x="1449" y="1275"/>
                      <a:pt x="2887" y="1275"/>
                    </a:cubicBezTo>
                    <a:close/>
                    <a:moveTo>
                      <a:pt x="2755" y="1"/>
                    </a:moveTo>
                    <a:cubicBezTo>
                      <a:pt x="1237" y="1"/>
                      <a:pt x="440" y="1363"/>
                      <a:pt x="240" y="2732"/>
                    </a:cubicBezTo>
                    <a:cubicBezTo>
                      <a:pt x="1" y="4371"/>
                      <a:pt x="226" y="6138"/>
                      <a:pt x="258" y="7787"/>
                    </a:cubicBezTo>
                    <a:cubicBezTo>
                      <a:pt x="297" y="9880"/>
                      <a:pt x="307" y="11973"/>
                      <a:pt x="432" y="14062"/>
                    </a:cubicBezTo>
                    <a:cubicBezTo>
                      <a:pt x="444" y="14263"/>
                      <a:pt x="596" y="14363"/>
                      <a:pt x="747" y="14363"/>
                    </a:cubicBezTo>
                    <a:cubicBezTo>
                      <a:pt x="853" y="14363"/>
                      <a:pt x="958" y="14313"/>
                      <a:pt x="1013" y="14214"/>
                    </a:cubicBezTo>
                    <a:cubicBezTo>
                      <a:pt x="1515" y="14257"/>
                      <a:pt x="2014" y="14295"/>
                      <a:pt x="2517" y="14306"/>
                    </a:cubicBezTo>
                    <a:cubicBezTo>
                      <a:pt x="2520" y="14306"/>
                      <a:pt x="2522" y="14306"/>
                      <a:pt x="2525" y="14306"/>
                    </a:cubicBezTo>
                    <a:cubicBezTo>
                      <a:pt x="2782" y="14306"/>
                      <a:pt x="2845" y="13995"/>
                      <a:pt x="2711" y="13843"/>
                    </a:cubicBezTo>
                    <a:cubicBezTo>
                      <a:pt x="2975" y="12961"/>
                      <a:pt x="2333" y="12045"/>
                      <a:pt x="2660" y="11202"/>
                    </a:cubicBezTo>
                    <a:cubicBezTo>
                      <a:pt x="2775" y="10907"/>
                      <a:pt x="2940" y="10794"/>
                      <a:pt x="3120" y="10794"/>
                    </a:cubicBezTo>
                    <a:cubicBezTo>
                      <a:pt x="3504" y="10794"/>
                      <a:pt x="3954" y="11306"/>
                      <a:pt x="4113" y="11646"/>
                    </a:cubicBezTo>
                    <a:cubicBezTo>
                      <a:pt x="4401" y="12256"/>
                      <a:pt x="4420" y="12902"/>
                      <a:pt x="4330" y="13557"/>
                    </a:cubicBezTo>
                    <a:cubicBezTo>
                      <a:pt x="4300" y="13776"/>
                      <a:pt x="4479" y="13926"/>
                      <a:pt x="4647" y="13926"/>
                    </a:cubicBezTo>
                    <a:cubicBezTo>
                      <a:pt x="4654" y="13926"/>
                      <a:pt x="4662" y="13926"/>
                      <a:pt x="4669" y="13925"/>
                    </a:cubicBezTo>
                    <a:cubicBezTo>
                      <a:pt x="4698" y="13986"/>
                      <a:pt x="4757" y="14038"/>
                      <a:pt x="4847" y="14046"/>
                    </a:cubicBezTo>
                    <a:cubicBezTo>
                      <a:pt x="5427" y="14098"/>
                      <a:pt x="6026" y="14149"/>
                      <a:pt x="6615" y="14149"/>
                    </a:cubicBezTo>
                    <a:cubicBezTo>
                      <a:pt x="6739" y="14149"/>
                      <a:pt x="6863" y="14147"/>
                      <a:pt x="6985" y="14142"/>
                    </a:cubicBezTo>
                    <a:cubicBezTo>
                      <a:pt x="7079" y="14140"/>
                      <a:pt x="7151" y="14099"/>
                      <a:pt x="7200" y="14046"/>
                    </a:cubicBezTo>
                    <a:cubicBezTo>
                      <a:pt x="7350" y="14011"/>
                      <a:pt x="7472" y="13905"/>
                      <a:pt x="7452" y="13698"/>
                    </a:cubicBezTo>
                    <a:cubicBezTo>
                      <a:pt x="7143" y="10498"/>
                      <a:pt x="7016" y="7081"/>
                      <a:pt x="6275" y="3949"/>
                    </a:cubicBezTo>
                    <a:cubicBezTo>
                      <a:pt x="5885" y="2290"/>
                      <a:pt x="4849" y="76"/>
                      <a:pt x="2853" y="3"/>
                    </a:cubicBezTo>
                    <a:cubicBezTo>
                      <a:pt x="2820" y="1"/>
                      <a:pt x="2788" y="1"/>
                      <a:pt x="27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48"/>
              <p:cNvSpPr/>
              <p:nvPr/>
            </p:nvSpPr>
            <p:spPr>
              <a:xfrm>
                <a:off x="7617400" y="1410150"/>
                <a:ext cx="94000" cy="136900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5476" extrusionOk="0">
                    <a:moveTo>
                      <a:pt x="1981" y="522"/>
                    </a:moveTo>
                    <a:cubicBezTo>
                      <a:pt x="2125" y="522"/>
                      <a:pt x="2304" y="626"/>
                      <a:pt x="2525" y="889"/>
                    </a:cubicBezTo>
                    <a:cubicBezTo>
                      <a:pt x="2900" y="1331"/>
                      <a:pt x="2914" y="2648"/>
                      <a:pt x="2976" y="3168"/>
                    </a:cubicBezTo>
                    <a:cubicBezTo>
                      <a:pt x="3039" y="3710"/>
                      <a:pt x="3057" y="4256"/>
                      <a:pt x="3145" y="4796"/>
                    </a:cubicBezTo>
                    <a:cubicBezTo>
                      <a:pt x="3035" y="4807"/>
                      <a:pt x="2924" y="4817"/>
                      <a:pt x="2814" y="4825"/>
                    </a:cubicBezTo>
                    <a:cubicBezTo>
                      <a:pt x="2771" y="4787"/>
                      <a:pt x="2715" y="4763"/>
                      <a:pt x="2647" y="4763"/>
                    </a:cubicBezTo>
                    <a:cubicBezTo>
                      <a:pt x="2635" y="4763"/>
                      <a:pt x="2622" y="4764"/>
                      <a:pt x="2609" y="4766"/>
                    </a:cubicBezTo>
                    <a:cubicBezTo>
                      <a:pt x="2259" y="4813"/>
                      <a:pt x="1910" y="4893"/>
                      <a:pt x="1562" y="4985"/>
                    </a:cubicBezTo>
                    <a:cubicBezTo>
                      <a:pt x="1566" y="4964"/>
                      <a:pt x="1572" y="4948"/>
                      <a:pt x="1570" y="4923"/>
                    </a:cubicBezTo>
                    <a:cubicBezTo>
                      <a:pt x="1515" y="4275"/>
                      <a:pt x="1449" y="3628"/>
                      <a:pt x="1423" y="2976"/>
                    </a:cubicBezTo>
                    <a:cubicBezTo>
                      <a:pt x="1410" y="2650"/>
                      <a:pt x="1390" y="2319"/>
                      <a:pt x="1396" y="1996"/>
                    </a:cubicBezTo>
                    <a:cubicBezTo>
                      <a:pt x="1398" y="1826"/>
                      <a:pt x="1471" y="522"/>
                      <a:pt x="1981" y="522"/>
                    </a:cubicBezTo>
                    <a:close/>
                    <a:moveTo>
                      <a:pt x="2075" y="0"/>
                    </a:moveTo>
                    <a:cubicBezTo>
                      <a:pt x="2062" y="0"/>
                      <a:pt x="2049" y="0"/>
                      <a:pt x="2036" y="1"/>
                    </a:cubicBezTo>
                    <a:cubicBezTo>
                      <a:pt x="1" y="78"/>
                      <a:pt x="889" y="3849"/>
                      <a:pt x="1165" y="4981"/>
                    </a:cubicBezTo>
                    <a:cubicBezTo>
                      <a:pt x="1175" y="5023"/>
                      <a:pt x="1202" y="5054"/>
                      <a:pt x="1228" y="5077"/>
                    </a:cubicBezTo>
                    <a:cubicBezTo>
                      <a:pt x="1171" y="5095"/>
                      <a:pt x="1110" y="5107"/>
                      <a:pt x="1052" y="5126"/>
                    </a:cubicBezTo>
                    <a:cubicBezTo>
                      <a:pt x="871" y="5184"/>
                      <a:pt x="890" y="5476"/>
                      <a:pt x="1091" y="5476"/>
                    </a:cubicBezTo>
                    <a:cubicBezTo>
                      <a:pt x="1094" y="5476"/>
                      <a:pt x="1098" y="5476"/>
                      <a:pt x="1101" y="5476"/>
                    </a:cubicBezTo>
                    <a:cubicBezTo>
                      <a:pt x="1646" y="5443"/>
                      <a:pt x="2208" y="5369"/>
                      <a:pt x="2740" y="5247"/>
                    </a:cubicBezTo>
                    <a:cubicBezTo>
                      <a:pt x="2861" y="5218"/>
                      <a:pt x="2914" y="5136"/>
                      <a:pt x="2920" y="5050"/>
                    </a:cubicBezTo>
                    <a:cubicBezTo>
                      <a:pt x="3014" y="5056"/>
                      <a:pt x="3109" y="5066"/>
                      <a:pt x="3203" y="5075"/>
                    </a:cubicBezTo>
                    <a:cubicBezTo>
                      <a:pt x="3241" y="5152"/>
                      <a:pt x="3311" y="5186"/>
                      <a:pt x="3385" y="5186"/>
                    </a:cubicBezTo>
                    <a:cubicBezTo>
                      <a:pt x="3505" y="5186"/>
                      <a:pt x="3634" y="5095"/>
                      <a:pt x="3647" y="4952"/>
                    </a:cubicBezTo>
                    <a:cubicBezTo>
                      <a:pt x="3759" y="3767"/>
                      <a:pt x="3530" y="2251"/>
                      <a:pt x="3199" y="1106"/>
                    </a:cubicBezTo>
                    <a:cubicBezTo>
                      <a:pt x="3038" y="552"/>
                      <a:pt x="2718" y="0"/>
                      <a:pt x="20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48"/>
              <p:cNvSpPr/>
              <p:nvPr/>
            </p:nvSpPr>
            <p:spPr>
              <a:xfrm>
                <a:off x="7443200" y="1757975"/>
                <a:ext cx="223950" cy="369600"/>
              </a:xfrm>
              <a:custGeom>
                <a:avLst/>
                <a:gdLst/>
                <a:ahLst/>
                <a:cxnLst/>
                <a:rect l="l" t="t" r="r" b="b"/>
                <a:pathLst>
                  <a:path w="8958" h="14784" extrusionOk="0">
                    <a:moveTo>
                      <a:pt x="2809" y="835"/>
                    </a:moveTo>
                    <a:cubicBezTo>
                      <a:pt x="4398" y="835"/>
                      <a:pt x="5953" y="1484"/>
                      <a:pt x="6850" y="2938"/>
                    </a:cubicBezTo>
                    <a:cubicBezTo>
                      <a:pt x="8411" y="5465"/>
                      <a:pt x="6789" y="8237"/>
                      <a:pt x="4524" y="9536"/>
                    </a:cubicBezTo>
                    <a:cubicBezTo>
                      <a:pt x="4197" y="9724"/>
                      <a:pt x="4344" y="10219"/>
                      <a:pt x="4665" y="10260"/>
                    </a:cubicBezTo>
                    <a:cubicBezTo>
                      <a:pt x="4702" y="10319"/>
                      <a:pt x="4762" y="10359"/>
                      <a:pt x="4847" y="10359"/>
                    </a:cubicBezTo>
                    <a:cubicBezTo>
                      <a:pt x="4851" y="10359"/>
                      <a:pt x="4855" y="10359"/>
                      <a:pt x="4859" y="10359"/>
                    </a:cubicBezTo>
                    <a:cubicBezTo>
                      <a:pt x="4941" y="10353"/>
                      <a:pt x="5024" y="10350"/>
                      <a:pt x="5108" y="10350"/>
                    </a:cubicBezTo>
                    <a:cubicBezTo>
                      <a:pt x="5875" y="10350"/>
                      <a:pt x="6705" y="10592"/>
                      <a:pt x="7083" y="11320"/>
                    </a:cubicBezTo>
                    <a:cubicBezTo>
                      <a:pt x="7652" y="12398"/>
                      <a:pt x="6877" y="13311"/>
                      <a:pt x="5872" y="13622"/>
                    </a:cubicBezTo>
                    <a:cubicBezTo>
                      <a:pt x="4450" y="14056"/>
                      <a:pt x="3010" y="13964"/>
                      <a:pt x="1553" y="14021"/>
                    </a:cubicBezTo>
                    <a:cubicBezTo>
                      <a:pt x="1694" y="12241"/>
                      <a:pt x="1400" y="10402"/>
                      <a:pt x="1269" y="8632"/>
                    </a:cubicBezTo>
                    <a:cubicBezTo>
                      <a:pt x="1087" y="6201"/>
                      <a:pt x="919" y="3777"/>
                      <a:pt x="849" y="1342"/>
                    </a:cubicBezTo>
                    <a:cubicBezTo>
                      <a:pt x="847" y="1279"/>
                      <a:pt x="831" y="1224"/>
                      <a:pt x="810" y="1174"/>
                    </a:cubicBezTo>
                    <a:cubicBezTo>
                      <a:pt x="1451" y="952"/>
                      <a:pt x="2133" y="835"/>
                      <a:pt x="2809" y="835"/>
                    </a:cubicBezTo>
                    <a:close/>
                    <a:moveTo>
                      <a:pt x="2992" y="0"/>
                    </a:moveTo>
                    <a:cubicBezTo>
                      <a:pt x="2047" y="0"/>
                      <a:pt x="1108" y="255"/>
                      <a:pt x="305" y="808"/>
                    </a:cubicBezTo>
                    <a:cubicBezTo>
                      <a:pt x="234" y="857"/>
                      <a:pt x="203" y="933"/>
                      <a:pt x="195" y="1013"/>
                    </a:cubicBezTo>
                    <a:cubicBezTo>
                      <a:pt x="94" y="1080"/>
                      <a:pt x="21" y="1185"/>
                      <a:pt x="19" y="1342"/>
                    </a:cubicBezTo>
                    <a:cubicBezTo>
                      <a:pt x="0" y="3777"/>
                      <a:pt x="221" y="6207"/>
                      <a:pt x="405" y="8632"/>
                    </a:cubicBezTo>
                    <a:cubicBezTo>
                      <a:pt x="553" y="10604"/>
                      <a:pt x="502" y="12707"/>
                      <a:pt x="1064" y="14610"/>
                    </a:cubicBezTo>
                    <a:cubicBezTo>
                      <a:pt x="1094" y="14711"/>
                      <a:pt x="1200" y="14769"/>
                      <a:pt x="1299" y="14769"/>
                    </a:cubicBezTo>
                    <a:cubicBezTo>
                      <a:pt x="1376" y="14769"/>
                      <a:pt x="1450" y="14733"/>
                      <a:pt x="1480" y="14655"/>
                    </a:cubicBezTo>
                    <a:cubicBezTo>
                      <a:pt x="1953" y="14744"/>
                      <a:pt x="2445" y="14784"/>
                      <a:pt x="2942" y="14784"/>
                    </a:cubicBezTo>
                    <a:cubicBezTo>
                      <a:pt x="3846" y="14784"/>
                      <a:pt x="4767" y="14653"/>
                      <a:pt x="5618" y="14457"/>
                    </a:cubicBezTo>
                    <a:cubicBezTo>
                      <a:pt x="6515" y="14252"/>
                      <a:pt x="7433" y="13884"/>
                      <a:pt x="7816" y="12979"/>
                    </a:cubicBezTo>
                    <a:cubicBezTo>
                      <a:pt x="8499" y="11386"/>
                      <a:pt x="7296" y="9962"/>
                      <a:pt x="5819" y="9790"/>
                    </a:cubicBezTo>
                    <a:cubicBezTo>
                      <a:pt x="8020" y="8427"/>
                      <a:pt x="8957" y="5209"/>
                      <a:pt x="7808" y="2877"/>
                    </a:cubicBezTo>
                    <a:cubicBezTo>
                      <a:pt x="6924" y="1085"/>
                      <a:pt x="4943" y="0"/>
                      <a:pt x="29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48"/>
              <p:cNvSpPr/>
              <p:nvPr/>
            </p:nvSpPr>
            <p:spPr>
              <a:xfrm>
                <a:off x="7508050" y="2027650"/>
                <a:ext cx="73075" cy="55925"/>
              </a:xfrm>
              <a:custGeom>
                <a:avLst/>
                <a:gdLst/>
                <a:ahLst/>
                <a:cxnLst/>
                <a:rect l="l" t="t" r="r" b="b"/>
                <a:pathLst>
                  <a:path w="2923" h="2237" extrusionOk="0">
                    <a:moveTo>
                      <a:pt x="1516" y="595"/>
                    </a:moveTo>
                    <a:cubicBezTo>
                      <a:pt x="1612" y="595"/>
                      <a:pt x="1708" y="606"/>
                      <a:pt x="1801" y="631"/>
                    </a:cubicBezTo>
                    <a:cubicBezTo>
                      <a:pt x="2120" y="717"/>
                      <a:pt x="2480" y="1045"/>
                      <a:pt x="2296" y="1405"/>
                    </a:cubicBezTo>
                    <a:cubicBezTo>
                      <a:pt x="2129" y="1734"/>
                      <a:pt x="1670" y="1801"/>
                      <a:pt x="1256" y="1801"/>
                    </a:cubicBezTo>
                    <a:cubicBezTo>
                      <a:pt x="1063" y="1801"/>
                      <a:pt x="880" y="1786"/>
                      <a:pt x="741" y="1777"/>
                    </a:cubicBezTo>
                    <a:cubicBezTo>
                      <a:pt x="729" y="1777"/>
                      <a:pt x="717" y="1781"/>
                      <a:pt x="704" y="1783"/>
                    </a:cubicBezTo>
                    <a:cubicBezTo>
                      <a:pt x="807" y="1446"/>
                      <a:pt x="821" y="1098"/>
                      <a:pt x="764" y="754"/>
                    </a:cubicBezTo>
                    <a:cubicBezTo>
                      <a:pt x="1006" y="670"/>
                      <a:pt x="1264" y="595"/>
                      <a:pt x="1516" y="595"/>
                    </a:cubicBezTo>
                    <a:close/>
                    <a:moveTo>
                      <a:pt x="335" y="0"/>
                    </a:moveTo>
                    <a:cubicBezTo>
                      <a:pt x="164" y="0"/>
                      <a:pt x="1" y="130"/>
                      <a:pt x="78" y="333"/>
                    </a:cubicBezTo>
                    <a:cubicBezTo>
                      <a:pt x="115" y="423"/>
                      <a:pt x="140" y="513"/>
                      <a:pt x="166" y="601"/>
                    </a:cubicBezTo>
                    <a:cubicBezTo>
                      <a:pt x="164" y="662"/>
                      <a:pt x="181" y="721"/>
                      <a:pt x="211" y="770"/>
                    </a:cubicBezTo>
                    <a:cubicBezTo>
                      <a:pt x="291" y="1112"/>
                      <a:pt x="318" y="1460"/>
                      <a:pt x="303" y="1824"/>
                    </a:cubicBezTo>
                    <a:cubicBezTo>
                      <a:pt x="300" y="1949"/>
                      <a:pt x="393" y="2012"/>
                      <a:pt x="491" y="2012"/>
                    </a:cubicBezTo>
                    <a:cubicBezTo>
                      <a:pt x="519" y="2012"/>
                      <a:pt x="548" y="2007"/>
                      <a:pt x="575" y="1996"/>
                    </a:cubicBezTo>
                    <a:cubicBezTo>
                      <a:pt x="588" y="2059"/>
                      <a:pt x="627" y="2115"/>
                      <a:pt x="700" y="2135"/>
                    </a:cubicBezTo>
                    <a:cubicBezTo>
                      <a:pt x="920" y="2196"/>
                      <a:pt x="1195" y="2236"/>
                      <a:pt x="1474" y="2236"/>
                    </a:cubicBezTo>
                    <a:cubicBezTo>
                      <a:pt x="2127" y="2236"/>
                      <a:pt x="2805" y="2014"/>
                      <a:pt x="2877" y="1307"/>
                    </a:cubicBezTo>
                    <a:cubicBezTo>
                      <a:pt x="2922" y="820"/>
                      <a:pt x="2599" y="396"/>
                      <a:pt x="2173" y="198"/>
                    </a:cubicBezTo>
                    <a:cubicBezTo>
                      <a:pt x="1968" y="101"/>
                      <a:pt x="1757" y="62"/>
                      <a:pt x="1545" y="62"/>
                    </a:cubicBezTo>
                    <a:cubicBezTo>
                      <a:pt x="1239" y="62"/>
                      <a:pt x="929" y="142"/>
                      <a:pt x="631" y="243"/>
                    </a:cubicBezTo>
                    <a:cubicBezTo>
                      <a:pt x="625" y="222"/>
                      <a:pt x="620" y="202"/>
                      <a:pt x="614" y="185"/>
                    </a:cubicBezTo>
                    <a:cubicBezTo>
                      <a:pt x="562" y="56"/>
                      <a:pt x="447" y="0"/>
                      <a:pt x="3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48"/>
              <p:cNvSpPr/>
              <p:nvPr/>
            </p:nvSpPr>
            <p:spPr>
              <a:xfrm>
                <a:off x="7490550" y="1788525"/>
                <a:ext cx="129100" cy="185050"/>
              </a:xfrm>
              <a:custGeom>
                <a:avLst/>
                <a:gdLst/>
                <a:ahLst/>
                <a:cxnLst/>
                <a:rect l="l" t="t" r="r" b="b"/>
                <a:pathLst>
                  <a:path w="5164" h="7402" extrusionOk="0">
                    <a:moveTo>
                      <a:pt x="1426" y="777"/>
                    </a:moveTo>
                    <a:cubicBezTo>
                      <a:pt x="3698" y="777"/>
                      <a:pt x="4456" y="6160"/>
                      <a:pt x="1750" y="6794"/>
                    </a:cubicBezTo>
                    <a:cubicBezTo>
                      <a:pt x="1586" y="4834"/>
                      <a:pt x="1339" y="2798"/>
                      <a:pt x="911" y="865"/>
                    </a:cubicBezTo>
                    <a:cubicBezTo>
                      <a:pt x="1090" y="805"/>
                      <a:pt x="1262" y="777"/>
                      <a:pt x="1426" y="777"/>
                    </a:cubicBezTo>
                    <a:close/>
                    <a:moveTo>
                      <a:pt x="1579" y="0"/>
                    </a:moveTo>
                    <a:cubicBezTo>
                      <a:pt x="1311" y="0"/>
                      <a:pt x="1023" y="50"/>
                      <a:pt x="715" y="157"/>
                    </a:cubicBezTo>
                    <a:cubicBezTo>
                      <a:pt x="680" y="131"/>
                      <a:pt x="637" y="118"/>
                      <a:pt x="594" y="118"/>
                    </a:cubicBezTo>
                    <a:cubicBezTo>
                      <a:pt x="499" y="118"/>
                      <a:pt x="405" y="179"/>
                      <a:pt x="394" y="290"/>
                    </a:cubicBezTo>
                    <a:cubicBezTo>
                      <a:pt x="369" y="300"/>
                      <a:pt x="349" y="308"/>
                      <a:pt x="326" y="319"/>
                    </a:cubicBezTo>
                    <a:cubicBezTo>
                      <a:pt x="1" y="474"/>
                      <a:pt x="142" y="873"/>
                      <a:pt x="414" y="965"/>
                    </a:cubicBezTo>
                    <a:cubicBezTo>
                      <a:pt x="482" y="2944"/>
                      <a:pt x="748" y="4965"/>
                      <a:pt x="1079" y="6907"/>
                    </a:cubicBezTo>
                    <a:cubicBezTo>
                      <a:pt x="938" y="7013"/>
                      <a:pt x="938" y="7271"/>
                      <a:pt x="1147" y="7322"/>
                    </a:cubicBezTo>
                    <a:cubicBezTo>
                      <a:pt x="1371" y="7376"/>
                      <a:pt x="1582" y="7401"/>
                      <a:pt x="1781" y="7401"/>
                    </a:cubicBezTo>
                    <a:cubicBezTo>
                      <a:pt x="5164" y="7401"/>
                      <a:pt x="4857" y="0"/>
                      <a:pt x="15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48"/>
              <p:cNvSpPr/>
              <p:nvPr/>
            </p:nvSpPr>
            <p:spPr>
              <a:xfrm>
                <a:off x="7682250" y="1759650"/>
                <a:ext cx="129550" cy="351775"/>
              </a:xfrm>
              <a:custGeom>
                <a:avLst/>
                <a:gdLst/>
                <a:ahLst/>
                <a:cxnLst/>
                <a:rect l="l" t="t" r="r" b="b"/>
                <a:pathLst>
                  <a:path w="5182" h="14071" extrusionOk="0">
                    <a:moveTo>
                      <a:pt x="592" y="504"/>
                    </a:moveTo>
                    <a:cubicBezTo>
                      <a:pt x="1042" y="543"/>
                      <a:pt x="1492" y="578"/>
                      <a:pt x="1945" y="590"/>
                    </a:cubicBezTo>
                    <a:cubicBezTo>
                      <a:pt x="1926" y="4176"/>
                      <a:pt x="1720" y="7890"/>
                      <a:pt x="2333" y="11433"/>
                    </a:cubicBezTo>
                    <a:cubicBezTo>
                      <a:pt x="2342" y="11476"/>
                      <a:pt x="2362" y="11507"/>
                      <a:pt x="2387" y="11533"/>
                    </a:cubicBezTo>
                    <a:cubicBezTo>
                      <a:pt x="2174" y="11615"/>
                      <a:pt x="2182" y="11965"/>
                      <a:pt x="2419" y="12018"/>
                    </a:cubicBezTo>
                    <a:cubicBezTo>
                      <a:pt x="2643" y="12070"/>
                      <a:pt x="2887" y="12089"/>
                      <a:pt x="3136" y="12089"/>
                    </a:cubicBezTo>
                    <a:cubicBezTo>
                      <a:pt x="3503" y="12089"/>
                      <a:pt x="3883" y="12047"/>
                      <a:pt x="4230" y="12006"/>
                    </a:cubicBezTo>
                    <a:cubicBezTo>
                      <a:pt x="4234" y="12250"/>
                      <a:pt x="4316" y="12466"/>
                      <a:pt x="4342" y="12704"/>
                    </a:cubicBezTo>
                    <a:cubicBezTo>
                      <a:pt x="4403" y="13265"/>
                      <a:pt x="3891" y="13424"/>
                      <a:pt x="3425" y="13424"/>
                    </a:cubicBezTo>
                    <a:cubicBezTo>
                      <a:pt x="3419" y="13424"/>
                      <a:pt x="3413" y="13424"/>
                      <a:pt x="3407" y="13424"/>
                    </a:cubicBezTo>
                    <a:cubicBezTo>
                      <a:pt x="3248" y="13422"/>
                      <a:pt x="3089" y="13421"/>
                      <a:pt x="2930" y="13421"/>
                    </a:cubicBezTo>
                    <a:cubicBezTo>
                      <a:pt x="2373" y="13421"/>
                      <a:pt x="1816" y="13433"/>
                      <a:pt x="1259" y="13467"/>
                    </a:cubicBezTo>
                    <a:cubicBezTo>
                      <a:pt x="1222" y="9168"/>
                      <a:pt x="1110" y="4772"/>
                      <a:pt x="592" y="504"/>
                    </a:cubicBezTo>
                    <a:close/>
                    <a:moveTo>
                      <a:pt x="2270" y="0"/>
                    </a:moveTo>
                    <a:cubicBezTo>
                      <a:pt x="1628" y="0"/>
                      <a:pt x="985" y="61"/>
                      <a:pt x="349" y="111"/>
                    </a:cubicBezTo>
                    <a:cubicBezTo>
                      <a:pt x="259" y="119"/>
                      <a:pt x="206" y="168"/>
                      <a:pt x="183" y="230"/>
                    </a:cubicBezTo>
                    <a:cubicBezTo>
                      <a:pt x="81" y="262"/>
                      <a:pt x="1" y="350"/>
                      <a:pt x="5" y="498"/>
                    </a:cubicBezTo>
                    <a:cubicBezTo>
                      <a:pt x="95" y="4833"/>
                      <a:pt x="402" y="9183"/>
                      <a:pt x="574" y="13518"/>
                    </a:cubicBezTo>
                    <a:cubicBezTo>
                      <a:pt x="583" y="13737"/>
                      <a:pt x="752" y="13846"/>
                      <a:pt x="923" y="13846"/>
                    </a:cubicBezTo>
                    <a:cubicBezTo>
                      <a:pt x="937" y="13846"/>
                      <a:pt x="952" y="13845"/>
                      <a:pt x="967" y="13843"/>
                    </a:cubicBezTo>
                    <a:cubicBezTo>
                      <a:pt x="1003" y="13886"/>
                      <a:pt x="1057" y="13915"/>
                      <a:pt x="1128" y="13923"/>
                    </a:cubicBezTo>
                    <a:cubicBezTo>
                      <a:pt x="1801" y="13995"/>
                      <a:pt x="2481" y="14029"/>
                      <a:pt x="3156" y="14050"/>
                    </a:cubicBezTo>
                    <a:cubicBezTo>
                      <a:pt x="3335" y="14056"/>
                      <a:pt x="3525" y="14071"/>
                      <a:pt x="3714" y="14071"/>
                    </a:cubicBezTo>
                    <a:cubicBezTo>
                      <a:pt x="4049" y="14071"/>
                      <a:pt x="4382" y="14025"/>
                      <a:pt x="4643" y="13802"/>
                    </a:cubicBezTo>
                    <a:cubicBezTo>
                      <a:pt x="5181" y="13336"/>
                      <a:pt x="5085" y="12317"/>
                      <a:pt x="4670" y="11812"/>
                    </a:cubicBezTo>
                    <a:cubicBezTo>
                      <a:pt x="4660" y="11799"/>
                      <a:pt x="4647" y="11791"/>
                      <a:pt x="4637" y="11783"/>
                    </a:cubicBezTo>
                    <a:cubicBezTo>
                      <a:pt x="4645" y="11679"/>
                      <a:pt x="4578" y="11570"/>
                      <a:pt x="4432" y="11554"/>
                    </a:cubicBezTo>
                    <a:cubicBezTo>
                      <a:pt x="4044" y="11509"/>
                      <a:pt x="3596" y="11458"/>
                      <a:pt x="3164" y="11458"/>
                    </a:cubicBezTo>
                    <a:cubicBezTo>
                      <a:pt x="3022" y="11458"/>
                      <a:pt x="2882" y="11463"/>
                      <a:pt x="2747" y="11476"/>
                    </a:cubicBezTo>
                    <a:cubicBezTo>
                      <a:pt x="2765" y="11448"/>
                      <a:pt x="2777" y="11413"/>
                      <a:pt x="2775" y="11372"/>
                    </a:cubicBezTo>
                    <a:cubicBezTo>
                      <a:pt x="2663" y="7769"/>
                      <a:pt x="2620" y="4176"/>
                      <a:pt x="2581" y="571"/>
                    </a:cubicBezTo>
                    <a:cubicBezTo>
                      <a:pt x="2863" y="477"/>
                      <a:pt x="2833" y="9"/>
                      <a:pt x="2487" y="3"/>
                    </a:cubicBezTo>
                    <a:cubicBezTo>
                      <a:pt x="2415" y="1"/>
                      <a:pt x="2342" y="0"/>
                      <a:pt x="22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48"/>
              <p:cNvSpPr/>
              <p:nvPr/>
            </p:nvSpPr>
            <p:spPr>
              <a:xfrm>
                <a:off x="7827475" y="1746825"/>
                <a:ext cx="186775" cy="359050"/>
              </a:xfrm>
              <a:custGeom>
                <a:avLst/>
                <a:gdLst/>
                <a:ahLst/>
                <a:cxnLst/>
                <a:rect l="l" t="t" r="r" b="b"/>
                <a:pathLst>
                  <a:path w="7471" h="14362" extrusionOk="0">
                    <a:moveTo>
                      <a:pt x="2884" y="1273"/>
                    </a:moveTo>
                    <a:cubicBezTo>
                      <a:pt x="3276" y="1273"/>
                      <a:pt x="3727" y="1327"/>
                      <a:pt x="4237" y="1436"/>
                    </a:cubicBezTo>
                    <a:cubicBezTo>
                      <a:pt x="5856" y="2672"/>
                      <a:pt x="5809" y="5970"/>
                      <a:pt x="6009" y="7721"/>
                    </a:cubicBezTo>
                    <a:cubicBezTo>
                      <a:pt x="6228" y="9659"/>
                      <a:pt x="6433" y="11596"/>
                      <a:pt x="6682" y="13530"/>
                    </a:cubicBezTo>
                    <a:cubicBezTo>
                      <a:pt x="6670" y="13530"/>
                      <a:pt x="6657" y="13530"/>
                      <a:pt x="6644" y="13530"/>
                    </a:cubicBezTo>
                    <a:cubicBezTo>
                      <a:pt x="6071" y="13530"/>
                      <a:pt x="5483" y="13574"/>
                      <a:pt x="4913" y="13624"/>
                    </a:cubicBezTo>
                    <a:cubicBezTo>
                      <a:pt x="5176" y="12418"/>
                      <a:pt x="4709" y="10154"/>
                      <a:pt x="3145" y="10154"/>
                    </a:cubicBezTo>
                    <a:cubicBezTo>
                      <a:pt x="3144" y="10154"/>
                      <a:pt x="3142" y="10154"/>
                      <a:pt x="3141" y="10154"/>
                    </a:cubicBezTo>
                    <a:cubicBezTo>
                      <a:pt x="2550" y="10156"/>
                      <a:pt x="2147" y="10600"/>
                      <a:pt x="2016" y="11144"/>
                    </a:cubicBezTo>
                    <a:cubicBezTo>
                      <a:pt x="1793" y="12046"/>
                      <a:pt x="2400" y="12867"/>
                      <a:pt x="2263" y="13765"/>
                    </a:cubicBezTo>
                    <a:lnTo>
                      <a:pt x="2263" y="13767"/>
                    </a:lnTo>
                    <a:cubicBezTo>
                      <a:pt x="1858" y="13783"/>
                      <a:pt x="1455" y="13812"/>
                      <a:pt x="1052" y="13845"/>
                    </a:cubicBezTo>
                    <a:cubicBezTo>
                      <a:pt x="1097" y="11823"/>
                      <a:pt x="1038" y="9804"/>
                      <a:pt x="1005" y="7783"/>
                    </a:cubicBezTo>
                    <a:cubicBezTo>
                      <a:pt x="986" y="6737"/>
                      <a:pt x="964" y="5692"/>
                      <a:pt x="948" y="4646"/>
                    </a:cubicBezTo>
                    <a:cubicBezTo>
                      <a:pt x="937" y="4249"/>
                      <a:pt x="935" y="3855"/>
                      <a:pt x="935" y="3460"/>
                    </a:cubicBezTo>
                    <a:cubicBezTo>
                      <a:pt x="799" y="2002"/>
                      <a:pt x="1447" y="1273"/>
                      <a:pt x="2884" y="1273"/>
                    </a:cubicBezTo>
                    <a:close/>
                    <a:moveTo>
                      <a:pt x="2753" y="0"/>
                    </a:moveTo>
                    <a:cubicBezTo>
                      <a:pt x="1237" y="0"/>
                      <a:pt x="440" y="1363"/>
                      <a:pt x="240" y="2729"/>
                    </a:cubicBezTo>
                    <a:cubicBezTo>
                      <a:pt x="0" y="4370"/>
                      <a:pt x="225" y="6136"/>
                      <a:pt x="258" y="7787"/>
                    </a:cubicBezTo>
                    <a:cubicBezTo>
                      <a:pt x="297" y="9878"/>
                      <a:pt x="307" y="11973"/>
                      <a:pt x="432" y="14062"/>
                    </a:cubicBezTo>
                    <a:cubicBezTo>
                      <a:pt x="444" y="14261"/>
                      <a:pt x="597" y="14361"/>
                      <a:pt x="747" y="14361"/>
                    </a:cubicBezTo>
                    <a:cubicBezTo>
                      <a:pt x="853" y="14361"/>
                      <a:pt x="958" y="14312"/>
                      <a:pt x="1013" y="14213"/>
                    </a:cubicBezTo>
                    <a:cubicBezTo>
                      <a:pt x="1514" y="14256"/>
                      <a:pt x="2012" y="14295"/>
                      <a:pt x="2517" y="14305"/>
                    </a:cubicBezTo>
                    <a:cubicBezTo>
                      <a:pt x="2519" y="14305"/>
                      <a:pt x="2520" y="14305"/>
                      <a:pt x="2522" y="14305"/>
                    </a:cubicBezTo>
                    <a:cubicBezTo>
                      <a:pt x="2780" y="14305"/>
                      <a:pt x="2845" y="13993"/>
                      <a:pt x="2711" y="13841"/>
                    </a:cubicBezTo>
                    <a:cubicBezTo>
                      <a:pt x="2973" y="12959"/>
                      <a:pt x="2333" y="12044"/>
                      <a:pt x="2660" y="11199"/>
                    </a:cubicBezTo>
                    <a:cubicBezTo>
                      <a:pt x="2774" y="10905"/>
                      <a:pt x="2939" y="10793"/>
                      <a:pt x="3119" y="10793"/>
                    </a:cubicBezTo>
                    <a:cubicBezTo>
                      <a:pt x="3503" y="10793"/>
                      <a:pt x="3954" y="11305"/>
                      <a:pt x="4113" y="11645"/>
                    </a:cubicBezTo>
                    <a:cubicBezTo>
                      <a:pt x="4401" y="12253"/>
                      <a:pt x="4420" y="12900"/>
                      <a:pt x="4330" y="13554"/>
                    </a:cubicBezTo>
                    <a:cubicBezTo>
                      <a:pt x="4300" y="13774"/>
                      <a:pt x="4477" y="13924"/>
                      <a:pt x="4644" y="13924"/>
                    </a:cubicBezTo>
                    <a:cubicBezTo>
                      <a:pt x="4652" y="13924"/>
                      <a:pt x="4661" y="13923"/>
                      <a:pt x="4669" y="13923"/>
                    </a:cubicBezTo>
                    <a:cubicBezTo>
                      <a:pt x="4698" y="13984"/>
                      <a:pt x="4757" y="14035"/>
                      <a:pt x="4845" y="14043"/>
                    </a:cubicBezTo>
                    <a:cubicBezTo>
                      <a:pt x="5433" y="14096"/>
                      <a:pt x="6039" y="14148"/>
                      <a:pt x="6633" y="14148"/>
                    </a:cubicBezTo>
                    <a:cubicBezTo>
                      <a:pt x="6750" y="14148"/>
                      <a:pt x="6867" y="14146"/>
                      <a:pt x="6983" y="14141"/>
                    </a:cubicBezTo>
                    <a:cubicBezTo>
                      <a:pt x="7079" y="14135"/>
                      <a:pt x="7151" y="14096"/>
                      <a:pt x="7198" y="14043"/>
                    </a:cubicBezTo>
                    <a:cubicBezTo>
                      <a:pt x="7347" y="14013"/>
                      <a:pt x="7470" y="13904"/>
                      <a:pt x="7452" y="13695"/>
                    </a:cubicBezTo>
                    <a:cubicBezTo>
                      <a:pt x="7143" y="10498"/>
                      <a:pt x="7014" y="7081"/>
                      <a:pt x="6275" y="3947"/>
                    </a:cubicBezTo>
                    <a:cubicBezTo>
                      <a:pt x="5884" y="2287"/>
                      <a:pt x="4849" y="76"/>
                      <a:pt x="2850" y="2"/>
                    </a:cubicBezTo>
                    <a:cubicBezTo>
                      <a:pt x="2818" y="1"/>
                      <a:pt x="2785" y="0"/>
                      <a:pt x="27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48"/>
              <p:cNvSpPr/>
              <p:nvPr/>
            </p:nvSpPr>
            <p:spPr>
              <a:xfrm>
                <a:off x="7857750" y="1813850"/>
                <a:ext cx="93925" cy="136875"/>
              </a:xfrm>
              <a:custGeom>
                <a:avLst/>
                <a:gdLst/>
                <a:ahLst/>
                <a:cxnLst/>
                <a:rect l="l" t="t" r="r" b="b"/>
                <a:pathLst>
                  <a:path w="3757" h="5475" extrusionOk="0">
                    <a:moveTo>
                      <a:pt x="1978" y="525"/>
                    </a:moveTo>
                    <a:cubicBezTo>
                      <a:pt x="2122" y="525"/>
                      <a:pt x="2301" y="629"/>
                      <a:pt x="2523" y="891"/>
                    </a:cubicBezTo>
                    <a:cubicBezTo>
                      <a:pt x="2896" y="1333"/>
                      <a:pt x="2912" y="2651"/>
                      <a:pt x="2973" y="3168"/>
                    </a:cubicBezTo>
                    <a:cubicBezTo>
                      <a:pt x="3037" y="3711"/>
                      <a:pt x="3055" y="4259"/>
                      <a:pt x="3141" y="4799"/>
                    </a:cubicBezTo>
                    <a:cubicBezTo>
                      <a:pt x="3031" y="4809"/>
                      <a:pt x="2922" y="4819"/>
                      <a:pt x="2812" y="4826"/>
                    </a:cubicBezTo>
                    <a:cubicBezTo>
                      <a:pt x="2771" y="4790"/>
                      <a:pt x="2716" y="4765"/>
                      <a:pt x="2650" y="4765"/>
                    </a:cubicBezTo>
                    <a:cubicBezTo>
                      <a:pt x="2636" y="4765"/>
                      <a:pt x="2622" y="4766"/>
                      <a:pt x="2607" y="4768"/>
                    </a:cubicBezTo>
                    <a:cubicBezTo>
                      <a:pt x="2257" y="4815"/>
                      <a:pt x="1905" y="4895"/>
                      <a:pt x="1558" y="4987"/>
                    </a:cubicBezTo>
                    <a:cubicBezTo>
                      <a:pt x="1564" y="4967"/>
                      <a:pt x="1568" y="4948"/>
                      <a:pt x="1566" y="4926"/>
                    </a:cubicBezTo>
                    <a:cubicBezTo>
                      <a:pt x="1512" y="4277"/>
                      <a:pt x="1445" y="3629"/>
                      <a:pt x="1420" y="2978"/>
                    </a:cubicBezTo>
                    <a:cubicBezTo>
                      <a:pt x="1408" y="2653"/>
                      <a:pt x="1388" y="2319"/>
                      <a:pt x="1392" y="1998"/>
                    </a:cubicBezTo>
                    <a:cubicBezTo>
                      <a:pt x="1397" y="1829"/>
                      <a:pt x="1469" y="525"/>
                      <a:pt x="1978" y="525"/>
                    </a:cubicBezTo>
                    <a:close/>
                    <a:moveTo>
                      <a:pt x="2078" y="0"/>
                    </a:moveTo>
                    <a:cubicBezTo>
                      <a:pt x="2064" y="0"/>
                      <a:pt x="2050" y="1"/>
                      <a:pt x="2036" y="1"/>
                    </a:cubicBezTo>
                    <a:cubicBezTo>
                      <a:pt x="1" y="77"/>
                      <a:pt x="888" y="3850"/>
                      <a:pt x="1165" y="4979"/>
                    </a:cubicBezTo>
                    <a:cubicBezTo>
                      <a:pt x="1175" y="5024"/>
                      <a:pt x="1199" y="5055"/>
                      <a:pt x="1228" y="5077"/>
                    </a:cubicBezTo>
                    <a:cubicBezTo>
                      <a:pt x="1169" y="5096"/>
                      <a:pt x="1107" y="5108"/>
                      <a:pt x="1052" y="5126"/>
                    </a:cubicBezTo>
                    <a:cubicBezTo>
                      <a:pt x="872" y="5182"/>
                      <a:pt x="890" y="5474"/>
                      <a:pt x="1089" y="5474"/>
                    </a:cubicBezTo>
                    <a:cubicBezTo>
                      <a:pt x="1093" y="5474"/>
                      <a:pt x="1097" y="5474"/>
                      <a:pt x="1101" y="5474"/>
                    </a:cubicBezTo>
                    <a:cubicBezTo>
                      <a:pt x="1645" y="5439"/>
                      <a:pt x="2208" y="5366"/>
                      <a:pt x="2740" y="5243"/>
                    </a:cubicBezTo>
                    <a:cubicBezTo>
                      <a:pt x="2861" y="5214"/>
                      <a:pt x="2914" y="5132"/>
                      <a:pt x="2918" y="5047"/>
                    </a:cubicBezTo>
                    <a:cubicBezTo>
                      <a:pt x="3014" y="5055"/>
                      <a:pt x="3108" y="5065"/>
                      <a:pt x="3202" y="5071"/>
                    </a:cubicBezTo>
                    <a:cubicBezTo>
                      <a:pt x="3241" y="5148"/>
                      <a:pt x="3311" y="5182"/>
                      <a:pt x="3384" y="5182"/>
                    </a:cubicBezTo>
                    <a:cubicBezTo>
                      <a:pt x="3503" y="5182"/>
                      <a:pt x="3632" y="5092"/>
                      <a:pt x="3644" y="4948"/>
                    </a:cubicBezTo>
                    <a:cubicBezTo>
                      <a:pt x="3757" y="3768"/>
                      <a:pt x="3530" y="2252"/>
                      <a:pt x="3198" y="1106"/>
                    </a:cubicBezTo>
                    <a:cubicBezTo>
                      <a:pt x="3038" y="551"/>
                      <a:pt x="2717" y="0"/>
                      <a:pt x="20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24" name="Google Shape;924;p48"/>
          <p:cNvSpPr/>
          <p:nvPr/>
        </p:nvSpPr>
        <p:spPr>
          <a:xfrm>
            <a:off x="7693381" y="3836396"/>
            <a:ext cx="737400" cy="737400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p48"/>
          <p:cNvSpPr/>
          <p:nvPr/>
        </p:nvSpPr>
        <p:spPr>
          <a:xfrm rot="-1111894">
            <a:off x="2739169" y="4248960"/>
            <a:ext cx="281285" cy="281285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926;p48"/>
          <p:cNvSpPr/>
          <p:nvPr/>
        </p:nvSpPr>
        <p:spPr>
          <a:xfrm>
            <a:off x="738922" y="685152"/>
            <a:ext cx="281400" cy="281400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927;p48"/>
          <p:cNvSpPr/>
          <p:nvPr/>
        </p:nvSpPr>
        <p:spPr>
          <a:xfrm>
            <a:off x="5539729" y="4171950"/>
            <a:ext cx="66300" cy="66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8" name="Google Shape;928;p48"/>
          <p:cNvSpPr/>
          <p:nvPr/>
        </p:nvSpPr>
        <p:spPr>
          <a:xfrm>
            <a:off x="1237004" y="2923725"/>
            <a:ext cx="66300" cy="66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48"/>
          <p:cNvSpPr/>
          <p:nvPr/>
        </p:nvSpPr>
        <p:spPr>
          <a:xfrm>
            <a:off x="5920522" y="856602"/>
            <a:ext cx="281400" cy="281400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48"/>
          <p:cNvSpPr/>
          <p:nvPr/>
        </p:nvSpPr>
        <p:spPr>
          <a:xfrm>
            <a:off x="3863329" y="975075"/>
            <a:ext cx="66300" cy="66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p48"/>
          <p:cNvSpPr/>
          <p:nvPr/>
        </p:nvSpPr>
        <p:spPr>
          <a:xfrm>
            <a:off x="8216254" y="3032475"/>
            <a:ext cx="66300" cy="66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48"/>
          <p:cNvSpPr/>
          <p:nvPr/>
        </p:nvSpPr>
        <p:spPr>
          <a:xfrm>
            <a:off x="5049981" y="540746"/>
            <a:ext cx="737400" cy="737400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48D268-7965-8CA0-56EE-F4AD22DD5B13}"/>
              </a:ext>
            </a:extLst>
          </p:cNvPr>
          <p:cNvSpPr txBox="1"/>
          <p:nvPr/>
        </p:nvSpPr>
        <p:spPr>
          <a:xfrm>
            <a:off x="2284662" y="2056696"/>
            <a:ext cx="48817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Sử</a:t>
            </a:r>
            <a:r>
              <a:rPr lang="en-US" sz="24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dụng</a:t>
            </a:r>
            <a:r>
              <a:rPr lang="en-US" sz="24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những</a:t>
            </a:r>
            <a:r>
              <a:rPr lang="en-US" sz="24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kĩ</a:t>
            </a:r>
            <a:r>
              <a:rPr lang="en-US" sz="24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năng</a:t>
            </a:r>
            <a:r>
              <a:rPr lang="en-US" sz="24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đã</a:t>
            </a:r>
            <a:r>
              <a:rPr lang="en-US" sz="24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học</a:t>
            </a:r>
            <a:r>
              <a:rPr lang="en-US" sz="24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ở</a:t>
            </a:r>
            <a:r>
              <a:rPr lang="en-US" sz="24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bài</a:t>
            </a:r>
            <a:r>
              <a:rPr lang="en-US" sz="24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Sự</a:t>
            </a:r>
            <a:r>
              <a:rPr lang="en-US" sz="24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sống</a:t>
            </a:r>
            <a:r>
              <a:rPr lang="en-US" sz="24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thiêng</a:t>
            </a:r>
            <a:r>
              <a:rPr lang="en-US" sz="24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liêng</a:t>
            </a:r>
            <a:r>
              <a:rPr lang="en-US" sz="24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để</a:t>
            </a:r>
            <a:r>
              <a:rPr lang="en-US" sz="24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tự</a:t>
            </a:r>
            <a:r>
              <a:rPr lang="en-US" sz="24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luyện</a:t>
            </a:r>
            <a:r>
              <a:rPr lang="en-US" sz="24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tập</a:t>
            </a:r>
            <a:r>
              <a:rPr lang="en-US" sz="24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endParaRPr lang="en-VN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6" name="Google Shape;1576;p64"/>
          <p:cNvGrpSpPr/>
          <p:nvPr/>
        </p:nvGrpSpPr>
        <p:grpSpPr>
          <a:xfrm>
            <a:off x="5242740" y="1324646"/>
            <a:ext cx="1583100" cy="1065349"/>
            <a:chOff x="5242740" y="1324646"/>
            <a:chExt cx="1583100" cy="1065349"/>
          </a:xfrm>
        </p:grpSpPr>
        <p:sp>
          <p:nvSpPr>
            <p:cNvPr id="1577" name="Google Shape;1577;p64"/>
            <p:cNvSpPr/>
            <p:nvPr/>
          </p:nvSpPr>
          <p:spPr>
            <a:xfrm>
              <a:off x="5242740" y="1324646"/>
              <a:ext cx="1583019" cy="1065349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 w="1143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72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64"/>
            <p:cNvSpPr/>
            <p:nvPr/>
          </p:nvSpPr>
          <p:spPr>
            <a:xfrm>
              <a:off x="5242740" y="1324646"/>
              <a:ext cx="1583100" cy="10653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3" name="Google Shape;1583;p64"/>
          <p:cNvSpPr txBox="1">
            <a:spLocks noGrp="1"/>
          </p:cNvSpPr>
          <p:nvPr>
            <p:ph type="title" idx="2"/>
          </p:nvPr>
        </p:nvSpPr>
        <p:spPr>
          <a:xfrm>
            <a:off x="5341538" y="1436421"/>
            <a:ext cx="1385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Bước</a:t>
            </a:r>
            <a:r>
              <a:rPr lang="en" sz="2800" b="1" dirty="0">
                <a:latin typeface="Calibri" panose="020F0502020204030204" pitchFamily="34" charset="0"/>
                <a:cs typeface="Calibri" panose="020F0502020204030204" pitchFamily="34" charset="0"/>
              </a:rPr>
              <a:t> 4</a:t>
            </a:r>
            <a:endParaRPr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85" name="Google Shape;1585;p64"/>
          <p:cNvSpPr/>
          <p:nvPr/>
        </p:nvSpPr>
        <p:spPr>
          <a:xfrm>
            <a:off x="1558743" y="1091131"/>
            <a:ext cx="213715" cy="302485"/>
          </a:xfrm>
          <a:custGeom>
            <a:avLst/>
            <a:gdLst/>
            <a:ahLst/>
            <a:cxnLst/>
            <a:rect l="l" t="t" r="r" b="b"/>
            <a:pathLst>
              <a:path w="3592" h="5084" extrusionOk="0">
                <a:moveTo>
                  <a:pt x="3578" y="0"/>
                </a:moveTo>
                <a:cubicBezTo>
                  <a:pt x="3517" y="0"/>
                  <a:pt x="3456" y="15"/>
                  <a:pt x="3394" y="23"/>
                </a:cubicBezTo>
                <a:cubicBezTo>
                  <a:pt x="3343" y="29"/>
                  <a:pt x="3314" y="46"/>
                  <a:pt x="3291" y="97"/>
                </a:cubicBezTo>
                <a:cubicBezTo>
                  <a:pt x="3063" y="598"/>
                  <a:pt x="2786" y="1072"/>
                  <a:pt x="2484" y="1531"/>
                </a:cubicBezTo>
                <a:cubicBezTo>
                  <a:pt x="2175" y="2002"/>
                  <a:pt x="1841" y="2457"/>
                  <a:pt x="1498" y="2905"/>
                </a:cubicBezTo>
                <a:cubicBezTo>
                  <a:pt x="1167" y="3341"/>
                  <a:pt x="840" y="3777"/>
                  <a:pt x="491" y="4198"/>
                </a:cubicBezTo>
                <a:cubicBezTo>
                  <a:pt x="349" y="4368"/>
                  <a:pt x="202" y="4536"/>
                  <a:pt x="48" y="4699"/>
                </a:cubicBezTo>
                <a:cubicBezTo>
                  <a:pt x="19" y="4729"/>
                  <a:pt x="1" y="4757"/>
                  <a:pt x="4" y="4802"/>
                </a:cubicBezTo>
                <a:cubicBezTo>
                  <a:pt x="7" y="4888"/>
                  <a:pt x="5" y="4974"/>
                  <a:pt x="5" y="5084"/>
                </a:cubicBezTo>
                <a:cubicBezTo>
                  <a:pt x="40" y="5050"/>
                  <a:pt x="61" y="5032"/>
                  <a:pt x="79" y="5014"/>
                </a:cubicBezTo>
                <a:cubicBezTo>
                  <a:pt x="315" y="4777"/>
                  <a:pt x="538" y="4526"/>
                  <a:pt x="746" y="4265"/>
                </a:cubicBezTo>
                <a:cubicBezTo>
                  <a:pt x="1272" y="3614"/>
                  <a:pt x="1779" y="2947"/>
                  <a:pt x="2269" y="2269"/>
                </a:cubicBezTo>
                <a:cubicBezTo>
                  <a:pt x="2526" y="1914"/>
                  <a:pt x="2770" y="1549"/>
                  <a:pt x="2994" y="1174"/>
                </a:cubicBezTo>
                <a:cubicBezTo>
                  <a:pt x="3201" y="827"/>
                  <a:pt x="3389" y="472"/>
                  <a:pt x="3552" y="105"/>
                </a:cubicBezTo>
                <a:cubicBezTo>
                  <a:pt x="3567" y="72"/>
                  <a:pt x="3591" y="42"/>
                  <a:pt x="3584" y="0"/>
                </a:cubicBezTo>
                <a:cubicBezTo>
                  <a:pt x="3582" y="0"/>
                  <a:pt x="3580" y="0"/>
                  <a:pt x="357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6" name="Google Shape;1586;p64"/>
          <p:cNvSpPr/>
          <p:nvPr/>
        </p:nvSpPr>
        <p:spPr>
          <a:xfrm>
            <a:off x="1719265" y="1087442"/>
            <a:ext cx="129883" cy="290526"/>
          </a:xfrm>
          <a:custGeom>
            <a:avLst/>
            <a:gdLst/>
            <a:ahLst/>
            <a:cxnLst/>
            <a:rect l="l" t="t" r="r" b="b"/>
            <a:pathLst>
              <a:path w="2183" h="4883" extrusionOk="0">
                <a:moveTo>
                  <a:pt x="1947" y="1"/>
                </a:moveTo>
                <a:cubicBezTo>
                  <a:pt x="1689" y="1763"/>
                  <a:pt x="1043" y="3361"/>
                  <a:pt x="0" y="4802"/>
                </a:cubicBezTo>
                <a:cubicBezTo>
                  <a:pt x="54" y="4822"/>
                  <a:pt x="101" y="4838"/>
                  <a:pt x="147" y="4856"/>
                </a:cubicBezTo>
                <a:cubicBezTo>
                  <a:pt x="186" y="4872"/>
                  <a:pt x="206" y="4883"/>
                  <a:pt x="221" y="4883"/>
                </a:cubicBezTo>
                <a:cubicBezTo>
                  <a:pt x="240" y="4883"/>
                  <a:pt x="250" y="4864"/>
                  <a:pt x="284" y="4818"/>
                </a:cubicBezTo>
                <a:cubicBezTo>
                  <a:pt x="290" y="4810"/>
                  <a:pt x="296" y="4802"/>
                  <a:pt x="303" y="4792"/>
                </a:cubicBezTo>
                <a:cubicBezTo>
                  <a:pt x="875" y="3980"/>
                  <a:pt x="1326" y="3105"/>
                  <a:pt x="1659" y="2170"/>
                </a:cubicBezTo>
                <a:cubicBezTo>
                  <a:pt x="1884" y="1542"/>
                  <a:pt x="2045" y="899"/>
                  <a:pt x="2153" y="242"/>
                </a:cubicBezTo>
                <a:cubicBezTo>
                  <a:pt x="2164" y="172"/>
                  <a:pt x="2173" y="101"/>
                  <a:pt x="2182" y="29"/>
                </a:cubicBezTo>
                <a:cubicBezTo>
                  <a:pt x="2183" y="13"/>
                  <a:pt x="2175" y="1"/>
                  <a:pt x="215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7" name="Google Shape;1587;p64"/>
          <p:cNvSpPr/>
          <p:nvPr/>
        </p:nvSpPr>
        <p:spPr>
          <a:xfrm>
            <a:off x="1870685" y="1097140"/>
            <a:ext cx="58367" cy="209848"/>
          </a:xfrm>
          <a:custGeom>
            <a:avLst/>
            <a:gdLst/>
            <a:ahLst/>
            <a:cxnLst/>
            <a:rect l="l" t="t" r="r" b="b"/>
            <a:pathLst>
              <a:path w="981" h="3527" extrusionOk="0">
                <a:moveTo>
                  <a:pt x="716" y="1"/>
                </a:moveTo>
                <a:lnTo>
                  <a:pt x="716" y="1"/>
                </a:lnTo>
                <a:cubicBezTo>
                  <a:pt x="722" y="86"/>
                  <a:pt x="731" y="161"/>
                  <a:pt x="731" y="236"/>
                </a:cubicBezTo>
                <a:cubicBezTo>
                  <a:pt x="738" y="487"/>
                  <a:pt x="738" y="739"/>
                  <a:pt x="717" y="990"/>
                </a:cubicBezTo>
                <a:cubicBezTo>
                  <a:pt x="683" y="1364"/>
                  <a:pt x="614" y="1730"/>
                  <a:pt x="507" y="2089"/>
                </a:cubicBezTo>
                <a:cubicBezTo>
                  <a:pt x="393" y="2475"/>
                  <a:pt x="235" y="2844"/>
                  <a:pt x="36" y="3196"/>
                </a:cubicBezTo>
                <a:cubicBezTo>
                  <a:pt x="23" y="3220"/>
                  <a:pt x="0" y="3244"/>
                  <a:pt x="0" y="3273"/>
                </a:cubicBezTo>
                <a:cubicBezTo>
                  <a:pt x="0" y="3347"/>
                  <a:pt x="4" y="3423"/>
                  <a:pt x="7" y="3499"/>
                </a:cubicBezTo>
                <a:cubicBezTo>
                  <a:pt x="8" y="3515"/>
                  <a:pt x="23" y="3526"/>
                  <a:pt x="38" y="3526"/>
                </a:cubicBezTo>
                <a:cubicBezTo>
                  <a:pt x="41" y="3526"/>
                  <a:pt x="44" y="3526"/>
                  <a:pt x="46" y="3525"/>
                </a:cubicBezTo>
                <a:cubicBezTo>
                  <a:pt x="112" y="3500"/>
                  <a:pt x="162" y="3463"/>
                  <a:pt x="199" y="3399"/>
                </a:cubicBezTo>
                <a:cubicBezTo>
                  <a:pt x="614" y="2690"/>
                  <a:pt x="856" y="1926"/>
                  <a:pt x="947" y="1113"/>
                </a:cubicBezTo>
                <a:cubicBezTo>
                  <a:pt x="979" y="801"/>
                  <a:pt x="980" y="488"/>
                  <a:pt x="968" y="175"/>
                </a:cubicBezTo>
                <a:cubicBezTo>
                  <a:pt x="968" y="155"/>
                  <a:pt x="965" y="133"/>
                  <a:pt x="964" y="112"/>
                </a:cubicBezTo>
                <a:cubicBezTo>
                  <a:pt x="962" y="84"/>
                  <a:pt x="951" y="63"/>
                  <a:pt x="922" y="56"/>
                </a:cubicBezTo>
                <a:cubicBezTo>
                  <a:pt x="856" y="38"/>
                  <a:pt x="794" y="10"/>
                  <a:pt x="71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8" name="Google Shape;1588;p64"/>
          <p:cNvSpPr/>
          <p:nvPr/>
        </p:nvSpPr>
        <p:spPr>
          <a:xfrm>
            <a:off x="1567965" y="1139026"/>
            <a:ext cx="69969" cy="120363"/>
          </a:xfrm>
          <a:custGeom>
            <a:avLst/>
            <a:gdLst/>
            <a:ahLst/>
            <a:cxnLst/>
            <a:rect l="l" t="t" r="r" b="b"/>
            <a:pathLst>
              <a:path w="1176" h="2023" extrusionOk="0">
                <a:moveTo>
                  <a:pt x="1148" y="0"/>
                </a:moveTo>
                <a:cubicBezTo>
                  <a:pt x="1048" y="69"/>
                  <a:pt x="953" y="146"/>
                  <a:pt x="861" y="226"/>
                </a:cubicBezTo>
                <a:cubicBezTo>
                  <a:pt x="825" y="258"/>
                  <a:pt x="799" y="294"/>
                  <a:pt x="780" y="338"/>
                </a:cubicBezTo>
                <a:cubicBezTo>
                  <a:pt x="725" y="458"/>
                  <a:pt x="672" y="580"/>
                  <a:pt x="612" y="698"/>
                </a:cubicBezTo>
                <a:cubicBezTo>
                  <a:pt x="468" y="984"/>
                  <a:pt x="302" y="1256"/>
                  <a:pt x="114" y="1515"/>
                </a:cubicBezTo>
                <a:cubicBezTo>
                  <a:pt x="91" y="1546"/>
                  <a:pt x="65" y="1576"/>
                  <a:pt x="60" y="1618"/>
                </a:cubicBezTo>
                <a:cubicBezTo>
                  <a:pt x="43" y="1753"/>
                  <a:pt x="21" y="1888"/>
                  <a:pt x="1" y="2022"/>
                </a:cubicBezTo>
                <a:cubicBezTo>
                  <a:pt x="4" y="2023"/>
                  <a:pt x="6" y="2023"/>
                  <a:pt x="9" y="2023"/>
                </a:cubicBezTo>
                <a:cubicBezTo>
                  <a:pt x="30" y="2023"/>
                  <a:pt x="38" y="2008"/>
                  <a:pt x="47" y="1994"/>
                </a:cubicBezTo>
                <a:cubicBezTo>
                  <a:pt x="113" y="1909"/>
                  <a:pt x="181" y="1826"/>
                  <a:pt x="246" y="1740"/>
                </a:cubicBezTo>
                <a:cubicBezTo>
                  <a:pt x="631" y="1224"/>
                  <a:pt x="934" y="664"/>
                  <a:pt x="1149" y="58"/>
                </a:cubicBezTo>
                <a:cubicBezTo>
                  <a:pt x="1156" y="41"/>
                  <a:pt x="1175" y="22"/>
                  <a:pt x="114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9" name="Google Shape;1609;p64"/>
          <p:cNvSpPr/>
          <p:nvPr/>
        </p:nvSpPr>
        <p:spPr>
          <a:xfrm>
            <a:off x="1882822" y="1335069"/>
            <a:ext cx="69553" cy="44623"/>
          </a:xfrm>
          <a:custGeom>
            <a:avLst/>
            <a:gdLst/>
            <a:ahLst/>
            <a:cxnLst/>
            <a:rect l="l" t="t" r="r" b="b"/>
            <a:pathLst>
              <a:path w="1169" h="750" extrusionOk="0">
                <a:moveTo>
                  <a:pt x="1106" y="0"/>
                </a:moveTo>
                <a:cubicBezTo>
                  <a:pt x="1083" y="0"/>
                  <a:pt x="1063" y="12"/>
                  <a:pt x="1053" y="36"/>
                </a:cubicBezTo>
                <a:cubicBezTo>
                  <a:pt x="1042" y="59"/>
                  <a:pt x="1035" y="83"/>
                  <a:pt x="1027" y="107"/>
                </a:cubicBezTo>
                <a:cubicBezTo>
                  <a:pt x="992" y="204"/>
                  <a:pt x="954" y="300"/>
                  <a:pt x="902" y="391"/>
                </a:cubicBezTo>
                <a:cubicBezTo>
                  <a:pt x="869" y="448"/>
                  <a:pt x="832" y="500"/>
                  <a:pt x="785" y="545"/>
                </a:cubicBezTo>
                <a:cubicBezTo>
                  <a:pt x="727" y="600"/>
                  <a:pt x="670" y="627"/>
                  <a:pt x="608" y="627"/>
                </a:cubicBezTo>
                <a:cubicBezTo>
                  <a:pt x="565" y="627"/>
                  <a:pt x="520" y="614"/>
                  <a:pt x="471" y="587"/>
                </a:cubicBezTo>
                <a:cubicBezTo>
                  <a:pt x="406" y="554"/>
                  <a:pt x="353" y="507"/>
                  <a:pt x="302" y="456"/>
                </a:cubicBezTo>
                <a:cubicBezTo>
                  <a:pt x="244" y="394"/>
                  <a:pt x="190" y="327"/>
                  <a:pt x="143" y="253"/>
                </a:cubicBezTo>
                <a:cubicBezTo>
                  <a:pt x="132" y="235"/>
                  <a:pt x="119" y="216"/>
                  <a:pt x="106" y="200"/>
                </a:cubicBezTo>
                <a:cubicBezTo>
                  <a:pt x="95" y="188"/>
                  <a:pt x="81" y="182"/>
                  <a:pt x="67" y="182"/>
                </a:cubicBezTo>
                <a:cubicBezTo>
                  <a:pt x="57" y="182"/>
                  <a:pt x="47" y="185"/>
                  <a:pt x="38" y="190"/>
                </a:cubicBezTo>
                <a:cubicBezTo>
                  <a:pt x="15" y="202"/>
                  <a:pt x="0" y="228"/>
                  <a:pt x="9" y="253"/>
                </a:cubicBezTo>
                <a:cubicBezTo>
                  <a:pt x="16" y="276"/>
                  <a:pt x="28" y="299"/>
                  <a:pt x="40" y="319"/>
                </a:cubicBezTo>
                <a:cubicBezTo>
                  <a:pt x="102" y="417"/>
                  <a:pt x="174" y="507"/>
                  <a:pt x="259" y="585"/>
                </a:cubicBezTo>
                <a:cubicBezTo>
                  <a:pt x="310" y="631"/>
                  <a:pt x="364" y="671"/>
                  <a:pt x="425" y="703"/>
                </a:cubicBezTo>
                <a:cubicBezTo>
                  <a:pt x="483" y="734"/>
                  <a:pt x="544" y="749"/>
                  <a:pt x="604" y="749"/>
                </a:cubicBezTo>
                <a:cubicBezTo>
                  <a:pt x="693" y="748"/>
                  <a:pt x="765" y="722"/>
                  <a:pt x="830" y="669"/>
                </a:cubicBezTo>
                <a:cubicBezTo>
                  <a:pt x="883" y="627"/>
                  <a:pt x="928" y="576"/>
                  <a:pt x="966" y="520"/>
                </a:cubicBezTo>
                <a:cubicBezTo>
                  <a:pt x="1053" y="392"/>
                  <a:pt x="1107" y="253"/>
                  <a:pt x="1155" y="110"/>
                </a:cubicBezTo>
                <a:cubicBezTo>
                  <a:pt x="1159" y="97"/>
                  <a:pt x="1163" y="82"/>
                  <a:pt x="1164" y="68"/>
                </a:cubicBezTo>
                <a:cubicBezTo>
                  <a:pt x="1169" y="35"/>
                  <a:pt x="1151" y="9"/>
                  <a:pt x="1123" y="2"/>
                </a:cubicBezTo>
                <a:cubicBezTo>
                  <a:pt x="1118" y="1"/>
                  <a:pt x="1112" y="0"/>
                  <a:pt x="110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7" name="Google Shape;1627;p64"/>
          <p:cNvSpPr/>
          <p:nvPr/>
        </p:nvSpPr>
        <p:spPr>
          <a:xfrm>
            <a:off x="948679" y="3900575"/>
            <a:ext cx="66300" cy="66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8" name="Google Shape;1628;p64"/>
          <p:cNvSpPr/>
          <p:nvPr/>
        </p:nvSpPr>
        <p:spPr>
          <a:xfrm>
            <a:off x="3958579" y="4375325"/>
            <a:ext cx="66300" cy="66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9" name="Google Shape;1629;p64"/>
          <p:cNvSpPr/>
          <p:nvPr/>
        </p:nvSpPr>
        <p:spPr>
          <a:xfrm>
            <a:off x="7794652" y="708299"/>
            <a:ext cx="512700" cy="512700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0" name="Google Shape;1630;p64"/>
          <p:cNvSpPr/>
          <p:nvPr/>
        </p:nvSpPr>
        <p:spPr>
          <a:xfrm rot="-1067888">
            <a:off x="2247212" y="3792890"/>
            <a:ext cx="281681" cy="281681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1" name="Google Shape;1631;p64"/>
          <p:cNvSpPr/>
          <p:nvPr/>
        </p:nvSpPr>
        <p:spPr>
          <a:xfrm rot="1172088">
            <a:off x="4151444" y="1576096"/>
            <a:ext cx="281716" cy="281716"/>
          </a:xfrm>
          <a:prstGeom prst="star4">
            <a:avLst>
              <a:gd name="adj" fmla="val 125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2" name="Google Shape;1632;p64"/>
          <p:cNvSpPr/>
          <p:nvPr/>
        </p:nvSpPr>
        <p:spPr>
          <a:xfrm>
            <a:off x="7987654" y="2689400"/>
            <a:ext cx="66300" cy="66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3" name="Google Shape;1633;p64"/>
          <p:cNvSpPr/>
          <p:nvPr/>
        </p:nvSpPr>
        <p:spPr>
          <a:xfrm>
            <a:off x="967729" y="1413050"/>
            <a:ext cx="66300" cy="66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4" name="Google Shape;1634;p64"/>
          <p:cNvSpPr/>
          <p:nvPr/>
        </p:nvSpPr>
        <p:spPr>
          <a:xfrm>
            <a:off x="5082529" y="774875"/>
            <a:ext cx="66300" cy="66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5" name="Google Shape;1635;p64"/>
          <p:cNvSpPr/>
          <p:nvPr/>
        </p:nvSpPr>
        <p:spPr>
          <a:xfrm rot="-1800013">
            <a:off x="7379899" y="4088573"/>
            <a:ext cx="400797" cy="400797"/>
          </a:xfrm>
          <a:prstGeom prst="star4">
            <a:avLst>
              <a:gd name="adj" fmla="val 125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6" name="Google Shape;1636;p64"/>
          <p:cNvSpPr/>
          <p:nvPr/>
        </p:nvSpPr>
        <p:spPr>
          <a:xfrm>
            <a:off x="7292329" y="2013125"/>
            <a:ext cx="66300" cy="66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7" name="Google Shape;1637;p64"/>
          <p:cNvSpPr/>
          <p:nvPr/>
        </p:nvSpPr>
        <p:spPr>
          <a:xfrm>
            <a:off x="3530782" y="2663293"/>
            <a:ext cx="281700" cy="281700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8" name="Google Shape;1638;p64"/>
          <p:cNvSpPr/>
          <p:nvPr/>
        </p:nvSpPr>
        <p:spPr>
          <a:xfrm>
            <a:off x="2796529" y="2984675"/>
            <a:ext cx="66300" cy="66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9" name="Google Shape;1639;p64"/>
          <p:cNvSpPr/>
          <p:nvPr/>
        </p:nvSpPr>
        <p:spPr>
          <a:xfrm>
            <a:off x="6073129" y="4394375"/>
            <a:ext cx="66300" cy="66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31161E-566F-00EA-85DC-835F7F803F19}"/>
              </a:ext>
            </a:extLst>
          </p:cNvPr>
          <p:cNvSpPr txBox="1"/>
          <p:nvPr/>
        </p:nvSpPr>
        <p:spPr>
          <a:xfrm>
            <a:off x="4693637" y="2418349"/>
            <a:ext cx="2701558" cy="1843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800"/>
              </a:spcBef>
              <a:tabLst>
                <a:tab pos="90170" algn="l"/>
                <a:tab pos="180340" algn="l"/>
              </a:tabLst>
            </a:pP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</a:rPr>
              <a:t>Trao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</a:rPr>
              <a:t>đổi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</a:rPr>
              <a:t>và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</a:rPr>
              <a:t>đánh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</a:rPr>
              <a:t>giá</a:t>
            </a:r>
            <a:endParaRPr lang="en-VN" sz="40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2" name="Google Shape;2735;p73">
            <a:extLst>
              <a:ext uri="{FF2B5EF4-FFF2-40B4-BE49-F238E27FC236}">
                <a16:creationId xmlns:a16="http://schemas.microsoft.com/office/drawing/2014/main" id="{BBBFEC6A-4D9E-3BFF-DDF7-BE437BD50AAA}"/>
              </a:ext>
            </a:extLst>
          </p:cNvPr>
          <p:cNvGrpSpPr/>
          <p:nvPr/>
        </p:nvGrpSpPr>
        <p:grpSpPr>
          <a:xfrm>
            <a:off x="836649" y="941295"/>
            <a:ext cx="3468696" cy="3881718"/>
            <a:chOff x="4822015" y="1870395"/>
            <a:chExt cx="2424701" cy="2741929"/>
          </a:xfrm>
        </p:grpSpPr>
        <p:sp>
          <p:nvSpPr>
            <p:cNvPr id="3" name="Google Shape;2736;p73">
              <a:extLst>
                <a:ext uri="{FF2B5EF4-FFF2-40B4-BE49-F238E27FC236}">
                  <a16:creationId xmlns:a16="http://schemas.microsoft.com/office/drawing/2014/main" id="{D9A15410-B26A-29EF-E31A-2E1B130A08E5}"/>
                </a:ext>
              </a:extLst>
            </p:cNvPr>
            <p:cNvSpPr/>
            <p:nvPr/>
          </p:nvSpPr>
          <p:spPr>
            <a:xfrm>
              <a:off x="4822015" y="2424390"/>
              <a:ext cx="1142518" cy="2147252"/>
            </a:xfrm>
            <a:custGeom>
              <a:avLst/>
              <a:gdLst/>
              <a:ahLst/>
              <a:cxnLst/>
              <a:rect l="l" t="t" r="r" b="b"/>
              <a:pathLst>
                <a:path w="41900" h="78747" extrusionOk="0">
                  <a:moveTo>
                    <a:pt x="17197" y="0"/>
                  </a:moveTo>
                  <a:cubicBezTo>
                    <a:pt x="16548" y="0"/>
                    <a:pt x="16743" y="1078"/>
                    <a:pt x="16743" y="1078"/>
                  </a:cubicBezTo>
                  <a:cubicBezTo>
                    <a:pt x="16302" y="754"/>
                    <a:pt x="15878" y="614"/>
                    <a:pt x="15504" y="614"/>
                  </a:cubicBezTo>
                  <a:cubicBezTo>
                    <a:pt x="14655" y="614"/>
                    <a:pt x="14062" y="1336"/>
                    <a:pt x="14102" y="2251"/>
                  </a:cubicBezTo>
                  <a:cubicBezTo>
                    <a:pt x="14137" y="3098"/>
                    <a:pt x="15322" y="3558"/>
                    <a:pt x="16465" y="3558"/>
                  </a:cubicBezTo>
                  <a:cubicBezTo>
                    <a:pt x="16467" y="3558"/>
                    <a:pt x="16470" y="3558"/>
                    <a:pt x="16472" y="3558"/>
                  </a:cubicBezTo>
                  <a:lnTo>
                    <a:pt x="16472" y="3558"/>
                  </a:lnTo>
                  <a:cubicBezTo>
                    <a:pt x="15472" y="4859"/>
                    <a:pt x="15281" y="6852"/>
                    <a:pt x="18059" y="9542"/>
                  </a:cubicBezTo>
                  <a:lnTo>
                    <a:pt x="17129" y="12255"/>
                  </a:lnTo>
                  <a:cubicBezTo>
                    <a:pt x="17075" y="12233"/>
                    <a:pt x="17044" y="12219"/>
                    <a:pt x="17044" y="12219"/>
                  </a:cubicBezTo>
                  <a:cubicBezTo>
                    <a:pt x="16995" y="12201"/>
                    <a:pt x="16934" y="12193"/>
                    <a:pt x="16865" y="12193"/>
                  </a:cubicBezTo>
                  <a:cubicBezTo>
                    <a:pt x="16173" y="12193"/>
                    <a:pt x="14587" y="13026"/>
                    <a:pt x="13808" y="13459"/>
                  </a:cubicBezTo>
                  <a:cubicBezTo>
                    <a:pt x="12775" y="13627"/>
                    <a:pt x="11678" y="14660"/>
                    <a:pt x="11669" y="15645"/>
                  </a:cubicBezTo>
                  <a:cubicBezTo>
                    <a:pt x="11602" y="23813"/>
                    <a:pt x="11556" y="27786"/>
                    <a:pt x="13829" y="29405"/>
                  </a:cubicBezTo>
                  <a:cubicBezTo>
                    <a:pt x="13139" y="30697"/>
                    <a:pt x="12488" y="32035"/>
                    <a:pt x="12179" y="33582"/>
                  </a:cubicBezTo>
                  <a:cubicBezTo>
                    <a:pt x="11507" y="36948"/>
                    <a:pt x="11695" y="41864"/>
                    <a:pt x="11096" y="45366"/>
                  </a:cubicBezTo>
                  <a:cubicBezTo>
                    <a:pt x="10497" y="48868"/>
                    <a:pt x="10650" y="49214"/>
                    <a:pt x="9634" y="53292"/>
                  </a:cubicBezTo>
                  <a:cubicBezTo>
                    <a:pt x="8371" y="58366"/>
                    <a:pt x="4390" y="65835"/>
                    <a:pt x="1236" y="70767"/>
                  </a:cubicBezTo>
                  <a:cubicBezTo>
                    <a:pt x="1800" y="71274"/>
                    <a:pt x="2367" y="71697"/>
                    <a:pt x="2945" y="72081"/>
                  </a:cubicBezTo>
                  <a:lnTo>
                    <a:pt x="2660" y="72786"/>
                  </a:lnTo>
                  <a:cubicBezTo>
                    <a:pt x="2638" y="72631"/>
                    <a:pt x="2629" y="72528"/>
                    <a:pt x="2629" y="72528"/>
                  </a:cubicBezTo>
                  <a:cubicBezTo>
                    <a:pt x="2628" y="72528"/>
                    <a:pt x="2627" y="72528"/>
                    <a:pt x="2625" y="72528"/>
                  </a:cubicBezTo>
                  <a:cubicBezTo>
                    <a:pt x="2489" y="72528"/>
                    <a:pt x="618" y="74187"/>
                    <a:pt x="96" y="74616"/>
                  </a:cubicBezTo>
                  <a:cubicBezTo>
                    <a:pt x="0" y="74694"/>
                    <a:pt x="46" y="74847"/>
                    <a:pt x="188" y="74920"/>
                  </a:cubicBezTo>
                  <a:cubicBezTo>
                    <a:pt x="1358" y="75522"/>
                    <a:pt x="5809" y="77806"/>
                    <a:pt x="7465" y="78646"/>
                  </a:cubicBezTo>
                  <a:cubicBezTo>
                    <a:pt x="7511" y="78669"/>
                    <a:pt x="7556" y="78680"/>
                    <a:pt x="7597" y="78680"/>
                  </a:cubicBezTo>
                  <a:cubicBezTo>
                    <a:pt x="7735" y="78680"/>
                    <a:pt x="7824" y="78560"/>
                    <a:pt x="7735" y="78427"/>
                  </a:cubicBezTo>
                  <a:lnTo>
                    <a:pt x="5164" y="74577"/>
                  </a:lnTo>
                  <a:cubicBezTo>
                    <a:pt x="5119" y="74479"/>
                    <a:pt x="5009" y="74416"/>
                    <a:pt x="4901" y="74411"/>
                  </a:cubicBezTo>
                  <a:lnTo>
                    <a:pt x="5414" y="73555"/>
                  </a:lnTo>
                  <a:cubicBezTo>
                    <a:pt x="5811" y="73782"/>
                    <a:pt x="6212" y="74017"/>
                    <a:pt x="6623" y="74272"/>
                  </a:cubicBezTo>
                  <a:cubicBezTo>
                    <a:pt x="11243" y="68494"/>
                    <a:pt x="15492" y="61646"/>
                    <a:pt x="17567" y="54708"/>
                  </a:cubicBezTo>
                  <a:cubicBezTo>
                    <a:pt x="19142" y="49446"/>
                    <a:pt x="19192" y="44939"/>
                    <a:pt x="19385" y="39893"/>
                  </a:cubicBezTo>
                  <a:cubicBezTo>
                    <a:pt x="19399" y="39548"/>
                    <a:pt x="19654" y="39184"/>
                    <a:pt x="19902" y="39184"/>
                  </a:cubicBezTo>
                  <a:cubicBezTo>
                    <a:pt x="20089" y="39184"/>
                    <a:pt x="20271" y="39390"/>
                    <a:pt x="20344" y="39963"/>
                  </a:cubicBezTo>
                  <a:cubicBezTo>
                    <a:pt x="21761" y="51129"/>
                    <a:pt x="21017" y="59714"/>
                    <a:pt x="19002" y="74680"/>
                  </a:cubicBezTo>
                  <a:cubicBezTo>
                    <a:pt x="19354" y="74708"/>
                    <a:pt x="19677" y="74737"/>
                    <a:pt x="19981" y="74768"/>
                  </a:cubicBezTo>
                  <a:lnTo>
                    <a:pt x="20057" y="75673"/>
                  </a:lnTo>
                  <a:cubicBezTo>
                    <a:pt x="19968" y="75543"/>
                    <a:pt x="19913" y="75456"/>
                    <a:pt x="19913" y="75456"/>
                  </a:cubicBezTo>
                  <a:cubicBezTo>
                    <a:pt x="19805" y="75473"/>
                    <a:pt x="18865" y="77836"/>
                    <a:pt x="18587" y="78459"/>
                  </a:cubicBezTo>
                  <a:cubicBezTo>
                    <a:pt x="18537" y="78572"/>
                    <a:pt x="18648" y="78688"/>
                    <a:pt x="18807" y="78689"/>
                  </a:cubicBezTo>
                  <a:cubicBezTo>
                    <a:pt x="20122" y="78703"/>
                    <a:pt x="25125" y="78741"/>
                    <a:pt x="26982" y="78746"/>
                  </a:cubicBezTo>
                  <a:cubicBezTo>
                    <a:pt x="26983" y="78746"/>
                    <a:pt x="26984" y="78746"/>
                    <a:pt x="26985" y="78746"/>
                  </a:cubicBezTo>
                  <a:cubicBezTo>
                    <a:pt x="27210" y="78746"/>
                    <a:pt x="27305" y="78532"/>
                    <a:pt x="27125" y="78431"/>
                  </a:cubicBezTo>
                  <a:lnTo>
                    <a:pt x="23097" y="76147"/>
                  </a:lnTo>
                  <a:cubicBezTo>
                    <a:pt x="23047" y="76107"/>
                    <a:pt x="22983" y="76088"/>
                    <a:pt x="22918" y="76088"/>
                  </a:cubicBezTo>
                  <a:cubicBezTo>
                    <a:pt x="22873" y="76088"/>
                    <a:pt x="22828" y="76098"/>
                    <a:pt x="22788" y="76116"/>
                  </a:cubicBezTo>
                  <a:lnTo>
                    <a:pt x="22864" y="75105"/>
                  </a:lnTo>
                  <a:cubicBezTo>
                    <a:pt x="23449" y="75173"/>
                    <a:pt x="24082" y="75243"/>
                    <a:pt x="24855" y="75310"/>
                  </a:cubicBezTo>
                  <a:cubicBezTo>
                    <a:pt x="26836" y="67502"/>
                    <a:pt x="28053" y="58835"/>
                    <a:pt x="28788" y="50367"/>
                  </a:cubicBezTo>
                  <a:cubicBezTo>
                    <a:pt x="29409" y="43204"/>
                    <a:pt x="28455" y="36766"/>
                    <a:pt x="26104" y="29550"/>
                  </a:cubicBezTo>
                  <a:cubicBezTo>
                    <a:pt x="26155" y="29544"/>
                    <a:pt x="26205" y="29538"/>
                    <a:pt x="26257" y="29530"/>
                  </a:cubicBezTo>
                  <a:cubicBezTo>
                    <a:pt x="26257" y="29530"/>
                    <a:pt x="30858" y="29430"/>
                    <a:pt x="30939" y="29229"/>
                  </a:cubicBezTo>
                  <a:cubicBezTo>
                    <a:pt x="31020" y="29026"/>
                    <a:pt x="30376" y="28947"/>
                    <a:pt x="30376" y="28947"/>
                  </a:cubicBezTo>
                  <a:cubicBezTo>
                    <a:pt x="30376" y="28947"/>
                    <a:pt x="31341" y="28706"/>
                    <a:pt x="31321" y="28465"/>
                  </a:cubicBezTo>
                  <a:cubicBezTo>
                    <a:pt x="31315" y="28392"/>
                    <a:pt x="31239" y="28367"/>
                    <a:pt x="31135" y="28367"/>
                  </a:cubicBezTo>
                  <a:cubicBezTo>
                    <a:pt x="30942" y="28367"/>
                    <a:pt x="30654" y="28454"/>
                    <a:pt x="30544" y="28489"/>
                  </a:cubicBezTo>
                  <a:cubicBezTo>
                    <a:pt x="30730" y="28426"/>
                    <a:pt x="31427" y="28188"/>
                    <a:pt x="31463" y="28082"/>
                  </a:cubicBezTo>
                  <a:cubicBezTo>
                    <a:pt x="31600" y="27669"/>
                    <a:pt x="29259" y="27660"/>
                    <a:pt x="29047" y="27660"/>
                  </a:cubicBezTo>
                  <a:cubicBezTo>
                    <a:pt x="29037" y="27660"/>
                    <a:pt x="29031" y="27660"/>
                    <a:pt x="29031" y="27660"/>
                  </a:cubicBezTo>
                  <a:cubicBezTo>
                    <a:pt x="29030" y="27645"/>
                    <a:pt x="31383" y="27198"/>
                    <a:pt x="31396" y="27031"/>
                  </a:cubicBezTo>
                  <a:cubicBezTo>
                    <a:pt x="31412" y="26833"/>
                    <a:pt x="31062" y="26769"/>
                    <a:pt x="30578" y="26769"/>
                  </a:cubicBezTo>
                  <a:cubicBezTo>
                    <a:pt x="29708" y="26769"/>
                    <a:pt x="28404" y="26976"/>
                    <a:pt x="28020" y="26976"/>
                  </a:cubicBezTo>
                  <a:cubicBezTo>
                    <a:pt x="27911" y="26976"/>
                    <a:pt x="27876" y="26959"/>
                    <a:pt x="27946" y="26916"/>
                  </a:cubicBezTo>
                  <a:cubicBezTo>
                    <a:pt x="29589" y="25913"/>
                    <a:pt x="29341" y="25704"/>
                    <a:pt x="28927" y="25704"/>
                  </a:cubicBezTo>
                  <a:cubicBezTo>
                    <a:pt x="28711" y="25704"/>
                    <a:pt x="28450" y="25761"/>
                    <a:pt x="28388" y="25791"/>
                  </a:cubicBezTo>
                  <a:cubicBezTo>
                    <a:pt x="27283" y="26334"/>
                    <a:pt x="26418" y="26696"/>
                    <a:pt x="26257" y="26756"/>
                  </a:cubicBezTo>
                  <a:cubicBezTo>
                    <a:pt x="26048" y="26767"/>
                    <a:pt x="25841" y="26777"/>
                    <a:pt x="25636" y="26786"/>
                  </a:cubicBezTo>
                  <a:cubicBezTo>
                    <a:pt x="25560" y="25221"/>
                    <a:pt x="25267" y="22186"/>
                    <a:pt x="25011" y="20267"/>
                  </a:cubicBezTo>
                  <a:lnTo>
                    <a:pt x="25011" y="20267"/>
                  </a:lnTo>
                  <a:cubicBezTo>
                    <a:pt x="27381" y="21693"/>
                    <a:pt x="29160" y="22453"/>
                    <a:pt x="30668" y="22453"/>
                  </a:cubicBezTo>
                  <a:cubicBezTo>
                    <a:pt x="33793" y="22453"/>
                    <a:pt x="35753" y="19188"/>
                    <a:pt x="39409" y="11820"/>
                  </a:cubicBezTo>
                  <a:cubicBezTo>
                    <a:pt x="39404" y="11818"/>
                    <a:pt x="41899" y="7950"/>
                    <a:pt x="41777" y="7772"/>
                  </a:cubicBezTo>
                  <a:cubicBezTo>
                    <a:pt x="41758" y="7744"/>
                    <a:pt x="41732" y="7732"/>
                    <a:pt x="41701" y="7732"/>
                  </a:cubicBezTo>
                  <a:cubicBezTo>
                    <a:pt x="41533" y="7732"/>
                    <a:pt x="41229" y="8080"/>
                    <a:pt x="41229" y="8080"/>
                  </a:cubicBezTo>
                  <a:cubicBezTo>
                    <a:pt x="41229" y="8080"/>
                    <a:pt x="41570" y="7145"/>
                    <a:pt x="41359" y="7027"/>
                  </a:cubicBezTo>
                  <a:cubicBezTo>
                    <a:pt x="41345" y="7019"/>
                    <a:pt x="41331" y="7016"/>
                    <a:pt x="41317" y="7016"/>
                  </a:cubicBezTo>
                  <a:cubicBezTo>
                    <a:pt x="41149" y="7016"/>
                    <a:pt x="40989" y="7528"/>
                    <a:pt x="40945" y="7686"/>
                  </a:cubicBezTo>
                  <a:cubicBezTo>
                    <a:pt x="40997" y="7496"/>
                    <a:pt x="41188" y="6785"/>
                    <a:pt x="41121" y="6698"/>
                  </a:cubicBezTo>
                  <a:cubicBezTo>
                    <a:pt x="41100" y="6670"/>
                    <a:pt x="41071" y="6656"/>
                    <a:pt x="41036" y="6656"/>
                  </a:cubicBezTo>
                  <a:cubicBezTo>
                    <a:pt x="40629" y="6656"/>
                    <a:pt x="39410" y="8475"/>
                    <a:pt x="39410" y="8475"/>
                  </a:cubicBezTo>
                  <a:cubicBezTo>
                    <a:pt x="39396" y="8469"/>
                    <a:pt x="40344" y="6269"/>
                    <a:pt x="40213" y="6164"/>
                  </a:cubicBezTo>
                  <a:cubicBezTo>
                    <a:pt x="40185" y="6142"/>
                    <a:pt x="40156" y="6132"/>
                    <a:pt x="40123" y="6132"/>
                  </a:cubicBezTo>
                  <a:cubicBezTo>
                    <a:pt x="39581" y="6132"/>
                    <a:pt x="38352" y="9009"/>
                    <a:pt x="38202" y="9009"/>
                  </a:cubicBezTo>
                  <a:cubicBezTo>
                    <a:pt x="38190" y="9009"/>
                    <a:pt x="38185" y="8993"/>
                    <a:pt x="38187" y="8958"/>
                  </a:cubicBezTo>
                  <a:cubicBezTo>
                    <a:pt x="38247" y="7650"/>
                    <a:pt x="38122" y="7272"/>
                    <a:pt x="37963" y="7272"/>
                  </a:cubicBezTo>
                  <a:cubicBezTo>
                    <a:pt x="37766" y="7272"/>
                    <a:pt x="37517" y="7850"/>
                    <a:pt x="37502" y="7962"/>
                  </a:cubicBezTo>
                  <a:cubicBezTo>
                    <a:pt x="37333" y="9182"/>
                    <a:pt x="37148" y="10100"/>
                    <a:pt x="37109" y="10267"/>
                  </a:cubicBezTo>
                  <a:cubicBezTo>
                    <a:pt x="34878" y="13951"/>
                    <a:pt x="32750" y="17143"/>
                    <a:pt x="30832" y="17143"/>
                  </a:cubicBezTo>
                  <a:cubicBezTo>
                    <a:pt x="30726" y="17143"/>
                    <a:pt x="30620" y="17133"/>
                    <a:pt x="30515" y="17113"/>
                  </a:cubicBezTo>
                  <a:cubicBezTo>
                    <a:pt x="29999" y="17014"/>
                    <a:pt x="26325" y="15118"/>
                    <a:pt x="23184" y="13274"/>
                  </a:cubicBezTo>
                  <a:cubicBezTo>
                    <a:pt x="23027" y="13047"/>
                    <a:pt x="22859" y="12889"/>
                    <a:pt x="22680" y="12832"/>
                  </a:cubicBezTo>
                  <a:cubicBezTo>
                    <a:pt x="22484" y="12765"/>
                    <a:pt x="21492" y="12090"/>
                    <a:pt x="21398" y="12031"/>
                  </a:cubicBezTo>
                  <a:lnTo>
                    <a:pt x="21225" y="9726"/>
                  </a:lnTo>
                  <a:lnTo>
                    <a:pt x="21225" y="9726"/>
                  </a:lnTo>
                  <a:cubicBezTo>
                    <a:pt x="21324" y="9748"/>
                    <a:pt x="21752" y="9893"/>
                    <a:pt x="21756" y="9893"/>
                  </a:cubicBezTo>
                  <a:cubicBezTo>
                    <a:pt x="21831" y="9897"/>
                    <a:pt x="21909" y="9901"/>
                    <a:pt x="21989" y="9901"/>
                  </a:cubicBezTo>
                  <a:cubicBezTo>
                    <a:pt x="22596" y="9901"/>
                    <a:pt x="23304" y="9692"/>
                    <a:pt x="23540" y="8035"/>
                  </a:cubicBezTo>
                  <a:cubicBezTo>
                    <a:pt x="23607" y="7765"/>
                    <a:pt x="23618" y="7386"/>
                    <a:pt x="23614" y="7108"/>
                  </a:cubicBezTo>
                  <a:cubicBezTo>
                    <a:pt x="23618" y="6993"/>
                    <a:pt x="23620" y="6874"/>
                    <a:pt x="23620" y="6751"/>
                  </a:cubicBezTo>
                  <a:cubicBezTo>
                    <a:pt x="23622" y="6142"/>
                    <a:pt x="23533" y="5644"/>
                    <a:pt x="23391" y="5235"/>
                  </a:cubicBezTo>
                  <a:cubicBezTo>
                    <a:pt x="23449" y="4615"/>
                    <a:pt x="23305" y="3731"/>
                    <a:pt x="23060" y="3404"/>
                  </a:cubicBezTo>
                  <a:cubicBezTo>
                    <a:pt x="22168" y="2217"/>
                    <a:pt x="21136" y="1746"/>
                    <a:pt x="19650" y="1724"/>
                  </a:cubicBezTo>
                  <a:cubicBezTo>
                    <a:pt x="19645" y="1724"/>
                    <a:pt x="19641" y="1724"/>
                    <a:pt x="19636" y="1724"/>
                  </a:cubicBezTo>
                  <a:cubicBezTo>
                    <a:pt x="19415" y="1724"/>
                    <a:pt x="19034" y="1817"/>
                    <a:pt x="18592" y="1999"/>
                  </a:cubicBezTo>
                  <a:cubicBezTo>
                    <a:pt x="18540" y="1102"/>
                    <a:pt x="17848" y="102"/>
                    <a:pt x="17315" y="11"/>
                  </a:cubicBezTo>
                  <a:cubicBezTo>
                    <a:pt x="17273" y="3"/>
                    <a:pt x="17234" y="0"/>
                    <a:pt x="17197" y="0"/>
                  </a:cubicBezTo>
                  <a:close/>
                </a:path>
              </a:pathLst>
            </a:custGeom>
            <a:solidFill>
              <a:schemeClr val="accent5"/>
            </a:solidFill>
            <a:ln w="1143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28575" dir="5400000" algn="bl" rotWithShape="0">
                <a:schemeClr val="dk1">
                  <a:alpha val="4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2737;p73">
              <a:extLst>
                <a:ext uri="{FF2B5EF4-FFF2-40B4-BE49-F238E27FC236}">
                  <a16:creationId xmlns:a16="http://schemas.microsoft.com/office/drawing/2014/main" id="{0C510EB3-CA59-9ADE-F2C6-02D988A24398}"/>
                </a:ext>
              </a:extLst>
            </p:cNvPr>
            <p:cNvSpPr/>
            <p:nvPr/>
          </p:nvSpPr>
          <p:spPr>
            <a:xfrm>
              <a:off x="4878463" y="4301124"/>
              <a:ext cx="139024" cy="168116"/>
            </a:xfrm>
            <a:custGeom>
              <a:avLst/>
              <a:gdLst/>
              <a:ahLst/>
              <a:cxnLst/>
              <a:rect l="l" t="t" r="r" b="b"/>
              <a:pathLst>
                <a:path w="5099" h="6166" extrusionOk="0">
                  <a:moveTo>
                    <a:pt x="2050" y="1"/>
                  </a:moveTo>
                  <a:lnTo>
                    <a:pt x="424" y="4036"/>
                  </a:lnTo>
                  <a:cubicBezTo>
                    <a:pt x="424" y="4036"/>
                    <a:pt x="1" y="6166"/>
                    <a:pt x="667" y="6166"/>
                  </a:cubicBezTo>
                  <a:cubicBezTo>
                    <a:pt x="743" y="6166"/>
                    <a:pt x="834" y="6138"/>
                    <a:pt x="941" y="6076"/>
                  </a:cubicBezTo>
                  <a:cubicBezTo>
                    <a:pt x="1983" y="5471"/>
                    <a:pt x="2806" y="5288"/>
                    <a:pt x="2806" y="5288"/>
                  </a:cubicBezTo>
                  <a:lnTo>
                    <a:pt x="5099" y="1467"/>
                  </a:lnTo>
                  <a:lnTo>
                    <a:pt x="2050" y="1"/>
                  </a:lnTo>
                  <a:close/>
                </a:path>
              </a:pathLst>
            </a:custGeom>
            <a:solidFill>
              <a:srgbClr val="BD8F8F"/>
            </a:solidFill>
            <a:ln w="6025" cap="flat" cmpd="sng">
              <a:solidFill>
                <a:srgbClr val="191919"/>
              </a:solidFill>
              <a:prstDash val="solid"/>
              <a:miter lim="10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738;p73">
              <a:extLst>
                <a:ext uri="{FF2B5EF4-FFF2-40B4-BE49-F238E27FC236}">
                  <a16:creationId xmlns:a16="http://schemas.microsoft.com/office/drawing/2014/main" id="{85A5ED84-9876-8B66-B6F0-D0BC515BC921}"/>
                </a:ext>
              </a:extLst>
            </p:cNvPr>
            <p:cNvSpPr/>
            <p:nvPr/>
          </p:nvSpPr>
          <p:spPr>
            <a:xfrm>
              <a:off x="4822052" y="4392789"/>
              <a:ext cx="213376" cy="167734"/>
            </a:xfrm>
            <a:custGeom>
              <a:avLst/>
              <a:gdLst/>
              <a:ahLst/>
              <a:cxnLst/>
              <a:rect l="l" t="t" r="r" b="b"/>
              <a:pathLst>
                <a:path w="7826" h="6152" extrusionOk="0">
                  <a:moveTo>
                    <a:pt x="2627" y="1"/>
                  </a:moveTo>
                  <a:cubicBezTo>
                    <a:pt x="2488" y="1"/>
                    <a:pt x="619" y="1660"/>
                    <a:pt x="97" y="2087"/>
                  </a:cubicBezTo>
                  <a:cubicBezTo>
                    <a:pt x="0" y="2166"/>
                    <a:pt x="48" y="2318"/>
                    <a:pt x="189" y="2391"/>
                  </a:cubicBezTo>
                  <a:cubicBezTo>
                    <a:pt x="1359" y="2995"/>
                    <a:pt x="5809" y="5279"/>
                    <a:pt x="7467" y="6117"/>
                  </a:cubicBezTo>
                  <a:cubicBezTo>
                    <a:pt x="7512" y="6141"/>
                    <a:pt x="7557" y="6151"/>
                    <a:pt x="7598" y="6151"/>
                  </a:cubicBezTo>
                  <a:cubicBezTo>
                    <a:pt x="7736" y="6151"/>
                    <a:pt x="7825" y="6032"/>
                    <a:pt x="7736" y="5900"/>
                  </a:cubicBezTo>
                  <a:lnTo>
                    <a:pt x="5166" y="2049"/>
                  </a:lnTo>
                  <a:cubicBezTo>
                    <a:pt x="5117" y="1949"/>
                    <a:pt x="5000" y="1879"/>
                    <a:pt x="4890" y="1879"/>
                  </a:cubicBezTo>
                  <a:cubicBezTo>
                    <a:pt x="4867" y="1879"/>
                    <a:pt x="4844" y="1882"/>
                    <a:pt x="4823" y="1888"/>
                  </a:cubicBezTo>
                  <a:cubicBezTo>
                    <a:pt x="4718" y="1919"/>
                    <a:pt x="4421" y="1944"/>
                    <a:pt x="4096" y="1944"/>
                  </a:cubicBezTo>
                  <a:cubicBezTo>
                    <a:pt x="3838" y="1944"/>
                    <a:pt x="3562" y="1929"/>
                    <a:pt x="3349" y="1887"/>
                  </a:cubicBezTo>
                  <a:cubicBezTo>
                    <a:pt x="2791" y="1779"/>
                    <a:pt x="2631" y="1"/>
                    <a:pt x="2631" y="1"/>
                  </a:cubicBezTo>
                  <a:cubicBezTo>
                    <a:pt x="2630" y="1"/>
                    <a:pt x="2628" y="1"/>
                    <a:pt x="2627" y="1"/>
                  </a:cubicBezTo>
                  <a:close/>
                </a:path>
              </a:pathLst>
            </a:custGeom>
            <a:solidFill>
              <a:srgbClr val="FFFFFF"/>
            </a:solidFill>
            <a:ln w="6025" cap="flat" cmpd="sng">
              <a:solidFill>
                <a:srgbClr val="191919"/>
              </a:solidFill>
              <a:prstDash val="solid"/>
              <a:miter lim="10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739;p73">
              <a:extLst>
                <a:ext uri="{FF2B5EF4-FFF2-40B4-BE49-F238E27FC236}">
                  <a16:creationId xmlns:a16="http://schemas.microsoft.com/office/drawing/2014/main" id="{0AE46F78-B5E0-C52E-F46C-499511503E46}"/>
                </a:ext>
              </a:extLst>
            </p:cNvPr>
            <p:cNvSpPr/>
            <p:nvPr/>
          </p:nvSpPr>
          <p:spPr>
            <a:xfrm>
              <a:off x="6032511" y="2249740"/>
              <a:ext cx="1214205" cy="2362585"/>
            </a:xfrm>
            <a:custGeom>
              <a:avLst/>
              <a:gdLst/>
              <a:ahLst/>
              <a:cxnLst/>
              <a:rect l="l" t="t" r="r" b="b"/>
              <a:pathLst>
                <a:path w="44529" h="86644" extrusionOk="0">
                  <a:moveTo>
                    <a:pt x="6822" y="0"/>
                  </a:moveTo>
                  <a:cubicBezTo>
                    <a:pt x="6526" y="0"/>
                    <a:pt x="6603" y="3361"/>
                    <a:pt x="6603" y="3361"/>
                  </a:cubicBezTo>
                  <a:cubicBezTo>
                    <a:pt x="6603" y="3361"/>
                    <a:pt x="6133" y="45"/>
                    <a:pt x="5816" y="45"/>
                  </a:cubicBezTo>
                  <a:cubicBezTo>
                    <a:pt x="5816" y="45"/>
                    <a:pt x="5815" y="45"/>
                    <a:pt x="5815" y="45"/>
                  </a:cubicBezTo>
                  <a:cubicBezTo>
                    <a:pt x="5499" y="53"/>
                    <a:pt x="5525" y="2734"/>
                    <a:pt x="5525" y="2734"/>
                  </a:cubicBezTo>
                  <a:cubicBezTo>
                    <a:pt x="5525" y="2734"/>
                    <a:pt x="4906" y="225"/>
                    <a:pt x="4639" y="225"/>
                  </a:cubicBezTo>
                  <a:cubicBezTo>
                    <a:pt x="4631" y="225"/>
                    <a:pt x="4624" y="227"/>
                    <a:pt x="4618" y="231"/>
                  </a:cubicBezTo>
                  <a:cubicBezTo>
                    <a:pt x="4364" y="374"/>
                    <a:pt x="4910" y="2861"/>
                    <a:pt x="4910" y="2861"/>
                  </a:cubicBezTo>
                  <a:cubicBezTo>
                    <a:pt x="4910" y="2861"/>
                    <a:pt x="4384" y="1612"/>
                    <a:pt x="4202" y="1612"/>
                  </a:cubicBezTo>
                  <a:cubicBezTo>
                    <a:pt x="4177" y="1612"/>
                    <a:pt x="4158" y="1637"/>
                    <a:pt x="4148" y="1693"/>
                  </a:cubicBezTo>
                  <a:cubicBezTo>
                    <a:pt x="4075" y="2115"/>
                    <a:pt x="5052" y="4993"/>
                    <a:pt x="5191" y="5400"/>
                  </a:cubicBezTo>
                  <a:lnTo>
                    <a:pt x="5022" y="5307"/>
                  </a:lnTo>
                  <a:cubicBezTo>
                    <a:pt x="5022" y="5307"/>
                    <a:pt x="3872" y="7110"/>
                    <a:pt x="2676" y="9628"/>
                  </a:cubicBezTo>
                  <a:cubicBezTo>
                    <a:pt x="2641" y="9702"/>
                    <a:pt x="2605" y="9777"/>
                    <a:pt x="2570" y="9851"/>
                  </a:cubicBezTo>
                  <a:cubicBezTo>
                    <a:pt x="1831" y="11431"/>
                    <a:pt x="1086" y="13272"/>
                    <a:pt x="596" y="15113"/>
                  </a:cubicBezTo>
                  <a:cubicBezTo>
                    <a:pt x="572" y="15200"/>
                    <a:pt x="550" y="15290"/>
                    <a:pt x="527" y="15377"/>
                  </a:cubicBezTo>
                  <a:cubicBezTo>
                    <a:pt x="305" y="16255"/>
                    <a:pt x="145" y="17130"/>
                    <a:pt x="73" y="17975"/>
                  </a:cubicBezTo>
                  <a:cubicBezTo>
                    <a:pt x="65" y="18059"/>
                    <a:pt x="59" y="18142"/>
                    <a:pt x="54" y="18227"/>
                  </a:cubicBezTo>
                  <a:cubicBezTo>
                    <a:pt x="0" y="19066"/>
                    <a:pt x="37" y="19872"/>
                    <a:pt x="193" y="20620"/>
                  </a:cubicBezTo>
                  <a:cubicBezTo>
                    <a:pt x="224" y="20769"/>
                    <a:pt x="262" y="20916"/>
                    <a:pt x="303" y="21060"/>
                  </a:cubicBezTo>
                  <a:cubicBezTo>
                    <a:pt x="365" y="21277"/>
                    <a:pt x="438" y="21486"/>
                    <a:pt x="522" y="21689"/>
                  </a:cubicBezTo>
                  <a:cubicBezTo>
                    <a:pt x="607" y="21894"/>
                    <a:pt x="705" y="22090"/>
                    <a:pt x="815" y="22280"/>
                  </a:cubicBezTo>
                  <a:cubicBezTo>
                    <a:pt x="1475" y="23417"/>
                    <a:pt x="2595" y="24287"/>
                    <a:pt x="4339" y="24728"/>
                  </a:cubicBezTo>
                  <a:cubicBezTo>
                    <a:pt x="4437" y="24752"/>
                    <a:pt x="4536" y="24775"/>
                    <a:pt x="4636" y="24797"/>
                  </a:cubicBezTo>
                  <a:cubicBezTo>
                    <a:pt x="5342" y="24949"/>
                    <a:pt x="6142" y="25036"/>
                    <a:pt x="7050" y="25046"/>
                  </a:cubicBezTo>
                  <a:cubicBezTo>
                    <a:pt x="7114" y="25047"/>
                    <a:pt x="7179" y="25047"/>
                    <a:pt x="7244" y="25047"/>
                  </a:cubicBezTo>
                  <a:cubicBezTo>
                    <a:pt x="9286" y="25047"/>
                    <a:pt x="11848" y="24671"/>
                    <a:pt x="15035" y="23815"/>
                  </a:cubicBezTo>
                  <a:lnTo>
                    <a:pt x="15035" y="23815"/>
                  </a:lnTo>
                  <a:lnTo>
                    <a:pt x="14757" y="30792"/>
                  </a:lnTo>
                  <a:cubicBezTo>
                    <a:pt x="14464" y="30852"/>
                    <a:pt x="14181" y="30908"/>
                    <a:pt x="13921" y="30955"/>
                  </a:cubicBezTo>
                  <a:cubicBezTo>
                    <a:pt x="12522" y="31207"/>
                    <a:pt x="12462" y="31594"/>
                    <a:pt x="14725" y="31610"/>
                  </a:cubicBezTo>
                  <a:lnTo>
                    <a:pt x="14709" y="32005"/>
                  </a:lnTo>
                  <a:cubicBezTo>
                    <a:pt x="13902" y="32197"/>
                    <a:pt x="12917" y="32417"/>
                    <a:pt x="12954" y="32565"/>
                  </a:cubicBezTo>
                  <a:cubicBezTo>
                    <a:pt x="12979" y="32663"/>
                    <a:pt x="13246" y="32691"/>
                    <a:pt x="13607" y="32691"/>
                  </a:cubicBezTo>
                  <a:cubicBezTo>
                    <a:pt x="13927" y="32691"/>
                    <a:pt x="14320" y="32669"/>
                    <a:pt x="14684" y="32654"/>
                  </a:cubicBezTo>
                  <a:lnTo>
                    <a:pt x="14684" y="32654"/>
                  </a:lnTo>
                  <a:lnTo>
                    <a:pt x="14663" y="33171"/>
                  </a:lnTo>
                  <a:cubicBezTo>
                    <a:pt x="14017" y="33353"/>
                    <a:pt x="13333" y="33572"/>
                    <a:pt x="13317" y="33840"/>
                  </a:cubicBezTo>
                  <a:cubicBezTo>
                    <a:pt x="13309" y="33979"/>
                    <a:pt x="13483" y="34028"/>
                    <a:pt x="13746" y="34028"/>
                  </a:cubicBezTo>
                  <a:cubicBezTo>
                    <a:pt x="13990" y="34028"/>
                    <a:pt x="14309" y="33986"/>
                    <a:pt x="14632" y="33932"/>
                  </a:cubicBezTo>
                  <a:lnTo>
                    <a:pt x="14632" y="33932"/>
                  </a:lnTo>
                  <a:lnTo>
                    <a:pt x="14613" y="34421"/>
                  </a:lnTo>
                  <a:cubicBezTo>
                    <a:pt x="14500" y="34486"/>
                    <a:pt x="14428" y="34542"/>
                    <a:pt x="14434" y="34587"/>
                  </a:cubicBezTo>
                  <a:cubicBezTo>
                    <a:pt x="14447" y="34664"/>
                    <a:pt x="14505" y="34713"/>
                    <a:pt x="14601" y="34742"/>
                  </a:cubicBezTo>
                  <a:lnTo>
                    <a:pt x="14308" y="42080"/>
                  </a:lnTo>
                  <a:cubicBezTo>
                    <a:pt x="14308" y="42080"/>
                    <a:pt x="14371" y="42098"/>
                    <a:pt x="14493" y="42130"/>
                  </a:cubicBezTo>
                  <a:cubicBezTo>
                    <a:pt x="9437" y="59789"/>
                    <a:pt x="9664" y="80481"/>
                    <a:pt x="9664" y="80481"/>
                  </a:cubicBezTo>
                  <a:lnTo>
                    <a:pt x="10291" y="80489"/>
                  </a:lnTo>
                  <a:lnTo>
                    <a:pt x="9909" y="82190"/>
                  </a:lnTo>
                  <a:lnTo>
                    <a:pt x="9854" y="82220"/>
                  </a:lnTo>
                  <a:lnTo>
                    <a:pt x="9826" y="82188"/>
                  </a:lnTo>
                  <a:lnTo>
                    <a:pt x="5348" y="84581"/>
                  </a:lnTo>
                  <a:lnTo>
                    <a:pt x="5326" y="85190"/>
                  </a:lnTo>
                  <a:lnTo>
                    <a:pt x="13042" y="85465"/>
                  </a:lnTo>
                  <a:lnTo>
                    <a:pt x="13125" y="85468"/>
                  </a:lnTo>
                  <a:lnTo>
                    <a:pt x="14465" y="80466"/>
                  </a:lnTo>
                  <a:lnTo>
                    <a:pt x="14330" y="80464"/>
                  </a:lnTo>
                  <a:lnTo>
                    <a:pt x="22185" y="53494"/>
                  </a:lnTo>
                  <a:cubicBezTo>
                    <a:pt x="22405" y="52943"/>
                    <a:pt x="22823" y="52669"/>
                    <a:pt x="23232" y="52669"/>
                  </a:cubicBezTo>
                  <a:cubicBezTo>
                    <a:pt x="23661" y="52669"/>
                    <a:pt x="24080" y="52969"/>
                    <a:pt x="24254" y="53567"/>
                  </a:cubicBezTo>
                  <a:lnTo>
                    <a:pt x="35825" y="81638"/>
                  </a:lnTo>
                  <a:lnTo>
                    <a:pt x="36737" y="86365"/>
                  </a:lnTo>
                  <a:lnTo>
                    <a:pt x="36792" y="86367"/>
                  </a:lnTo>
                  <a:lnTo>
                    <a:pt x="37042" y="86376"/>
                  </a:lnTo>
                  <a:lnTo>
                    <a:pt x="44453" y="86640"/>
                  </a:lnTo>
                  <a:lnTo>
                    <a:pt x="44508" y="86643"/>
                  </a:lnTo>
                  <a:lnTo>
                    <a:pt x="44528" y="86033"/>
                  </a:lnTo>
                  <a:lnTo>
                    <a:pt x="40231" y="83328"/>
                  </a:lnTo>
                  <a:lnTo>
                    <a:pt x="40211" y="83348"/>
                  </a:lnTo>
                  <a:lnTo>
                    <a:pt x="40177" y="83327"/>
                  </a:lnTo>
                  <a:lnTo>
                    <a:pt x="39702" y="81516"/>
                  </a:lnTo>
                  <a:lnTo>
                    <a:pt x="39666" y="81514"/>
                  </a:lnTo>
                  <a:lnTo>
                    <a:pt x="31866" y="42934"/>
                  </a:lnTo>
                  <a:cubicBezTo>
                    <a:pt x="32015" y="42916"/>
                    <a:pt x="32161" y="42903"/>
                    <a:pt x="32312" y="42885"/>
                  </a:cubicBezTo>
                  <a:lnTo>
                    <a:pt x="32667" y="35507"/>
                  </a:lnTo>
                  <a:cubicBezTo>
                    <a:pt x="33219" y="35444"/>
                    <a:pt x="33746" y="35363"/>
                    <a:pt x="34240" y="35260"/>
                  </a:cubicBezTo>
                  <a:cubicBezTo>
                    <a:pt x="34250" y="35257"/>
                    <a:pt x="34261" y="35256"/>
                    <a:pt x="34271" y="35254"/>
                  </a:cubicBezTo>
                  <a:cubicBezTo>
                    <a:pt x="34591" y="35187"/>
                    <a:pt x="34896" y="35111"/>
                    <a:pt x="35184" y="35025"/>
                  </a:cubicBezTo>
                  <a:cubicBezTo>
                    <a:pt x="35202" y="35020"/>
                    <a:pt x="35219" y="35015"/>
                    <a:pt x="35236" y="35009"/>
                  </a:cubicBezTo>
                  <a:cubicBezTo>
                    <a:pt x="35374" y="34968"/>
                    <a:pt x="35507" y="34925"/>
                    <a:pt x="35637" y="34879"/>
                  </a:cubicBezTo>
                  <a:cubicBezTo>
                    <a:pt x="35640" y="34877"/>
                    <a:pt x="35644" y="34876"/>
                    <a:pt x="35646" y="34875"/>
                  </a:cubicBezTo>
                  <a:cubicBezTo>
                    <a:pt x="35779" y="34828"/>
                    <a:pt x="35908" y="34776"/>
                    <a:pt x="36032" y="34723"/>
                  </a:cubicBezTo>
                  <a:cubicBezTo>
                    <a:pt x="36047" y="34717"/>
                    <a:pt x="36063" y="34710"/>
                    <a:pt x="36078" y="34702"/>
                  </a:cubicBezTo>
                  <a:cubicBezTo>
                    <a:pt x="36184" y="34656"/>
                    <a:pt x="36286" y="34609"/>
                    <a:pt x="36384" y="34559"/>
                  </a:cubicBezTo>
                  <a:cubicBezTo>
                    <a:pt x="36403" y="34550"/>
                    <a:pt x="36422" y="34540"/>
                    <a:pt x="36440" y="34531"/>
                  </a:cubicBezTo>
                  <a:cubicBezTo>
                    <a:pt x="36549" y="34473"/>
                    <a:pt x="36655" y="34414"/>
                    <a:pt x="36755" y="34351"/>
                  </a:cubicBezTo>
                  <a:cubicBezTo>
                    <a:pt x="36760" y="34347"/>
                    <a:pt x="36765" y="34343"/>
                    <a:pt x="36771" y="34340"/>
                  </a:cubicBezTo>
                  <a:cubicBezTo>
                    <a:pt x="36861" y="34281"/>
                    <a:pt x="36946" y="34222"/>
                    <a:pt x="37027" y="34160"/>
                  </a:cubicBezTo>
                  <a:cubicBezTo>
                    <a:pt x="37047" y="34145"/>
                    <a:pt x="37067" y="34130"/>
                    <a:pt x="37086" y="34112"/>
                  </a:cubicBezTo>
                  <a:cubicBezTo>
                    <a:pt x="37164" y="34049"/>
                    <a:pt x="37237" y="33986"/>
                    <a:pt x="37305" y="33917"/>
                  </a:cubicBezTo>
                  <a:cubicBezTo>
                    <a:pt x="37310" y="33912"/>
                    <a:pt x="37317" y="33907"/>
                    <a:pt x="37322" y="33902"/>
                  </a:cubicBezTo>
                  <a:cubicBezTo>
                    <a:pt x="37394" y="33830"/>
                    <a:pt x="37458" y="33753"/>
                    <a:pt x="37519" y="33676"/>
                  </a:cubicBezTo>
                  <a:lnTo>
                    <a:pt x="37561" y="33618"/>
                  </a:lnTo>
                  <a:cubicBezTo>
                    <a:pt x="37607" y="33554"/>
                    <a:pt x="37649" y="33489"/>
                    <a:pt x="37688" y="33420"/>
                  </a:cubicBezTo>
                  <a:cubicBezTo>
                    <a:pt x="37698" y="33402"/>
                    <a:pt x="37710" y="33383"/>
                    <a:pt x="37720" y="33365"/>
                  </a:cubicBezTo>
                  <a:cubicBezTo>
                    <a:pt x="37764" y="33280"/>
                    <a:pt x="37802" y="33193"/>
                    <a:pt x="37833" y="33104"/>
                  </a:cubicBezTo>
                  <a:cubicBezTo>
                    <a:pt x="37839" y="33085"/>
                    <a:pt x="37843" y="33068"/>
                    <a:pt x="37848" y="33049"/>
                  </a:cubicBezTo>
                  <a:cubicBezTo>
                    <a:pt x="37872" y="32975"/>
                    <a:pt x="37890" y="32898"/>
                    <a:pt x="37906" y="32818"/>
                  </a:cubicBezTo>
                  <a:cubicBezTo>
                    <a:pt x="37911" y="32792"/>
                    <a:pt x="37916" y="32766"/>
                    <a:pt x="37920" y="32739"/>
                  </a:cubicBezTo>
                  <a:cubicBezTo>
                    <a:pt x="37934" y="32642"/>
                    <a:pt x="37944" y="32541"/>
                    <a:pt x="37944" y="32437"/>
                  </a:cubicBezTo>
                  <a:cubicBezTo>
                    <a:pt x="37942" y="31405"/>
                    <a:pt x="37720" y="29857"/>
                    <a:pt x="37330" y="28145"/>
                  </a:cubicBezTo>
                  <a:cubicBezTo>
                    <a:pt x="37305" y="28038"/>
                    <a:pt x="37279" y="27930"/>
                    <a:pt x="37254" y="27821"/>
                  </a:cubicBezTo>
                  <a:cubicBezTo>
                    <a:pt x="37151" y="27387"/>
                    <a:pt x="37037" y="26945"/>
                    <a:pt x="36914" y="26500"/>
                  </a:cubicBezTo>
                  <a:cubicBezTo>
                    <a:pt x="36852" y="26277"/>
                    <a:pt x="36789" y="26053"/>
                    <a:pt x="36723" y="25829"/>
                  </a:cubicBezTo>
                  <a:cubicBezTo>
                    <a:pt x="36656" y="25604"/>
                    <a:pt x="36588" y="25382"/>
                    <a:pt x="36517" y="25157"/>
                  </a:cubicBezTo>
                  <a:lnTo>
                    <a:pt x="36410" y="24821"/>
                  </a:lnTo>
                  <a:cubicBezTo>
                    <a:pt x="36227" y="24264"/>
                    <a:pt x="36032" y="23711"/>
                    <a:pt x="35824" y="23174"/>
                  </a:cubicBezTo>
                  <a:cubicBezTo>
                    <a:pt x="34884" y="20742"/>
                    <a:pt x="33699" y="18631"/>
                    <a:pt x="32415" y="17825"/>
                  </a:cubicBezTo>
                  <a:cubicBezTo>
                    <a:pt x="32307" y="17756"/>
                    <a:pt x="32196" y="17698"/>
                    <a:pt x="32087" y="17648"/>
                  </a:cubicBezTo>
                  <a:cubicBezTo>
                    <a:pt x="32031" y="17623"/>
                    <a:pt x="31973" y="17601"/>
                    <a:pt x="31915" y="17580"/>
                  </a:cubicBezTo>
                  <a:cubicBezTo>
                    <a:pt x="31716" y="17511"/>
                    <a:pt x="31515" y="17475"/>
                    <a:pt x="31313" y="17475"/>
                  </a:cubicBezTo>
                  <a:cubicBezTo>
                    <a:pt x="31077" y="17475"/>
                    <a:pt x="30839" y="17525"/>
                    <a:pt x="30600" y="17630"/>
                  </a:cubicBezTo>
                  <a:cubicBezTo>
                    <a:pt x="30559" y="17647"/>
                    <a:pt x="30520" y="17668"/>
                    <a:pt x="30479" y="17688"/>
                  </a:cubicBezTo>
                  <a:lnTo>
                    <a:pt x="27775" y="16479"/>
                  </a:lnTo>
                  <a:lnTo>
                    <a:pt x="27315" y="16466"/>
                  </a:lnTo>
                  <a:lnTo>
                    <a:pt x="26544" y="12287"/>
                  </a:lnTo>
                  <a:cubicBezTo>
                    <a:pt x="26860" y="12225"/>
                    <a:pt x="27163" y="12033"/>
                    <a:pt x="27153" y="11432"/>
                  </a:cubicBezTo>
                  <a:cubicBezTo>
                    <a:pt x="27148" y="11224"/>
                    <a:pt x="27118" y="11077"/>
                    <a:pt x="27068" y="10979"/>
                  </a:cubicBezTo>
                  <a:cubicBezTo>
                    <a:pt x="28642" y="7878"/>
                    <a:pt x="28690" y="6482"/>
                    <a:pt x="27738" y="5608"/>
                  </a:cubicBezTo>
                  <a:cubicBezTo>
                    <a:pt x="26833" y="4777"/>
                    <a:pt x="23824" y="3369"/>
                    <a:pt x="22724" y="3369"/>
                  </a:cubicBezTo>
                  <a:cubicBezTo>
                    <a:pt x="22622" y="3369"/>
                    <a:pt x="22537" y="3382"/>
                    <a:pt x="22471" y="3407"/>
                  </a:cubicBezTo>
                  <a:cubicBezTo>
                    <a:pt x="21791" y="3672"/>
                    <a:pt x="22137" y="6006"/>
                    <a:pt x="22237" y="6600"/>
                  </a:cubicBezTo>
                  <a:cubicBezTo>
                    <a:pt x="22220" y="6565"/>
                    <a:pt x="22214" y="6543"/>
                    <a:pt x="22214" y="6543"/>
                  </a:cubicBezTo>
                  <a:cubicBezTo>
                    <a:pt x="22077" y="7184"/>
                    <a:pt x="21959" y="7751"/>
                    <a:pt x="21856" y="8262"/>
                  </a:cubicBezTo>
                  <a:cubicBezTo>
                    <a:pt x="21852" y="8260"/>
                    <a:pt x="21847" y="8259"/>
                    <a:pt x="21842" y="8258"/>
                  </a:cubicBezTo>
                  <a:lnTo>
                    <a:pt x="21796" y="8554"/>
                  </a:lnTo>
                  <a:cubicBezTo>
                    <a:pt x="20962" y="12755"/>
                    <a:pt x="21290" y="12555"/>
                    <a:pt x="21755" y="13170"/>
                  </a:cubicBezTo>
                  <a:cubicBezTo>
                    <a:pt x="21908" y="13371"/>
                    <a:pt x="22091" y="13523"/>
                    <a:pt x="22286" y="13634"/>
                  </a:cubicBezTo>
                  <a:lnTo>
                    <a:pt x="21487" y="16206"/>
                  </a:lnTo>
                  <a:cubicBezTo>
                    <a:pt x="21487" y="16206"/>
                    <a:pt x="21488" y="16244"/>
                    <a:pt x="21496" y="16303"/>
                  </a:cubicBezTo>
                  <a:lnTo>
                    <a:pt x="20494" y="16275"/>
                  </a:lnTo>
                  <a:cubicBezTo>
                    <a:pt x="20414" y="16272"/>
                    <a:pt x="20335" y="16272"/>
                    <a:pt x="20255" y="16272"/>
                  </a:cubicBezTo>
                  <a:cubicBezTo>
                    <a:pt x="16814" y="16299"/>
                    <a:pt x="12901" y="18905"/>
                    <a:pt x="10139" y="19050"/>
                  </a:cubicBezTo>
                  <a:cubicBezTo>
                    <a:pt x="10057" y="19054"/>
                    <a:pt x="9975" y="19056"/>
                    <a:pt x="9894" y="19056"/>
                  </a:cubicBezTo>
                  <a:cubicBezTo>
                    <a:pt x="9849" y="19056"/>
                    <a:pt x="9805" y="19055"/>
                    <a:pt x="9762" y="19054"/>
                  </a:cubicBezTo>
                  <a:cubicBezTo>
                    <a:pt x="9638" y="19050"/>
                    <a:pt x="9518" y="19039"/>
                    <a:pt x="9400" y="19023"/>
                  </a:cubicBezTo>
                  <a:cubicBezTo>
                    <a:pt x="9105" y="18982"/>
                    <a:pt x="8828" y="18901"/>
                    <a:pt x="8572" y="18773"/>
                  </a:cubicBezTo>
                  <a:cubicBezTo>
                    <a:pt x="8007" y="18490"/>
                    <a:pt x="7540" y="17977"/>
                    <a:pt x="7198" y="17150"/>
                  </a:cubicBezTo>
                  <a:cubicBezTo>
                    <a:pt x="6125" y="14559"/>
                    <a:pt x="6296" y="11632"/>
                    <a:pt x="7549" y="9280"/>
                  </a:cubicBezTo>
                  <a:lnTo>
                    <a:pt x="7847" y="8722"/>
                  </a:lnTo>
                  <a:lnTo>
                    <a:pt x="8600" y="7309"/>
                  </a:lnTo>
                  <a:lnTo>
                    <a:pt x="7973" y="6958"/>
                  </a:lnTo>
                  <a:lnTo>
                    <a:pt x="7902" y="6918"/>
                  </a:lnTo>
                  <a:cubicBezTo>
                    <a:pt x="8238" y="6226"/>
                    <a:pt x="9429" y="3724"/>
                    <a:pt x="9036" y="3688"/>
                  </a:cubicBezTo>
                  <a:cubicBezTo>
                    <a:pt x="9029" y="3687"/>
                    <a:pt x="9023" y="3687"/>
                    <a:pt x="9017" y="3687"/>
                  </a:cubicBezTo>
                  <a:cubicBezTo>
                    <a:pt x="8658" y="3687"/>
                    <a:pt x="8157" y="4611"/>
                    <a:pt x="7804" y="4611"/>
                  </a:cubicBezTo>
                  <a:cubicBezTo>
                    <a:pt x="7708" y="4611"/>
                    <a:pt x="7623" y="4542"/>
                    <a:pt x="7554" y="4367"/>
                  </a:cubicBezTo>
                  <a:cubicBezTo>
                    <a:pt x="6866" y="2616"/>
                    <a:pt x="7122" y="700"/>
                    <a:pt x="7031" y="399"/>
                  </a:cubicBezTo>
                  <a:cubicBezTo>
                    <a:pt x="6946" y="118"/>
                    <a:pt x="6877" y="0"/>
                    <a:pt x="6822" y="0"/>
                  </a:cubicBezTo>
                  <a:close/>
                </a:path>
              </a:pathLst>
            </a:custGeom>
            <a:solidFill>
              <a:schemeClr val="accent5"/>
            </a:solidFill>
            <a:ln w="1143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28575" dir="5400000" algn="bl" rotWithShape="0">
                <a:schemeClr val="dk1">
                  <a:alpha val="4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740;p73">
              <a:extLst>
                <a:ext uri="{FF2B5EF4-FFF2-40B4-BE49-F238E27FC236}">
                  <a16:creationId xmlns:a16="http://schemas.microsoft.com/office/drawing/2014/main" id="{76409F47-B0A9-007A-ED56-C4905D2BFB50}"/>
                </a:ext>
              </a:extLst>
            </p:cNvPr>
            <p:cNvSpPr/>
            <p:nvPr/>
          </p:nvSpPr>
          <p:spPr>
            <a:xfrm>
              <a:off x="6220961" y="1870395"/>
              <a:ext cx="321868" cy="355735"/>
            </a:xfrm>
            <a:custGeom>
              <a:avLst/>
              <a:gdLst/>
              <a:ahLst/>
              <a:cxnLst/>
              <a:rect l="l" t="t" r="r" b="b"/>
              <a:pathLst>
                <a:path w="11804" h="13046" extrusionOk="0">
                  <a:moveTo>
                    <a:pt x="4349" y="0"/>
                  </a:moveTo>
                  <a:cubicBezTo>
                    <a:pt x="1947" y="0"/>
                    <a:pt x="1" y="1947"/>
                    <a:pt x="1" y="4349"/>
                  </a:cubicBezTo>
                  <a:cubicBezTo>
                    <a:pt x="1" y="6750"/>
                    <a:pt x="1947" y="8697"/>
                    <a:pt x="4349" y="8697"/>
                  </a:cubicBezTo>
                  <a:lnTo>
                    <a:pt x="9318" y="8697"/>
                  </a:lnTo>
                  <a:lnTo>
                    <a:pt x="11803" y="13045"/>
                  </a:lnTo>
                  <a:lnTo>
                    <a:pt x="11803" y="4349"/>
                  </a:lnTo>
                  <a:cubicBezTo>
                    <a:pt x="11803" y="1947"/>
                    <a:pt x="9856" y="0"/>
                    <a:pt x="7455" y="0"/>
                  </a:cubicBezTo>
                  <a:close/>
                </a:path>
              </a:pathLst>
            </a:custGeom>
            <a:solidFill>
              <a:schemeClr val="accent5"/>
            </a:solidFill>
            <a:ln w="1143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28575" dir="5400000" algn="bl" rotWithShape="0">
                <a:schemeClr val="dk1">
                  <a:alpha val="4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741;p73">
              <a:extLst>
                <a:ext uri="{FF2B5EF4-FFF2-40B4-BE49-F238E27FC236}">
                  <a16:creationId xmlns:a16="http://schemas.microsoft.com/office/drawing/2014/main" id="{F2B6D581-2257-36EA-B93A-EF67479671D9}"/>
                </a:ext>
              </a:extLst>
            </p:cNvPr>
            <p:cNvSpPr/>
            <p:nvPr/>
          </p:nvSpPr>
          <p:spPr>
            <a:xfrm>
              <a:off x="5592901" y="2065408"/>
              <a:ext cx="321841" cy="355735"/>
            </a:xfrm>
            <a:custGeom>
              <a:avLst/>
              <a:gdLst/>
              <a:ahLst/>
              <a:cxnLst/>
              <a:rect l="l" t="t" r="r" b="b"/>
              <a:pathLst>
                <a:path w="11803" h="13046" extrusionOk="0">
                  <a:moveTo>
                    <a:pt x="4349" y="1"/>
                  </a:moveTo>
                  <a:cubicBezTo>
                    <a:pt x="1948" y="1"/>
                    <a:pt x="1" y="1947"/>
                    <a:pt x="1" y="4349"/>
                  </a:cubicBezTo>
                  <a:lnTo>
                    <a:pt x="1" y="13045"/>
                  </a:lnTo>
                  <a:lnTo>
                    <a:pt x="2485" y="8697"/>
                  </a:lnTo>
                  <a:lnTo>
                    <a:pt x="7455" y="8697"/>
                  </a:lnTo>
                  <a:cubicBezTo>
                    <a:pt x="9856" y="8697"/>
                    <a:pt x="11803" y="6750"/>
                    <a:pt x="11803" y="4349"/>
                  </a:cubicBezTo>
                  <a:cubicBezTo>
                    <a:pt x="11803" y="1947"/>
                    <a:pt x="9856" y="1"/>
                    <a:pt x="7455" y="1"/>
                  </a:cubicBezTo>
                  <a:close/>
                </a:path>
              </a:pathLst>
            </a:custGeom>
            <a:solidFill>
              <a:schemeClr val="accent5"/>
            </a:solidFill>
            <a:ln w="1143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28575" dir="5400000" algn="bl" rotWithShape="0">
                <a:schemeClr val="dk1">
                  <a:alpha val="4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742;p73">
              <a:extLst>
                <a:ext uri="{FF2B5EF4-FFF2-40B4-BE49-F238E27FC236}">
                  <a16:creationId xmlns:a16="http://schemas.microsoft.com/office/drawing/2014/main" id="{91839423-2AA5-33FF-BA79-BFA0670CD9A0}"/>
                </a:ext>
              </a:extLst>
            </p:cNvPr>
            <p:cNvSpPr/>
            <p:nvPr/>
          </p:nvSpPr>
          <p:spPr>
            <a:xfrm>
              <a:off x="5205453" y="2415313"/>
              <a:ext cx="141696" cy="97036"/>
            </a:xfrm>
            <a:custGeom>
              <a:avLst/>
              <a:gdLst/>
              <a:ahLst/>
              <a:cxnLst/>
              <a:rect l="l" t="t" r="r" b="b"/>
              <a:pathLst>
                <a:path w="5197" h="3559" extrusionOk="0">
                  <a:moveTo>
                    <a:pt x="3137" y="1"/>
                  </a:moveTo>
                  <a:cubicBezTo>
                    <a:pt x="2488" y="1"/>
                    <a:pt x="2682" y="1079"/>
                    <a:pt x="2682" y="1079"/>
                  </a:cubicBezTo>
                  <a:cubicBezTo>
                    <a:pt x="2241" y="754"/>
                    <a:pt x="1817" y="615"/>
                    <a:pt x="1443" y="615"/>
                  </a:cubicBezTo>
                  <a:cubicBezTo>
                    <a:pt x="593" y="615"/>
                    <a:pt x="0" y="1335"/>
                    <a:pt x="39" y="2251"/>
                  </a:cubicBezTo>
                  <a:cubicBezTo>
                    <a:pt x="76" y="3098"/>
                    <a:pt x="1260" y="3559"/>
                    <a:pt x="2403" y="3559"/>
                  </a:cubicBezTo>
                  <a:cubicBezTo>
                    <a:pt x="3037" y="3559"/>
                    <a:pt x="3659" y="3417"/>
                    <a:pt x="4063" y="3120"/>
                  </a:cubicBezTo>
                  <a:cubicBezTo>
                    <a:pt x="5197" y="2291"/>
                    <a:pt x="4044" y="147"/>
                    <a:pt x="3255" y="11"/>
                  </a:cubicBezTo>
                  <a:cubicBezTo>
                    <a:pt x="3213" y="4"/>
                    <a:pt x="3173" y="1"/>
                    <a:pt x="3137" y="1"/>
                  </a:cubicBezTo>
                  <a:close/>
                </a:path>
              </a:pathLst>
            </a:custGeom>
            <a:solidFill>
              <a:srgbClr val="4BC3D3"/>
            </a:solidFill>
            <a:ln w="6025" cap="flat" cmpd="sng">
              <a:solidFill>
                <a:srgbClr val="191919"/>
              </a:solidFill>
              <a:prstDash val="solid"/>
              <a:miter lim="10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43;p73">
              <a:extLst>
                <a:ext uri="{FF2B5EF4-FFF2-40B4-BE49-F238E27FC236}">
                  <a16:creationId xmlns:a16="http://schemas.microsoft.com/office/drawing/2014/main" id="{748B03E9-6A69-CDE8-43DC-9391B22E999B}"/>
                </a:ext>
              </a:extLst>
            </p:cNvPr>
            <p:cNvSpPr/>
            <p:nvPr/>
          </p:nvSpPr>
          <p:spPr>
            <a:xfrm>
              <a:off x="5605921" y="3185904"/>
              <a:ext cx="57011" cy="3326"/>
            </a:xfrm>
            <a:custGeom>
              <a:avLst/>
              <a:gdLst/>
              <a:ahLst/>
              <a:cxnLst/>
              <a:rect l="l" t="t" r="r" b="b"/>
              <a:pathLst>
                <a:path w="2091" h="122" fill="none" extrusionOk="0">
                  <a:moveTo>
                    <a:pt x="2090" y="0"/>
                  </a:moveTo>
                  <a:cubicBezTo>
                    <a:pt x="2090" y="0"/>
                    <a:pt x="524" y="121"/>
                    <a:pt x="1" y="81"/>
                  </a:cubicBezTo>
                </a:path>
              </a:pathLst>
            </a:custGeom>
            <a:noFill/>
            <a:ln w="3025" cap="rnd" cmpd="sng">
              <a:solidFill>
                <a:srgbClr val="BD8F8F"/>
              </a:solidFill>
              <a:prstDash val="solid"/>
              <a:miter lim="10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44;p73">
              <a:extLst>
                <a:ext uri="{FF2B5EF4-FFF2-40B4-BE49-F238E27FC236}">
                  <a16:creationId xmlns:a16="http://schemas.microsoft.com/office/drawing/2014/main" id="{7BCCD5C2-8711-5D3F-8457-D7D30B3B0BC3}"/>
                </a:ext>
              </a:extLst>
            </p:cNvPr>
            <p:cNvSpPr/>
            <p:nvPr/>
          </p:nvSpPr>
          <p:spPr>
            <a:xfrm>
              <a:off x="5605921" y="3201227"/>
              <a:ext cx="44415" cy="6625"/>
            </a:xfrm>
            <a:custGeom>
              <a:avLst/>
              <a:gdLst/>
              <a:ahLst/>
              <a:cxnLst/>
              <a:rect l="l" t="t" r="r" b="b"/>
              <a:pathLst>
                <a:path w="1629" h="243" fill="none" extrusionOk="0">
                  <a:moveTo>
                    <a:pt x="1628" y="121"/>
                  </a:moveTo>
                  <a:cubicBezTo>
                    <a:pt x="1628" y="121"/>
                    <a:pt x="402" y="242"/>
                    <a:pt x="1" y="1"/>
                  </a:cubicBezTo>
                </a:path>
              </a:pathLst>
            </a:custGeom>
            <a:noFill/>
            <a:ln w="3025" cap="rnd" cmpd="sng">
              <a:solidFill>
                <a:srgbClr val="BD8F8F"/>
              </a:solidFill>
              <a:prstDash val="solid"/>
              <a:miter lim="10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" name="Google Shape;2745;p73">
              <a:extLst>
                <a:ext uri="{FF2B5EF4-FFF2-40B4-BE49-F238E27FC236}">
                  <a16:creationId xmlns:a16="http://schemas.microsoft.com/office/drawing/2014/main" id="{88DA61C9-6276-2D85-3C2F-6BE3D8E539F5}"/>
                </a:ext>
              </a:extLst>
            </p:cNvPr>
            <p:cNvGrpSpPr/>
            <p:nvPr/>
          </p:nvGrpSpPr>
          <p:grpSpPr>
            <a:xfrm>
              <a:off x="5592970" y="2068448"/>
              <a:ext cx="321809" cy="355699"/>
              <a:chOff x="6719700" y="2497500"/>
              <a:chExt cx="295075" cy="326150"/>
            </a:xfrm>
          </p:grpSpPr>
          <p:sp>
            <p:nvSpPr>
              <p:cNvPr id="62" name="Google Shape;2746;p73">
                <a:extLst>
                  <a:ext uri="{FF2B5EF4-FFF2-40B4-BE49-F238E27FC236}">
                    <a16:creationId xmlns:a16="http://schemas.microsoft.com/office/drawing/2014/main" id="{5DD9FFBC-4145-755F-9E8C-99F34079709A}"/>
                  </a:ext>
                </a:extLst>
              </p:cNvPr>
              <p:cNvSpPr/>
              <p:nvPr/>
            </p:nvSpPr>
            <p:spPr>
              <a:xfrm>
                <a:off x="6719700" y="2497500"/>
                <a:ext cx="295075" cy="326150"/>
              </a:xfrm>
              <a:custGeom>
                <a:avLst/>
                <a:gdLst/>
                <a:ahLst/>
                <a:cxnLst/>
                <a:rect l="l" t="t" r="r" b="b"/>
                <a:pathLst>
                  <a:path w="11803" h="13046" extrusionOk="0">
                    <a:moveTo>
                      <a:pt x="4349" y="0"/>
                    </a:moveTo>
                    <a:cubicBezTo>
                      <a:pt x="1948" y="0"/>
                      <a:pt x="1" y="1947"/>
                      <a:pt x="1" y="4349"/>
                    </a:cubicBezTo>
                    <a:lnTo>
                      <a:pt x="1" y="13045"/>
                    </a:lnTo>
                    <a:lnTo>
                      <a:pt x="2485" y="8697"/>
                    </a:lnTo>
                    <a:lnTo>
                      <a:pt x="7455" y="8697"/>
                    </a:lnTo>
                    <a:cubicBezTo>
                      <a:pt x="9856" y="8697"/>
                      <a:pt x="11803" y="6749"/>
                      <a:pt x="11803" y="4349"/>
                    </a:cubicBezTo>
                    <a:cubicBezTo>
                      <a:pt x="11803" y="1947"/>
                      <a:pt x="9856" y="0"/>
                      <a:pt x="745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025" cap="flat" cmpd="sng">
                <a:solidFill>
                  <a:srgbClr val="191919"/>
                </a:solidFill>
                <a:prstDash val="solid"/>
                <a:miter lim="102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2747;p73">
                <a:extLst>
                  <a:ext uri="{FF2B5EF4-FFF2-40B4-BE49-F238E27FC236}">
                    <a16:creationId xmlns:a16="http://schemas.microsoft.com/office/drawing/2014/main" id="{CE7BD37A-6E63-C658-6C37-1DF65B7506E4}"/>
                  </a:ext>
                </a:extLst>
              </p:cNvPr>
              <p:cNvSpPr/>
              <p:nvPr/>
            </p:nvSpPr>
            <p:spPr>
              <a:xfrm>
                <a:off x="6916075" y="2596650"/>
                <a:ext cx="30775" cy="30775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231" extrusionOk="0">
                    <a:moveTo>
                      <a:pt x="615" y="1"/>
                    </a:moveTo>
                    <a:cubicBezTo>
                      <a:pt x="275" y="1"/>
                      <a:pt x="0" y="276"/>
                      <a:pt x="0" y="616"/>
                    </a:cubicBezTo>
                    <a:cubicBezTo>
                      <a:pt x="0" y="955"/>
                      <a:pt x="275" y="1231"/>
                      <a:pt x="615" y="1231"/>
                    </a:cubicBezTo>
                    <a:cubicBezTo>
                      <a:pt x="955" y="1231"/>
                      <a:pt x="1230" y="955"/>
                      <a:pt x="1230" y="616"/>
                    </a:cubicBezTo>
                    <a:cubicBezTo>
                      <a:pt x="1230" y="276"/>
                      <a:pt x="955" y="1"/>
                      <a:pt x="6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" name="Google Shape;2748;p73">
                <a:extLst>
                  <a:ext uri="{FF2B5EF4-FFF2-40B4-BE49-F238E27FC236}">
                    <a16:creationId xmlns:a16="http://schemas.microsoft.com/office/drawing/2014/main" id="{8E123B0C-66B7-57D9-7EC5-1B8DD647C9D4}"/>
                  </a:ext>
                </a:extLst>
              </p:cNvPr>
              <p:cNvSpPr/>
              <p:nvPr/>
            </p:nvSpPr>
            <p:spPr>
              <a:xfrm>
                <a:off x="6856050" y="2596650"/>
                <a:ext cx="30750" cy="30775"/>
              </a:xfrm>
              <a:custGeom>
                <a:avLst/>
                <a:gdLst/>
                <a:ahLst/>
                <a:cxnLst/>
                <a:rect l="l" t="t" r="r" b="b"/>
                <a:pathLst>
                  <a:path w="1230" h="1231" extrusionOk="0">
                    <a:moveTo>
                      <a:pt x="615" y="1"/>
                    </a:moveTo>
                    <a:cubicBezTo>
                      <a:pt x="276" y="1"/>
                      <a:pt x="1" y="276"/>
                      <a:pt x="1" y="616"/>
                    </a:cubicBezTo>
                    <a:cubicBezTo>
                      <a:pt x="1" y="955"/>
                      <a:pt x="276" y="1231"/>
                      <a:pt x="615" y="1231"/>
                    </a:cubicBezTo>
                    <a:cubicBezTo>
                      <a:pt x="954" y="1231"/>
                      <a:pt x="1230" y="955"/>
                      <a:pt x="1230" y="616"/>
                    </a:cubicBezTo>
                    <a:cubicBezTo>
                      <a:pt x="1230" y="276"/>
                      <a:pt x="954" y="1"/>
                      <a:pt x="6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7" name="Google Shape;2749;p73">
                <a:extLst>
                  <a:ext uri="{FF2B5EF4-FFF2-40B4-BE49-F238E27FC236}">
                    <a16:creationId xmlns:a16="http://schemas.microsoft.com/office/drawing/2014/main" id="{E97C9BCC-D805-AF0A-6DF0-BBCE2BBC0E16}"/>
                  </a:ext>
                </a:extLst>
              </p:cNvPr>
              <p:cNvSpPr/>
              <p:nvPr/>
            </p:nvSpPr>
            <p:spPr>
              <a:xfrm>
                <a:off x="6795575" y="2596650"/>
                <a:ext cx="30775" cy="30775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231" extrusionOk="0">
                    <a:moveTo>
                      <a:pt x="616" y="1"/>
                    </a:moveTo>
                    <a:cubicBezTo>
                      <a:pt x="277" y="1"/>
                      <a:pt x="1" y="276"/>
                      <a:pt x="1" y="616"/>
                    </a:cubicBezTo>
                    <a:cubicBezTo>
                      <a:pt x="1" y="955"/>
                      <a:pt x="277" y="1231"/>
                      <a:pt x="616" y="1231"/>
                    </a:cubicBezTo>
                    <a:cubicBezTo>
                      <a:pt x="955" y="1231"/>
                      <a:pt x="1231" y="955"/>
                      <a:pt x="1231" y="616"/>
                    </a:cubicBezTo>
                    <a:cubicBezTo>
                      <a:pt x="1231" y="276"/>
                      <a:pt x="955" y="1"/>
                      <a:pt x="6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" name="Google Shape;2750;p73">
              <a:extLst>
                <a:ext uri="{FF2B5EF4-FFF2-40B4-BE49-F238E27FC236}">
                  <a16:creationId xmlns:a16="http://schemas.microsoft.com/office/drawing/2014/main" id="{59320D0A-22C9-312A-F340-D8B15AD3A891}"/>
                </a:ext>
              </a:extLst>
            </p:cNvPr>
            <p:cNvSpPr/>
            <p:nvPr/>
          </p:nvSpPr>
          <p:spPr>
            <a:xfrm>
              <a:off x="6179985" y="4433141"/>
              <a:ext cx="246939" cy="137906"/>
            </a:xfrm>
            <a:custGeom>
              <a:avLst/>
              <a:gdLst/>
              <a:ahLst/>
              <a:cxnLst/>
              <a:rect l="l" t="t" r="r" b="b"/>
              <a:pathLst>
                <a:path w="9057" h="5058" extrusionOk="0">
                  <a:moveTo>
                    <a:pt x="4901" y="1"/>
                  </a:moveTo>
                  <a:lnTo>
                    <a:pt x="4500" y="1781"/>
                  </a:lnTo>
                  <a:lnTo>
                    <a:pt x="22" y="4173"/>
                  </a:lnTo>
                  <a:lnTo>
                    <a:pt x="0" y="4782"/>
                  </a:lnTo>
                  <a:lnTo>
                    <a:pt x="7716" y="5057"/>
                  </a:lnTo>
                  <a:lnTo>
                    <a:pt x="9056" y="56"/>
                  </a:lnTo>
                  <a:lnTo>
                    <a:pt x="4901" y="1"/>
                  </a:lnTo>
                  <a:close/>
                </a:path>
              </a:pathLst>
            </a:custGeom>
            <a:solidFill>
              <a:srgbClr val="F0BE92"/>
            </a:solidFill>
            <a:ln w="6025" cap="flat" cmpd="sng">
              <a:solidFill>
                <a:srgbClr val="191919"/>
              </a:solidFill>
              <a:prstDash val="solid"/>
              <a:miter lim="10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751;p73">
              <a:extLst>
                <a:ext uri="{FF2B5EF4-FFF2-40B4-BE49-F238E27FC236}">
                  <a16:creationId xmlns:a16="http://schemas.microsoft.com/office/drawing/2014/main" id="{C9D10AB2-C356-33F4-F902-09FFCC53C52F}"/>
                </a:ext>
              </a:extLst>
            </p:cNvPr>
            <p:cNvSpPr/>
            <p:nvPr/>
          </p:nvSpPr>
          <p:spPr>
            <a:xfrm>
              <a:off x="7007424" y="4456862"/>
              <a:ext cx="237696" cy="146140"/>
            </a:xfrm>
            <a:custGeom>
              <a:avLst/>
              <a:gdLst/>
              <a:ahLst/>
              <a:cxnLst/>
              <a:rect l="l" t="t" r="r" b="b"/>
              <a:pathLst>
                <a:path w="8718" h="5360" extrusionOk="0">
                  <a:moveTo>
                    <a:pt x="1" y="0"/>
                  </a:moveTo>
                  <a:lnTo>
                    <a:pt x="979" y="5085"/>
                  </a:lnTo>
                  <a:lnTo>
                    <a:pt x="8695" y="5360"/>
                  </a:lnTo>
                  <a:lnTo>
                    <a:pt x="8718" y="4751"/>
                  </a:lnTo>
                  <a:lnTo>
                    <a:pt x="4421" y="2046"/>
                  </a:lnTo>
                  <a:lnTo>
                    <a:pt x="3946" y="2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0BE92"/>
            </a:solidFill>
            <a:ln w="6025" cap="flat" cmpd="sng">
              <a:solidFill>
                <a:srgbClr val="191919"/>
              </a:solidFill>
              <a:prstDash val="solid"/>
              <a:miter lim="10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752;p73">
              <a:extLst>
                <a:ext uri="{FF2B5EF4-FFF2-40B4-BE49-F238E27FC236}">
                  <a16:creationId xmlns:a16="http://schemas.microsoft.com/office/drawing/2014/main" id="{C7C29EB7-01D3-E539-6CE8-B1F5208A4F94}"/>
                </a:ext>
              </a:extLst>
            </p:cNvPr>
            <p:cNvSpPr/>
            <p:nvPr/>
          </p:nvSpPr>
          <p:spPr>
            <a:xfrm>
              <a:off x="7019529" y="4507220"/>
              <a:ext cx="227145" cy="95836"/>
            </a:xfrm>
            <a:custGeom>
              <a:avLst/>
              <a:gdLst/>
              <a:ahLst/>
              <a:cxnLst/>
              <a:rect l="l" t="t" r="r" b="b"/>
              <a:pathLst>
                <a:path w="8331" h="3515" extrusionOk="0">
                  <a:moveTo>
                    <a:pt x="0" y="0"/>
                  </a:moveTo>
                  <a:lnTo>
                    <a:pt x="592" y="3240"/>
                  </a:lnTo>
                  <a:lnTo>
                    <a:pt x="8308" y="3515"/>
                  </a:lnTo>
                  <a:lnTo>
                    <a:pt x="8330" y="2905"/>
                  </a:lnTo>
                  <a:lnTo>
                    <a:pt x="4033" y="200"/>
                  </a:lnTo>
                  <a:lnTo>
                    <a:pt x="2678" y="1551"/>
                  </a:lnTo>
                  <a:cubicBezTo>
                    <a:pt x="2502" y="1725"/>
                    <a:pt x="2282" y="1812"/>
                    <a:pt x="2062" y="1812"/>
                  </a:cubicBezTo>
                  <a:cubicBezTo>
                    <a:pt x="1834" y="1812"/>
                    <a:pt x="1607" y="1719"/>
                    <a:pt x="1432" y="153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91919"/>
            </a:solidFill>
            <a:ln w="6025" cap="flat" cmpd="sng">
              <a:solidFill>
                <a:srgbClr val="191919"/>
              </a:solidFill>
              <a:prstDash val="solid"/>
              <a:miter lim="10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753;p73">
              <a:extLst>
                <a:ext uri="{FF2B5EF4-FFF2-40B4-BE49-F238E27FC236}">
                  <a16:creationId xmlns:a16="http://schemas.microsoft.com/office/drawing/2014/main" id="{38EA9D05-D1FA-B35D-2EBC-9F1A1B5480EC}"/>
                </a:ext>
              </a:extLst>
            </p:cNvPr>
            <p:cNvSpPr/>
            <p:nvPr/>
          </p:nvSpPr>
          <p:spPr>
            <a:xfrm>
              <a:off x="6177722" y="4481564"/>
              <a:ext cx="232734" cy="89375"/>
            </a:xfrm>
            <a:custGeom>
              <a:avLst/>
              <a:gdLst/>
              <a:ahLst/>
              <a:cxnLst/>
              <a:rect l="l" t="t" r="r" b="b"/>
              <a:pathLst>
                <a:path w="8536" h="3278" extrusionOk="0">
                  <a:moveTo>
                    <a:pt x="4499" y="1"/>
                  </a:moveTo>
                  <a:lnTo>
                    <a:pt x="22" y="2393"/>
                  </a:lnTo>
                  <a:lnTo>
                    <a:pt x="0" y="3003"/>
                  </a:lnTo>
                  <a:lnTo>
                    <a:pt x="7716" y="3277"/>
                  </a:lnTo>
                  <a:lnTo>
                    <a:pt x="8535" y="88"/>
                  </a:lnTo>
                  <a:lnTo>
                    <a:pt x="8535" y="88"/>
                  </a:lnTo>
                  <a:lnTo>
                    <a:pt x="6998" y="1515"/>
                  </a:lnTo>
                  <a:cubicBezTo>
                    <a:pt x="6827" y="1673"/>
                    <a:pt x="6618" y="1751"/>
                    <a:pt x="6410" y="1751"/>
                  </a:cubicBezTo>
                  <a:cubicBezTo>
                    <a:pt x="6170" y="1751"/>
                    <a:pt x="5932" y="1648"/>
                    <a:pt x="5756" y="1445"/>
                  </a:cubicBezTo>
                  <a:lnTo>
                    <a:pt x="4499" y="1"/>
                  </a:lnTo>
                  <a:close/>
                </a:path>
              </a:pathLst>
            </a:custGeom>
            <a:solidFill>
              <a:srgbClr val="191919"/>
            </a:solidFill>
            <a:ln w="6025" cap="flat" cmpd="sng">
              <a:solidFill>
                <a:srgbClr val="191919"/>
              </a:solidFill>
              <a:prstDash val="solid"/>
              <a:miter lim="10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754;p73">
              <a:extLst>
                <a:ext uri="{FF2B5EF4-FFF2-40B4-BE49-F238E27FC236}">
                  <a16:creationId xmlns:a16="http://schemas.microsoft.com/office/drawing/2014/main" id="{CC0EBD13-8732-D2D8-B06A-AF2A30C7E0D1}"/>
                </a:ext>
              </a:extLst>
            </p:cNvPr>
            <p:cNvSpPr/>
            <p:nvPr/>
          </p:nvSpPr>
          <p:spPr>
            <a:xfrm>
              <a:off x="6287628" y="3164228"/>
              <a:ext cx="826784" cy="1314582"/>
            </a:xfrm>
            <a:custGeom>
              <a:avLst/>
              <a:gdLst/>
              <a:ahLst/>
              <a:cxnLst/>
              <a:rect l="l" t="t" r="r" b="b"/>
              <a:pathLst>
                <a:path w="30324" h="48215" extrusionOk="0">
                  <a:moveTo>
                    <a:pt x="8038" y="0"/>
                  </a:moveTo>
                  <a:cubicBezTo>
                    <a:pt x="0" y="18654"/>
                    <a:pt x="307" y="46609"/>
                    <a:pt x="307" y="46609"/>
                  </a:cubicBezTo>
                  <a:lnTo>
                    <a:pt x="4950" y="46668"/>
                  </a:lnTo>
                  <a:lnTo>
                    <a:pt x="12828" y="19622"/>
                  </a:lnTo>
                  <a:cubicBezTo>
                    <a:pt x="13047" y="19070"/>
                    <a:pt x="13464" y="18796"/>
                    <a:pt x="13874" y="18796"/>
                  </a:cubicBezTo>
                  <a:cubicBezTo>
                    <a:pt x="14303" y="18796"/>
                    <a:pt x="14723" y="19097"/>
                    <a:pt x="14897" y="19695"/>
                  </a:cubicBezTo>
                  <a:lnTo>
                    <a:pt x="26653" y="48214"/>
                  </a:lnTo>
                  <a:lnTo>
                    <a:pt x="30324" y="47698"/>
                  </a:lnTo>
                  <a:lnTo>
                    <a:pt x="21819" y="5642"/>
                  </a:lnTo>
                  <a:lnTo>
                    <a:pt x="8038" y="0"/>
                  </a:lnTo>
                  <a:close/>
                </a:path>
              </a:pathLst>
            </a:custGeom>
            <a:solidFill>
              <a:srgbClr val="191919"/>
            </a:solidFill>
            <a:ln w="6025" cap="flat" cmpd="sng">
              <a:solidFill>
                <a:srgbClr val="191919"/>
              </a:solidFill>
              <a:prstDash val="solid"/>
              <a:miter lim="10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755;p73">
              <a:extLst>
                <a:ext uri="{FF2B5EF4-FFF2-40B4-BE49-F238E27FC236}">
                  <a16:creationId xmlns:a16="http://schemas.microsoft.com/office/drawing/2014/main" id="{88607AE2-A57E-88BD-2EE4-0F4D197A4A48}"/>
                </a:ext>
              </a:extLst>
            </p:cNvPr>
            <p:cNvSpPr/>
            <p:nvPr/>
          </p:nvSpPr>
          <p:spPr>
            <a:xfrm>
              <a:off x="6143450" y="2240735"/>
              <a:ext cx="147913" cy="193500"/>
            </a:xfrm>
            <a:custGeom>
              <a:avLst/>
              <a:gdLst/>
              <a:ahLst/>
              <a:cxnLst/>
              <a:rect l="l" t="t" r="r" b="b"/>
              <a:pathLst>
                <a:path w="5425" h="7097" extrusionOk="0">
                  <a:moveTo>
                    <a:pt x="2753" y="1"/>
                  </a:moveTo>
                  <a:cubicBezTo>
                    <a:pt x="2456" y="1"/>
                    <a:pt x="2534" y="3362"/>
                    <a:pt x="2534" y="3362"/>
                  </a:cubicBezTo>
                  <a:cubicBezTo>
                    <a:pt x="2534" y="3362"/>
                    <a:pt x="2064" y="45"/>
                    <a:pt x="1747" y="45"/>
                  </a:cubicBezTo>
                  <a:cubicBezTo>
                    <a:pt x="1747" y="45"/>
                    <a:pt x="1746" y="45"/>
                    <a:pt x="1746" y="45"/>
                  </a:cubicBezTo>
                  <a:cubicBezTo>
                    <a:pt x="1429" y="54"/>
                    <a:pt x="1456" y="2734"/>
                    <a:pt x="1456" y="2734"/>
                  </a:cubicBezTo>
                  <a:cubicBezTo>
                    <a:pt x="1456" y="2734"/>
                    <a:pt x="836" y="225"/>
                    <a:pt x="569" y="225"/>
                  </a:cubicBezTo>
                  <a:cubicBezTo>
                    <a:pt x="562" y="225"/>
                    <a:pt x="555" y="226"/>
                    <a:pt x="549" y="230"/>
                  </a:cubicBezTo>
                  <a:cubicBezTo>
                    <a:pt x="294" y="374"/>
                    <a:pt x="841" y="2860"/>
                    <a:pt x="841" y="2860"/>
                  </a:cubicBezTo>
                  <a:cubicBezTo>
                    <a:pt x="841" y="2860"/>
                    <a:pt x="315" y="1612"/>
                    <a:pt x="133" y="1612"/>
                  </a:cubicBezTo>
                  <a:cubicBezTo>
                    <a:pt x="107" y="1612"/>
                    <a:pt x="88" y="1636"/>
                    <a:pt x="78" y="1692"/>
                  </a:cubicBezTo>
                  <a:cubicBezTo>
                    <a:pt x="0" y="2146"/>
                    <a:pt x="1139" y="5450"/>
                    <a:pt x="1139" y="5450"/>
                  </a:cubicBezTo>
                  <a:lnTo>
                    <a:pt x="3747" y="7096"/>
                  </a:lnTo>
                  <a:cubicBezTo>
                    <a:pt x="3747" y="7096"/>
                    <a:pt x="5425" y="3729"/>
                    <a:pt x="4966" y="3688"/>
                  </a:cubicBezTo>
                  <a:cubicBezTo>
                    <a:pt x="4960" y="3688"/>
                    <a:pt x="4953" y="3687"/>
                    <a:pt x="4947" y="3687"/>
                  </a:cubicBezTo>
                  <a:cubicBezTo>
                    <a:pt x="4588" y="3687"/>
                    <a:pt x="4088" y="4612"/>
                    <a:pt x="3735" y="4612"/>
                  </a:cubicBezTo>
                  <a:cubicBezTo>
                    <a:pt x="3639" y="4612"/>
                    <a:pt x="3554" y="4543"/>
                    <a:pt x="3485" y="4368"/>
                  </a:cubicBezTo>
                  <a:cubicBezTo>
                    <a:pt x="2797" y="2616"/>
                    <a:pt x="3053" y="700"/>
                    <a:pt x="2961" y="400"/>
                  </a:cubicBezTo>
                  <a:cubicBezTo>
                    <a:pt x="2877" y="119"/>
                    <a:pt x="2808" y="1"/>
                    <a:pt x="2753" y="1"/>
                  </a:cubicBezTo>
                  <a:close/>
                </a:path>
              </a:pathLst>
            </a:custGeom>
            <a:solidFill>
              <a:srgbClr val="F0BE92"/>
            </a:solidFill>
            <a:ln w="6025" cap="flat" cmpd="sng">
              <a:solidFill>
                <a:srgbClr val="191919"/>
              </a:solidFill>
              <a:prstDash val="solid"/>
              <a:miter lim="10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756;p73">
              <a:extLst>
                <a:ext uri="{FF2B5EF4-FFF2-40B4-BE49-F238E27FC236}">
                  <a16:creationId xmlns:a16="http://schemas.microsoft.com/office/drawing/2014/main" id="{DFA87284-91E9-6397-0F9F-24F6FB743319}"/>
                </a:ext>
              </a:extLst>
            </p:cNvPr>
            <p:cNvSpPr/>
            <p:nvPr/>
          </p:nvSpPr>
          <p:spPr>
            <a:xfrm>
              <a:off x="5826277" y="2385431"/>
              <a:ext cx="1111240" cy="1035934"/>
            </a:xfrm>
            <a:custGeom>
              <a:avLst/>
              <a:gdLst/>
              <a:ahLst/>
              <a:cxnLst/>
              <a:rect l="l" t="t" r="r" b="b"/>
              <a:pathLst>
                <a:path w="40757" h="37995" extrusionOk="0">
                  <a:moveTo>
                    <a:pt x="12587" y="0"/>
                  </a:moveTo>
                  <a:cubicBezTo>
                    <a:pt x="12587" y="1"/>
                    <a:pt x="0" y="19742"/>
                    <a:pt x="14803" y="19742"/>
                  </a:cubicBezTo>
                  <a:cubicBezTo>
                    <a:pt x="16846" y="19742"/>
                    <a:pt x="19410" y="19366"/>
                    <a:pt x="22600" y="18511"/>
                  </a:cubicBezTo>
                  <a:lnTo>
                    <a:pt x="22600" y="18511"/>
                  </a:lnTo>
                  <a:lnTo>
                    <a:pt x="21871" y="36773"/>
                  </a:lnTo>
                  <a:cubicBezTo>
                    <a:pt x="21871" y="36773"/>
                    <a:pt x="26056" y="37995"/>
                    <a:pt x="32879" y="37995"/>
                  </a:cubicBezTo>
                  <a:cubicBezTo>
                    <a:pt x="34977" y="37995"/>
                    <a:pt x="37325" y="37879"/>
                    <a:pt x="39877" y="37577"/>
                  </a:cubicBezTo>
                  <a:lnTo>
                    <a:pt x="40757" y="19346"/>
                  </a:lnTo>
                  <a:lnTo>
                    <a:pt x="38189" y="12445"/>
                  </a:lnTo>
                  <a:lnTo>
                    <a:pt x="35340" y="11171"/>
                  </a:lnTo>
                  <a:lnTo>
                    <a:pt x="28060" y="10969"/>
                  </a:lnTo>
                  <a:cubicBezTo>
                    <a:pt x="27999" y="10967"/>
                    <a:pt x="27937" y="10967"/>
                    <a:pt x="27875" y="10967"/>
                  </a:cubicBezTo>
                  <a:cubicBezTo>
                    <a:pt x="24323" y="10967"/>
                    <a:pt x="20256" y="13750"/>
                    <a:pt x="17470" y="13750"/>
                  </a:cubicBezTo>
                  <a:cubicBezTo>
                    <a:pt x="16294" y="13750"/>
                    <a:pt x="15347" y="13254"/>
                    <a:pt x="14763" y="11844"/>
                  </a:cubicBezTo>
                  <a:cubicBezTo>
                    <a:pt x="13690" y="9252"/>
                    <a:pt x="13861" y="6325"/>
                    <a:pt x="15114" y="3974"/>
                  </a:cubicBezTo>
                  <a:lnTo>
                    <a:pt x="16164" y="2003"/>
                  </a:lnTo>
                  <a:lnTo>
                    <a:pt x="12587" y="0"/>
                  </a:lnTo>
                  <a:close/>
                </a:path>
              </a:pathLst>
            </a:custGeom>
            <a:solidFill>
              <a:schemeClr val="accent3"/>
            </a:solidFill>
            <a:ln w="6025" cap="flat" cmpd="sng">
              <a:solidFill>
                <a:srgbClr val="191919"/>
              </a:solidFill>
              <a:prstDash val="solid"/>
              <a:miter lim="10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757;p73">
              <a:extLst>
                <a:ext uri="{FF2B5EF4-FFF2-40B4-BE49-F238E27FC236}">
                  <a16:creationId xmlns:a16="http://schemas.microsoft.com/office/drawing/2014/main" id="{46C45962-59B9-6DEE-AAE2-706A7A0B34F4}"/>
                </a:ext>
              </a:extLst>
            </p:cNvPr>
            <p:cNvSpPr/>
            <p:nvPr/>
          </p:nvSpPr>
          <p:spPr>
            <a:xfrm>
              <a:off x="6618407" y="2556355"/>
              <a:ext cx="161191" cy="188592"/>
            </a:xfrm>
            <a:custGeom>
              <a:avLst/>
              <a:gdLst/>
              <a:ahLst/>
              <a:cxnLst/>
              <a:rect l="l" t="t" r="r" b="b"/>
              <a:pathLst>
                <a:path w="5912" h="6917" extrusionOk="0">
                  <a:moveTo>
                    <a:pt x="4418" y="1"/>
                  </a:moveTo>
                  <a:lnTo>
                    <a:pt x="823" y="1976"/>
                  </a:lnTo>
                  <a:lnTo>
                    <a:pt x="0" y="4628"/>
                  </a:lnTo>
                  <a:cubicBezTo>
                    <a:pt x="0" y="4628"/>
                    <a:pt x="73" y="6564"/>
                    <a:pt x="2007" y="6848"/>
                  </a:cubicBezTo>
                  <a:cubicBezTo>
                    <a:pt x="2328" y="6895"/>
                    <a:pt x="2624" y="6917"/>
                    <a:pt x="2897" y="6917"/>
                  </a:cubicBezTo>
                  <a:cubicBezTo>
                    <a:pt x="5252" y="6917"/>
                    <a:pt x="5912" y="5342"/>
                    <a:pt x="5912" y="5342"/>
                  </a:cubicBezTo>
                  <a:lnTo>
                    <a:pt x="5041" y="623"/>
                  </a:lnTo>
                  <a:cubicBezTo>
                    <a:pt x="5041" y="623"/>
                    <a:pt x="5013" y="592"/>
                    <a:pt x="4953" y="467"/>
                  </a:cubicBezTo>
                  <a:cubicBezTo>
                    <a:pt x="4896" y="344"/>
                    <a:pt x="4418" y="1"/>
                    <a:pt x="4418" y="1"/>
                  </a:cubicBezTo>
                  <a:close/>
                </a:path>
              </a:pathLst>
            </a:custGeom>
            <a:solidFill>
              <a:srgbClr val="F0BE92"/>
            </a:solidFill>
            <a:ln w="6025" cap="flat" cmpd="sng">
              <a:solidFill>
                <a:srgbClr val="191919"/>
              </a:solidFill>
              <a:prstDash val="solid"/>
              <a:miter lim="10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758;p73">
              <a:extLst>
                <a:ext uri="{FF2B5EF4-FFF2-40B4-BE49-F238E27FC236}">
                  <a16:creationId xmlns:a16="http://schemas.microsoft.com/office/drawing/2014/main" id="{583C806F-DE4D-BA9A-FA07-03694F4F7941}"/>
                </a:ext>
              </a:extLst>
            </p:cNvPr>
            <p:cNvSpPr/>
            <p:nvPr/>
          </p:nvSpPr>
          <p:spPr>
            <a:xfrm>
              <a:off x="6642482" y="2556409"/>
              <a:ext cx="96436" cy="105652"/>
            </a:xfrm>
            <a:custGeom>
              <a:avLst/>
              <a:gdLst/>
              <a:ahLst/>
              <a:cxnLst/>
              <a:rect l="l" t="t" r="r" b="b"/>
              <a:pathLst>
                <a:path w="3537" h="3875" extrusionOk="0">
                  <a:moveTo>
                    <a:pt x="3536" y="1"/>
                  </a:moveTo>
                  <a:lnTo>
                    <a:pt x="193" y="2118"/>
                  </a:lnTo>
                  <a:cubicBezTo>
                    <a:pt x="193" y="2118"/>
                    <a:pt x="0" y="3059"/>
                    <a:pt x="337" y="3480"/>
                  </a:cubicBezTo>
                  <a:cubicBezTo>
                    <a:pt x="544" y="3740"/>
                    <a:pt x="861" y="3874"/>
                    <a:pt x="1208" y="3874"/>
                  </a:cubicBezTo>
                  <a:cubicBezTo>
                    <a:pt x="2024" y="3874"/>
                    <a:pt x="3005" y="3129"/>
                    <a:pt x="3100" y="1516"/>
                  </a:cubicBezTo>
                  <a:lnTo>
                    <a:pt x="3536" y="1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759;p73">
              <a:extLst>
                <a:ext uri="{FF2B5EF4-FFF2-40B4-BE49-F238E27FC236}">
                  <a16:creationId xmlns:a16="http://schemas.microsoft.com/office/drawing/2014/main" id="{20E1D00B-15AA-5298-180C-B764714A6BED}"/>
                </a:ext>
              </a:extLst>
            </p:cNvPr>
            <p:cNvSpPr/>
            <p:nvPr/>
          </p:nvSpPr>
          <p:spPr>
            <a:xfrm>
              <a:off x="6623996" y="2332482"/>
              <a:ext cx="190882" cy="214494"/>
            </a:xfrm>
            <a:custGeom>
              <a:avLst/>
              <a:gdLst/>
              <a:ahLst/>
              <a:cxnLst/>
              <a:rect l="l" t="t" r="r" b="b"/>
              <a:pathLst>
                <a:path w="7001" h="7867" extrusionOk="0">
                  <a:moveTo>
                    <a:pt x="1033" y="0"/>
                  </a:moveTo>
                  <a:cubicBezTo>
                    <a:pt x="931" y="0"/>
                    <a:pt x="846" y="12"/>
                    <a:pt x="780" y="38"/>
                  </a:cubicBezTo>
                  <a:cubicBezTo>
                    <a:pt x="0" y="341"/>
                    <a:pt x="570" y="3370"/>
                    <a:pt x="570" y="3370"/>
                  </a:cubicBezTo>
                  <a:cubicBezTo>
                    <a:pt x="570" y="3370"/>
                    <a:pt x="762" y="3977"/>
                    <a:pt x="1081" y="4167"/>
                  </a:cubicBezTo>
                  <a:cubicBezTo>
                    <a:pt x="1324" y="4313"/>
                    <a:pt x="1764" y="4622"/>
                    <a:pt x="2221" y="4622"/>
                  </a:cubicBezTo>
                  <a:cubicBezTo>
                    <a:pt x="2362" y="4622"/>
                    <a:pt x="2505" y="4592"/>
                    <a:pt x="2644" y="4520"/>
                  </a:cubicBezTo>
                  <a:cubicBezTo>
                    <a:pt x="2733" y="4473"/>
                    <a:pt x="2830" y="4454"/>
                    <a:pt x="2931" y="4454"/>
                  </a:cubicBezTo>
                  <a:cubicBezTo>
                    <a:pt x="3503" y="4454"/>
                    <a:pt x="4199" y="5082"/>
                    <a:pt x="4199" y="5082"/>
                  </a:cubicBezTo>
                  <a:lnTo>
                    <a:pt x="4414" y="7867"/>
                  </a:lnTo>
                  <a:cubicBezTo>
                    <a:pt x="4727" y="7567"/>
                    <a:pt x="5079" y="7539"/>
                    <a:pt x="5201" y="7539"/>
                  </a:cubicBezTo>
                  <a:cubicBezTo>
                    <a:pt x="5230" y="7539"/>
                    <a:pt x="5246" y="7540"/>
                    <a:pt x="5246" y="7540"/>
                  </a:cubicBezTo>
                  <a:lnTo>
                    <a:pt x="5374" y="7617"/>
                  </a:lnTo>
                  <a:cubicBezTo>
                    <a:pt x="6951" y="4511"/>
                    <a:pt x="7001" y="3113"/>
                    <a:pt x="6047" y="2238"/>
                  </a:cubicBezTo>
                  <a:cubicBezTo>
                    <a:pt x="5143" y="1407"/>
                    <a:pt x="2133" y="0"/>
                    <a:pt x="1033" y="0"/>
                  </a:cubicBezTo>
                  <a:close/>
                </a:path>
              </a:pathLst>
            </a:custGeom>
            <a:solidFill>
              <a:srgbClr val="FFB4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760;p73">
              <a:extLst>
                <a:ext uri="{FF2B5EF4-FFF2-40B4-BE49-F238E27FC236}">
                  <a16:creationId xmlns:a16="http://schemas.microsoft.com/office/drawing/2014/main" id="{93FE5F6A-67E3-B6BF-4CF8-EDF836960108}"/>
                </a:ext>
              </a:extLst>
            </p:cNvPr>
            <p:cNvSpPr/>
            <p:nvPr/>
          </p:nvSpPr>
          <p:spPr>
            <a:xfrm>
              <a:off x="6623996" y="2325230"/>
              <a:ext cx="190882" cy="221746"/>
            </a:xfrm>
            <a:custGeom>
              <a:avLst/>
              <a:gdLst/>
              <a:ahLst/>
              <a:cxnLst/>
              <a:rect l="l" t="t" r="r" b="b"/>
              <a:pathLst>
                <a:path w="7001" h="8133" fill="none" extrusionOk="0">
                  <a:moveTo>
                    <a:pt x="5246" y="7806"/>
                  </a:moveTo>
                  <a:cubicBezTo>
                    <a:pt x="5246" y="7806"/>
                    <a:pt x="4799" y="7763"/>
                    <a:pt x="4414" y="8133"/>
                  </a:cubicBezTo>
                  <a:lnTo>
                    <a:pt x="4199" y="5348"/>
                  </a:lnTo>
                  <a:cubicBezTo>
                    <a:pt x="4199" y="5348"/>
                    <a:pt x="3235" y="4478"/>
                    <a:pt x="2644" y="4786"/>
                  </a:cubicBezTo>
                  <a:cubicBezTo>
                    <a:pt x="2054" y="5094"/>
                    <a:pt x="1399" y="4623"/>
                    <a:pt x="1081" y="4433"/>
                  </a:cubicBezTo>
                  <a:cubicBezTo>
                    <a:pt x="762" y="4243"/>
                    <a:pt x="570" y="3636"/>
                    <a:pt x="570" y="3636"/>
                  </a:cubicBezTo>
                  <a:cubicBezTo>
                    <a:pt x="570" y="3636"/>
                    <a:pt x="0" y="607"/>
                    <a:pt x="780" y="304"/>
                  </a:cubicBezTo>
                  <a:cubicBezTo>
                    <a:pt x="1558" y="1"/>
                    <a:pt x="5059" y="1597"/>
                    <a:pt x="6047" y="2504"/>
                  </a:cubicBezTo>
                  <a:cubicBezTo>
                    <a:pt x="7001" y="3379"/>
                    <a:pt x="6951" y="4777"/>
                    <a:pt x="5374" y="7883"/>
                  </a:cubicBezTo>
                </a:path>
              </a:pathLst>
            </a:custGeom>
            <a:noFill/>
            <a:ln w="6025" cap="flat" cmpd="sng">
              <a:solidFill>
                <a:srgbClr val="191919"/>
              </a:solidFill>
              <a:prstDash val="solid"/>
              <a:miter lim="10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761;p73">
              <a:extLst>
                <a:ext uri="{FF2B5EF4-FFF2-40B4-BE49-F238E27FC236}">
                  <a16:creationId xmlns:a16="http://schemas.microsoft.com/office/drawing/2014/main" id="{2BCF69BB-0002-0E23-07C9-11BADFD3C034}"/>
                </a:ext>
              </a:extLst>
            </p:cNvPr>
            <p:cNvSpPr/>
            <p:nvPr/>
          </p:nvSpPr>
          <p:spPr>
            <a:xfrm>
              <a:off x="6601721" y="2419076"/>
              <a:ext cx="171551" cy="200207"/>
            </a:xfrm>
            <a:custGeom>
              <a:avLst/>
              <a:gdLst/>
              <a:ahLst/>
              <a:cxnLst/>
              <a:rect l="l" t="t" r="r" b="b"/>
              <a:pathLst>
                <a:path w="6292" h="7343" extrusionOk="0">
                  <a:moveTo>
                    <a:pt x="1340" y="1"/>
                  </a:moveTo>
                  <a:cubicBezTo>
                    <a:pt x="0" y="6286"/>
                    <a:pt x="352" y="5928"/>
                    <a:pt x="882" y="6628"/>
                  </a:cubicBezTo>
                  <a:cubicBezTo>
                    <a:pt x="1279" y="7151"/>
                    <a:pt x="1861" y="7343"/>
                    <a:pt x="2389" y="7343"/>
                  </a:cubicBezTo>
                  <a:cubicBezTo>
                    <a:pt x="2567" y="7343"/>
                    <a:pt x="2739" y="7321"/>
                    <a:pt x="2896" y="7282"/>
                  </a:cubicBezTo>
                  <a:cubicBezTo>
                    <a:pt x="3913" y="7034"/>
                    <a:pt x="4728" y="6087"/>
                    <a:pt x="4980" y="5808"/>
                  </a:cubicBezTo>
                  <a:cubicBezTo>
                    <a:pt x="5009" y="5775"/>
                    <a:pt x="5101" y="5773"/>
                    <a:pt x="5223" y="5773"/>
                  </a:cubicBezTo>
                  <a:cubicBezTo>
                    <a:pt x="5238" y="5773"/>
                    <a:pt x="5253" y="5773"/>
                    <a:pt x="5268" y="5773"/>
                  </a:cubicBezTo>
                  <a:cubicBezTo>
                    <a:pt x="5658" y="5773"/>
                    <a:pt x="6292" y="5756"/>
                    <a:pt x="6278" y="4890"/>
                  </a:cubicBezTo>
                  <a:cubicBezTo>
                    <a:pt x="6269" y="4394"/>
                    <a:pt x="6108" y="4250"/>
                    <a:pt x="5922" y="4250"/>
                  </a:cubicBezTo>
                  <a:cubicBezTo>
                    <a:pt x="5781" y="4250"/>
                    <a:pt x="5626" y="4333"/>
                    <a:pt x="5515" y="4408"/>
                  </a:cubicBezTo>
                  <a:cubicBezTo>
                    <a:pt x="5493" y="4423"/>
                    <a:pt x="5468" y="4430"/>
                    <a:pt x="5444" y="4430"/>
                  </a:cubicBezTo>
                  <a:cubicBezTo>
                    <a:pt x="5387" y="4430"/>
                    <a:pt x="5332" y="4390"/>
                    <a:pt x="5319" y="4326"/>
                  </a:cubicBezTo>
                  <a:cubicBezTo>
                    <a:pt x="5211" y="3796"/>
                    <a:pt x="5320" y="2662"/>
                    <a:pt x="5271" y="2019"/>
                  </a:cubicBezTo>
                  <a:cubicBezTo>
                    <a:pt x="5214" y="1276"/>
                    <a:pt x="3515" y="1008"/>
                    <a:pt x="3112" y="966"/>
                  </a:cubicBezTo>
                  <a:cubicBezTo>
                    <a:pt x="2753" y="927"/>
                    <a:pt x="2224" y="753"/>
                    <a:pt x="1833" y="542"/>
                  </a:cubicBezTo>
                  <a:cubicBezTo>
                    <a:pt x="1441" y="330"/>
                    <a:pt x="1340" y="1"/>
                    <a:pt x="1340" y="1"/>
                  </a:cubicBezTo>
                  <a:close/>
                </a:path>
              </a:pathLst>
            </a:custGeom>
            <a:solidFill>
              <a:srgbClr val="F0BE92"/>
            </a:solidFill>
            <a:ln w="6025" cap="flat" cmpd="sng">
              <a:solidFill>
                <a:srgbClr val="191919"/>
              </a:solidFill>
              <a:prstDash val="solid"/>
              <a:miter lim="10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762;p73">
              <a:extLst>
                <a:ext uri="{FF2B5EF4-FFF2-40B4-BE49-F238E27FC236}">
                  <a16:creationId xmlns:a16="http://schemas.microsoft.com/office/drawing/2014/main" id="{7985F77E-97F0-6F5E-B636-65FE4A989BE5}"/>
                </a:ext>
              </a:extLst>
            </p:cNvPr>
            <p:cNvSpPr/>
            <p:nvPr/>
          </p:nvSpPr>
          <p:spPr>
            <a:xfrm>
              <a:off x="6617507" y="2543377"/>
              <a:ext cx="35554" cy="20421"/>
            </a:xfrm>
            <a:custGeom>
              <a:avLst/>
              <a:gdLst/>
              <a:ahLst/>
              <a:cxnLst/>
              <a:rect l="l" t="t" r="r" b="b"/>
              <a:pathLst>
                <a:path w="1304" h="749" extrusionOk="0">
                  <a:moveTo>
                    <a:pt x="9" y="0"/>
                  </a:moveTo>
                  <a:cubicBezTo>
                    <a:pt x="9" y="0"/>
                    <a:pt x="0" y="520"/>
                    <a:pt x="345" y="710"/>
                  </a:cubicBezTo>
                  <a:cubicBezTo>
                    <a:pt x="394" y="737"/>
                    <a:pt x="448" y="748"/>
                    <a:pt x="504" y="748"/>
                  </a:cubicBezTo>
                  <a:cubicBezTo>
                    <a:pt x="850" y="748"/>
                    <a:pt x="1303" y="322"/>
                    <a:pt x="1303" y="322"/>
                  </a:cubicBezTo>
                  <a:cubicBezTo>
                    <a:pt x="359" y="250"/>
                    <a:pt x="10" y="0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 w="6025" cap="flat" cmpd="sng">
              <a:solidFill>
                <a:srgbClr val="191919"/>
              </a:solidFill>
              <a:prstDash val="solid"/>
              <a:miter lim="10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63;p73">
              <a:extLst>
                <a:ext uri="{FF2B5EF4-FFF2-40B4-BE49-F238E27FC236}">
                  <a16:creationId xmlns:a16="http://schemas.microsoft.com/office/drawing/2014/main" id="{07996454-D23A-497B-FEF3-0C658FF0384A}"/>
                </a:ext>
              </a:extLst>
            </p:cNvPr>
            <p:cNvSpPr/>
            <p:nvPr/>
          </p:nvSpPr>
          <p:spPr>
            <a:xfrm>
              <a:off x="6747779" y="2536043"/>
              <a:ext cx="20503" cy="23203"/>
            </a:xfrm>
            <a:custGeom>
              <a:avLst/>
              <a:gdLst/>
              <a:ahLst/>
              <a:cxnLst/>
              <a:rect l="l" t="t" r="r" b="b"/>
              <a:pathLst>
                <a:path w="752" h="851" fill="none" extrusionOk="0">
                  <a:moveTo>
                    <a:pt x="22" y="850"/>
                  </a:moveTo>
                  <a:cubicBezTo>
                    <a:pt x="1" y="840"/>
                    <a:pt x="213" y="0"/>
                    <a:pt x="751" y="483"/>
                  </a:cubicBezTo>
                </a:path>
              </a:pathLst>
            </a:custGeom>
            <a:noFill/>
            <a:ln w="6025" cap="flat" cmpd="sng">
              <a:solidFill>
                <a:srgbClr val="191919"/>
              </a:solidFill>
              <a:prstDash val="solid"/>
              <a:miter lim="10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764;p73">
              <a:extLst>
                <a:ext uri="{FF2B5EF4-FFF2-40B4-BE49-F238E27FC236}">
                  <a16:creationId xmlns:a16="http://schemas.microsoft.com/office/drawing/2014/main" id="{ED3D8006-4256-9862-9C64-19A135A99EEE}"/>
                </a:ext>
              </a:extLst>
            </p:cNvPr>
            <p:cNvSpPr/>
            <p:nvPr/>
          </p:nvSpPr>
          <p:spPr>
            <a:xfrm>
              <a:off x="6644063" y="2504033"/>
              <a:ext cx="8098" cy="13714"/>
            </a:xfrm>
            <a:custGeom>
              <a:avLst/>
              <a:gdLst/>
              <a:ahLst/>
              <a:cxnLst/>
              <a:rect l="l" t="t" r="r" b="b"/>
              <a:pathLst>
                <a:path w="297" h="503" extrusionOk="0">
                  <a:moveTo>
                    <a:pt x="179" y="1"/>
                  </a:moveTo>
                  <a:cubicBezTo>
                    <a:pt x="112" y="1"/>
                    <a:pt x="45" y="99"/>
                    <a:pt x="23" y="230"/>
                  </a:cubicBezTo>
                  <a:cubicBezTo>
                    <a:pt x="1" y="368"/>
                    <a:pt x="36" y="490"/>
                    <a:pt x="105" y="502"/>
                  </a:cubicBezTo>
                  <a:cubicBezTo>
                    <a:pt x="109" y="503"/>
                    <a:pt x="113" y="503"/>
                    <a:pt x="117" y="503"/>
                  </a:cubicBezTo>
                  <a:cubicBezTo>
                    <a:pt x="183" y="503"/>
                    <a:pt x="250" y="404"/>
                    <a:pt x="274" y="274"/>
                  </a:cubicBezTo>
                  <a:cubicBezTo>
                    <a:pt x="296" y="135"/>
                    <a:pt x="259" y="13"/>
                    <a:pt x="192" y="2"/>
                  </a:cubicBezTo>
                  <a:cubicBezTo>
                    <a:pt x="187" y="1"/>
                    <a:pt x="183" y="1"/>
                    <a:pt x="179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765;p73">
              <a:extLst>
                <a:ext uri="{FF2B5EF4-FFF2-40B4-BE49-F238E27FC236}">
                  <a16:creationId xmlns:a16="http://schemas.microsoft.com/office/drawing/2014/main" id="{D2B256F1-941B-161F-A2D9-D3E6F49F085E}"/>
                </a:ext>
              </a:extLst>
            </p:cNvPr>
            <p:cNvSpPr/>
            <p:nvPr/>
          </p:nvSpPr>
          <p:spPr>
            <a:xfrm>
              <a:off x="6622387" y="2496917"/>
              <a:ext cx="8125" cy="13742"/>
            </a:xfrm>
            <a:custGeom>
              <a:avLst/>
              <a:gdLst/>
              <a:ahLst/>
              <a:cxnLst/>
              <a:rect l="l" t="t" r="r" b="b"/>
              <a:pathLst>
                <a:path w="298" h="504" extrusionOk="0">
                  <a:moveTo>
                    <a:pt x="181" y="0"/>
                  </a:moveTo>
                  <a:cubicBezTo>
                    <a:pt x="116" y="0"/>
                    <a:pt x="46" y="99"/>
                    <a:pt x="23" y="231"/>
                  </a:cubicBezTo>
                  <a:cubicBezTo>
                    <a:pt x="1" y="370"/>
                    <a:pt x="38" y="491"/>
                    <a:pt x="106" y="503"/>
                  </a:cubicBezTo>
                  <a:cubicBezTo>
                    <a:pt x="109" y="504"/>
                    <a:pt x="113" y="504"/>
                    <a:pt x="116" y="504"/>
                  </a:cubicBezTo>
                  <a:cubicBezTo>
                    <a:pt x="183" y="504"/>
                    <a:pt x="251" y="405"/>
                    <a:pt x="274" y="273"/>
                  </a:cubicBezTo>
                  <a:cubicBezTo>
                    <a:pt x="298" y="134"/>
                    <a:pt x="260" y="13"/>
                    <a:pt x="192" y="1"/>
                  </a:cubicBezTo>
                  <a:cubicBezTo>
                    <a:pt x="188" y="0"/>
                    <a:pt x="185" y="0"/>
                    <a:pt x="181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766;p73">
              <a:extLst>
                <a:ext uri="{FF2B5EF4-FFF2-40B4-BE49-F238E27FC236}">
                  <a16:creationId xmlns:a16="http://schemas.microsoft.com/office/drawing/2014/main" id="{A8A72CBC-1404-A8F0-1AB3-2E039CC5D15E}"/>
                </a:ext>
              </a:extLst>
            </p:cNvPr>
            <p:cNvSpPr/>
            <p:nvPr/>
          </p:nvSpPr>
          <p:spPr>
            <a:xfrm>
              <a:off x="6654560" y="2468916"/>
              <a:ext cx="27129" cy="17531"/>
            </a:xfrm>
            <a:custGeom>
              <a:avLst/>
              <a:gdLst/>
              <a:ahLst/>
              <a:cxnLst/>
              <a:rect l="l" t="t" r="r" b="b"/>
              <a:pathLst>
                <a:path w="995" h="643" extrusionOk="0">
                  <a:moveTo>
                    <a:pt x="386" y="1"/>
                  </a:moveTo>
                  <a:cubicBezTo>
                    <a:pt x="217" y="1"/>
                    <a:pt x="64" y="85"/>
                    <a:pt x="1" y="232"/>
                  </a:cubicBezTo>
                  <a:cubicBezTo>
                    <a:pt x="1" y="232"/>
                    <a:pt x="480" y="237"/>
                    <a:pt x="874" y="617"/>
                  </a:cubicBezTo>
                  <a:cubicBezTo>
                    <a:pt x="893" y="635"/>
                    <a:pt x="907" y="643"/>
                    <a:pt x="916" y="643"/>
                  </a:cubicBezTo>
                  <a:cubicBezTo>
                    <a:pt x="995" y="643"/>
                    <a:pt x="818" y="142"/>
                    <a:pt x="603" y="47"/>
                  </a:cubicBezTo>
                  <a:cubicBezTo>
                    <a:pt x="532" y="16"/>
                    <a:pt x="457" y="1"/>
                    <a:pt x="386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767;p73">
              <a:extLst>
                <a:ext uri="{FF2B5EF4-FFF2-40B4-BE49-F238E27FC236}">
                  <a16:creationId xmlns:a16="http://schemas.microsoft.com/office/drawing/2014/main" id="{7EC12376-5ACA-6D27-DA26-74CD7B193416}"/>
                </a:ext>
              </a:extLst>
            </p:cNvPr>
            <p:cNvSpPr/>
            <p:nvPr/>
          </p:nvSpPr>
          <p:spPr>
            <a:xfrm>
              <a:off x="6626641" y="2465862"/>
              <a:ext cx="12433" cy="11888"/>
            </a:xfrm>
            <a:custGeom>
              <a:avLst/>
              <a:gdLst/>
              <a:ahLst/>
              <a:cxnLst/>
              <a:rect l="l" t="t" r="r" b="b"/>
              <a:pathLst>
                <a:path w="456" h="436" extrusionOk="0">
                  <a:moveTo>
                    <a:pt x="55" y="0"/>
                  </a:moveTo>
                  <a:lnTo>
                    <a:pt x="1" y="345"/>
                  </a:lnTo>
                  <a:cubicBezTo>
                    <a:pt x="273" y="357"/>
                    <a:pt x="456" y="436"/>
                    <a:pt x="456" y="436"/>
                  </a:cubicBezTo>
                  <a:cubicBezTo>
                    <a:pt x="456" y="223"/>
                    <a:pt x="285" y="45"/>
                    <a:pt x="55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768;p73">
              <a:extLst>
                <a:ext uri="{FF2B5EF4-FFF2-40B4-BE49-F238E27FC236}">
                  <a16:creationId xmlns:a16="http://schemas.microsoft.com/office/drawing/2014/main" id="{4AF5F336-0480-FE7C-D060-8B4627997EA0}"/>
                </a:ext>
              </a:extLst>
            </p:cNvPr>
            <p:cNvSpPr/>
            <p:nvPr/>
          </p:nvSpPr>
          <p:spPr>
            <a:xfrm>
              <a:off x="6637765" y="2504388"/>
              <a:ext cx="27" cy="27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6025" cap="flat" cmpd="sng">
              <a:solidFill>
                <a:srgbClr val="191919"/>
              </a:solidFill>
              <a:prstDash val="solid"/>
              <a:miter lim="10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769;p73">
              <a:extLst>
                <a:ext uri="{FF2B5EF4-FFF2-40B4-BE49-F238E27FC236}">
                  <a16:creationId xmlns:a16="http://schemas.microsoft.com/office/drawing/2014/main" id="{5278F1FF-9558-14E2-2DBE-ED4A7E29FB36}"/>
                </a:ext>
              </a:extLst>
            </p:cNvPr>
            <p:cNvSpPr/>
            <p:nvPr/>
          </p:nvSpPr>
          <p:spPr>
            <a:xfrm>
              <a:off x="6621542" y="2504770"/>
              <a:ext cx="15568" cy="31300"/>
            </a:xfrm>
            <a:custGeom>
              <a:avLst/>
              <a:gdLst/>
              <a:ahLst/>
              <a:cxnLst/>
              <a:rect l="l" t="t" r="r" b="b"/>
              <a:pathLst>
                <a:path w="571" h="1148" fill="none" extrusionOk="0">
                  <a:moveTo>
                    <a:pt x="571" y="0"/>
                  </a:moveTo>
                  <a:lnTo>
                    <a:pt x="8" y="996"/>
                  </a:lnTo>
                  <a:cubicBezTo>
                    <a:pt x="0" y="1013"/>
                    <a:pt x="7" y="1033"/>
                    <a:pt x="24" y="1037"/>
                  </a:cubicBezTo>
                  <a:lnTo>
                    <a:pt x="469" y="1147"/>
                  </a:lnTo>
                </a:path>
              </a:pathLst>
            </a:custGeom>
            <a:noFill/>
            <a:ln w="6025" cap="flat" cmpd="sng">
              <a:solidFill>
                <a:srgbClr val="191919"/>
              </a:solidFill>
              <a:prstDash val="solid"/>
              <a:miter lim="10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770;p73">
              <a:extLst>
                <a:ext uri="{FF2B5EF4-FFF2-40B4-BE49-F238E27FC236}">
                  <a16:creationId xmlns:a16="http://schemas.microsoft.com/office/drawing/2014/main" id="{2DF1E274-E4EC-3419-8CCB-83A9E1A19855}"/>
                </a:ext>
              </a:extLst>
            </p:cNvPr>
            <p:cNvSpPr/>
            <p:nvPr/>
          </p:nvSpPr>
          <p:spPr>
            <a:xfrm>
              <a:off x="6372258" y="3015225"/>
              <a:ext cx="202006" cy="173651"/>
            </a:xfrm>
            <a:custGeom>
              <a:avLst/>
              <a:gdLst/>
              <a:ahLst/>
              <a:cxnLst/>
              <a:rect l="l" t="t" r="r" b="b"/>
              <a:pathLst>
                <a:path w="7409" h="6369" extrusionOk="0">
                  <a:moveTo>
                    <a:pt x="4201" y="0"/>
                  </a:moveTo>
                  <a:cubicBezTo>
                    <a:pt x="4142" y="0"/>
                    <a:pt x="4105" y="18"/>
                    <a:pt x="4098" y="58"/>
                  </a:cubicBezTo>
                  <a:cubicBezTo>
                    <a:pt x="4047" y="315"/>
                    <a:pt x="4497" y="943"/>
                    <a:pt x="4823" y="1356"/>
                  </a:cubicBezTo>
                  <a:cubicBezTo>
                    <a:pt x="4969" y="1542"/>
                    <a:pt x="4851" y="1818"/>
                    <a:pt x="4601" y="1877"/>
                  </a:cubicBezTo>
                  <a:cubicBezTo>
                    <a:pt x="3847" y="2055"/>
                    <a:pt x="2467" y="2370"/>
                    <a:pt x="1463" y="2552"/>
                  </a:cubicBezTo>
                  <a:cubicBezTo>
                    <a:pt x="36" y="2809"/>
                    <a:pt x="1" y="3206"/>
                    <a:pt x="2397" y="3206"/>
                  </a:cubicBezTo>
                  <a:cubicBezTo>
                    <a:pt x="2436" y="3206"/>
                    <a:pt x="2476" y="3206"/>
                    <a:pt x="2516" y="3206"/>
                  </a:cubicBezTo>
                  <a:cubicBezTo>
                    <a:pt x="2540" y="3205"/>
                    <a:pt x="2563" y="3205"/>
                    <a:pt x="2585" y="3205"/>
                  </a:cubicBezTo>
                  <a:cubicBezTo>
                    <a:pt x="4947" y="3205"/>
                    <a:pt x="413" y="3848"/>
                    <a:pt x="495" y="4159"/>
                  </a:cubicBezTo>
                  <a:cubicBezTo>
                    <a:pt x="520" y="4258"/>
                    <a:pt x="788" y="4286"/>
                    <a:pt x="1150" y="4286"/>
                  </a:cubicBezTo>
                  <a:cubicBezTo>
                    <a:pt x="1640" y="4286"/>
                    <a:pt x="2302" y="4234"/>
                    <a:pt x="2769" y="4234"/>
                  </a:cubicBezTo>
                  <a:cubicBezTo>
                    <a:pt x="3062" y="4234"/>
                    <a:pt x="3278" y="4255"/>
                    <a:pt x="3327" y="4321"/>
                  </a:cubicBezTo>
                  <a:cubicBezTo>
                    <a:pt x="3509" y="4570"/>
                    <a:pt x="889" y="4908"/>
                    <a:pt x="857" y="5435"/>
                  </a:cubicBezTo>
                  <a:cubicBezTo>
                    <a:pt x="849" y="5574"/>
                    <a:pt x="1022" y="5623"/>
                    <a:pt x="1286" y="5623"/>
                  </a:cubicBezTo>
                  <a:cubicBezTo>
                    <a:pt x="1952" y="5623"/>
                    <a:pt x="3194" y="5305"/>
                    <a:pt x="3518" y="5305"/>
                  </a:cubicBezTo>
                  <a:cubicBezTo>
                    <a:pt x="3552" y="5305"/>
                    <a:pt x="3576" y="5309"/>
                    <a:pt x="3588" y="5317"/>
                  </a:cubicBezTo>
                  <a:cubicBezTo>
                    <a:pt x="3755" y="5430"/>
                    <a:pt x="1943" y="5965"/>
                    <a:pt x="1976" y="6182"/>
                  </a:cubicBezTo>
                  <a:cubicBezTo>
                    <a:pt x="1996" y="6313"/>
                    <a:pt x="2150" y="6368"/>
                    <a:pt x="2394" y="6368"/>
                  </a:cubicBezTo>
                  <a:cubicBezTo>
                    <a:pt x="3564" y="6368"/>
                    <a:pt x="6795" y="5099"/>
                    <a:pt x="7074" y="4930"/>
                  </a:cubicBezTo>
                  <a:cubicBezTo>
                    <a:pt x="7409" y="4721"/>
                    <a:pt x="7226" y="1489"/>
                    <a:pt x="7226" y="1489"/>
                  </a:cubicBezTo>
                  <a:cubicBezTo>
                    <a:pt x="7226" y="1489"/>
                    <a:pt x="4746" y="0"/>
                    <a:pt x="4201" y="0"/>
                  </a:cubicBezTo>
                  <a:close/>
                </a:path>
              </a:pathLst>
            </a:custGeom>
            <a:solidFill>
              <a:srgbClr val="F0BE92"/>
            </a:solidFill>
            <a:ln w="6025" cap="flat" cmpd="sng">
              <a:solidFill>
                <a:srgbClr val="191919"/>
              </a:solidFill>
              <a:prstDash val="solid"/>
              <a:miter lim="10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771;p73">
              <a:extLst>
                <a:ext uri="{FF2B5EF4-FFF2-40B4-BE49-F238E27FC236}">
                  <a16:creationId xmlns:a16="http://schemas.microsoft.com/office/drawing/2014/main" id="{A653D1B0-C8DE-41BD-C946-52E251DD9061}"/>
                </a:ext>
              </a:extLst>
            </p:cNvPr>
            <p:cNvSpPr/>
            <p:nvPr/>
          </p:nvSpPr>
          <p:spPr>
            <a:xfrm>
              <a:off x="6565213" y="2717028"/>
              <a:ext cx="501976" cy="497014"/>
            </a:xfrm>
            <a:custGeom>
              <a:avLst/>
              <a:gdLst/>
              <a:ahLst/>
              <a:cxnLst/>
              <a:rect l="l" t="t" r="r" b="b"/>
              <a:pathLst>
                <a:path w="18411" h="18229" extrusionOk="0">
                  <a:moveTo>
                    <a:pt x="11780" y="1"/>
                  </a:moveTo>
                  <a:cubicBezTo>
                    <a:pt x="11543" y="1"/>
                    <a:pt x="11304" y="51"/>
                    <a:pt x="11063" y="157"/>
                  </a:cubicBezTo>
                  <a:cubicBezTo>
                    <a:pt x="7254" y="1838"/>
                    <a:pt x="9806" y="11404"/>
                    <a:pt x="9806" y="11404"/>
                  </a:cubicBezTo>
                  <a:lnTo>
                    <a:pt x="187" y="11509"/>
                  </a:lnTo>
                  <a:lnTo>
                    <a:pt x="0" y="17546"/>
                  </a:lnTo>
                  <a:cubicBezTo>
                    <a:pt x="0" y="17546"/>
                    <a:pt x="4689" y="18229"/>
                    <a:pt x="9333" y="18229"/>
                  </a:cubicBezTo>
                  <a:cubicBezTo>
                    <a:pt x="13893" y="18229"/>
                    <a:pt x="18411" y="17571"/>
                    <a:pt x="18408" y="14964"/>
                  </a:cubicBezTo>
                  <a:cubicBezTo>
                    <a:pt x="18403" y="11092"/>
                    <a:pt x="15304" y="1"/>
                    <a:pt x="11780" y="1"/>
                  </a:cubicBezTo>
                  <a:close/>
                </a:path>
              </a:pathLst>
            </a:custGeom>
            <a:solidFill>
              <a:schemeClr val="accent3"/>
            </a:solidFill>
            <a:ln w="6025" cap="flat" cmpd="sng">
              <a:solidFill>
                <a:srgbClr val="191919"/>
              </a:solidFill>
              <a:prstDash val="solid"/>
              <a:miter lim="10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" name="Google Shape;2772;p73">
              <a:extLst>
                <a:ext uri="{FF2B5EF4-FFF2-40B4-BE49-F238E27FC236}">
                  <a16:creationId xmlns:a16="http://schemas.microsoft.com/office/drawing/2014/main" id="{B60AE758-6013-53F3-0016-4AC8CBE79BC7}"/>
                </a:ext>
              </a:extLst>
            </p:cNvPr>
            <p:cNvGrpSpPr/>
            <p:nvPr/>
          </p:nvGrpSpPr>
          <p:grpSpPr>
            <a:xfrm>
              <a:off x="6220965" y="1870449"/>
              <a:ext cx="321836" cy="355645"/>
              <a:chOff x="7320800" y="2253425"/>
              <a:chExt cx="295100" cy="326100"/>
            </a:xfrm>
          </p:grpSpPr>
          <p:sp>
            <p:nvSpPr>
              <p:cNvPr id="58" name="Google Shape;2773;p73">
                <a:extLst>
                  <a:ext uri="{FF2B5EF4-FFF2-40B4-BE49-F238E27FC236}">
                    <a16:creationId xmlns:a16="http://schemas.microsoft.com/office/drawing/2014/main" id="{CBD59D51-F4C2-5C38-1A57-575614A64611}"/>
                  </a:ext>
                </a:extLst>
              </p:cNvPr>
              <p:cNvSpPr/>
              <p:nvPr/>
            </p:nvSpPr>
            <p:spPr>
              <a:xfrm>
                <a:off x="7320800" y="2253425"/>
                <a:ext cx="295100" cy="326100"/>
              </a:xfrm>
              <a:custGeom>
                <a:avLst/>
                <a:gdLst/>
                <a:ahLst/>
                <a:cxnLst/>
                <a:rect l="l" t="t" r="r" b="b"/>
                <a:pathLst>
                  <a:path w="11804" h="13044" extrusionOk="0">
                    <a:moveTo>
                      <a:pt x="4349" y="0"/>
                    </a:moveTo>
                    <a:cubicBezTo>
                      <a:pt x="1947" y="0"/>
                      <a:pt x="1" y="1947"/>
                      <a:pt x="1" y="4348"/>
                    </a:cubicBezTo>
                    <a:cubicBezTo>
                      <a:pt x="1" y="6750"/>
                      <a:pt x="1947" y="8696"/>
                      <a:pt x="4349" y="8696"/>
                    </a:cubicBezTo>
                    <a:lnTo>
                      <a:pt x="9318" y="8696"/>
                    </a:lnTo>
                    <a:lnTo>
                      <a:pt x="11803" y="13044"/>
                    </a:lnTo>
                    <a:lnTo>
                      <a:pt x="11803" y="4348"/>
                    </a:lnTo>
                    <a:cubicBezTo>
                      <a:pt x="11803" y="1947"/>
                      <a:pt x="9856" y="0"/>
                      <a:pt x="7455" y="0"/>
                    </a:cubicBezTo>
                    <a:close/>
                  </a:path>
                </a:pathLst>
              </a:custGeom>
              <a:solidFill>
                <a:srgbClr val="FFB443"/>
              </a:solidFill>
              <a:ln w="6025" cap="flat" cmpd="sng">
                <a:solidFill>
                  <a:srgbClr val="191919"/>
                </a:solidFill>
                <a:prstDash val="solid"/>
                <a:miter lim="102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2774;p73">
                <a:extLst>
                  <a:ext uri="{FF2B5EF4-FFF2-40B4-BE49-F238E27FC236}">
                    <a16:creationId xmlns:a16="http://schemas.microsoft.com/office/drawing/2014/main" id="{7E92E2E1-6335-56C2-2D47-4DD251852F6D}"/>
                  </a:ext>
                </a:extLst>
              </p:cNvPr>
              <p:cNvSpPr/>
              <p:nvPr/>
            </p:nvSpPr>
            <p:spPr>
              <a:xfrm>
                <a:off x="7388725" y="2352550"/>
                <a:ext cx="30775" cy="30775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231" extrusionOk="0">
                    <a:moveTo>
                      <a:pt x="616" y="0"/>
                    </a:moveTo>
                    <a:cubicBezTo>
                      <a:pt x="276" y="0"/>
                      <a:pt x="1" y="275"/>
                      <a:pt x="1" y="615"/>
                    </a:cubicBezTo>
                    <a:cubicBezTo>
                      <a:pt x="1" y="955"/>
                      <a:pt x="276" y="1230"/>
                      <a:pt x="616" y="1230"/>
                    </a:cubicBezTo>
                    <a:cubicBezTo>
                      <a:pt x="954" y="1230"/>
                      <a:pt x="1231" y="955"/>
                      <a:pt x="1231" y="615"/>
                    </a:cubicBezTo>
                    <a:cubicBezTo>
                      <a:pt x="1231" y="275"/>
                      <a:pt x="954" y="0"/>
                      <a:pt x="6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2775;p73">
                <a:extLst>
                  <a:ext uri="{FF2B5EF4-FFF2-40B4-BE49-F238E27FC236}">
                    <a16:creationId xmlns:a16="http://schemas.microsoft.com/office/drawing/2014/main" id="{C8A10B41-65CB-668D-AFF1-0422F856A930}"/>
                  </a:ext>
                </a:extLst>
              </p:cNvPr>
              <p:cNvSpPr/>
              <p:nvPr/>
            </p:nvSpPr>
            <p:spPr>
              <a:xfrm>
                <a:off x="7448800" y="2352550"/>
                <a:ext cx="30750" cy="30775"/>
              </a:xfrm>
              <a:custGeom>
                <a:avLst/>
                <a:gdLst/>
                <a:ahLst/>
                <a:cxnLst/>
                <a:rect l="l" t="t" r="r" b="b"/>
                <a:pathLst>
                  <a:path w="1230" h="1231" extrusionOk="0">
                    <a:moveTo>
                      <a:pt x="615" y="0"/>
                    </a:moveTo>
                    <a:cubicBezTo>
                      <a:pt x="275" y="0"/>
                      <a:pt x="0" y="275"/>
                      <a:pt x="0" y="615"/>
                    </a:cubicBezTo>
                    <a:cubicBezTo>
                      <a:pt x="0" y="955"/>
                      <a:pt x="275" y="1230"/>
                      <a:pt x="615" y="1230"/>
                    </a:cubicBezTo>
                    <a:cubicBezTo>
                      <a:pt x="954" y="1230"/>
                      <a:pt x="1229" y="955"/>
                      <a:pt x="1229" y="615"/>
                    </a:cubicBezTo>
                    <a:cubicBezTo>
                      <a:pt x="1229" y="275"/>
                      <a:pt x="954" y="0"/>
                      <a:pt x="6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2776;p73">
                <a:extLst>
                  <a:ext uri="{FF2B5EF4-FFF2-40B4-BE49-F238E27FC236}">
                    <a16:creationId xmlns:a16="http://schemas.microsoft.com/office/drawing/2014/main" id="{41345D05-482A-3B2F-78EF-B35ED98C1342}"/>
                  </a:ext>
                </a:extLst>
              </p:cNvPr>
              <p:cNvSpPr/>
              <p:nvPr/>
            </p:nvSpPr>
            <p:spPr>
              <a:xfrm>
                <a:off x="7509250" y="2352550"/>
                <a:ext cx="30775" cy="30775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231" extrusionOk="0">
                    <a:moveTo>
                      <a:pt x="615" y="0"/>
                    </a:moveTo>
                    <a:cubicBezTo>
                      <a:pt x="275" y="0"/>
                      <a:pt x="0" y="275"/>
                      <a:pt x="0" y="615"/>
                    </a:cubicBezTo>
                    <a:cubicBezTo>
                      <a:pt x="0" y="955"/>
                      <a:pt x="275" y="1230"/>
                      <a:pt x="615" y="1230"/>
                    </a:cubicBezTo>
                    <a:cubicBezTo>
                      <a:pt x="954" y="1230"/>
                      <a:pt x="1230" y="955"/>
                      <a:pt x="1230" y="615"/>
                    </a:cubicBezTo>
                    <a:cubicBezTo>
                      <a:pt x="1230" y="275"/>
                      <a:pt x="954" y="0"/>
                      <a:pt x="6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" name="Google Shape;2777;p73">
              <a:extLst>
                <a:ext uri="{FF2B5EF4-FFF2-40B4-BE49-F238E27FC236}">
                  <a16:creationId xmlns:a16="http://schemas.microsoft.com/office/drawing/2014/main" id="{65B69114-3CDE-205D-4A04-E09F58F9C9AA}"/>
                </a:ext>
              </a:extLst>
            </p:cNvPr>
            <p:cNvSpPr/>
            <p:nvPr/>
          </p:nvSpPr>
          <p:spPr>
            <a:xfrm>
              <a:off x="5319638" y="2582475"/>
              <a:ext cx="644926" cy="445101"/>
            </a:xfrm>
            <a:custGeom>
              <a:avLst/>
              <a:gdLst/>
              <a:ahLst/>
              <a:cxnLst/>
              <a:rect l="l" t="t" r="r" b="b"/>
              <a:pathLst>
                <a:path w="23654" h="16325" extrusionOk="0">
                  <a:moveTo>
                    <a:pt x="21877" y="1"/>
                  </a:moveTo>
                  <a:cubicBezTo>
                    <a:pt x="21336" y="1"/>
                    <a:pt x="20106" y="2878"/>
                    <a:pt x="19954" y="2878"/>
                  </a:cubicBezTo>
                  <a:cubicBezTo>
                    <a:pt x="19942" y="2878"/>
                    <a:pt x="19937" y="2862"/>
                    <a:pt x="19939" y="2826"/>
                  </a:cubicBezTo>
                  <a:cubicBezTo>
                    <a:pt x="19999" y="1519"/>
                    <a:pt x="19875" y="1142"/>
                    <a:pt x="19716" y="1142"/>
                  </a:cubicBezTo>
                  <a:cubicBezTo>
                    <a:pt x="19520" y="1142"/>
                    <a:pt x="19271" y="1719"/>
                    <a:pt x="19255" y="1830"/>
                  </a:cubicBezTo>
                  <a:cubicBezTo>
                    <a:pt x="19086" y="3050"/>
                    <a:pt x="18901" y="3969"/>
                    <a:pt x="18861" y="4135"/>
                  </a:cubicBezTo>
                  <a:cubicBezTo>
                    <a:pt x="16632" y="7820"/>
                    <a:pt x="14504" y="11012"/>
                    <a:pt x="12586" y="11012"/>
                  </a:cubicBezTo>
                  <a:cubicBezTo>
                    <a:pt x="12479" y="11012"/>
                    <a:pt x="12373" y="11002"/>
                    <a:pt x="12268" y="10982"/>
                  </a:cubicBezTo>
                  <a:cubicBezTo>
                    <a:pt x="11666" y="10866"/>
                    <a:pt x="6812" y="8330"/>
                    <a:pt x="3476" y="6264"/>
                  </a:cubicBezTo>
                  <a:cubicBezTo>
                    <a:pt x="3176" y="6078"/>
                    <a:pt x="2839" y="5987"/>
                    <a:pt x="2504" y="5987"/>
                  </a:cubicBezTo>
                  <a:cubicBezTo>
                    <a:pt x="2047" y="5987"/>
                    <a:pt x="1593" y="6156"/>
                    <a:pt x="1241" y="6484"/>
                  </a:cubicBezTo>
                  <a:cubicBezTo>
                    <a:pt x="1233" y="6491"/>
                    <a:pt x="1224" y="6499"/>
                    <a:pt x="1216" y="6506"/>
                  </a:cubicBezTo>
                  <a:cubicBezTo>
                    <a:pt x="354" y="7315"/>
                    <a:pt x="0" y="9647"/>
                    <a:pt x="975" y="10317"/>
                  </a:cubicBezTo>
                  <a:cubicBezTo>
                    <a:pt x="6578" y="14173"/>
                    <a:pt x="9882" y="16325"/>
                    <a:pt x="12419" y="16325"/>
                  </a:cubicBezTo>
                  <a:cubicBezTo>
                    <a:pt x="15544" y="16325"/>
                    <a:pt x="17503" y="13059"/>
                    <a:pt x="21158" y="5690"/>
                  </a:cubicBezTo>
                  <a:cubicBezTo>
                    <a:pt x="21158" y="5690"/>
                    <a:pt x="23653" y="1822"/>
                    <a:pt x="23530" y="1642"/>
                  </a:cubicBezTo>
                  <a:cubicBezTo>
                    <a:pt x="23511" y="1615"/>
                    <a:pt x="23485" y="1603"/>
                    <a:pt x="23454" y="1603"/>
                  </a:cubicBezTo>
                  <a:cubicBezTo>
                    <a:pt x="23287" y="1603"/>
                    <a:pt x="22982" y="1951"/>
                    <a:pt x="22982" y="1951"/>
                  </a:cubicBezTo>
                  <a:cubicBezTo>
                    <a:pt x="22982" y="1951"/>
                    <a:pt x="23322" y="1016"/>
                    <a:pt x="23111" y="898"/>
                  </a:cubicBezTo>
                  <a:cubicBezTo>
                    <a:pt x="23097" y="890"/>
                    <a:pt x="23083" y="886"/>
                    <a:pt x="23068" y="886"/>
                  </a:cubicBezTo>
                  <a:cubicBezTo>
                    <a:pt x="22905" y="886"/>
                    <a:pt x="22748" y="1377"/>
                    <a:pt x="22699" y="1546"/>
                  </a:cubicBezTo>
                  <a:lnTo>
                    <a:pt x="22699" y="1546"/>
                  </a:lnTo>
                  <a:cubicBezTo>
                    <a:pt x="22755" y="1342"/>
                    <a:pt x="22940" y="653"/>
                    <a:pt x="22874" y="566"/>
                  </a:cubicBezTo>
                  <a:cubicBezTo>
                    <a:pt x="22852" y="538"/>
                    <a:pt x="22824" y="525"/>
                    <a:pt x="22789" y="525"/>
                  </a:cubicBezTo>
                  <a:cubicBezTo>
                    <a:pt x="22381" y="525"/>
                    <a:pt x="21162" y="2344"/>
                    <a:pt x="21162" y="2344"/>
                  </a:cubicBezTo>
                  <a:cubicBezTo>
                    <a:pt x="21150" y="2338"/>
                    <a:pt x="22097" y="138"/>
                    <a:pt x="21966" y="33"/>
                  </a:cubicBezTo>
                  <a:cubicBezTo>
                    <a:pt x="21939" y="11"/>
                    <a:pt x="21909" y="1"/>
                    <a:pt x="21877" y="1"/>
                  </a:cubicBezTo>
                  <a:close/>
                </a:path>
              </a:pathLst>
            </a:custGeom>
            <a:solidFill>
              <a:srgbClr val="BD8F8F"/>
            </a:solidFill>
            <a:ln w="6025" cap="flat" cmpd="sng">
              <a:solidFill>
                <a:srgbClr val="191919"/>
              </a:solidFill>
              <a:prstDash val="solid"/>
              <a:miter lim="10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778;p73">
              <a:extLst>
                <a:ext uri="{FF2B5EF4-FFF2-40B4-BE49-F238E27FC236}">
                  <a16:creationId xmlns:a16="http://schemas.microsoft.com/office/drawing/2014/main" id="{1C7CBFCB-3A41-741B-815A-3D12F21A6D95}"/>
                </a:ext>
              </a:extLst>
            </p:cNvPr>
            <p:cNvSpPr/>
            <p:nvPr/>
          </p:nvSpPr>
          <p:spPr>
            <a:xfrm>
              <a:off x="5360127" y="4370868"/>
              <a:ext cx="92237" cy="169561"/>
            </a:xfrm>
            <a:custGeom>
              <a:avLst/>
              <a:gdLst/>
              <a:ahLst/>
              <a:cxnLst/>
              <a:rect l="l" t="t" r="r" b="b"/>
              <a:pathLst>
                <a:path w="3383" h="6219" extrusionOk="0">
                  <a:moveTo>
                    <a:pt x="3382" y="0"/>
                  </a:moveTo>
                  <a:lnTo>
                    <a:pt x="0" y="59"/>
                  </a:lnTo>
                  <a:lnTo>
                    <a:pt x="361" y="4395"/>
                  </a:lnTo>
                  <a:cubicBezTo>
                    <a:pt x="361" y="4395"/>
                    <a:pt x="865" y="6218"/>
                    <a:pt x="1416" y="6218"/>
                  </a:cubicBezTo>
                  <a:cubicBezTo>
                    <a:pt x="1523" y="6218"/>
                    <a:pt x="1631" y="6150"/>
                    <a:pt x="1738" y="5986"/>
                  </a:cubicBezTo>
                  <a:cubicBezTo>
                    <a:pt x="2399" y="4977"/>
                    <a:pt x="3052" y="4443"/>
                    <a:pt x="3052" y="4443"/>
                  </a:cubicBezTo>
                  <a:lnTo>
                    <a:pt x="3382" y="0"/>
                  </a:lnTo>
                  <a:close/>
                </a:path>
              </a:pathLst>
            </a:custGeom>
            <a:solidFill>
              <a:srgbClr val="BD8F8F"/>
            </a:solidFill>
            <a:ln w="6025" cap="flat" cmpd="sng">
              <a:solidFill>
                <a:srgbClr val="191919"/>
              </a:solidFill>
              <a:prstDash val="solid"/>
              <a:miter lim="10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779;p73">
              <a:extLst>
                <a:ext uri="{FF2B5EF4-FFF2-40B4-BE49-F238E27FC236}">
                  <a16:creationId xmlns:a16="http://schemas.microsoft.com/office/drawing/2014/main" id="{CA516B3C-D632-5E09-D558-C2CD8A1BA31D}"/>
                </a:ext>
              </a:extLst>
            </p:cNvPr>
            <p:cNvSpPr/>
            <p:nvPr/>
          </p:nvSpPr>
          <p:spPr>
            <a:xfrm>
              <a:off x="5327518" y="4472621"/>
              <a:ext cx="239087" cy="89756"/>
            </a:xfrm>
            <a:custGeom>
              <a:avLst/>
              <a:gdLst/>
              <a:ahLst/>
              <a:cxnLst/>
              <a:rect l="l" t="t" r="r" b="b"/>
              <a:pathLst>
                <a:path w="8769" h="3292" extrusionOk="0">
                  <a:moveTo>
                    <a:pt x="1377" y="0"/>
                  </a:moveTo>
                  <a:cubicBezTo>
                    <a:pt x="1269" y="17"/>
                    <a:pt x="327" y="2379"/>
                    <a:pt x="50" y="3004"/>
                  </a:cubicBezTo>
                  <a:cubicBezTo>
                    <a:pt x="1" y="3117"/>
                    <a:pt x="111" y="3232"/>
                    <a:pt x="270" y="3234"/>
                  </a:cubicBezTo>
                  <a:cubicBezTo>
                    <a:pt x="1585" y="3246"/>
                    <a:pt x="6589" y="3286"/>
                    <a:pt x="8446" y="3291"/>
                  </a:cubicBezTo>
                  <a:cubicBezTo>
                    <a:pt x="8446" y="3291"/>
                    <a:pt x="8447" y="3291"/>
                    <a:pt x="8448" y="3291"/>
                  </a:cubicBezTo>
                  <a:cubicBezTo>
                    <a:pt x="8672" y="3291"/>
                    <a:pt x="8769" y="3077"/>
                    <a:pt x="8589" y="2975"/>
                  </a:cubicBezTo>
                  <a:lnTo>
                    <a:pt x="4561" y="690"/>
                  </a:lnTo>
                  <a:cubicBezTo>
                    <a:pt x="4511" y="651"/>
                    <a:pt x="4444" y="631"/>
                    <a:pt x="4378" y="631"/>
                  </a:cubicBezTo>
                  <a:cubicBezTo>
                    <a:pt x="4305" y="631"/>
                    <a:pt x="4233" y="655"/>
                    <a:pt x="4183" y="703"/>
                  </a:cubicBezTo>
                  <a:cubicBezTo>
                    <a:pt x="4041" y="836"/>
                    <a:pt x="3338" y="1229"/>
                    <a:pt x="2867" y="1363"/>
                  </a:cubicBezTo>
                  <a:cubicBezTo>
                    <a:pt x="2840" y="1370"/>
                    <a:pt x="2813" y="1374"/>
                    <a:pt x="2785" y="1374"/>
                  </a:cubicBezTo>
                  <a:cubicBezTo>
                    <a:pt x="2230" y="1374"/>
                    <a:pt x="1377" y="0"/>
                    <a:pt x="1377" y="0"/>
                  </a:cubicBezTo>
                  <a:close/>
                </a:path>
              </a:pathLst>
            </a:custGeom>
            <a:solidFill>
              <a:srgbClr val="FFFFFF"/>
            </a:solidFill>
            <a:ln w="6025" cap="flat" cmpd="sng">
              <a:solidFill>
                <a:srgbClr val="191919"/>
              </a:solidFill>
              <a:prstDash val="solid"/>
              <a:miter lim="10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780;p73">
              <a:extLst>
                <a:ext uri="{FF2B5EF4-FFF2-40B4-BE49-F238E27FC236}">
                  <a16:creationId xmlns:a16="http://schemas.microsoft.com/office/drawing/2014/main" id="{B9CD4B34-77F2-2884-8636-04976E7DC43E}"/>
                </a:ext>
              </a:extLst>
            </p:cNvPr>
            <p:cNvSpPr/>
            <p:nvPr/>
          </p:nvSpPr>
          <p:spPr>
            <a:xfrm>
              <a:off x="4855806" y="3111389"/>
              <a:ext cx="771272" cy="1357252"/>
            </a:xfrm>
            <a:custGeom>
              <a:avLst/>
              <a:gdLst/>
              <a:ahLst/>
              <a:cxnLst/>
              <a:rect l="l" t="t" r="r" b="b"/>
              <a:pathLst>
                <a:path w="28288" h="49780" extrusionOk="0">
                  <a:moveTo>
                    <a:pt x="23453" y="1"/>
                  </a:moveTo>
                  <a:cubicBezTo>
                    <a:pt x="20745" y="68"/>
                    <a:pt x="17285" y="485"/>
                    <a:pt x="14550" y="485"/>
                  </a:cubicBezTo>
                  <a:cubicBezTo>
                    <a:pt x="14464" y="485"/>
                    <a:pt x="14379" y="484"/>
                    <a:pt x="14295" y="484"/>
                  </a:cubicBezTo>
                  <a:cubicBezTo>
                    <a:pt x="13305" y="2978"/>
                    <a:pt x="11521" y="5149"/>
                    <a:pt x="10942" y="8052"/>
                  </a:cubicBezTo>
                  <a:cubicBezTo>
                    <a:pt x="10270" y="11418"/>
                    <a:pt x="10459" y="16333"/>
                    <a:pt x="9859" y="19837"/>
                  </a:cubicBezTo>
                  <a:cubicBezTo>
                    <a:pt x="9260" y="23339"/>
                    <a:pt x="9413" y="23684"/>
                    <a:pt x="8397" y="27763"/>
                  </a:cubicBezTo>
                  <a:cubicBezTo>
                    <a:pt x="7134" y="32836"/>
                    <a:pt x="3154" y="40306"/>
                    <a:pt x="0" y="45236"/>
                  </a:cubicBezTo>
                  <a:cubicBezTo>
                    <a:pt x="1708" y="46774"/>
                    <a:pt x="3462" y="47550"/>
                    <a:pt x="5388" y="48742"/>
                  </a:cubicBezTo>
                  <a:cubicBezTo>
                    <a:pt x="10008" y="42965"/>
                    <a:pt x="14257" y="36117"/>
                    <a:pt x="16332" y="29178"/>
                  </a:cubicBezTo>
                  <a:cubicBezTo>
                    <a:pt x="17907" y="23916"/>
                    <a:pt x="17956" y="19408"/>
                    <a:pt x="18149" y="14364"/>
                  </a:cubicBezTo>
                  <a:cubicBezTo>
                    <a:pt x="18162" y="14018"/>
                    <a:pt x="18418" y="13654"/>
                    <a:pt x="18666" y="13654"/>
                  </a:cubicBezTo>
                  <a:cubicBezTo>
                    <a:pt x="18853" y="13654"/>
                    <a:pt x="19035" y="13860"/>
                    <a:pt x="19108" y="14433"/>
                  </a:cubicBezTo>
                  <a:cubicBezTo>
                    <a:pt x="20525" y="25599"/>
                    <a:pt x="19781" y="34183"/>
                    <a:pt x="17765" y="49150"/>
                  </a:cubicBezTo>
                  <a:cubicBezTo>
                    <a:pt x="20143" y="49343"/>
                    <a:pt x="21220" y="49572"/>
                    <a:pt x="23619" y="49780"/>
                  </a:cubicBezTo>
                  <a:cubicBezTo>
                    <a:pt x="25600" y="41971"/>
                    <a:pt x="26817" y="33304"/>
                    <a:pt x="27553" y="24838"/>
                  </a:cubicBezTo>
                  <a:cubicBezTo>
                    <a:pt x="28287" y="16371"/>
                    <a:pt x="26829" y="8923"/>
                    <a:pt x="23453" y="1"/>
                  </a:cubicBezTo>
                  <a:close/>
                </a:path>
              </a:pathLst>
            </a:custGeom>
            <a:solidFill>
              <a:srgbClr val="191919"/>
            </a:solidFill>
            <a:ln w="6025" cap="flat" cmpd="sng">
              <a:solidFill>
                <a:srgbClr val="191919"/>
              </a:solidFill>
              <a:prstDash val="solid"/>
              <a:miter lim="10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781;p73">
              <a:extLst>
                <a:ext uri="{FF2B5EF4-FFF2-40B4-BE49-F238E27FC236}">
                  <a16:creationId xmlns:a16="http://schemas.microsoft.com/office/drawing/2014/main" id="{9690B6A7-3DB7-26FA-8530-95C88DFCBA5F}"/>
                </a:ext>
              </a:extLst>
            </p:cNvPr>
            <p:cNvSpPr/>
            <p:nvPr/>
          </p:nvSpPr>
          <p:spPr>
            <a:xfrm>
              <a:off x="5098219" y="3021414"/>
              <a:ext cx="27" cy="2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890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782;p73">
              <a:extLst>
                <a:ext uri="{FF2B5EF4-FFF2-40B4-BE49-F238E27FC236}">
                  <a16:creationId xmlns:a16="http://schemas.microsoft.com/office/drawing/2014/main" id="{2D52262E-CD1A-F028-931A-38C3DFC37F46}"/>
                </a:ext>
              </a:extLst>
            </p:cNvPr>
            <p:cNvSpPr/>
            <p:nvPr/>
          </p:nvSpPr>
          <p:spPr>
            <a:xfrm>
              <a:off x="5166273" y="2462318"/>
              <a:ext cx="297488" cy="214657"/>
            </a:xfrm>
            <a:custGeom>
              <a:avLst/>
              <a:gdLst/>
              <a:ahLst/>
              <a:cxnLst/>
              <a:rect l="l" t="t" r="r" b="b"/>
              <a:pathLst>
                <a:path w="10911" h="7873" extrusionOk="0">
                  <a:moveTo>
                    <a:pt x="7580" y="980"/>
                  </a:moveTo>
                  <a:cubicBezTo>
                    <a:pt x="8106" y="980"/>
                    <a:pt x="8732" y="1152"/>
                    <a:pt x="9464" y="1568"/>
                  </a:cubicBezTo>
                  <a:cubicBezTo>
                    <a:pt x="9464" y="1568"/>
                    <a:pt x="9464" y="1568"/>
                    <a:pt x="9464" y="1568"/>
                  </a:cubicBezTo>
                  <a:lnTo>
                    <a:pt x="9464" y="1568"/>
                  </a:lnTo>
                  <a:cubicBezTo>
                    <a:pt x="9465" y="1568"/>
                    <a:pt x="10318" y="2563"/>
                    <a:pt x="9077" y="2986"/>
                  </a:cubicBezTo>
                  <a:cubicBezTo>
                    <a:pt x="7837" y="3410"/>
                    <a:pt x="7280" y="2959"/>
                    <a:pt x="7262" y="3875"/>
                  </a:cubicBezTo>
                  <a:cubicBezTo>
                    <a:pt x="7250" y="4528"/>
                    <a:pt x="7122" y="5011"/>
                    <a:pt x="6627" y="5011"/>
                  </a:cubicBezTo>
                  <a:cubicBezTo>
                    <a:pt x="6427" y="5011"/>
                    <a:pt x="6168" y="4933"/>
                    <a:pt x="5834" y="4756"/>
                  </a:cubicBezTo>
                  <a:cubicBezTo>
                    <a:pt x="4886" y="4256"/>
                    <a:pt x="5282" y="980"/>
                    <a:pt x="7580" y="980"/>
                  </a:cubicBezTo>
                  <a:close/>
                  <a:moveTo>
                    <a:pt x="7014" y="1"/>
                  </a:moveTo>
                  <a:cubicBezTo>
                    <a:pt x="5837" y="1"/>
                    <a:pt x="1" y="2614"/>
                    <a:pt x="5491" y="7873"/>
                  </a:cubicBezTo>
                  <a:lnTo>
                    <a:pt x="10638" y="4014"/>
                  </a:lnTo>
                  <a:cubicBezTo>
                    <a:pt x="10910" y="3546"/>
                    <a:pt x="10762" y="2116"/>
                    <a:pt x="10437" y="1681"/>
                  </a:cubicBezTo>
                  <a:cubicBezTo>
                    <a:pt x="9545" y="494"/>
                    <a:pt x="8513" y="23"/>
                    <a:pt x="7026" y="1"/>
                  </a:cubicBezTo>
                  <a:cubicBezTo>
                    <a:pt x="7022" y="1"/>
                    <a:pt x="7018" y="1"/>
                    <a:pt x="7014" y="1"/>
                  </a:cubicBezTo>
                  <a:close/>
                </a:path>
              </a:pathLst>
            </a:custGeom>
            <a:solidFill>
              <a:srgbClr val="4BC3D3"/>
            </a:solidFill>
            <a:ln w="6025" cap="flat" cmpd="sng">
              <a:solidFill>
                <a:srgbClr val="191919"/>
              </a:solidFill>
              <a:prstDash val="solid"/>
              <a:miter lim="10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783;p73">
              <a:extLst>
                <a:ext uri="{FF2B5EF4-FFF2-40B4-BE49-F238E27FC236}">
                  <a16:creationId xmlns:a16="http://schemas.microsoft.com/office/drawing/2014/main" id="{CFC2C153-1069-C362-21EA-21E1ACE98353}"/>
                </a:ext>
              </a:extLst>
            </p:cNvPr>
            <p:cNvSpPr/>
            <p:nvPr/>
          </p:nvSpPr>
          <p:spPr>
            <a:xfrm>
              <a:off x="5272006" y="2506515"/>
              <a:ext cx="194290" cy="308231"/>
            </a:xfrm>
            <a:custGeom>
              <a:avLst/>
              <a:gdLst/>
              <a:ahLst/>
              <a:cxnLst/>
              <a:rect l="l" t="t" r="r" b="b"/>
              <a:pathLst>
                <a:path w="7126" h="11305" extrusionOk="0">
                  <a:moveTo>
                    <a:pt x="4182" y="0"/>
                  </a:moveTo>
                  <a:cubicBezTo>
                    <a:pt x="3541" y="0"/>
                    <a:pt x="2448" y="341"/>
                    <a:pt x="1725" y="3072"/>
                  </a:cubicBezTo>
                  <a:cubicBezTo>
                    <a:pt x="1711" y="3129"/>
                    <a:pt x="1659" y="3166"/>
                    <a:pt x="1603" y="3166"/>
                  </a:cubicBezTo>
                  <a:cubicBezTo>
                    <a:pt x="1591" y="3166"/>
                    <a:pt x="1579" y="3164"/>
                    <a:pt x="1567" y="3160"/>
                  </a:cubicBezTo>
                  <a:cubicBezTo>
                    <a:pt x="1435" y="3121"/>
                    <a:pt x="1227" y="3045"/>
                    <a:pt x="1010" y="3045"/>
                  </a:cubicBezTo>
                  <a:cubicBezTo>
                    <a:pt x="757" y="3045"/>
                    <a:pt x="491" y="3149"/>
                    <a:pt x="321" y="3537"/>
                  </a:cubicBezTo>
                  <a:cubicBezTo>
                    <a:pt x="1" y="4268"/>
                    <a:pt x="596" y="4910"/>
                    <a:pt x="1025" y="5062"/>
                  </a:cubicBezTo>
                  <a:cubicBezTo>
                    <a:pt x="1148" y="5106"/>
                    <a:pt x="1430" y="5218"/>
                    <a:pt x="1488" y="5336"/>
                  </a:cubicBezTo>
                  <a:cubicBezTo>
                    <a:pt x="1514" y="5391"/>
                    <a:pt x="1622" y="5459"/>
                    <a:pt x="1784" y="5533"/>
                  </a:cubicBezTo>
                  <a:lnTo>
                    <a:pt x="470" y="9369"/>
                  </a:lnTo>
                  <a:cubicBezTo>
                    <a:pt x="2586" y="10814"/>
                    <a:pt x="3804" y="11305"/>
                    <a:pt x="4483" y="11305"/>
                  </a:cubicBezTo>
                  <a:cubicBezTo>
                    <a:pt x="5926" y="11305"/>
                    <a:pt x="4928" y="9084"/>
                    <a:pt x="4928" y="9084"/>
                  </a:cubicBezTo>
                  <a:lnTo>
                    <a:pt x="4724" y="6379"/>
                  </a:lnTo>
                  <a:lnTo>
                    <a:pt x="4724" y="6379"/>
                  </a:lnTo>
                  <a:cubicBezTo>
                    <a:pt x="4824" y="6402"/>
                    <a:pt x="5252" y="6548"/>
                    <a:pt x="5256" y="6548"/>
                  </a:cubicBezTo>
                  <a:cubicBezTo>
                    <a:pt x="5330" y="6552"/>
                    <a:pt x="5408" y="6555"/>
                    <a:pt x="5487" y="6555"/>
                  </a:cubicBezTo>
                  <a:cubicBezTo>
                    <a:pt x="6223" y="6555"/>
                    <a:pt x="7113" y="6250"/>
                    <a:pt x="7119" y="3406"/>
                  </a:cubicBezTo>
                  <a:cubicBezTo>
                    <a:pt x="7126" y="487"/>
                    <a:pt x="5101" y="93"/>
                    <a:pt x="4573" y="33"/>
                  </a:cubicBezTo>
                  <a:cubicBezTo>
                    <a:pt x="4482" y="23"/>
                    <a:pt x="4347" y="0"/>
                    <a:pt x="4182" y="0"/>
                  </a:cubicBezTo>
                  <a:close/>
                </a:path>
              </a:pathLst>
            </a:custGeom>
            <a:solidFill>
              <a:srgbClr val="BD8F8F"/>
            </a:solidFill>
            <a:ln w="6025" cap="flat" cmpd="sng">
              <a:solidFill>
                <a:srgbClr val="191919"/>
              </a:solidFill>
              <a:prstDash val="solid"/>
              <a:miter lim="10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784;p73">
              <a:extLst>
                <a:ext uri="{FF2B5EF4-FFF2-40B4-BE49-F238E27FC236}">
                  <a16:creationId xmlns:a16="http://schemas.microsoft.com/office/drawing/2014/main" id="{D5BD8D8B-51EE-D6BE-8D15-13A59DE75AE5}"/>
                </a:ext>
              </a:extLst>
            </p:cNvPr>
            <p:cNvSpPr/>
            <p:nvPr/>
          </p:nvSpPr>
          <p:spPr>
            <a:xfrm>
              <a:off x="5299462" y="2489038"/>
              <a:ext cx="148158" cy="109905"/>
            </a:xfrm>
            <a:custGeom>
              <a:avLst/>
              <a:gdLst/>
              <a:ahLst/>
              <a:cxnLst/>
              <a:rect l="l" t="t" r="r" b="b"/>
              <a:pathLst>
                <a:path w="5434" h="4031" extrusionOk="0">
                  <a:moveTo>
                    <a:pt x="2695" y="0"/>
                  </a:moveTo>
                  <a:cubicBezTo>
                    <a:pt x="397" y="0"/>
                    <a:pt x="1" y="3276"/>
                    <a:pt x="949" y="3776"/>
                  </a:cubicBezTo>
                  <a:cubicBezTo>
                    <a:pt x="1283" y="3953"/>
                    <a:pt x="1542" y="4031"/>
                    <a:pt x="1742" y="4031"/>
                  </a:cubicBezTo>
                  <a:cubicBezTo>
                    <a:pt x="2237" y="4031"/>
                    <a:pt x="2365" y="3548"/>
                    <a:pt x="2377" y="2895"/>
                  </a:cubicBezTo>
                  <a:cubicBezTo>
                    <a:pt x="2395" y="1979"/>
                    <a:pt x="2952" y="2430"/>
                    <a:pt x="4192" y="2006"/>
                  </a:cubicBezTo>
                  <a:cubicBezTo>
                    <a:pt x="5433" y="1583"/>
                    <a:pt x="4580" y="588"/>
                    <a:pt x="4579" y="588"/>
                  </a:cubicBezTo>
                  <a:lnTo>
                    <a:pt x="4579" y="588"/>
                  </a:lnTo>
                  <a:cubicBezTo>
                    <a:pt x="4579" y="588"/>
                    <a:pt x="4579" y="588"/>
                    <a:pt x="4579" y="588"/>
                  </a:cubicBezTo>
                  <a:cubicBezTo>
                    <a:pt x="3847" y="172"/>
                    <a:pt x="3221" y="0"/>
                    <a:pt x="2695" y="0"/>
                  </a:cubicBezTo>
                  <a:close/>
                </a:path>
              </a:pathLst>
            </a:custGeom>
            <a:solidFill>
              <a:srgbClr val="4BC3D3"/>
            </a:solidFill>
            <a:ln w="6025" cap="flat" cmpd="sng">
              <a:solidFill>
                <a:srgbClr val="191919"/>
              </a:solidFill>
              <a:prstDash val="solid"/>
              <a:miter lim="10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785;p73">
              <a:extLst>
                <a:ext uri="{FF2B5EF4-FFF2-40B4-BE49-F238E27FC236}">
                  <a16:creationId xmlns:a16="http://schemas.microsoft.com/office/drawing/2014/main" id="{584D058F-FE8D-4138-EB83-CE323DB3DFE2}"/>
                </a:ext>
              </a:extLst>
            </p:cNvPr>
            <p:cNvSpPr/>
            <p:nvPr/>
          </p:nvSpPr>
          <p:spPr>
            <a:xfrm>
              <a:off x="5287657" y="2584711"/>
              <a:ext cx="25329" cy="39398"/>
            </a:xfrm>
            <a:custGeom>
              <a:avLst/>
              <a:gdLst/>
              <a:ahLst/>
              <a:cxnLst/>
              <a:rect l="l" t="t" r="r" b="b"/>
              <a:pathLst>
                <a:path w="929" h="1445" fill="none" extrusionOk="0">
                  <a:moveTo>
                    <a:pt x="1" y="817"/>
                  </a:moveTo>
                  <a:cubicBezTo>
                    <a:pt x="1" y="817"/>
                    <a:pt x="734" y="1"/>
                    <a:pt x="928" y="1444"/>
                  </a:cubicBezTo>
                </a:path>
              </a:pathLst>
            </a:custGeom>
            <a:noFill/>
            <a:ln w="6025" cap="flat" cmpd="sng">
              <a:solidFill>
                <a:srgbClr val="191919"/>
              </a:solidFill>
              <a:prstDash val="solid"/>
              <a:miter lim="10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786;p73">
              <a:extLst>
                <a:ext uri="{FF2B5EF4-FFF2-40B4-BE49-F238E27FC236}">
                  <a16:creationId xmlns:a16="http://schemas.microsoft.com/office/drawing/2014/main" id="{E5B1BD70-BAA6-96B8-7C24-5DF707C6ECFC}"/>
                </a:ext>
              </a:extLst>
            </p:cNvPr>
            <p:cNvSpPr/>
            <p:nvPr/>
          </p:nvSpPr>
          <p:spPr>
            <a:xfrm>
              <a:off x="5360454" y="2605268"/>
              <a:ext cx="42588" cy="38362"/>
            </a:xfrm>
            <a:custGeom>
              <a:avLst/>
              <a:gdLst/>
              <a:ahLst/>
              <a:cxnLst/>
              <a:rect l="l" t="t" r="r" b="b"/>
              <a:pathLst>
                <a:path w="1562" h="1407" extrusionOk="0">
                  <a:moveTo>
                    <a:pt x="779" y="1"/>
                  </a:moveTo>
                  <a:cubicBezTo>
                    <a:pt x="471" y="1"/>
                    <a:pt x="188" y="206"/>
                    <a:pt x="103" y="519"/>
                  </a:cubicBezTo>
                  <a:cubicBezTo>
                    <a:pt x="0" y="893"/>
                    <a:pt x="221" y="1279"/>
                    <a:pt x="596" y="1381"/>
                  </a:cubicBezTo>
                  <a:cubicBezTo>
                    <a:pt x="658" y="1398"/>
                    <a:pt x="720" y="1407"/>
                    <a:pt x="782" y="1407"/>
                  </a:cubicBezTo>
                  <a:cubicBezTo>
                    <a:pt x="1090" y="1407"/>
                    <a:pt x="1373" y="1201"/>
                    <a:pt x="1458" y="889"/>
                  </a:cubicBezTo>
                  <a:cubicBezTo>
                    <a:pt x="1561" y="515"/>
                    <a:pt x="1340" y="129"/>
                    <a:pt x="966" y="26"/>
                  </a:cubicBezTo>
                  <a:cubicBezTo>
                    <a:pt x="903" y="9"/>
                    <a:pt x="841" y="1"/>
                    <a:pt x="779" y="1"/>
                  </a:cubicBezTo>
                  <a:close/>
                </a:path>
              </a:pathLst>
            </a:custGeom>
            <a:solidFill>
              <a:srgbClr val="E2647C"/>
            </a:solidFill>
            <a:ln w="6025" cap="flat" cmpd="sng">
              <a:solidFill>
                <a:srgbClr val="191919"/>
              </a:solidFill>
              <a:prstDash val="solid"/>
              <a:miter lim="10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787;p73">
              <a:extLst>
                <a:ext uri="{FF2B5EF4-FFF2-40B4-BE49-F238E27FC236}">
                  <a16:creationId xmlns:a16="http://schemas.microsoft.com/office/drawing/2014/main" id="{2AE20638-9F65-9F9C-BD76-B0535FCD7BDE}"/>
                </a:ext>
              </a:extLst>
            </p:cNvPr>
            <p:cNvSpPr/>
            <p:nvPr/>
          </p:nvSpPr>
          <p:spPr>
            <a:xfrm>
              <a:off x="5449011" y="2598888"/>
              <a:ext cx="18240" cy="36808"/>
            </a:xfrm>
            <a:custGeom>
              <a:avLst/>
              <a:gdLst/>
              <a:ahLst/>
              <a:cxnLst/>
              <a:rect l="l" t="t" r="r" b="b"/>
              <a:pathLst>
                <a:path w="669" h="1350" extrusionOk="0">
                  <a:moveTo>
                    <a:pt x="608" y="0"/>
                  </a:moveTo>
                  <a:lnTo>
                    <a:pt x="608" y="0"/>
                  </a:lnTo>
                  <a:cubicBezTo>
                    <a:pt x="371" y="61"/>
                    <a:pt x="157" y="281"/>
                    <a:pt x="88" y="533"/>
                  </a:cubicBezTo>
                  <a:cubicBezTo>
                    <a:pt x="0" y="861"/>
                    <a:pt x="243" y="1202"/>
                    <a:pt x="535" y="1350"/>
                  </a:cubicBezTo>
                  <a:cubicBezTo>
                    <a:pt x="668" y="877"/>
                    <a:pt x="608" y="0"/>
                    <a:pt x="608" y="0"/>
                  </a:cubicBezTo>
                  <a:close/>
                </a:path>
              </a:pathLst>
            </a:custGeom>
            <a:solidFill>
              <a:srgbClr val="E2647C"/>
            </a:solidFill>
            <a:ln w="6025" cap="flat" cmpd="sng">
              <a:solidFill>
                <a:srgbClr val="191919"/>
              </a:solidFill>
              <a:prstDash val="solid"/>
              <a:miter lim="10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788;p73">
              <a:extLst>
                <a:ext uri="{FF2B5EF4-FFF2-40B4-BE49-F238E27FC236}">
                  <a16:creationId xmlns:a16="http://schemas.microsoft.com/office/drawing/2014/main" id="{2A7935D0-10DF-370A-9055-1718DF43A52F}"/>
                </a:ext>
              </a:extLst>
            </p:cNvPr>
            <p:cNvSpPr/>
            <p:nvPr/>
          </p:nvSpPr>
          <p:spPr>
            <a:xfrm>
              <a:off x="5433170" y="2600361"/>
              <a:ext cx="12160" cy="21894"/>
            </a:xfrm>
            <a:custGeom>
              <a:avLst/>
              <a:gdLst/>
              <a:ahLst/>
              <a:cxnLst/>
              <a:rect l="l" t="t" r="r" b="b"/>
              <a:pathLst>
                <a:path w="446" h="803" fill="none" extrusionOk="0">
                  <a:moveTo>
                    <a:pt x="1" y="803"/>
                  </a:moveTo>
                  <a:lnTo>
                    <a:pt x="335" y="735"/>
                  </a:lnTo>
                  <a:cubicBezTo>
                    <a:pt x="409" y="726"/>
                    <a:pt x="445" y="639"/>
                    <a:pt x="402" y="578"/>
                  </a:cubicBezTo>
                  <a:lnTo>
                    <a:pt x="66" y="1"/>
                  </a:lnTo>
                </a:path>
              </a:pathLst>
            </a:custGeom>
            <a:noFill/>
            <a:ln w="6025" cap="flat" cmpd="sng">
              <a:solidFill>
                <a:srgbClr val="191919"/>
              </a:solidFill>
              <a:prstDash val="solid"/>
              <a:miter lim="10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789;p73">
              <a:extLst>
                <a:ext uri="{FF2B5EF4-FFF2-40B4-BE49-F238E27FC236}">
                  <a16:creationId xmlns:a16="http://schemas.microsoft.com/office/drawing/2014/main" id="{925541C1-5703-8A7C-9FB6-717E2CF0C4FE}"/>
                </a:ext>
              </a:extLst>
            </p:cNvPr>
            <p:cNvSpPr/>
            <p:nvPr/>
          </p:nvSpPr>
          <p:spPr>
            <a:xfrm>
              <a:off x="5393826" y="2570369"/>
              <a:ext cx="19849" cy="11233"/>
            </a:xfrm>
            <a:custGeom>
              <a:avLst/>
              <a:gdLst/>
              <a:ahLst/>
              <a:cxnLst/>
              <a:rect l="l" t="t" r="r" b="b"/>
              <a:pathLst>
                <a:path w="728" h="412" extrusionOk="0">
                  <a:moveTo>
                    <a:pt x="437" y="0"/>
                  </a:moveTo>
                  <a:cubicBezTo>
                    <a:pt x="399" y="0"/>
                    <a:pt x="359" y="6"/>
                    <a:pt x="321" y="19"/>
                  </a:cubicBezTo>
                  <a:cubicBezTo>
                    <a:pt x="163" y="69"/>
                    <a:pt x="1" y="411"/>
                    <a:pt x="60" y="411"/>
                  </a:cubicBezTo>
                  <a:cubicBezTo>
                    <a:pt x="67" y="411"/>
                    <a:pt x="77" y="407"/>
                    <a:pt x="90" y="396"/>
                  </a:cubicBezTo>
                  <a:cubicBezTo>
                    <a:pt x="330" y="210"/>
                    <a:pt x="590" y="191"/>
                    <a:pt x="687" y="191"/>
                  </a:cubicBezTo>
                  <a:cubicBezTo>
                    <a:pt x="713" y="191"/>
                    <a:pt x="727" y="192"/>
                    <a:pt x="727" y="192"/>
                  </a:cubicBezTo>
                  <a:cubicBezTo>
                    <a:pt x="690" y="74"/>
                    <a:pt x="570" y="0"/>
                    <a:pt x="437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790;p73">
              <a:extLst>
                <a:ext uri="{FF2B5EF4-FFF2-40B4-BE49-F238E27FC236}">
                  <a16:creationId xmlns:a16="http://schemas.microsoft.com/office/drawing/2014/main" id="{5B6AE60C-7C82-FD90-3E00-7601328568DB}"/>
                </a:ext>
              </a:extLst>
            </p:cNvPr>
            <p:cNvSpPr/>
            <p:nvPr/>
          </p:nvSpPr>
          <p:spPr>
            <a:xfrm>
              <a:off x="5440095" y="2570887"/>
              <a:ext cx="20421" cy="10197"/>
            </a:xfrm>
            <a:custGeom>
              <a:avLst/>
              <a:gdLst/>
              <a:ahLst/>
              <a:cxnLst/>
              <a:rect l="l" t="t" r="r" b="b"/>
              <a:pathLst>
                <a:path w="749" h="374" extrusionOk="0">
                  <a:moveTo>
                    <a:pt x="307" y="0"/>
                  </a:moveTo>
                  <a:cubicBezTo>
                    <a:pt x="158" y="0"/>
                    <a:pt x="29" y="89"/>
                    <a:pt x="1" y="220"/>
                  </a:cubicBezTo>
                  <a:cubicBezTo>
                    <a:pt x="1" y="220"/>
                    <a:pt x="1" y="220"/>
                    <a:pt x="1" y="220"/>
                  </a:cubicBezTo>
                  <a:cubicBezTo>
                    <a:pt x="3" y="220"/>
                    <a:pt x="50" y="212"/>
                    <a:pt x="125" y="212"/>
                  </a:cubicBezTo>
                  <a:cubicBezTo>
                    <a:pt x="251" y="212"/>
                    <a:pt x="454" y="236"/>
                    <a:pt x="656" y="362"/>
                  </a:cubicBezTo>
                  <a:cubicBezTo>
                    <a:pt x="668" y="370"/>
                    <a:pt x="678" y="374"/>
                    <a:pt x="685" y="374"/>
                  </a:cubicBezTo>
                  <a:cubicBezTo>
                    <a:pt x="749" y="374"/>
                    <a:pt x="552" y="43"/>
                    <a:pt x="389" y="9"/>
                  </a:cubicBezTo>
                  <a:cubicBezTo>
                    <a:pt x="361" y="3"/>
                    <a:pt x="334" y="0"/>
                    <a:pt x="307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791;p73">
              <a:extLst>
                <a:ext uri="{FF2B5EF4-FFF2-40B4-BE49-F238E27FC236}">
                  <a16:creationId xmlns:a16="http://schemas.microsoft.com/office/drawing/2014/main" id="{767EC8AD-E060-8B6D-A8FA-B4135738DAD0}"/>
                </a:ext>
              </a:extLst>
            </p:cNvPr>
            <p:cNvSpPr/>
            <p:nvPr/>
          </p:nvSpPr>
          <p:spPr>
            <a:xfrm>
              <a:off x="5412258" y="2595753"/>
              <a:ext cx="7307" cy="13605"/>
            </a:xfrm>
            <a:custGeom>
              <a:avLst/>
              <a:gdLst/>
              <a:ahLst/>
              <a:cxnLst/>
              <a:rect l="l" t="t" r="r" b="b"/>
              <a:pathLst>
                <a:path w="268" h="499" extrusionOk="0">
                  <a:moveTo>
                    <a:pt x="117" y="0"/>
                  </a:moveTo>
                  <a:cubicBezTo>
                    <a:pt x="115" y="0"/>
                    <a:pt x="114" y="0"/>
                    <a:pt x="112" y="0"/>
                  </a:cubicBezTo>
                  <a:cubicBezTo>
                    <a:pt x="45" y="7"/>
                    <a:pt x="1" y="124"/>
                    <a:pt x="14" y="261"/>
                  </a:cubicBezTo>
                  <a:cubicBezTo>
                    <a:pt x="26" y="394"/>
                    <a:pt x="88" y="499"/>
                    <a:pt x="153" y="499"/>
                  </a:cubicBezTo>
                  <a:cubicBezTo>
                    <a:pt x="154" y="499"/>
                    <a:pt x="156" y="499"/>
                    <a:pt x="158" y="498"/>
                  </a:cubicBezTo>
                  <a:cubicBezTo>
                    <a:pt x="225" y="492"/>
                    <a:pt x="268" y="375"/>
                    <a:pt x="256" y="238"/>
                  </a:cubicBezTo>
                  <a:cubicBezTo>
                    <a:pt x="243" y="104"/>
                    <a:pt x="181" y="0"/>
                    <a:pt x="117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792;p73">
              <a:extLst>
                <a:ext uri="{FF2B5EF4-FFF2-40B4-BE49-F238E27FC236}">
                  <a16:creationId xmlns:a16="http://schemas.microsoft.com/office/drawing/2014/main" id="{1228A50D-A466-7288-6BC5-30C17F2FEDC1}"/>
                </a:ext>
              </a:extLst>
            </p:cNvPr>
            <p:cNvSpPr/>
            <p:nvPr/>
          </p:nvSpPr>
          <p:spPr>
            <a:xfrm>
              <a:off x="5442086" y="2593681"/>
              <a:ext cx="7007" cy="13033"/>
            </a:xfrm>
            <a:custGeom>
              <a:avLst/>
              <a:gdLst/>
              <a:ahLst/>
              <a:cxnLst/>
              <a:rect l="l" t="t" r="r" b="b"/>
              <a:pathLst>
                <a:path w="257" h="478" extrusionOk="0">
                  <a:moveTo>
                    <a:pt x="111" y="0"/>
                  </a:moveTo>
                  <a:cubicBezTo>
                    <a:pt x="109" y="0"/>
                    <a:pt x="108" y="0"/>
                    <a:pt x="106" y="0"/>
                  </a:cubicBezTo>
                  <a:cubicBezTo>
                    <a:pt x="41" y="7"/>
                    <a:pt x="0" y="118"/>
                    <a:pt x="14" y="250"/>
                  </a:cubicBezTo>
                  <a:cubicBezTo>
                    <a:pt x="26" y="377"/>
                    <a:pt x="85" y="477"/>
                    <a:pt x="147" y="477"/>
                  </a:cubicBezTo>
                  <a:cubicBezTo>
                    <a:pt x="148" y="477"/>
                    <a:pt x="150" y="477"/>
                    <a:pt x="151" y="477"/>
                  </a:cubicBezTo>
                  <a:cubicBezTo>
                    <a:pt x="215" y="471"/>
                    <a:pt x="256" y="360"/>
                    <a:pt x="244" y="227"/>
                  </a:cubicBezTo>
                  <a:cubicBezTo>
                    <a:pt x="231" y="100"/>
                    <a:pt x="172" y="0"/>
                    <a:pt x="111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793;p73">
              <a:extLst>
                <a:ext uri="{FF2B5EF4-FFF2-40B4-BE49-F238E27FC236}">
                  <a16:creationId xmlns:a16="http://schemas.microsoft.com/office/drawing/2014/main" id="{F93C5CE6-B384-F673-0752-29E82AA4ADF1}"/>
                </a:ext>
              </a:extLst>
            </p:cNvPr>
            <p:cNvSpPr/>
            <p:nvPr/>
          </p:nvSpPr>
          <p:spPr>
            <a:xfrm>
              <a:off x="5406587" y="2641776"/>
              <a:ext cx="45805" cy="19822"/>
            </a:xfrm>
            <a:custGeom>
              <a:avLst/>
              <a:gdLst/>
              <a:ahLst/>
              <a:cxnLst/>
              <a:rect l="l" t="t" r="r" b="b"/>
              <a:pathLst>
                <a:path w="1680" h="727" extrusionOk="0">
                  <a:moveTo>
                    <a:pt x="1679" y="0"/>
                  </a:moveTo>
                  <a:cubicBezTo>
                    <a:pt x="1679" y="0"/>
                    <a:pt x="89" y="98"/>
                    <a:pt x="1" y="100"/>
                  </a:cubicBezTo>
                  <a:cubicBezTo>
                    <a:pt x="1" y="100"/>
                    <a:pt x="567" y="710"/>
                    <a:pt x="970" y="726"/>
                  </a:cubicBezTo>
                  <a:cubicBezTo>
                    <a:pt x="974" y="726"/>
                    <a:pt x="979" y="727"/>
                    <a:pt x="983" y="727"/>
                  </a:cubicBezTo>
                  <a:cubicBezTo>
                    <a:pt x="1380" y="727"/>
                    <a:pt x="1679" y="0"/>
                    <a:pt x="1679" y="0"/>
                  </a:cubicBezTo>
                  <a:close/>
                </a:path>
              </a:pathLst>
            </a:custGeom>
            <a:solidFill>
              <a:srgbClr val="FFFFFF"/>
            </a:solidFill>
            <a:ln w="6025" cap="flat" cmpd="sng">
              <a:solidFill>
                <a:srgbClr val="191919"/>
              </a:solidFill>
              <a:prstDash val="solid"/>
              <a:miter lim="10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794;p73">
              <a:extLst>
                <a:ext uri="{FF2B5EF4-FFF2-40B4-BE49-F238E27FC236}">
                  <a16:creationId xmlns:a16="http://schemas.microsoft.com/office/drawing/2014/main" id="{E7C07D2B-3C1D-B5CE-7A3D-C184FCA2079E}"/>
                </a:ext>
              </a:extLst>
            </p:cNvPr>
            <p:cNvSpPr/>
            <p:nvPr/>
          </p:nvSpPr>
          <p:spPr>
            <a:xfrm>
              <a:off x="5164146" y="2743202"/>
              <a:ext cx="357690" cy="420781"/>
            </a:xfrm>
            <a:custGeom>
              <a:avLst/>
              <a:gdLst/>
              <a:ahLst/>
              <a:cxnLst/>
              <a:rect l="l" t="t" r="r" b="b"/>
              <a:pathLst>
                <a:path w="13119" h="15433" extrusionOk="0">
                  <a:moveTo>
                    <a:pt x="8848" y="0"/>
                  </a:moveTo>
                  <a:cubicBezTo>
                    <a:pt x="8790" y="727"/>
                    <a:pt x="8222" y="961"/>
                    <a:pt x="7515" y="961"/>
                  </a:cubicBezTo>
                  <a:cubicBezTo>
                    <a:pt x="6235" y="961"/>
                    <a:pt x="4497" y="193"/>
                    <a:pt x="4497" y="192"/>
                  </a:cubicBezTo>
                  <a:cubicBezTo>
                    <a:pt x="4447" y="174"/>
                    <a:pt x="4387" y="166"/>
                    <a:pt x="4318" y="166"/>
                  </a:cubicBezTo>
                  <a:cubicBezTo>
                    <a:pt x="3381" y="166"/>
                    <a:pt x="810" y="1688"/>
                    <a:pt x="810" y="1688"/>
                  </a:cubicBezTo>
                  <a:cubicBezTo>
                    <a:pt x="1" y="5699"/>
                    <a:pt x="1340" y="11508"/>
                    <a:pt x="2412" y="14501"/>
                  </a:cubicBezTo>
                  <a:cubicBezTo>
                    <a:pt x="10696" y="14708"/>
                    <a:pt x="13108" y="15432"/>
                    <a:pt x="13108" y="15432"/>
                  </a:cubicBezTo>
                  <a:cubicBezTo>
                    <a:pt x="13119" y="13997"/>
                    <a:pt x="12555" y="8312"/>
                    <a:pt x="12245" y="6861"/>
                  </a:cubicBezTo>
                  <a:cubicBezTo>
                    <a:pt x="12024" y="5825"/>
                    <a:pt x="11313" y="1186"/>
                    <a:pt x="10135" y="804"/>
                  </a:cubicBezTo>
                  <a:cubicBezTo>
                    <a:pt x="9936" y="736"/>
                    <a:pt x="8921" y="47"/>
                    <a:pt x="8848" y="0"/>
                  </a:cubicBezTo>
                  <a:close/>
                </a:path>
              </a:pathLst>
            </a:custGeom>
            <a:solidFill>
              <a:srgbClr val="FFB443"/>
            </a:solidFill>
            <a:ln w="6025" cap="flat" cmpd="sng">
              <a:solidFill>
                <a:srgbClr val="191919"/>
              </a:solidFill>
              <a:prstDash val="solid"/>
              <a:miter lim="10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795;p73">
              <a:extLst>
                <a:ext uri="{FF2B5EF4-FFF2-40B4-BE49-F238E27FC236}">
                  <a16:creationId xmlns:a16="http://schemas.microsoft.com/office/drawing/2014/main" id="{C1783861-BAE8-193D-34D8-9DBDBFE08FDB}"/>
                </a:ext>
              </a:extLst>
            </p:cNvPr>
            <p:cNvSpPr/>
            <p:nvPr/>
          </p:nvSpPr>
          <p:spPr>
            <a:xfrm>
              <a:off x="5136172" y="2781537"/>
              <a:ext cx="547481" cy="460915"/>
            </a:xfrm>
            <a:custGeom>
              <a:avLst/>
              <a:gdLst/>
              <a:ahLst/>
              <a:cxnLst/>
              <a:rect l="l" t="t" r="r" b="b"/>
              <a:pathLst>
                <a:path w="20080" h="16905" extrusionOk="0">
                  <a:moveTo>
                    <a:pt x="2570" y="0"/>
                  </a:moveTo>
                  <a:cubicBezTo>
                    <a:pt x="1465" y="0"/>
                    <a:pt x="157" y="1137"/>
                    <a:pt x="149" y="2212"/>
                  </a:cubicBezTo>
                  <a:cubicBezTo>
                    <a:pt x="56" y="13719"/>
                    <a:pt x="1" y="16904"/>
                    <a:pt x="6413" y="16904"/>
                  </a:cubicBezTo>
                  <a:cubicBezTo>
                    <a:pt x="8460" y="16904"/>
                    <a:pt x="11165" y="16580"/>
                    <a:pt x="14737" y="16098"/>
                  </a:cubicBezTo>
                  <a:cubicBezTo>
                    <a:pt x="14737" y="16098"/>
                    <a:pt x="19340" y="15997"/>
                    <a:pt x="19418" y="15796"/>
                  </a:cubicBezTo>
                  <a:cubicBezTo>
                    <a:pt x="19499" y="15596"/>
                    <a:pt x="18856" y="15515"/>
                    <a:pt x="18856" y="15515"/>
                  </a:cubicBezTo>
                  <a:cubicBezTo>
                    <a:pt x="18856" y="15515"/>
                    <a:pt x="19821" y="15274"/>
                    <a:pt x="19801" y="15032"/>
                  </a:cubicBezTo>
                  <a:cubicBezTo>
                    <a:pt x="19795" y="14960"/>
                    <a:pt x="19718" y="14935"/>
                    <a:pt x="19614" y="14935"/>
                  </a:cubicBezTo>
                  <a:cubicBezTo>
                    <a:pt x="19424" y="14935"/>
                    <a:pt x="19142" y="15019"/>
                    <a:pt x="19027" y="15055"/>
                  </a:cubicBezTo>
                  <a:lnTo>
                    <a:pt x="19027" y="15055"/>
                  </a:lnTo>
                  <a:cubicBezTo>
                    <a:pt x="19222" y="14990"/>
                    <a:pt x="19907" y="14753"/>
                    <a:pt x="19942" y="14650"/>
                  </a:cubicBezTo>
                  <a:cubicBezTo>
                    <a:pt x="20080" y="14238"/>
                    <a:pt x="17739" y="14228"/>
                    <a:pt x="17527" y="14228"/>
                  </a:cubicBezTo>
                  <a:cubicBezTo>
                    <a:pt x="17517" y="14228"/>
                    <a:pt x="17511" y="14228"/>
                    <a:pt x="17511" y="14228"/>
                  </a:cubicBezTo>
                  <a:cubicBezTo>
                    <a:pt x="17508" y="14214"/>
                    <a:pt x="19860" y="13766"/>
                    <a:pt x="19875" y="13599"/>
                  </a:cubicBezTo>
                  <a:cubicBezTo>
                    <a:pt x="19891" y="13401"/>
                    <a:pt x="19542" y="13337"/>
                    <a:pt x="19059" y="13337"/>
                  </a:cubicBezTo>
                  <a:cubicBezTo>
                    <a:pt x="18188" y="13337"/>
                    <a:pt x="16883" y="13544"/>
                    <a:pt x="16499" y="13544"/>
                  </a:cubicBezTo>
                  <a:cubicBezTo>
                    <a:pt x="16390" y="13544"/>
                    <a:pt x="16355" y="13528"/>
                    <a:pt x="16425" y="13485"/>
                  </a:cubicBezTo>
                  <a:cubicBezTo>
                    <a:pt x="18066" y="12481"/>
                    <a:pt x="17820" y="12272"/>
                    <a:pt x="17407" y="12272"/>
                  </a:cubicBezTo>
                  <a:cubicBezTo>
                    <a:pt x="17191" y="12272"/>
                    <a:pt x="16929" y="12329"/>
                    <a:pt x="16866" y="12360"/>
                  </a:cubicBezTo>
                  <a:cubicBezTo>
                    <a:pt x="15762" y="12902"/>
                    <a:pt x="14896" y="13264"/>
                    <a:pt x="14736" y="13325"/>
                  </a:cubicBezTo>
                  <a:cubicBezTo>
                    <a:pt x="13541" y="13385"/>
                    <a:pt x="12381" y="13430"/>
                    <a:pt x="11307" y="13430"/>
                  </a:cubicBezTo>
                  <a:cubicBezTo>
                    <a:pt x="8302" y="13430"/>
                    <a:pt x="5963" y="13076"/>
                    <a:pt x="5372" y="11698"/>
                  </a:cubicBezTo>
                  <a:cubicBezTo>
                    <a:pt x="5131" y="11135"/>
                    <a:pt x="4513" y="5693"/>
                    <a:pt x="4356" y="1772"/>
                  </a:cubicBezTo>
                  <a:cubicBezTo>
                    <a:pt x="4323" y="939"/>
                    <a:pt x="3734" y="230"/>
                    <a:pt x="2922" y="42"/>
                  </a:cubicBezTo>
                  <a:cubicBezTo>
                    <a:pt x="2912" y="40"/>
                    <a:pt x="2901" y="37"/>
                    <a:pt x="2890" y="35"/>
                  </a:cubicBezTo>
                  <a:cubicBezTo>
                    <a:pt x="2786" y="11"/>
                    <a:pt x="2679" y="0"/>
                    <a:pt x="2570" y="0"/>
                  </a:cubicBezTo>
                  <a:close/>
                </a:path>
              </a:pathLst>
            </a:custGeom>
            <a:solidFill>
              <a:srgbClr val="BD8F8F"/>
            </a:solidFill>
            <a:ln w="6025" cap="flat" cmpd="sng">
              <a:solidFill>
                <a:srgbClr val="191919"/>
              </a:solidFill>
              <a:prstDash val="solid"/>
              <a:miter lim="102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796;p73">
              <a:extLst>
                <a:ext uri="{FF2B5EF4-FFF2-40B4-BE49-F238E27FC236}">
                  <a16:creationId xmlns:a16="http://schemas.microsoft.com/office/drawing/2014/main" id="{4AE52452-0EB2-1D3D-D62D-43096B76010F}"/>
                </a:ext>
              </a:extLst>
            </p:cNvPr>
            <p:cNvSpPr/>
            <p:nvPr/>
          </p:nvSpPr>
          <p:spPr>
            <a:xfrm>
              <a:off x="5301098" y="2484921"/>
              <a:ext cx="144614" cy="105543"/>
            </a:xfrm>
            <a:custGeom>
              <a:avLst/>
              <a:gdLst/>
              <a:ahLst/>
              <a:cxnLst/>
              <a:rect l="l" t="t" r="r" b="b"/>
              <a:pathLst>
                <a:path w="5304" h="3871" extrusionOk="0">
                  <a:moveTo>
                    <a:pt x="1980" y="1"/>
                  </a:moveTo>
                  <a:lnTo>
                    <a:pt x="539" y="1149"/>
                  </a:lnTo>
                  <a:lnTo>
                    <a:pt x="332" y="2037"/>
                  </a:lnTo>
                  <a:lnTo>
                    <a:pt x="1" y="2613"/>
                  </a:lnTo>
                  <a:lnTo>
                    <a:pt x="541" y="3834"/>
                  </a:lnTo>
                  <a:lnTo>
                    <a:pt x="710" y="3870"/>
                  </a:lnTo>
                  <a:cubicBezTo>
                    <a:pt x="957" y="3297"/>
                    <a:pt x="2447" y="1855"/>
                    <a:pt x="2892" y="1401"/>
                  </a:cubicBezTo>
                  <a:lnTo>
                    <a:pt x="3751" y="1090"/>
                  </a:lnTo>
                  <a:lnTo>
                    <a:pt x="5074" y="1253"/>
                  </a:lnTo>
                  <a:lnTo>
                    <a:pt x="5304" y="807"/>
                  </a:lnTo>
                  <a:lnTo>
                    <a:pt x="3645" y="71"/>
                  </a:lnTo>
                  <a:lnTo>
                    <a:pt x="1980" y="1"/>
                  </a:lnTo>
                  <a:close/>
                </a:path>
              </a:pathLst>
            </a:custGeom>
            <a:solidFill>
              <a:srgbClr val="4BC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797;p73">
              <a:extLst>
                <a:ext uri="{FF2B5EF4-FFF2-40B4-BE49-F238E27FC236}">
                  <a16:creationId xmlns:a16="http://schemas.microsoft.com/office/drawing/2014/main" id="{055547C6-05EB-3917-E0E8-6E239435B443}"/>
                </a:ext>
              </a:extLst>
            </p:cNvPr>
            <p:cNvSpPr/>
            <p:nvPr/>
          </p:nvSpPr>
          <p:spPr>
            <a:xfrm>
              <a:off x="5295454" y="2479713"/>
              <a:ext cx="144614" cy="105543"/>
            </a:xfrm>
            <a:custGeom>
              <a:avLst/>
              <a:gdLst/>
              <a:ahLst/>
              <a:cxnLst/>
              <a:rect l="l" t="t" r="r" b="b"/>
              <a:pathLst>
                <a:path w="5304" h="3871" extrusionOk="0">
                  <a:moveTo>
                    <a:pt x="1979" y="1"/>
                  </a:moveTo>
                  <a:lnTo>
                    <a:pt x="537" y="1149"/>
                  </a:lnTo>
                  <a:lnTo>
                    <a:pt x="331" y="2036"/>
                  </a:lnTo>
                  <a:lnTo>
                    <a:pt x="0" y="2613"/>
                  </a:lnTo>
                  <a:lnTo>
                    <a:pt x="540" y="3834"/>
                  </a:lnTo>
                  <a:lnTo>
                    <a:pt x="710" y="3870"/>
                  </a:lnTo>
                  <a:cubicBezTo>
                    <a:pt x="956" y="3297"/>
                    <a:pt x="2446" y="1855"/>
                    <a:pt x="2892" y="1400"/>
                  </a:cubicBezTo>
                  <a:lnTo>
                    <a:pt x="3750" y="1090"/>
                  </a:lnTo>
                  <a:lnTo>
                    <a:pt x="5073" y="1253"/>
                  </a:lnTo>
                  <a:lnTo>
                    <a:pt x="5303" y="807"/>
                  </a:lnTo>
                  <a:lnTo>
                    <a:pt x="3643" y="71"/>
                  </a:lnTo>
                  <a:lnTo>
                    <a:pt x="1979" y="1"/>
                  </a:lnTo>
                  <a:close/>
                </a:path>
              </a:pathLst>
            </a:custGeom>
            <a:solidFill>
              <a:srgbClr val="4BC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99342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3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6921EF4C-AE99-493C-D64C-0B853809073B}"/>
              </a:ext>
            </a:extLst>
          </p:cNvPr>
          <p:cNvSpPr/>
          <p:nvPr/>
        </p:nvSpPr>
        <p:spPr>
          <a:xfrm>
            <a:off x="1783976" y="1970129"/>
            <a:ext cx="5898643" cy="1364760"/>
          </a:xfrm>
          <a:prstGeom prst="roundRect">
            <a:avLst>
              <a:gd name="adj" fmla="val 8660"/>
            </a:avLst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08253D0A-D12A-9B28-92B9-6C1805D63FC0}"/>
              </a:ext>
            </a:extLst>
          </p:cNvPr>
          <p:cNvSpPr/>
          <p:nvPr/>
        </p:nvSpPr>
        <p:spPr>
          <a:xfrm>
            <a:off x="123204" y="109164"/>
            <a:ext cx="5811431" cy="1861968"/>
          </a:xfrm>
          <a:prstGeom prst="roundRect">
            <a:avLst>
              <a:gd name="adj" fmla="val 8660"/>
            </a:avLst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C0272552-B24E-D2D4-DA3F-F33959FA72D6}"/>
              </a:ext>
            </a:extLst>
          </p:cNvPr>
          <p:cNvSpPr/>
          <p:nvPr/>
        </p:nvSpPr>
        <p:spPr>
          <a:xfrm>
            <a:off x="3028919" y="3324762"/>
            <a:ext cx="5691012" cy="1364760"/>
          </a:xfrm>
          <a:prstGeom prst="roundRect">
            <a:avLst>
              <a:gd name="adj" fmla="val 8660"/>
            </a:avLst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687" name="Google Shape;687;p44"/>
          <p:cNvGrpSpPr/>
          <p:nvPr/>
        </p:nvGrpSpPr>
        <p:grpSpPr>
          <a:xfrm>
            <a:off x="248210" y="3550663"/>
            <a:ext cx="1462950" cy="1269988"/>
            <a:chOff x="0" y="472402"/>
            <a:chExt cx="1802773" cy="1563832"/>
          </a:xfrm>
        </p:grpSpPr>
        <p:sp>
          <p:nvSpPr>
            <p:cNvPr id="688" name="Google Shape;688;p44"/>
            <p:cNvSpPr/>
            <p:nvPr/>
          </p:nvSpPr>
          <p:spPr>
            <a:xfrm rot="-9356329" flipH="1">
              <a:off x="146825" y="744916"/>
              <a:ext cx="1508552" cy="1018542"/>
            </a:xfrm>
            <a:custGeom>
              <a:avLst/>
              <a:gdLst/>
              <a:ahLst/>
              <a:cxnLst/>
              <a:rect l="l" t="t" r="r" b="b"/>
              <a:pathLst>
                <a:path w="68702" h="46457" extrusionOk="0">
                  <a:moveTo>
                    <a:pt x="31397" y="1"/>
                  </a:moveTo>
                  <a:cubicBezTo>
                    <a:pt x="27180" y="1"/>
                    <a:pt x="22979" y="682"/>
                    <a:pt x="18977" y="2235"/>
                  </a:cubicBezTo>
                  <a:cubicBezTo>
                    <a:pt x="11176" y="5261"/>
                    <a:pt x="4384" y="11033"/>
                    <a:pt x="2189" y="19378"/>
                  </a:cubicBezTo>
                  <a:cubicBezTo>
                    <a:pt x="0" y="27703"/>
                    <a:pt x="2813" y="36274"/>
                    <a:pt x="9899" y="41255"/>
                  </a:cubicBezTo>
                  <a:cubicBezTo>
                    <a:pt x="15675" y="45313"/>
                    <a:pt x="23259" y="46456"/>
                    <a:pt x="30267" y="46456"/>
                  </a:cubicBezTo>
                  <a:cubicBezTo>
                    <a:pt x="30938" y="46456"/>
                    <a:pt x="31604" y="46446"/>
                    <a:pt x="32262" y="46426"/>
                  </a:cubicBezTo>
                  <a:cubicBezTo>
                    <a:pt x="40891" y="46171"/>
                    <a:pt x="50144" y="43823"/>
                    <a:pt x="56169" y="37233"/>
                  </a:cubicBezTo>
                  <a:cubicBezTo>
                    <a:pt x="57116" y="36197"/>
                    <a:pt x="57971" y="35086"/>
                    <a:pt x="58726" y="33918"/>
                  </a:cubicBezTo>
                  <a:cubicBezTo>
                    <a:pt x="58760" y="33995"/>
                    <a:pt x="58796" y="34071"/>
                    <a:pt x="58828" y="34149"/>
                  </a:cubicBezTo>
                  <a:cubicBezTo>
                    <a:pt x="58809" y="34815"/>
                    <a:pt x="59005" y="35478"/>
                    <a:pt x="59377" y="36042"/>
                  </a:cubicBezTo>
                  <a:cubicBezTo>
                    <a:pt x="59811" y="38413"/>
                    <a:pt x="59536" y="41076"/>
                    <a:pt x="59325" y="43197"/>
                  </a:cubicBezTo>
                  <a:cubicBezTo>
                    <a:pt x="59208" y="44374"/>
                    <a:pt x="60414" y="45378"/>
                    <a:pt x="61552" y="45378"/>
                  </a:cubicBezTo>
                  <a:cubicBezTo>
                    <a:pt x="61909" y="45378"/>
                    <a:pt x="62260" y="45279"/>
                    <a:pt x="62561" y="45055"/>
                  </a:cubicBezTo>
                  <a:cubicBezTo>
                    <a:pt x="66408" y="42200"/>
                    <a:pt x="68702" y="37730"/>
                    <a:pt x="68205" y="32874"/>
                  </a:cubicBezTo>
                  <a:cubicBezTo>
                    <a:pt x="67773" y="28650"/>
                    <a:pt x="65540" y="25128"/>
                    <a:pt x="62376" y="22523"/>
                  </a:cubicBezTo>
                  <a:cubicBezTo>
                    <a:pt x="62434" y="19809"/>
                    <a:pt x="61924" y="17068"/>
                    <a:pt x="60726" y="14439"/>
                  </a:cubicBezTo>
                  <a:cubicBezTo>
                    <a:pt x="58186" y="8864"/>
                    <a:pt x="53093" y="5156"/>
                    <a:pt x="47409" y="3276"/>
                  </a:cubicBezTo>
                  <a:cubicBezTo>
                    <a:pt x="47122" y="2995"/>
                    <a:pt x="46769" y="2760"/>
                    <a:pt x="46329" y="2611"/>
                  </a:cubicBezTo>
                  <a:cubicBezTo>
                    <a:pt x="41540" y="981"/>
                    <a:pt x="36458" y="1"/>
                    <a:pt x="31397" y="1"/>
                  </a:cubicBezTo>
                  <a:close/>
                </a:path>
              </a:pathLst>
            </a:custGeom>
            <a:solidFill>
              <a:schemeClr val="accent5"/>
            </a:solidFill>
            <a:ln w="1143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28575" dir="5400000" algn="bl" rotWithShape="0">
                <a:schemeClr val="dk1">
                  <a:alpha val="2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89" name="Google Shape;689;p44"/>
            <p:cNvGrpSpPr/>
            <p:nvPr/>
          </p:nvGrpSpPr>
          <p:grpSpPr>
            <a:xfrm rot="-9356100" flipH="1">
              <a:off x="145971" y="735331"/>
              <a:ext cx="1510832" cy="1037973"/>
              <a:chOff x="2252775" y="1024975"/>
              <a:chExt cx="1717525" cy="1179975"/>
            </a:xfrm>
          </p:grpSpPr>
          <p:sp>
            <p:nvSpPr>
              <p:cNvPr id="690" name="Google Shape;690;p44"/>
              <p:cNvSpPr/>
              <p:nvPr/>
            </p:nvSpPr>
            <p:spPr>
              <a:xfrm>
                <a:off x="2252775" y="1034200"/>
                <a:ext cx="1717525" cy="1161375"/>
              </a:xfrm>
              <a:custGeom>
                <a:avLst/>
                <a:gdLst/>
                <a:ahLst/>
                <a:cxnLst/>
                <a:rect l="l" t="t" r="r" b="b"/>
                <a:pathLst>
                  <a:path w="68701" h="46455" extrusionOk="0">
                    <a:moveTo>
                      <a:pt x="31395" y="1"/>
                    </a:moveTo>
                    <a:cubicBezTo>
                      <a:pt x="27179" y="1"/>
                      <a:pt x="22978" y="681"/>
                      <a:pt x="18977" y="2234"/>
                    </a:cubicBezTo>
                    <a:cubicBezTo>
                      <a:pt x="11178" y="5260"/>
                      <a:pt x="4385" y="11031"/>
                      <a:pt x="2190" y="19377"/>
                    </a:cubicBezTo>
                    <a:cubicBezTo>
                      <a:pt x="1" y="27702"/>
                      <a:pt x="2814" y="36270"/>
                      <a:pt x="9901" y="41254"/>
                    </a:cubicBezTo>
                    <a:cubicBezTo>
                      <a:pt x="15676" y="45310"/>
                      <a:pt x="23255" y="46454"/>
                      <a:pt x="30262" y="46454"/>
                    </a:cubicBezTo>
                    <a:cubicBezTo>
                      <a:pt x="30935" y="46454"/>
                      <a:pt x="31603" y="46443"/>
                      <a:pt x="32263" y="46424"/>
                    </a:cubicBezTo>
                    <a:cubicBezTo>
                      <a:pt x="40891" y="46168"/>
                      <a:pt x="50144" y="43819"/>
                      <a:pt x="56170" y="37230"/>
                    </a:cubicBezTo>
                    <a:cubicBezTo>
                      <a:pt x="57115" y="36194"/>
                      <a:pt x="57970" y="35083"/>
                      <a:pt x="58727" y="33915"/>
                    </a:cubicBezTo>
                    <a:cubicBezTo>
                      <a:pt x="58762" y="33993"/>
                      <a:pt x="58799" y="34069"/>
                      <a:pt x="58829" y="34148"/>
                    </a:cubicBezTo>
                    <a:cubicBezTo>
                      <a:pt x="58809" y="34813"/>
                      <a:pt x="59005" y="35478"/>
                      <a:pt x="59380" y="36041"/>
                    </a:cubicBezTo>
                    <a:cubicBezTo>
                      <a:pt x="59813" y="38412"/>
                      <a:pt x="59537" y="41076"/>
                      <a:pt x="59324" y="43198"/>
                    </a:cubicBezTo>
                    <a:cubicBezTo>
                      <a:pt x="59208" y="44373"/>
                      <a:pt x="60414" y="45376"/>
                      <a:pt x="61552" y="45376"/>
                    </a:cubicBezTo>
                    <a:cubicBezTo>
                      <a:pt x="61910" y="45376"/>
                      <a:pt x="62260" y="45277"/>
                      <a:pt x="62561" y="45053"/>
                    </a:cubicBezTo>
                    <a:cubicBezTo>
                      <a:pt x="66407" y="42201"/>
                      <a:pt x="68701" y="37731"/>
                      <a:pt x="68204" y="32876"/>
                    </a:cubicBezTo>
                    <a:cubicBezTo>
                      <a:pt x="67772" y="28651"/>
                      <a:pt x="65540" y="25128"/>
                      <a:pt x="62373" y="22521"/>
                    </a:cubicBezTo>
                    <a:cubicBezTo>
                      <a:pt x="62432" y="19808"/>
                      <a:pt x="61921" y="17067"/>
                      <a:pt x="60724" y="14438"/>
                    </a:cubicBezTo>
                    <a:cubicBezTo>
                      <a:pt x="58185" y="8865"/>
                      <a:pt x="53093" y="5156"/>
                      <a:pt x="47407" y="3275"/>
                    </a:cubicBezTo>
                    <a:cubicBezTo>
                      <a:pt x="47121" y="2993"/>
                      <a:pt x="46769" y="2762"/>
                      <a:pt x="46329" y="2610"/>
                    </a:cubicBezTo>
                    <a:cubicBezTo>
                      <a:pt x="41540" y="981"/>
                      <a:pt x="36456" y="1"/>
                      <a:pt x="313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44"/>
              <p:cNvSpPr/>
              <p:nvPr/>
            </p:nvSpPr>
            <p:spPr>
              <a:xfrm>
                <a:off x="2261925" y="1024975"/>
                <a:ext cx="1708225" cy="1179975"/>
              </a:xfrm>
              <a:custGeom>
                <a:avLst/>
                <a:gdLst/>
                <a:ahLst/>
                <a:cxnLst/>
                <a:rect l="l" t="t" r="r" b="b"/>
                <a:pathLst>
                  <a:path w="68329" h="47199" extrusionOk="0">
                    <a:moveTo>
                      <a:pt x="31019" y="735"/>
                    </a:moveTo>
                    <a:cubicBezTo>
                      <a:pt x="36648" y="735"/>
                      <a:pt x="41834" y="1969"/>
                      <a:pt x="45842" y="3337"/>
                    </a:cubicBezTo>
                    <a:cubicBezTo>
                      <a:pt x="46202" y="3460"/>
                      <a:pt x="46509" y="3650"/>
                      <a:pt x="46783" y="3916"/>
                    </a:cubicBezTo>
                    <a:lnTo>
                      <a:pt x="46845" y="3974"/>
                    </a:lnTo>
                    <a:lnTo>
                      <a:pt x="46926" y="4002"/>
                    </a:lnTo>
                    <a:cubicBezTo>
                      <a:pt x="53074" y="6036"/>
                      <a:pt x="57727" y="9931"/>
                      <a:pt x="60020" y="14967"/>
                    </a:cubicBezTo>
                    <a:cubicBezTo>
                      <a:pt x="61154" y="17452"/>
                      <a:pt x="61698" y="20120"/>
                      <a:pt x="61637" y="22888"/>
                    </a:cubicBezTo>
                    <a:lnTo>
                      <a:pt x="61632" y="23068"/>
                    </a:lnTo>
                    <a:lnTo>
                      <a:pt x="61770" y="23183"/>
                    </a:lnTo>
                    <a:cubicBezTo>
                      <a:pt x="65098" y="25924"/>
                      <a:pt x="67069" y="29419"/>
                      <a:pt x="67465" y="33286"/>
                    </a:cubicBezTo>
                    <a:cubicBezTo>
                      <a:pt x="67928" y="37807"/>
                      <a:pt x="65874" y="42233"/>
                      <a:pt x="61970" y="45132"/>
                    </a:cubicBezTo>
                    <a:cubicBezTo>
                      <a:pt x="61730" y="45309"/>
                      <a:pt x="61457" y="45380"/>
                      <a:pt x="61187" y="45380"/>
                    </a:cubicBezTo>
                    <a:cubicBezTo>
                      <a:pt x="60848" y="45380"/>
                      <a:pt x="60512" y="45269"/>
                      <a:pt x="60245" y="45117"/>
                    </a:cubicBezTo>
                    <a:cubicBezTo>
                      <a:pt x="59630" y="44767"/>
                      <a:pt x="59269" y="44174"/>
                      <a:pt x="59325" y="43607"/>
                    </a:cubicBezTo>
                    <a:lnTo>
                      <a:pt x="59335" y="43515"/>
                    </a:lnTo>
                    <a:cubicBezTo>
                      <a:pt x="59548" y="41384"/>
                      <a:pt x="59812" y="38734"/>
                      <a:pt x="59374" y="36346"/>
                    </a:cubicBezTo>
                    <a:lnTo>
                      <a:pt x="59362" y="36273"/>
                    </a:lnTo>
                    <a:lnTo>
                      <a:pt x="59321" y="36207"/>
                    </a:lnTo>
                    <a:cubicBezTo>
                      <a:pt x="58987" y="35706"/>
                      <a:pt x="58813" y="35111"/>
                      <a:pt x="58832" y="34530"/>
                    </a:cubicBezTo>
                    <a:lnTo>
                      <a:pt x="58834" y="34452"/>
                    </a:lnTo>
                    <a:lnTo>
                      <a:pt x="58803" y="34380"/>
                    </a:lnTo>
                    <a:cubicBezTo>
                      <a:pt x="58774" y="34313"/>
                      <a:pt x="58748" y="34249"/>
                      <a:pt x="58719" y="34188"/>
                    </a:cubicBezTo>
                    <a:lnTo>
                      <a:pt x="58416" y="33515"/>
                    </a:lnTo>
                    <a:lnTo>
                      <a:pt x="58046" y="34088"/>
                    </a:lnTo>
                    <a:cubicBezTo>
                      <a:pt x="57299" y="35242"/>
                      <a:pt x="56452" y="36340"/>
                      <a:pt x="55527" y="37353"/>
                    </a:cubicBezTo>
                    <a:cubicBezTo>
                      <a:pt x="49025" y="44467"/>
                      <a:pt x="39080" y="46212"/>
                      <a:pt x="31885" y="46425"/>
                    </a:cubicBezTo>
                    <a:cubicBezTo>
                      <a:pt x="31223" y="46444"/>
                      <a:pt x="30571" y="46454"/>
                      <a:pt x="29929" y="46454"/>
                    </a:cubicBezTo>
                    <a:cubicBezTo>
                      <a:pt x="21382" y="46454"/>
                      <a:pt x="14600" y="44732"/>
                      <a:pt x="9744" y="41320"/>
                    </a:cubicBezTo>
                    <a:cubicBezTo>
                      <a:pt x="2970" y="36559"/>
                      <a:pt x="1" y="28130"/>
                      <a:pt x="2180" y="19844"/>
                    </a:cubicBezTo>
                    <a:cubicBezTo>
                      <a:pt x="4128" y="12438"/>
                      <a:pt x="10167" y="6279"/>
                      <a:pt x="18744" y="2951"/>
                    </a:cubicBezTo>
                    <a:cubicBezTo>
                      <a:pt x="22885" y="1345"/>
                      <a:pt x="27060" y="735"/>
                      <a:pt x="31019" y="735"/>
                    </a:cubicBezTo>
                    <a:close/>
                    <a:moveTo>
                      <a:pt x="31017" y="0"/>
                    </a:moveTo>
                    <a:cubicBezTo>
                      <a:pt x="26553" y="0"/>
                      <a:pt x="22339" y="760"/>
                      <a:pt x="18476" y="2257"/>
                    </a:cubicBezTo>
                    <a:cubicBezTo>
                      <a:pt x="16465" y="3039"/>
                      <a:pt x="14560" y="3984"/>
                      <a:pt x="12808" y="5070"/>
                    </a:cubicBezTo>
                    <a:cubicBezTo>
                      <a:pt x="10977" y="6206"/>
                      <a:pt x="9310" y="7501"/>
                      <a:pt x="7855" y="8915"/>
                    </a:cubicBezTo>
                    <a:cubicBezTo>
                      <a:pt x="6323" y="10406"/>
                      <a:pt x="5011" y="12043"/>
                      <a:pt x="3958" y="13782"/>
                    </a:cubicBezTo>
                    <a:cubicBezTo>
                      <a:pt x="2845" y="15621"/>
                      <a:pt x="2006" y="17596"/>
                      <a:pt x="1464" y="19654"/>
                    </a:cubicBezTo>
                    <a:cubicBezTo>
                      <a:pt x="361" y="23850"/>
                      <a:pt x="494" y="28142"/>
                      <a:pt x="1850" y="32062"/>
                    </a:cubicBezTo>
                    <a:cubicBezTo>
                      <a:pt x="3227" y="36052"/>
                      <a:pt x="5811" y="39464"/>
                      <a:pt x="9320" y="41930"/>
                    </a:cubicBezTo>
                    <a:cubicBezTo>
                      <a:pt x="12270" y="44000"/>
                      <a:pt x="15929" y="45479"/>
                      <a:pt x="20192" y="46324"/>
                    </a:cubicBezTo>
                    <a:cubicBezTo>
                      <a:pt x="23114" y="46905"/>
                      <a:pt x="26377" y="47198"/>
                      <a:pt x="29923" y="47198"/>
                    </a:cubicBezTo>
                    <a:cubicBezTo>
                      <a:pt x="30575" y="47198"/>
                      <a:pt x="31236" y="47188"/>
                      <a:pt x="31909" y="47163"/>
                    </a:cubicBezTo>
                    <a:cubicBezTo>
                      <a:pt x="36695" y="47024"/>
                      <a:pt x="41083" y="46269"/>
                      <a:pt x="44950" y="44923"/>
                    </a:cubicBezTo>
                    <a:cubicBezTo>
                      <a:pt x="49486" y="43346"/>
                      <a:pt x="53230" y="40964"/>
                      <a:pt x="56078" y="37852"/>
                    </a:cubicBezTo>
                    <a:cubicBezTo>
                      <a:pt x="56820" y="37036"/>
                      <a:pt x="57516" y="36166"/>
                      <a:pt x="58150" y="35260"/>
                    </a:cubicBezTo>
                    <a:cubicBezTo>
                      <a:pt x="58236" y="35712"/>
                      <a:pt x="58406" y="36152"/>
                      <a:pt x="58658" y="36549"/>
                    </a:cubicBezTo>
                    <a:cubicBezTo>
                      <a:pt x="59057" y="38816"/>
                      <a:pt x="58801" y="41377"/>
                      <a:pt x="58596" y="43438"/>
                    </a:cubicBezTo>
                    <a:lnTo>
                      <a:pt x="58586" y="43530"/>
                    </a:lnTo>
                    <a:cubicBezTo>
                      <a:pt x="58543" y="43980"/>
                      <a:pt x="58652" y="44438"/>
                      <a:pt x="58911" y="44847"/>
                    </a:cubicBezTo>
                    <a:cubicBezTo>
                      <a:pt x="59141" y="45216"/>
                      <a:pt x="59476" y="45533"/>
                      <a:pt x="59879" y="45760"/>
                    </a:cubicBezTo>
                    <a:cubicBezTo>
                      <a:pt x="60301" y="45999"/>
                      <a:pt x="60748" y="46118"/>
                      <a:pt x="61176" y="46118"/>
                    </a:cubicBezTo>
                    <a:cubicBezTo>
                      <a:pt x="61627" y="46118"/>
                      <a:pt x="62056" y="45985"/>
                      <a:pt x="62412" y="45721"/>
                    </a:cubicBezTo>
                    <a:cubicBezTo>
                      <a:pt x="64388" y="44254"/>
                      <a:pt x="65966" y="42361"/>
                      <a:pt x="66976" y="40244"/>
                    </a:cubicBezTo>
                    <a:cubicBezTo>
                      <a:pt x="67494" y="39162"/>
                      <a:pt x="67860" y="38024"/>
                      <a:pt x="68069" y="36860"/>
                    </a:cubicBezTo>
                    <a:cubicBezTo>
                      <a:pt x="68284" y="35659"/>
                      <a:pt x="68329" y="34431"/>
                      <a:pt x="68204" y="33206"/>
                    </a:cubicBezTo>
                    <a:cubicBezTo>
                      <a:pt x="67989" y="31115"/>
                      <a:pt x="67337" y="29118"/>
                      <a:pt x="66267" y="27275"/>
                    </a:cubicBezTo>
                    <a:cubicBezTo>
                      <a:pt x="65291" y="25597"/>
                      <a:pt x="63985" y="24065"/>
                      <a:pt x="62379" y="22721"/>
                    </a:cubicBezTo>
                    <a:cubicBezTo>
                      <a:pt x="62414" y="19901"/>
                      <a:pt x="61849" y="17188"/>
                      <a:pt x="60693" y="14653"/>
                    </a:cubicBezTo>
                    <a:cubicBezTo>
                      <a:pt x="58322" y="9449"/>
                      <a:pt x="53545" y="5426"/>
                      <a:pt x="47235" y="3319"/>
                    </a:cubicBezTo>
                    <a:cubicBezTo>
                      <a:pt x="46902" y="3008"/>
                      <a:pt x="46513" y="2777"/>
                      <a:pt x="46079" y="2630"/>
                    </a:cubicBezTo>
                    <a:cubicBezTo>
                      <a:pt x="41411" y="1040"/>
                      <a:pt x="36777" y="164"/>
                      <a:pt x="32306" y="21"/>
                    </a:cubicBezTo>
                    <a:cubicBezTo>
                      <a:pt x="31874" y="7"/>
                      <a:pt x="31445" y="0"/>
                      <a:pt x="310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92" name="Google Shape;692;p44"/>
            <p:cNvGrpSpPr/>
            <p:nvPr/>
          </p:nvGrpSpPr>
          <p:grpSpPr>
            <a:xfrm rot="1541912">
              <a:off x="528185" y="888882"/>
              <a:ext cx="612470" cy="730617"/>
              <a:chOff x="5222075" y="3931600"/>
              <a:chExt cx="778625" cy="928875"/>
            </a:xfrm>
          </p:grpSpPr>
          <p:sp>
            <p:nvSpPr>
              <p:cNvPr id="693" name="Google Shape;693;p44"/>
              <p:cNvSpPr/>
              <p:nvPr/>
            </p:nvSpPr>
            <p:spPr>
              <a:xfrm>
                <a:off x="5222075" y="3931600"/>
                <a:ext cx="778625" cy="928875"/>
              </a:xfrm>
              <a:custGeom>
                <a:avLst/>
                <a:gdLst/>
                <a:ahLst/>
                <a:cxnLst/>
                <a:rect l="l" t="t" r="r" b="b"/>
                <a:pathLst>
                  <a:path w="31145" h="37155" extrusionOk="0">
                    <a:moveTo>
                      <a:pt x="22955" y="889"/>
                    </a:moveTo>
                    <a:cubicBezTo>
                      <a:pt x="24396" y="889"/>
                      <a:pt x="25817" y="1043"/>
                      <a:pt x="26858" y="1640"/>
                    </a:cubicBezTo>
                    <a:cubicBezTo>
                      <a:pt x="29413" y="3105"/>
                      <a:pt x="28789" y="7903"/>
                      <a:pt x="28742" y="10399"/>
                    </a:cubicBezTo>
                    <a:cubicBezTo>
                      <a:pt x="28707" y="12193"/>
                      <a:pt x="28961" y="14624"/>
                      <a:pt x="26927" y="15432"/>
                    </a:cubicBezTo>
                    <a:cubicBezTo>
                      <a:pt x="26151" y="15740"/>
                      <a:pt x="25267" y="15788"/>
                      <a:pt x="24396" y="15788"/>
                    </a:cubicBezTo>
                    <a:cubicBezTo>
                      <a:pt x="24001" y="15788"/>
                      <a:pt x="23608" y="15778"/>
                      <a:pt x="23230" y="15778"/>
                    </a:cubicBezTo>
                    <a:cubicBezTo>
                      <a:pt x="23138" y="15778"/>
                      <a:pt x="23046" y="15778"/>
                      <a:pt x="22956" y="15780"/>
                    </a:cubicBezTo>
                    <a:cubicBezTo>
                      <a:pt x="20096" y="15825"/>
                      <a:pt x="17238" y="15853"/>
                      <a:pt x="14378" y="15923"/>
                    </a:cubicBezTo>
                    <a:cubicBezTo>
                      <a:pt x="13991" y="15933"/>
                      <a:pt x="13874" y="16336"/>
                      <a:pt x="14016" y="16592"/>
                    </a:cubicBezTo>
                    <a:cubicBezTo>
                      <a:pt x="13831" y="17163"/>
                      <a:pt x="13856" y="17803"/>
                      <a:pt x="13844" y="18396"/>
                    </a:cubicBezTo>
                    <a:cubicBezTo>
                      <a:pt x="13825" y="19143"/>
                      <a:pt x="13803" y="19896"/>
                      <a:pt x="13844" y="20641"/>
                    </a:cubicBezTo>
                    <a:cubicBezTo>
                      <a:pt x="13856" y="20856"/>
                      <a:pt x="14009" y="20968"/>
                      <a:pt x="14171" y="20978"/>
                    </a:cubicBezTo>
                    <a:cubicBezTo>
                      <a:pt x="14149" y="21200"/>
                      <a:pt x="14271" y="21426"/>
                      <a:pt x="14539" y="21426"/>
                    </a:cubicBezTo>
                    <a:cubicBezTo>
                      <a:pt x="14550" y="21426"/>
                      <a:pt x="14562" y="21425"/>
                      <a:pt x="14574" y="21424"/>
                    </a:cubicBezTo>
                    <a:cubicBezTo>
                      <a:pt x="17557" y="21222"/>
                      <a:pt x="20542" y="21021"/>
                      <a:pt x="23523" y="20823"/>
                    </a:cubicBezTo>
                    <a:cubicBezTo>
                      <a:pt x="24626" y="20747"/>
                      <a:pt x="25755" y="20596"/>
                      <a:pt x="26868" y="20596"/>
                    </a:cubicBezTo>
                    <a:cubicBezTo>
                      <a:pt x="27043" y="20596"/>
                      <a:pt x="27218" y="20600"/>
                      <a:pt x="27392" y="20608"/>
                    </a:cubicBezTo>
                    <a:cubicBezTo>
                      <a:pt x="30099" y="20739"/>
                      <a:pt x="30250" y="23168"/>
                      <a:pt x="30262" y="25256"/>
                    </a:cubicBezTo>
                    <a:cubicBezTo>
                      <a:pt x="30272" y="27216"/>
                      <a:pt x="30725" y="29363"/>
                      <a:pt x="28061" y="30132"/>
                    </a:cubicBezTo>
                    <a:cubicBezTo>
                      <a:pt x="26623" y="30545"/>
                      <a:pt x="24906" y="30519"/>
                      <a:pt x="23417" y="30627"/>
                    </a:cubicBezTo>
                    <a:cubicBezTo>
                      <a:pt x="20413" y="30848"/>
                      <a:pt x="17397" y="30922"/>
                      <a:pt x="14388" y="30950"/>
                    </a:cubicBezTo>
                    <a:cubicBezTo>
                      <a:pt x="14267" y="30950"/>
                      <a:pt x="14189" y="31012"/>
                      <a:pt x="14149" y="31091"/>
                    </a:cubicBezTo>
                    <a:cubicBezTo>
                      <a:pt x="13919" y="31104"/>
                      <a:pt x="13694" y="31288"/>
                      <a:pt x="13770" y="31572"/>
                    </a:cubicBezTo>
                    <a:cubicBezTo>
                      <a:pt x="14220" y="33272"/>
                      <a:pt x="15008" y="34805"/>
                      <a:pt x="16106" y="36141"/>
                    </a:cubicBezTo>
                    <a:cubicBezTo>
                      <a:pt x="13672" y="35412"/>
                      <a:pt x="11931" y="33324"/>
                      <a:pt x="11303" y="30836"/>
                    </a:cubicBezTo>
                    <a:cubicBezTo>
                      <a:pt x="11274" y="30716"/>
                      <a:pt x="11166" y="30660"/>
                      <a:pt x="11060" y="30660"/>
                    </a:cubicBezTo>
                    <a:cubicBezTo>
                      <a:pt x="11030" y="30660"/>
                      <a:pt x="11000" y="30665"/>
                      <a:pt x="10971" y="30674"/>
                    </a:cubicBezTo>
                    <a:cubicBezTo>
                      <a:pt x="10911" y="30639"/>
                      <a:pt x="10840" y="30617"/>
                      <a:pt x="10761" y="30617"/>
                    </a:cubicBezTo>
                    <a:cubicBezTo>
                      <a:pt x="10730" y="30617"/>
                      <a:pt x="10698" y="30620"/>
                      <a:pt x="10664" y="30627"/>
                    </a:cubicBezTo>
                    <a:cubicBezTo>
                      <a:pt x="9587" y="30869"/>
                      <a:pt x="8189" y="31231"/>
                      <a:pt x="6880" y="31231"/>
                    </a:cubicBezTo>
                    <a:cubicBezTo>
                      <a:pt x="5750" y="31231"/>
                      <a:pt x="4687" y="30961"/>
                      <a:pt x="3952" y="30111"/>
                    </a:cubicBezTo>
                    <a:cubicBezTo>
                      <a:pt x="3041" y="29060"/>
                      <a:pt x="2931" y="25981"/>
                      <a:pt x="2871" y="24780"/>
                    </a:cubicBezTo>
                    <a:cubicBezTo>
                      <a:pt x="2726" y="21825"/>
                      <a:pt x="4295" y="21025"/>
                      <a:pt x="6763" y="21015"/>
                    </a:cubicBezTo>
                    <a:cubicBezTo>
                      <a:pt x="6839" y="21015"/>
                      <a:pt x="6914" y="21015"/>
                      <a:pt x="6990" y="21015"/>
                    </a:cubicBezTo>
                    <a:cubicBezTo>
                      <a:pt x="8145" y="21015"/>
                      <a:pt x="9297" y="21059"/>
                      <a:pt x="10451" y="21059"/>
                    </a:cubicBezTo>
                    <a:cubicBezTo>
                      <a:pt x="10755" y="21059"/>
                      <a:pt x="11058" y="21056"/>
                      <a:pt x="11362" y="21048"/>
                    </a:cubicBezTo>
                    <a:cubicBezTo>
                      <a:pt x="11437" y="21132"/>
                      <a:pt x="11542" y="21175"/>
                      <a:pt x="11644" y="21175"/>
                    </a:cubicBezTo>
                    <a:cubicBezTo>
                      <a:pt x="11787" y="21175"/>
                      <a:pt x="11925" y="21089"/>
                      <a:pt x="11959" y="20913"/>
                    </a:cubicBezTo>
                    <a:cubicBezTo>
                      <a:pt x="12011" y="20831"/>
                      <a:pt x="12015" y="20725"/>
                      <a:pt x="11974" y="20633"/>
                    </a:cubicBezTo>
                    <a:cubicBezTo>
                      <a:pt x="11990" y="18939"/>
                      <a:pt x="11880" y="17122"/>
                      <a:pt x="11567" y="15463"/>
                    </a:cubicBezTo>
                    <a:cubicBezTo>
                      <a:pt x="11545" y="15347"/>
                      <a:pt x="11464" y="15298"/>
                      <a:pt x="11377" y="15298"/>
                    </a:cubicBezTo>
                    <a:cubicBezTo>
                      <a:pt x="11365" y="15298"/>
                      <a:pt x="11353" y="15299"/>
                      <a:pt x="11342" y="15301"/>
                    </a:cubicBezTo>
                    <a:cubicBezTo>
                      <a:pt x="11294" y="15260"/>
                      <a:pt x="11237" y="15227"/>
                      <a:pt x="11161" y="15219"/>
                    </a:cubicBezTo>
                    <a:cubicBezTo>
                      <a:pt x="10559" y="15146"/>
                      <a:pt x="9919" y="15133"/>
                      <a:pt x="9264" y="15133"/>
                    </a:cubicBezTo>
                    <a:cubicBezTo>
                      <a:pt x="8882" y="15133"/>
                      <a:pt x="8496" y="15137"/>
                      <a:pt x="8109" y="15137"/>
                    </a:cubicBezTo>
                    <a:cubicBezTo>
                      <a:pt x="6184" y="15137"/>
                      <a:pt x="4249" y="15024"/>
                      <a:pt x="2865" y="13674"/>
                    </a:cubicBezTo>
                    <a:cubicBezTo>
                      <a:pt x="913" y="11770"/>
                      <a:pt x="1407" y="7799"/>
                      <a:pt x="1720" y="5282"/>
                    </a:cubicBezTo>
                    <a:cubicBezTo>
                      <a:pt x="2202" y="1376"/>
                      <a:pt x="7645" y="1806"/>
                      <a:pt x="10711" y="1528"/>
                    </a:cubicBezTo>
                    <a:cubicBezTo>
                      <a:pt x="13484" y="1276"/>
                      <a:pt x="16266" y="1119"/>
                      <a:pt x="19051" y="1057"/>
                    </a:cubicBezTo>
                    <a:cubicBezTo>
                      <a:pt x="20156" y="1032"/>
                      <a:pt x="21565" y="889"/>
                      <a:pt x="22955" y="889"/>
                    </a:cubicBezTo>
                    <a:close/>
                    <a:moveTo>
                      <a:pt x="22953" y="1"/>
                    </a:moveTo>
                    <a:cubicBezTo>
                      <a:pt x="21567" y="1"/>
                      <a:pt x="20185" y="135"/>
                      <a:pt x="19049" y="161"/>
                    </a:cubicBezTo>
                    <a:cubicBezTo>
                      <a:pt x="14652" y="261"/>
                      <a:pt x="10263" y="597"/>
                      <a:pt x="5899" y="1162"/>
                    </a:cubicBezTo>
                    <a:cubicBezTo>
                      <a:pt x="2775" y="1569"/>
                      <a:pt x="1208" y="1908"/>
                      <a:pt x="819" y="5282"/>
                    </a:cubicBezTo>
                    <a:cubicBezTo>
                      <a:pt x="517" y="7893"/>
                      <a:pt x="1" y="11993"/>
                      <a:pt x="1955" y="14155"/>
                    </a:cubicBezTo>
                    <a:cubicBezTo>
                      <a:pt x="3334" y="15683"/>
                      <a:pt x="5342" y="15977"/>
                      <a:pt x="7369" y="15977"/>
                    </a:cubicBezTo>
                    <a:cubicBezTo>
                      <a:pt x="8637" y="15977"/>
                      <a:pt x="9913" y="15861"/>
                      <a:pt x="11048" y="15861"/>
                    </a:cubicBezTo>
                    <a:cubicBezTo>
                      <a:pt x="11064" y="15861"/>
                      <a:pt x="11079" y="15861"/>
                      <a:pt x="11094" y="15862"/>
                    </a:cubicBezTo>
                    <a:cubicBezTo>
                      <a:pt x="10996" y="17347"/>
                      <a:pt x="11061" y="18918"/>
                      <a:pt x="11219" y="20401"/>
                    </a:cubicBezTo>
                    <a:cubicBezTo>
                      <a:pt x="9909" y="20242"/>
                      <a:pt x="8404" y="20014"/>
                      <a:pt x="6962" y="20014"/>
                    </a:cubicBezTo>
                    <a:cubicBezTo>
                      <a:pt x="5940" y="20014"/>
                      <a:pt x="4951" y="20129"/>
                      <a:pt x="4085" y="20463"/>
                    </a:cubicBezTo>
                    <a:cubicBezTo>
                      <a:pt x="2045" y="21246"/>
                      <a:pt x="1855" y="23215"/>
                      <a:pt x="1994" y="25152"/>
                    </a:cubicBezTo>
                    <a:cubicBezTo>
                      <a:pt x="2127" y="26965"/>
                      <a:pt x="2317" y="30030"/>
                      <a:pt x="3647" y="31390"/>
                    </a:cubicBezTo>
                    <a:cubicBezTo>
                      <a:pt x="4271" y="32028"/>
                      <a:pt x="5249" y="32244"/>
                      <a:pt x="6317" y="32244"/>
                    </a:cubicBezTo>
                    <a:cubicBezTo>
                      <a:pt x="7939" y="32244"/>
                      <a:pt x="9769" y="31746"/>
                      <a:pt x="10887" y="31476"/>
                    </a:cubicBezTo>
                    <a:cubicBezTo>
                      <a:pt x="11442" y="34520"/>
                      <a:pt x="14142" y="36771"/>
                      <a:pt x="17187" y="37151"/>
                    </a:cubicBezTo>
                    <a:cubicBezTo>
                      <a:pt x="17202" y="37154"/>
                      <a:pt x="17218" y="37155"/>
                      <a:pt x="17233" y="37155"/>
                    </a:cubicBezTo>
                    <a:cubicBezTo>
                      <a:pt x="17551" y="37155"/>
                      <a:pt x="17672" y="36692"/>
                      <a:pt x="17465" y="36482"/>
                    </a:cubicBezTo>
                    <a:cubicBezTo>
                      <a:pt x="16072" y="35081"/>
                      <a:pt x="15112" y="33438"/>
                      <a:pt x="14578" y="31544"/>
                    </a:cubicBezTo>
                    <a:lnTo>
                      <a:pt x="14578" y="31544"/>
                    </a:lnTo>
                    <a:cubicBezTo>
                      <a:pt x="15968" y="31622"/>
                      <a:pt x="17365" y="31663"/>
                      <a:pt x="18765" y="31663"/>
                    </a:cubicBezTo>
                    <a:cubicBezTo>
                      <a:pt x="21647" y="31663"/>
                      <a:pt x="24536" y="31488"/>
                      <a:pt x="27382" y="31100"/>
                    </a:cubicBezTo>
                    <a:cubicBezTo>
                      <a:pt x="31083" y="30596"/>
                      <a:pt x="31144" y="28610"/>
                      <a:pt x="31122" y="25261"/>
                    </a:cubicBezTo>
                    <a:cubicBezTo>
                      <a:pt x="31105" y="22748"/>
                      <a:pt x="31044" y="20201"/>
                      <a:pt x="28040" y="19800"/>
                    </a:cubicBezTo>
                    <a:cubicBezTo>
                      <a:pt x="27589" y="19740"/>
                      <a:pt x="27128" y="19715"/>
                      <a:pt x="26662" y="19715"/>
                    </a:cubicBezTo>
                    <a:cubicBezTo>
                      <a:pt x="25168" y="19715"/>
                      <a:pt x="23624" y="19963"/>
                      <a:pt x="22179" y="20060"/>
                    </a:cubicBezTo>
                    <a:cubicBezTo>
                      <a:pt x="19644" y="20232"/>
                      <a:pt x="17107" y="20403"/>
                      <a:pt x="14572" y="20575"/>
                    </a:cubicBezTo>
                    <a:cubicBezTo>
                      <a:pt x="14564" y="20575"/>
                      <a:pt x="14560" y="20577"/>
                      <a:pt x="14552" y="20579"/>
                    </a:cubicBezTo>
                    <a:cubicBezTo>
                      <a:pt x="14590" y="19855"/>
                      <a:pt x="14570" y="19123"/>
                      <a:pt x="14552" y="18401"/>
                    </a:cubicBezTo>
                    <a:cubicBezTo>
                      <a:pt x="14539" y="17875"/>
                      <a:pt x="14558" y="17322"/>
                      <a:pt x="14437" y="16805"/>
                    </a:cubicBezTo>
                    <a:cubicBezTo>
                      <a:pt x="16702" y="16786"/>
                      <a:pt x="18969" y="16739"/>
                      <a:pt x="21234" y="16702"/>
                    </a:cubicBezTo>
                    <a:cubicBezTo>
                      <a:pt x="21360" y="16700"/>
                      <a:pt x="21487" y="16699"/>
                      <a:pt x="21615" y="16699"/>
                    </a:cubicBezTo>
                    <a:cubicBezTo>
                      <a:pt x="22337" y="16699"/>
                      <a:pt x="23082" y="16727"/>
                      <a:pt x="23826" y="16727"/>
                    </a:cubicBezTo>
                    <a:cubicBezTo>
                      <a:pt x="24786" y="16727"/>
                      <a:pt x="25744" y="16681"/>
                      <a:pt x="26645" y="16469"/>
                    </a:cubicBezTo>
                    <a:cubicBezTo>
                      <a:pt x="29550" y="15792"/>
                      <a:pt x="29558" y="13370"/>
                      <a:pt x="29626" y="10839"/>
                    </a:cubicBezTo>
                    <a:cubicBezTo>
                      <a:pt x="29698" y="8122"/>
                      <a:pt x="30383" y="3242"/>
                      <a:pt x="27899" y="1262"/>
                    </a:cubicBezTo>
                    <a:cubicBezTo>
                      <a:pt x="26613" y="235"/>
                      <a:pt x="24780" y="1"/>
                      <a:pt x="229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44"/>
              <p:cNvSpPr/>
              <p:nvPr/>
            </p:nvSpPr>
            <p:spPr>
              <a:xfrm>
                <a:off x="5339275" y="4173125"/>
                <a:ext cx="546375" cy="39500"/>
              </a:xfrm>
              <a:custGeom>
                <a:avLst/>
                <a:gdLst/>
                <a:ahLst/>
                <a:cxnLst/>
                <a:rect l="l" t="t" r="r" b="b"/>
                <a:pathLst>
                  <a:path w="21855" h="1580" extrusionOk="0">
                    <a:moveTo>
                      <a:pt x="21471" y="1"/>
                    </a:moveTo>
                    <a:cubicBezTo>
                      <a:pt x="21465" y="1"/>
                      <a:pt x="21458" y="1"/>
                      <a:pt x="21452" y="1"/>
                    </a:cubicBezTo>
                    <a:cubicBezTo>
                      <a:pt x="14416" y="351"/>
                      <a:pt x="7202" y="333"/>
                      <a:pt x="215" y="1227"/>
                    </a:cubicBezTo>
                    <a:cubicBezTo>
                      <a:pt x="12" y="1251"/>
                      <a:pt x="0" y="1546"/>
                      <a:pt x="215" y="1550"/>
                    </a:cubicBezTo>
                    <a:cubicBezTo>
                      <a:pt x="979" y="1571"/>
                      <a:pt x="1744" y="1580"/>
                      <a:pt x="2511" y="1580"/>
                    </a:cubicBezTo>
                    <a:cubicBezTo>
                      <a:pt x="8807" y="1580"/>
                      <a:pt x="15187" y="948"/>
                      <a:pt x="21452" y="627"/>
                    </a:cubicBezTo>
                    <a:cubicBezTo>
                      <a:pt x="21846" y="605"/>
                      <a:pt x="21855" y="1"/>
                      <a:pt x="214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44"/>
              <p:cNvSpPr/>
              <p:nvPr/>
            </p:nvSpPr>
            <p:spPr>
              <a:xfrm>
                <a:off x="5360700" y="4049175"/>
                <a:ext cx="478825" cy="49175"/>
              </a:xfrm>
              <a:custGeom>
                <a:avLst/>
                <a:gdLst/>
                <a:ahLst/>
                <a:cxnLst/>
                <a:rect l="l" t="t" r="r" b="b"/>
                <a:pathLst>
                  <a:path w="19153" h="1967" extrusionOk="0">
                    <a:moveTo>
                      <a:pt x="18726" y="1"/>
                    </a:moveTo>
                    <a:cubicBezTo>
                      <a:pt x="18717" y="1"/>
                      <a:pt x="18706" y="1"/>
                      <a:pt x="18696" y="2"/>
                    </a:cubicBezTo>
                    <a:cubicBezTo>
                      <a:pt x="12564" y="460"/>
                      <a:pt x="6439" y="984"/>
                      <a:pt x="309" y="1485"/>
                    </a:cubicBezTo>
                    <a:cubicBezTo>
                      <a:pt x="11" y="1511"/>
                      <a:pt x="1" y="1967"/>
                      <a:pt x="290" y="1967"/>
                    </a:cubicBezTo>
                    <a:cubicBezTo>
                      <a:pt x="296" y="1967"/>
                      <a:pt x="303" y="1967"/>
                      <a:pt x="309" y="1966"/>
                    </a:cubicBezTo>
                    <a:cubicBezTo>
                      <a:pt x="6439" y="1555"/>
                      <a:pt x="12569" y="1166"/>
                      <a:pt x="18696" y="712"/>
                    </a:cubicBezTo>
                    <a:cubicBezTo>
                      <a:pt x="19140" y="676"/>
                      <a:pt x="19152" y="1"/>
                      <a:pt x="187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44"/>
              <p:cNvSpPr/>
              <p:nvPr/>
            </p:nvSpPr>
            <p:spPr>
              <a:xfrm>
                <a:off x="5362025" y="4503825"/>
                <a:ext cx="563775" cy="53750"/>
              </a:xfrm>
              <a:custGeom>
                <a:avLst/>
                <a:gdLst/>
                <a:ahLst/>
                <a:cxnLst/>
                <a:rect l="l" t="t" r="r" b="b"/>
                <a:pathLst>
                  <a:path w="22551" h="2150" extrusionOk="0">
                    <a:moveTo>
                      <a:pt x="22060" y="0"/>
                    </a:moveTo>
                    <a:cubicBezTo>
                      <a:pt x="14776" y="0"/>
                      <a:pt x="7401" y="618"/>
                      <a:pt x="209" y="1768"/>
                    </a:cubicBezTo>
                    <a:cubicBezTo>
                      <a:pt x="1" y="1802"/>
                      <a:pt x="41" y="2150"/>
                      <a:pt x="242" y="2150"/>
                    </a:cubicBezTo>
                    <a:cubicBezTo>
                      <a:pt x="248" y="2150"/>
                      <a:pt x="254" y="2149"/>
                      <a:pt x="260" y="2149"/>
                    </a:cubicBezTo>
                    <a:cubicBezTo>
                      <a:pt x="7532" y="1412"/>
                      <a:pt x="14760" y="972"/>
                      <a:pt x="22060" y="759"/>
                    </a:cubicBezTo>
                    <a:cubicBezTo>
                      <a:pt x="22549" y="745"/>
                      <a:pt x="22551" y="0"/>
                      <a:pt x="220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01" name="Google Shape;701;p44"/>
          <p:cNvGrpSpPr/>
          <p:nvPr/>
        </p:nvGrpSpPr>
        <p:grpSpPr>
          <a:xfrm rot="-957405">
            <a:off x="7453747" y="181130"/>
            <a:ext cx="1464005" cy="1043612"/>
            <a:chOff x="6705025" y="1112200"/>
            <a:chExt cx="1623525" cy="1157325"/>
          </a:xfrm>
        </p:grpSpPr>
        <p:sp>
          <p:nvSpPr>
            <p:cNvPr id="702" name="Google Shape;702;p44"/>
            <p:cNvSpPr/>
            <p:nvPr/>
          </p:nvSpPr>
          <p:spPr>
            <a:xfrm>
              <a:off x="6709438" y="1121463"/>
              <a:ext cx="1614700" cy="1138800"/>
            </a:xfrm>
            <a:custGeom>
              <a:avLst/>
              <a:gdLst/>
              <a:ahLst/>
              <a:cxnLst/>
              <a:rect l="l" t="t" r="r" b="b"/>
              <a:pathLst>
                <a:path w="64588" h="45552" extrusionOk="0">
                  <a:moveTo>
                    <a:pt x="5571" y="1"/>
                  </a:moveTo>
                  <a:cubicBezTo>
                    <a:pt x="4774" y="1"/>
                    <a:pt x="3964" y="320"/>
                    <a:pt x="3458" y="1034"/>
                  </a:cubicBezTo>
                  <a:cubicBezTo>
                    <a:pt x="1" y="5918"/>
                    <a:pt x="210" y="12644"/>
                    <a:pt x="3963" y="17023"/>
                  </a:cubicBezTo>
                  <a:cubicBezTo>
                    <a:pt x="1870" y="21135"/>
                    <a:pt x="1243" y="25868"/>
                    <a:pt x="3035" y="30500"/>
                  </a:cubicBezTo>
                  <a:cubicBezTo>
                    <a:pt x="6512" y="39483"/>
                    <a:pt x="15608" y="43529"/>
                    <a:pt x="24580" y="44782"/>
                  </a:cubicBezTo>
                  <a:cubicBezTo>
                    <a:pt x="27836" y="45236"/>
                    <a:pt x="31212" y="45552"/>
                    <a:pt x="34581" y="45552"/>
                  </a:cubicBezTo>
                  <a:cubicBezTo>
                    <a:pt x="40798" y="45552"/>
                    <a:pt x="46990" y="44475"/>
                    <a:pt x="52351" y="41203"/>
                  </a:cubicBezTo>
                  <a:cubicBezTo>
                    <a:pt x="59874" y="36610"/>
                    <a:pt x="64588" y="28082"/>
                    <a:pt x="62340" y="19232"/>
                  </a:cubicBezTo>
                  <a:cubicBezTo>
                    <a:pt x="59885" y="9568"/>
                    <a:pt x="49477" y="6091"/>
                    <a:pt x="40647" y="4725"/>
                  </a:cubicBezTo>
                  <a:cubicBezTo>
                    <a:pt x="37763" y="4278"/>
                    <a:pt x="34626" y="3980"/>
                    <a:pt x="31450" y="3980"/>
                  </a:cubicBezTo>
                  <a:cubicBezTo>
                    <a:pt x="29918" y="3980"/>
                    <a:pt x="28377" y="4050"/>
                    <a:pt x="26852" y="4205"/>
                  </a:cubicBezTo>
                  <a:cubicBezTo>
                    <a:pt x="26520" y="4208"/>
                    <a:pt x="26188" y="4217"/>
                    <a:pt x="25855" y="4232"/>
                  </a:cubicBezTo>
                  <a:cubicBezTo>
                    <a:pt x="21355" y="4441"/>
                    <a:pt x="16665" y="5508"/>
                    <a:pt x="12739" y="7803"/>
                  </a:cubicBezTo>
                  <a:cubicBezTo>
                    <a:pt x="10264" y="7136"/>
                    <a:pt x="6625" y="5938"/>
                    <a:pt x="7826" y="2875"/>
                  </a:cubicBezTo>
                  <a:cubicBezTo>
                    <a:pt x="8514" y="1123"/>
                    <a:pt x="7065" y="1"/>
                    <a:pt x="5571" y="1"/>
                  </a:cubicBezTo>
                  <a:close/>
                </a:path>
              </a:pathLst>
            </a:custGeom>
            <a:solidFill>
              <a:schemeClr val="accent5"/>
            </a:solidFill>
            <a:ln w="1143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28575" dir="5400000" algn="bl" rotWithShape="0">
                <a:schemeClr val="dk1">
                  <a:alpha val="2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3" name="Google Shape;703;p44"/>
            <p:cNvGrpSpPr/>
            <p:nvPr/>
          </p:nvGrpSpPr>
          <p:grpSpPr>
            <a:xfrm>
              <a:off x="6705025" y="1112200"/>
              <a:ext cx="1623525" cy="1157325"/>
              <a:chOff x="6705025" y="1112200"/>
              <a:chExt cx="1623525" cy="1157325"/>
            </a:xfrm>
          </p:grpSpPr>
          <p:sp>
            <p:nvSpPr>
              <p:cNvPr id="704" name="Google Shape;704;p44"/>
              <p:cNvSpPr/>
              <p:nvPr/>
            </p:nvSpPr>
            <p:spPr>
              <a:xfrm>
                <a:off x="6713875" y="1121625"/>
                <a:ext cx="1614675" cy="1138750"/>
              </a:xfrm>
              <a:custGeom>
                <a:avLst/>
                <a:gdLst/>
                <a:ahLst/>
                <a:cxnLst/>
                <a:rect l="l" t="t" r="r" b="b"/>
                <a:pathLst>
                  <a:path w="64587" h="45550" extrusionOk="0">
                    <a:moveTo>
                      <a:pt x="5570" y="1"/>
                    </a:moveTo>
                    <a:cubicBezTo>
                      <a:pt x="4773" y="1"/>
                      <a:pt x="3963" y="320"/>
                      <a:pt x="3458" y="1034"/>
                    </a:cubicBezTo>
                    <a:cubicBezTo>
                      <a:pt x="0" y="5917"/>
                      <a:pt x="211" y="12645"/>
                      <a:pt x="3963" y="17021"/>
                    </a:cubicBezTo>
                    <a:cubicBezTo>
                      <a:pt x="1870" y="21133"/>
                      <a:pt x="1240" y="25865"/>
                      <a:pt x="3035" y="30497"/>
                    </a:cubicBezTo>
                    <a:cubicBezTo>
                      <a:pt x="6513" y="39479"/>
                      <a:pt x="15607" y="43528"/>
                      <a:pt x="24578" y="44778"/>
                    </a:cubicBezTo>
                    <a:cubicBezTo>
                      <a:pt x="27836" y="45233"/>
                      <a:pt x="31213" y="45550"/>
                      <a:pt x="34583" y="45550"/>
                    </a:cubicBezTo>
                    <a:cubicBezTo>
                      <a:pt x="40799" y="45550"/>
                      <a:pt x="46989" y="44472"/>
                      <a:pt x="52350" y="41200"/>
                    </a:cubicBezTo>
                    <a:cubicBezTo>
                      <a:pt x="59872" y="36604"/>
                      <a:pt x="64586" y="28079"/>
                      <a:pt x="62338" y="19226"/>
                    </a:cubicBezTo>
                    <a:cubicBezTo>
                      <a:pt x="59883" y="9563"/>
                      <a:pt x="49475" y="6087"/>
                      <a:pt x="40647" y="4721"/>
                    </a:cubicBezTo>
                    <a:cubicBezTo>
                      <a:pt x="37763" y="4275"/>
                      <a:pt x="34623" y="3977"/>
                      <a:pt x="31446" y="3977"/>
                    </a:cubicBezTo>
                    <a:cubicBezTo>
                      <a:pt x="29915" y="3977"/>
                      <a:pt x="28375" y="4046"/>
                      <a:pt x="26851" y="4201"/>
                    </a:cubicBezTo>
                    <a:cubicBezTo>
                      <a:pt x="26520" y="4205"/>
                      <a:pt x="26188" y="4215"/>
                      <a:pt x="25857" y="4230"/>
                    </a:cubicBezTo>
                    <a:cubicBezTo>
                      <a:pt x="21358" y="4440"/>
                      <a:pt x="16665" y="5506"/>
                      <a:pt x="12738" y="7804"/>
                    </a:cubicBezTo>
                    <a:cubicBezTo>
                      <a:pt x="10263" y="7135"/>
                      <a:pt x="6625" y="5938"/>
                      <a:pt x="7826" y="2875"/>
                    </a:cubicBezTo>
                    <a:cubicBezTo>
                      <a:pt x="8513" y="1123"/>
                      <a:pt x="7064" y="1"/>
                      <a:pt x="557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44"/>
              <p:cNvSpPr/>
              <p:nvPr/>
            </p:nvSpPr>
            <p:spPr>
              <a:xfrm>
                <a:off x="6705025" y="1112200"/>
                <a:ext cx="1609450" cy="1157325"/>
              </a:xfrm>
              <a:custGeom>
                <a:avLst/>
                <a:gdLst/>
                <a:ahLst/>
                <a:cxnLst/>
                <a:rect l="l" t="t" r="r" b="b"/>
                <a:pathLst>
                  <a:path w="64378" h="46293" extrusionOk="0">
                    <a:moveTo>
                      <a:pt x="5928" y="748"/>
                    </a:moveTo>
                    <a:cubicBezTo>
                      <a:pt x="6351" y="748"/>
                      <a:pt x="6768" y="850"/>
                      <a:pt x="7110" y="1034"/>
                    </a:cubicBezTo>
                    <a:cubicBezTo>
                      <a:pt x="7491" y="1241"/>
                      <a:pt x="8327" y="1859"/>
                      <a:pt x="7832" y="3113"/>
                    </a:cubicBezTo>
                    <a:cubicBezTo>
                      <a:pt x="7474" y="4024"/>
                      <a:pt x="7482" y="4862"/>
                      <a:pt x="7857" y="5605"/>
                    </a:cubicBezTo>
                    <a:cubicBezTo>
                      <a:pt x="8649" y="7180"/>
                      <a:pt x="10899" y="7970"/>
                      <a:pt x="12994" y="8535"/>
                    </a:cubicBezTo>
                    <a:lnTo>
                      <a:pt x="13146" y="8576"/>
                    </a:lnTo>
                    <a:lnTo>
                      <a:pt x="13279" y="8498"/>
                    </a:lnTo>
                    <a:cubicBezTo>
                      <a:pt x="17763" y="5875"/>
                      <a:pt x="22794" y="5134"/>
                      <a:pt x="26223" y="4975"/>
                    </a:cubicBezTo>
                    <a:cubicBezTo>
                      <a:pt x="26550" y="4961"/>
                      <a:pt x="26880" y="4952"/>
                      <a:pt x="27205" y="4950"/>
                    </a:cubicBezTo>
                    <a:lnTo>
                      <a:pt x="27224" y="4950"/>
                    </a:lnTo>
                    <a:lnTo>
                      <a:pt x="27242" y="4948"/>
                    </a:lnTo>
                    <a:cubicBezTo>
                      <a:pt x="28714" y="4798"/>
                      <a:pt x="30244" y="4723"/>
                      <a:pt x="31827" y="4723"/>
                    </a:cubicBezTo>
                    <a:cubicBezTo>
                      <a:pt x="34702" y="4723"/>
                      <a:pt x="37751" y="4970"/>
                      <a:pt x="40942" y="5464"/>
                    </a:cubicBezTo>
                    <a:cubicBezTo>
                      <a:pt x="53217" y="7365"/>
                      <a:pt x="60413" y="12152"/>
                      <a:pt x="62332" y="19695"/>
                    </a:cubicBezTo>
                    <a:cubicBezTo>
                      <a:pt x="64378" y="27756"/>
                      <a:pt x="60431" y="36421"/>
                      <a:pt x="52509" y="41259"/>
                    </a:cubicBezTo>
                    <a:cubicBezTo>
                      <a:pt x="47053" y="44590"/>
                      <a:pt x="40710" y="45554"/>
                      <a:pt x="34867" y="45554"/>
                    </a:cubicBezTo>
                    <a:cubicBezTo>
                      <a:pt x="31277" y="45554"/>
                      <a:pt x="27876" y="45192"/>
                      <a:pt x="24983" y="44787"/>
                    </a:cubicBezTo>
                    <a:cubicBezTo>
                      <a:pt x="18739" y="43915"/>
                      <a:pt x="7679" y="40932"/>
                      <a:pt x="3732" y="30739"/>
                    </a:cubicBezTo>
                    <a:cubicBezTo>
                      <a:pt x="1666" y="25393"/>
                      <a:pt x="3088" y="20624"/>
                      <a:pt x="4647" y="17563"/>
                    </a:cubicBezTo>
                    <a:lnTo>
                      <a:pt x="4759" y="17343"/>
                    </a:lnTo>
                    <a:lnTo>
                      <a:pt x="4598" y="17154"/>
                    </a:lnTo>
                    <a:cubicBezTo>
                      <a:pt x="954" y="12907"/>
                      <a:pt x="751" y="6372"/>
                      <a:pt x="4115" y="1624"/>
                    </a:cubicBezTo>
                    <a:cubicBezTo>
                      <a:pt x="4547" y="1014"/>
                      <a:pt x="5244" y="748"/>
                      <a:pt x="5928" y="748"/>
                    </a:cubicBezTo>
                    <a:close/>
                    <a:moveTo>
                      <a:pt x="5919" y="0"/>
                    </a:moveTo>
                    <a:cubicBezTo>
                      <a:pt x="5743" y="0"/>
                      <a:pt x="5567" y="14"/>
                      <a:pt x="5394" y="42"/>
                    </a:cubicBezTo>
                    <a:cubicBezTo>
                      <a:pt x="4610" y="169"/>
                      <a:pt x="3941" y="578"/>
                      <a:pt x="3509" y="1190"/>
                    </a:cubicBezTo>
                    <a:cubicBezTo>
                      <a:pt x="0" y="6147"/>
                      <a:pt x="166" y="12940"/>
                      <a:pt x="3873" y="17445"/>
                    </a:cubicBezTo>
                    <a:cubicBezTo>
                      <a:pt x="2834" y="19552"/>
                      <a:pt x="2212" y="21727"/>
                      <a:pt x="2026" y="23906"/>
                    </a:cubicBezTo>
                    <a:cubicBezTo>
                      <a:pt x="1815" y="26338"/>
                      <a:pt x="2159" y="28726"/>
                      <a:pt x="3041" y="31005"/>
                    </a:cubicBezTo>
                    <a:cubicBezTo>
                      <a:pt x="4686" y="35253"/>
                      <a:pt x="7667" y="38692"/>
                      <a:pt x="11908" y="41229"/>
                    </a:cubicBezTo>
                    <a:cubicBezTo>
                      <a:pt x="13763" y="42340"/>
                      <a:pt x="15867" y="43275"/>
                      <a:pt x="18154" y="44009"/>
                    </a:cubicBezTo>
                    <a:cubicBezTo>
                      <a:pt x="20251" y="44682"/>
                      <a:pt x="22512" y="45192"/>
                      <a:pt x="24881" y="45521"/>
                    </a:cubicBezTo>
                    <a:cubicBezTo>
                      <a:pt x="28582" y="46037"/>
                      <a:pt x="31913" y="46292"/>
                      <a:pt x="34959" y="46292"/>
                    </a:cubicBezTo>
                    <a:cubicBezTo>
                      <a:pt x="36449" y="46292"/>
                      <a:pt x="37867" y="46231"/>
                      <a:pt x="39223" y="46104"/>
                    </a:cubicBezTo>
                    <a:cubicBezTo>
                      <a:pt x="41733" y="45879"/>
                      <a:pt x="44111" y="45439"/>
                      <a:pt x="46281" y="44795"/>
                    </a:cubicBezTo>
                    <a:cubicBezTo>
                      <a:pt x="48667" y="44085"/>
                      <a:pt x="50889" y="43109"/>
                      <a:pt x="52892" y="41885"/>
                    </a:cubicBezTo>
                    <a:cubicBezTo>
                      <a:pt x="54803" y="40721"/>
                      <a:pt x="56529" y="39310"/>
                      <a:pt x="58023" y="37695"/>
                    </a:cubicBezTo>
                    <a:cubicBezTo>
                      <a:pt x="59531" y="36063"/>
                      <a:pt x="60767" y="34262"/>
                      <a:pt x="61691" y="32341"/>
                    </a:cubicBezTo>
                    <a:cubicBezTo>
                      <a:pt x="63670" y="28239"/>
                      <a:pt x="64136" y="23804"/>
                      <a:pt x="63048" y="19509"/>
                    </a:cubicBezTo>
                    <a:cubicBezTo>
                      <a:pt x="61051" y="11651"/>
                      <a:pt x="53649" y="6675"/>
                      <a:pt x="41052" y="4727"/>
                    </a:cubicBezTo>
                    <a:cubicBezTo>
                      <a:pt x="37825" y="4227"/>
                      <a:pt x="34737" y="3976"/>
                      <a:pt x="31823" y="3976"/>
                    </a:cubicBezTo>
                    <a:cubicBezTo>
                      <a:pt x="30221" y="3976"/>
                      <a:pt x="28672" y="4052"/>
                      <a:pt x="27181" y="4204"/>
                    </a:cubicBezTo>
                    <a:cubicBezTo>
                      <a:pt x="26853" y="4206"/>
                      <a:pt x="26518" y="4216"/>
                      <a:pt x="26188" y="4230"/>
                    </a:cubicBezTo>
                    <a:cubicBezTo>
                      <a:pt x="22710" y="4392"/>
                      <a:pt x="17618" y="5141"/>
                      <a:pt x="13037" y="7776"/>
                    </a:cubicBezTo>
                    <a:cubicBezTo>
                      <a:pt x="11797" y="7438"/>
                      <a:pt x="9240" y="6695"/>
                      <a:pt x="8518" y="5267"/>
                    </a:cubicBezTo>
                    <a:cubicBezTo>
                      <a:pt x="8239" y="4715"/>
                      <a:pt x="8241" y="4095"/>
                      <a:pt x="8524" y="3379"/>
                    </a:cubicBezTo>
                    <a:cubicBezTo>
                      <a:pt x="8775" y="2735"/>
                      <a:pt x="8792" y="2106"/>
                      <a:pt x="8567" y="1558"/>
                    </a:cubicBezTo>
                    <a:cubicBezTo>
                      <a:pt x="8364" y="1067"/>
                      <a:pt x="7984" y="658"/>
                      <a:pt x="7462" y="378"/>
                    </a:cubicBezTo>
                    <a:cubicBezTo>
                      <a:pt x="7004" y="131"/>
                      <a:pt x="6461" y="0"/>
                      <a:pt x="59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44"/>
              <p:cNvSpPr/>
              <p:nvPr/>
            </p:nvSpPr>
            <p:spPr>
              <a:xfrm>
                <a:off x="7202950" y="1354225"/>
                <a:ext cx="223900" cy="369600"/>
              </a:xfrm>
              <a:custGeom>
                <a:avLst/>
                <a:gdLst/>
                <a:ahLst/>
                <a:cxnLst/>
                <a:rect l="l" t="t" r="r" b="b"/>
                <a:pathLst>
                  <a:path w="8956" h="14784" extrusionOk="0">
                    <a:moveTo>
                      <a:pt x="2808" y="835"/>
                    </a:moveTo>
                    <a:cubicBezTo>
                      <a:pt x="4397" y="835"/>
                      <a:pt x="5951" y="1484"/>
                      <a:pt x="6848" y="2940"/>
                    </a:cubicBezTo>
                    <a:cubicBezTo>
                      <a:pt x="8411" y="5466"/>
                      <a:pt x="6787" y="8238"/>
                      <a:pt x="4524" y="9538"/>
                    </a:cubicBezTo>
                    <a:cubicBezTo>
                      <a:pt x="4197" y="9724"/>
                      <a:pt x="4342" y="10219"/>
                      <a:pt x="4663" y="10260"/>
                    </a:cubicBezTo>
                    <a:cubicBezTo>
                      <a:pt x="4700" y="10318"/>
                      <a:pt x="4760" y="10358"/>
                      <a:pt x="4845" y="10358"/>
                    </a:cubicBezTo>
                    <a:cubicBezTo>
                      <a:pt x="4849" y="10358"/>
                      <a:pt x="4853" y="10358"/>
                      <a:pt x="4858" y="10358"/>
                    </a:cubicBezTo>
                    <a:cubicBezTo>
                      <a:pt x="4937" y="10353"/>
                      <a:pt x="5019" y="10350"/>
                      <a:pt x="5100" y="10350"/>
                    </a:cubicBezTo>
                    <a:cubicBezTo>
                      <a:pt x="5869" y="10350"/>
                      <a:pt x="6705" y="10589"/>
                      <a:pt x="7084" y="11320"/>
                    </a:cubicBezTo>
                    <a:cubicBezTo>
                      <a:pt x="7648" y="12402"/>
                      <a:pt x="6877" y="13310"/>
                      <a:pt x="5872" y="13621"/>
                    </a:cubicBezTo>
                    <a:cubicBezTo>
                      <a:pt x="4450" y="14055"/>
                      <a:pt x="3010" y="13963"/>
                      <a:pt x="1551" y="14020"/>
                    </a:cubicBezTo>
                    <a:cubicBezTo>
                      <a:pt x="1693" y="12240"/>
                      <a:pt x="1398" y="10401"/>
                      <a:pt x="1269" y="8631"/>
                    </a:cubicBezTo>
                    <a:cubicBezTo>
                      <a:pt x="1087" y="6203"/>
                      <a:pt x="917" y="3778"/>
                      <a:pt x="850" y="1344"/>
                    </a:cubicBezTo>
                    <a:cubicBezTo>
                      <a:pt x="846" y="1278"/>
                      <a:pt x="831" y="1223"/>
                      <a:pt x="811" y="1174"/>
                    </a:cubicBezTo>
                    <a:cubicBezTo>
                      <a:pt x="1451" y="952"/>
                      <a:pt x="2133" y="835"/>
                      <a:pt x="2808" y="835"/>
                    </a:cubicBezTo>
                    <a:close/>
                    <a:moveTo>
                      <a:pt x="2992" y="1"/>
                    </a:moveTo>
                    <a:cubicBezTo>
                      <a:pt x="2046" y="1"/>
                      <a:pt x="1107" y="255"/>
                      <a:pt x="303" y="808"/>
                    </a:cubicBezTo>
                    <a:cubicBezTo>
                      <a:pt x="232" y="857"/>
                      <a:pt x="201" y="932"/>
                      <a:pt x="193" y="1012"/>
                    </a:cubicBezTo>
                    <a:cubicBezTo>
                      <a:pt x="95" y="1080"/>
                      <a:pt x="19" y="1184"/>
                      <a:pt x="17" y="1342"/>
                    </a:cubicBezTo>
                    <a:cubicBezTo>
                      <a:pt x="1" y="3776"/>
                      <a:pt x="220" y="6207"/>
                      <a:pt x="404" y="8631"/>
                    </a:cubicBezTo>
                    <a:cubicBezTo>
                      <a:pt x="553" y="10604"/>
                      <a:pt x="502" y="12707"/>
                      <a:pt x="1064" y="14612"/>
                    </a:cubicBezTo>
                    <a:cubicBezTo>
                      <a:pt x="1094" y="14711"/>
                      <a:pt x="1200" y="14768"/>
                      <a:pt x="1298" y="14768"/>
                    </a:cubicBezTo>
                    <a:cubicBezTo>
                      <a:pt x="1376" y="14768"/>
                      <a:pt x="1449" y="14733"/>
                      <a:pt x="1478" y="14654"/>
                    </a:cubicBezTo>
                    <a:cubicBezTo>
                      <a:pt x="1951" y="14744"/>
                      <a:pt x="2444" y="14783"/>
                      <a:pt x="2942" y="14783"/>
                    </a:cubicBezTo>
                    <a:cubicBezTo>
                      <a:pt x="3847" y="14783"/>
                      <a:pt x="4768" y="14653"/>
                      <a:pt x="5619" y="14458"/>
                    </a:cubicBezTo>
                    <a:cubicBezTo>
                      <a:pt x="6513" y="14253"/>
                      <a:pt x="7431" y="13885"/>
                      <a:pt x="7816" y="12979"/>
                    </a:cubicBezTo>
                    <a:cubicBezTo>
                      <a:pt x="8495" y="11389"/>
                      <a:pt x="7294" y="9961"/>
                      <a:pt x="5817" y="9789"/>
                    </a:cubicBezTo>
                    <a:cubicBezTo>
                      <a:pt x="8021" y="8427"/>
                      <a:pt x="8956" y="5208"/>
                      <a:pt x="7808" y="2876"/>
                    </a:cubicBezTo>
                    <a:cubicBezTo>
                      <a:pt x="6925" y="1085"/>
                      <a:pt x="4943" y="1"/>
                      <a:pt x="29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44"/>
              <p:cNvSpPr/>
              <p:nvPr/>
            </p:nvSpPr>
            <p:spPr>
              <a:xfrm>
                <a:off x="7267725" y="1623875"/>
                <a:ext cx="73100" cy="55950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2238" extrusionOk="0">
                    <a:moveTo>
                      <a:pt x="1513" y="597"/>
                    </a:moveTo>
                    <a:cubicBezTo>
                      <a:pt x="1610" y="597"/>
                      <a:pt x="1706" y="608"/>
                      <a:pt x="1800" y="634"/>
                    </a:cubicBezTo>
                    <a:cubicBezTo>
                      <a:pt x="2121" y="720"/>
                      <a:pt x="2479" y="1047"/>
                      <a:pt x="2295" y="1405"/>
                    </a:cubicBezTo>
                    <a:cubicBezTo>
                      <a:pt x="2127" y="1736"/>
                      <a:pt x="1665" y="1802"/>
                      <a:pt x="1249" y="1802"/>
                    </a:cubicBezTo>
                    <a:cubicBezTo>
                      <a:pt x="1059" y="1802"/>
                      <a:pt x="878" y="1788"/>
                      <a:pt x="740" y="1780"/>
                    </a:cubicBezTo>
                    <a:cubicBezTo>
                      <a:pt x="728" y="1780"/>
                      <a:pt x="716" y="1782"/>
                      <a:pt x="706" y="1784"/>
                    </a:cubicBezTo>
                    <a:cubicBezTo>
                      <a:pt x="808" y="1446"/>
                      <a:pt x="820" y="1098"/>
                      <a:pt x="765" y="757"/>
                    </a:cubicBezTo>
                    <a:cubicBezTo>
                      <a:pt x="1005" y="671"/>
                      <a:pt x="1262" y="597"/>
                      <a:pt x="1513" y="597"/>
                    </a:cubicBezTo>
                    <a:close/>
                    <a:moveTo>
                      <a:pt x="334" y="0"/>
                    </a:moveTo>
                    <a:cubicBezTo>
                      <a:pt x="164" y="0"/>
                      <a:pt x="1" y="131"/>
                      <a:pt x="80" y="333"/>
                    </a:cubicBezTo>
                    <a:cubicBezTo>
                      <a:pt x="114" y="423"/>
                      <a:pt x="141" y="513"/>
                      <a:pt x="165" y="603"/>
                    </a:cubicBezTo>
                    <a:cubicBezTo>
                      <a:pt x="163" y="663"/>
                      <a:pt x="182" y="722"/>
                      <a:pt x="213" y="771"/>
                    </a:cubicBezTo>
                    <a:cubicBezTo>
                      <a:pt x="290" y="1115"/>
                      <a:pt x="317" y="1462"/>
                      <a:pt x="305" y="1825"/>
                    </a:cubicBezTo>
                    <a:cubicBezTo>
                      <a:pt x="300" y="1949"/>
                      <a:pt x="391" y="2013"/>
                      <a:pt x="489" y="2013"/>
                    </a:cubicBezTo>
                    <a:cubicBezTo>
                      <a:pt x="518" y="2013"/>
                      <a:pt x="547" y="2008"/>
                      <a:pt x="575" y="1996"/>
                    </a:cubicBezTo>
                    <a:cubicBezTo>
                      <a:pt x="587" y="2060"/>
                      <a:pt x="626" y="2115"/>
                      <a:pt x="699" y="2138"/>
                    </a:cubicBezTo>
                    <a:cubicBezTo>
                      <a:pt x="919" y="2198"/>
                      <a:pt x="1192" y="2238"/>
                      <a:pt x="1471" y="2238"/>
                    </a:cubicBezTo>
                    <a:cubicBezTo>
                      <a:pt x="2124" y="2238"/>
                      <a:pt x="2805" y="2016"/>
                      <a:pt x="2876" y="1309"/>
                    </a:cubicBezTo>
                    <a:cubicBezTo>
                      <a:pt x="2923" y="820"/>
                      <a:pt x="2598" y="401"/>
                      <a:pt x="2173" y="198"/>
                    </a:cubicBezTo>
                    <a:cubicBezTo>
                      <a:pt x="1968" y="101"/>
                      <a:pt x="1757" y="63"/>
                      <a:pt x="1545" y="63"/>
                    </a:cubicBezTo>
                    <a:cubicBezTo>
                      <a:pt x="1239" y="63"/>
                      <a:pt x="930" y="143"/>
                      <a:pt x="632" y="245"/>
                    </a:cubicBezTo>
                    <a:cubicBezTo>
                      <a:pt x="624" y="223"/>
                      <a:pt x="622" y="202"/>
                      <a:pt x="614" y="186"/>
                    </a:cubicBezTo>
                    <a:cubicBezTo>
                      <a:pt x="562" y="57"/>
                      <a:pt x="446" y="0"/>
                      <a:pt x="3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44"/>
              <p:cNvSpPr/>
              <p:nvPr/>
            </p:nvSpPr>
            <p:spPr>
              <a:xfrm>
                <a:off x="7250275" y="1384800"/>
                <a:ext cx="129050" cy="185100"/>
              </a:xfrm>
              <a:custGeom>
                <a:avLst/>
                <a:gdLst/>
                <a:ahLst/>
                <a:cxnLst/>
                <a:rect l="l" t="t" r="r" b="b"/>
                <a:pathLst>
                  <a:path w="5162" h="7404" extrusionOk="0">
                    <a:moveTo>
                      <a:pt x="1427" y="778"/>
                    </a:moveTo>
                    <a:cubicBezTo>
                      <a:pt x="3699" y="778"/>
                      <a:pt x="4454" y="6161"/>
                      <a:pt x="1751" y="6794"/>
                    </a:cubicBezTo>
                    <a:cubicBezTo>
                      <a:pt x="1588" y="4834"/>
                      <a:pt x="1340" y="2801"/>
                      <a:pt x="913" y="865"/>
                    </a:cubicBezTo>
                    <a:cubicBezTo>
                      <a:pt x="1091" y="806"/>
                      <a:pt x="1263" y="778"/>
                      <a:pt x="1427" y="778"/>
                    </a:cubicBezTo>
                    <a:close/>
                    <a:moveTo>
                      <a:pt x="1578" y="0"/>
                    </a:moveTo>
                    <a:cubicBezTo>
                      <a:pt x="1309" y="0"/>
                      <a:pt x="1021" y="50"/>
                      <a:pt x="712" y="158"/>
                    </a:cubicBezTo>
                    <a:cubicBezTo>
                      <a:pt x="677" y="131"/>
                      <a:pt x="634" y="119"/>
                      <a:pt x="591" y="119"/>
                    </a:cubicBezTo>
                    <a:cubicBezTo>
                      <a:pt x="497" y="119"/>
                      <a:pt x="403" y="179"/>
                      <a:pt x="391" y="290"/>
                    </a:cubicBezTo>
                    <a:cubicBezTo>
                      <a:pt x="368" y="301"/>
                      <a:pt x="348" y="309"/>
                      <a:pt x="323" y="319"/>
                    </a:cubicBezTo>
                    <a:cubicBezTo>
                      <a:pt x="0" y="475"/>
                      <a:pt x="139" y="874"/>
                      <a:pt x="411" y="966"/>
                    </a:cubicBezTo>
                    <a:cubicBezTo>
                      <a:pt x="481" y="2946"/>
                      <a:pt x="747" y="4965"/>
                      <a:pt x="1076" y="6907"/>
                    </a:cubicBezTo>
                    <a:cubicBezTo>
                      <a:pt x="935" y="7015"/>
                      <a:pt x="935" y="7273"/>
                      <a:pt x="1148" y="7324"/>
                    </a:cubicBezTo>
                    <a:cubicBezTo>
                      <a:pt x="1371" y="7378"/>
                      <a:pt x="1581" y="7403"/>
                      <a:pt x="1779" y="7403"/>
                    </a:cubicBezTo>
                    <a:cubicBezTo>
                      <a:pt x="5162" y="7403"/>
                      <a:pt x="4859" y="0"/>
                      <a:pt x="1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44"/>
              <p:cNvSpPr/>
              <p:nvPr/>
            </p:nvSpPr>
            <p:spPr>
              <a:xfrm>
                <a:off x="7441925" y="1355875"/>
                <a:ext cx="129625" cy="351800"/>
              </a:xfrm>
              <a:custGeom>
                <a:avLst/>
                <a:gdLst/>
                <a:ahLst/>
                <a:cxnLst/>
                <a:rect l="l" t="t" r="r" b="b"/>
                <a:pathLst>
                  <a:path w="5185" h="14072" extrusionOk="0">
                    <a:moveTo>
                      <a:pt x="593" y="506"/>
                    </a:moveTo>
                    <a:lnTo>
                      <a:pt x="593" y="506"/>
                    </a:lnTo>
                    <a:cubicBezTo>
                      <a:pt x="1044" y="545"/>
                      <a:pt x="1494" y="582"/>
                      <a:pt x="1946" y="594"/>
                    </a:cubicBezTo>
                    <a:cubicBezTo>
                      <a:pt x="1929" y="4179"/>
                      <a:pt x="1721" y="7892"/>
                      <a:pt x="2335" y="11438"/>
                    </a:cubicBezTo>
                    <a:cubicBezTo>
                      <a:pt x="2343" y="11481"/>
                      <a:pt x="2363" y="11511"/>
                      <a:pt x="2390" y="11536"/>
                    </a:cubicBezTo>
                    <a:cubicBezTo>
                      <a:pt x="2177" y="11618"/>
                      <a:pt x="2185" y="11970"/>
                      <a:pt x="2423" y="12023"/>
                    </a:cubicBezTo>
                    <a:cubicBezTo>
                      <a:pt x="2645" y="12073"/>
                      <a:pt x="2888" y="12092"/>
                      <a:pt x="3136" y="12092"/>
                    </a:cubicBezTo>
                    <a:cubicBezTo>
                      <a:pt x="3504" y="12092"/>
                      <a:pt x="3885" y="12051"/>
                      <a:pt x="4233" y="12011"/>
                    </a:cubicBezTo>
                    <a:cubicBezTo>
                      <a:pt x="4235" y="12252"/>
                      <a:pt x="4317" y="12471"/>
                      <a:pt x="4346" y="12708"/>
                    </a:cubicBezTo>
                    <a:cubicBezTo>
                      <a:pt x="4406" y="13266"/>
                      <a:pt x="3899" y="13427"/>
                      <a:pt x="3435" y="13427"/>
                    </a:cubicBezTo>
                    <a:cubicBezTo>
                      <a:pt x="3426" y="13427"/>
                      <a:pt x="3417" y="13427"/>
                      <a:pt x="3409" y="13426"/>
                    </a:cubicBezTo>
                    <a:cubicBezTo>
                      <a:pt x="3278" y="13426"/>
                      <a:pt x="3147" y="13425"/>
                      <a:pt x="3016" y="13425"/>
                    </a:cubicBezTo>
                    <a:cubicBezTo>
                      <a:pt x="2430" y="13425"/>
                      <a:pt x="1845" y="13435"/>
                      <a:pt x="1260" y="13471"/>
                    </a:cubicBezTo>
                    <a:cubicBezTo>
                      <a:pt x="1226" y="9171"/>
                      <a:pt x="1113" y="4776"/>
                      <a:pt x="593" y="506"/>
                    </a:cubicBezTo>
                    <a:close/>
                    <a:moveTo>
                      <a:pt x="2269" y="1"/>
                    </a:moveTo>
                    <a:cubicBezTo>
                      <a:pt x="1627" y="1"/>
                      <a:pt x="984" y="62"/>
                      <a:pt x="348" y="114"/>
                    </a:cubicBezTo>
                    <a:cubicBezTo>
                      <a:pt x="258" y="120"/>
                      <a:pt x="205" y="169"/>
                      <a:pt x="182" y="230"/>
                    </a:cubicBezTo>
                    <a:cubicBezTo>
                      <a:pt x="80" y="263"/>
                      <a:pt x="0" y="351"/>
                      <a:pt x="6" y="498"/>
                    </a:cubicBezTo>
                    <a:cubicBezTo>
                      <a:pt x="94" y="4833"/>
                      <a:pt x="401" y="9183"/>
                      <a:pt x="573" y="13518"/>
                    </a:cubicBezTo>
                    <a:cubicBezTo>
                      <a:pt x="582" y="13737"/>
                      <a:pt x="751" y="13846"/>
                      <a:pt x="923" y="13846"/>
                    </a:cubicBezTo>
                    <a:cubicBezTo>
                      <a:pt x="938" y="13846"/>
                      <a:pt x="953" y="13845"/>
                      <a:pt x="968" y="13844"/>
                    </a:cubicBezTo>
                    <a:cubicBezTo>
                      <a:pt x="1003" y="13887"/>
                      <a:pt x="1056" y="13915"/>
                      <a:pt x="1127" y="13924"/>
                    </a:cubicBezTo>
                    <a:cubicBezTo>
                      <a:pt x="1801" y="13995"/>
                      <a:pt x="2482" y="14030"/>
                      <a:pt x="3157" y="14050"/>
                    </a:cubicBezTo>
                    <a:cubicBezTo>
                      <a:pt x="3335" y="14056"/>
                      <a:pt x="3525" y="14071"/>
                      <a:pt x="3714" y="14071"/>
                    </a:cubicBezTo>
                    <a:cubicBezTo>
                      <a:pt x="4049" y="14071"/>
                      <a:pt x="4381" y="14025"/>
                      <a:pt x="4642" y="13803"/>
                    </a:cubicBezTo>
                    <a:cubicBezTo>
                      <a:pt x="5185" y="13340"/>
                      <a:pt x="5086" y="12318"/>
                      <a:pt x="4671" y="11812"/>
                    </a:cubicBezTo>
                    <a:cubicBezTo>
                      <a:pt x="4661" y="11800"/>
                      <a:pt x="4646" y="11792"/>
                      <a:pt x="4636" y="11786"/>
                    </a:cubicBezTo>
                    <a:cubicBezTo>
                      <a:pt x="4644" y="11679"/>
                      <a:pt x="4577" y="11571"/>
                      <a:pt x="4432" y="11554"/>
                    </a:cubicBezTo>
                    <a:cubicBezTo>
                      <a:pt x="4046" y="11510"/>
                      <a:pt x="3603" y="11459"/>
                      <a:pt x="3175" y="11459"/>
                    </a:cubicBezTo>
                    <a:cubicBezTo>
                      <a:pt x="3030" y="11459"/>
                      <a:pt x="2886" y="11465"/>
                      <a:pt x="2748" y="11479"/>
                    </a:cubicBezTo>
                    <a:cubicBezTo>
                      <a:pt x="2764" y="11448"/>
                      <a:pt x="2774" y="11413"/>
                      <a:pt x="2774" y="11372"/>
                    </a:cubicBezTo>
                    <a:cubicBezTo>
                      <a:pt x="2662" y="7769"/>
                      <a:pt x="2619" y="4177"/>
                      <a:pt x="2580" y="574"/>
                    </a:cubicBezTo>
                    <a:cubicBezTo>
                      <a:pt x="2862" y="478"/>
                      <a:pt x="2832" y="11"/>
                      <a:pt x="2486" y="3"/>
                    </a:cubicBezTo>
                    <a:cubicBezTo>
                      <a:pt x="2414" y="1"/>
                      <a:pt x="2342" y="1"/>
                      <a:pt x="22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44"/>
              <p:cNvSpPr/>
              <p:nvPr/>
            </p:nvSpPr>
            <p:spPr>
              <a:xfrm>
                <a:off x="7587125" y="1343100"/>
                <a:ext cx="186825" cy="359100"/>
              </a:xfrm>
              <a:custGeom>
                <a:avLst/>
                <a:gdLst/>
                <a:ahLst/>
                <a:cxnLst/>
                <a:rect l="l" t="t" r="r" b="b"/>
                <a:pathLst>
                  <a:path w="7473" h="14364" extrusionOk="0">
                    <a:moveTo>
                      <a:pt x="2887" y="1275"/>
                    </a:moveTo>
                    <a:cubicBezTo>
                      <a:pt x="3279" y="1275"/>
                      <a:pt x="3729" y="1329"/>
                      <a:pt x="4238" y="1437"/>
                    </a:cubicBezTo>
                    <a:cubicBezTo>
                      <a:pt x="5856" y="2673"/>
                      <a:pt x="5811" y="5973"/>
                      <a:pt x="6009" y="7724"/>
                    </a:cubicBezTo>
                    <a:cubicBezTo>
                      <a:pt x="6230" y="9659"/>
                      <a:pt x="6435" y="11599"/>
                      <a:pt x="6683" y="13532"/>
                    </a:cubicBezTo>
                    <a:cubicBezTo>
                      <a:pt x="6649" y="13532"/>
                      <a:pt x="6616" y="13532"/>
                      <a:pt x="6582" y="13532"/>
                    </a:cubicBezTo>
                    <a:cubicBezTo>
                      <a:pt x="6029" y="13532"/>
                      <a:pt x="5465" y="13578"/>
                      <a:pt x="4913" y="13626"/>
                    </a:cubicBezTo>
                    <a:cubicBezTo>
                      <a:pt x="5176" y="12421"/>
                      <a:pt x="4709" y="10157"/>
                      <a:pt x="3147" y="10157"/>
                    </a:cubicBezTo>
                    <a:cubicBezTo>
                      <a:pt x="3145" y="10157"/>
                      <a:pt x="3143" y="10157"/>
                      <a:pt x="3141" y="10157"/>
                    </a:cubicBezTo>
                    <a:cubicBezTo>
                      <a:pt x="2550" y="10159"/>
                      <a:pt x="2149" y="10600"/>
                      <a:pt x="2016" y="11145"/>
                    </a:cubicBezTo>
                    <a:cubicBezTo>
                      <a:pt x="1793" y="12049"/>
                      <a:pt x="2400" y="12869"/>
                      <a:pt x="2263" y="13768"/>
                    </a:cubicBezTo>
                    <a:lnTo>
                      <a:pt x="2263" y="13770"/>
                    </a:lnTo>
                    <a:cubicBezTo>
                      <a:pt x="1858" y="13784"/>
                      <a:pt x="1455" y="13813"/>
                      <a:pt x="1054" y="13845"/>
                    </a:cubicBezTo>
                    <a:cubicBezTo>
                      <a:pt x="1097" y="11826"/>
                      <a:pt x="1038" y="9805"/>
                      <a:pt x="1005" y="7785"/>
                    </a:cubicBezTo>
                    <a:cubicBezTo>
                      <a:pt x="987" y="6740"/>
                      <a:pt x="964" y="5692"/>
                      <a:pt x="948" y="4647"/>
                    </a:cubicBezTo>
                    <a:cubicBezTo>
                      <a:pt x="938" y="4250"/>
                      <a:pt x="936" y="3857"/>
                      <a:pt x="936" y="3460"/>
                    </a:cubicBezTo>
                    <a:cubicBezTo>
                      <a:pt x="799" y="2003"/>
                      <a:pt x="1449" y="1275"/>
                      <a:pt x="2887" y="1275"/>
                    </a:cubicBezTo>
                    <a:close/>
                    <a:moveTo>
                      <a:pt x="2755" y="1"/>
                    </a:moveTo>
                    <a:cubicBezTo>
                      <a:pt x="1237" y="1"/>
                      <a:pt x="440" y="1363"/>
                      <a:pt x="240" y="2732"/>
                    </a:cubicBezTo>
                    <a:cubicBezTo>
                      <a:pt x="1" y="4371"/>
                      <a:pt x="226" y="6138"/>
                      <a:pt x="258" y="7787"/>
                    </a:cubicBezTo>
                    <a:cubicBezTo>
                      <a:pt x="297" y="9880"/>
                      <a:pt x="307" y="11973"/>
                      <a:pt x="432" y="14062"/>
                    </a:cubicBezTo>
                    <a:cubicBezTo>
                      <a:pt x="444" y="14263"/>
                      <a:pt x="596" y="14363"/>
                      <a:pt x="747" y="14363"/>
                    </a:cubicBezTo>
                    <a:cubicBezTo>
                      <a:pt x="853" y="14363"/>
                      <a:pt x="958" y="14313"/>
                      <a:pt x="1013" y="14214"/>
                    </a:cubicBezTo>
                    <a:cubicBezTo>
                      <a:pt x="1515" y="14257"/>
                      <a:pt x="2014" y="14295"/>
                      <a:pt x="2517" y="14306"/>
                    </a:cubicBezTo>
                    <a:cubicBezTo>
                      <a:pt x="2520" y="14306"/>
                      <a:pt x="2522" y="14306"/>
                      <a:pt x="2525" y="14306"/>
                    </a:cubicBezTo>
                    <a:cubicBezTo>
                      <a:pt x="2782" y="14306"/>
                      <a:pt x="2845" y="13995"/>
                      <a:pt x="2711" y="13843"/>
                    </a:cubicBezTo>
                    <a:cubicBezTo>
                      <a:pt x="2975" y="12961"/>
                      <a:pt x="2333" y="12045"/>
                      <a:pt x="2660" y="11202"/>
                    </a:cubicBezTo>
                    <a:cubicBezTo>
                      <a:pt x="2775" y="10907"/>
                      <a:pt x="2940" y="10794"/>
                      <a:pt x="3120" y="10794"/>
                    </a:cubicBezTo>
                    <a:cubicBezTo>
                      <a:pt x="3504" y="10794"/>
                      <a:pt x="3954" y="11306"/>
                      <a:pt x="4113" y="11646"/>
                    </a:cubicBezTo>
                    <a:cubicBezTo>
                      <a:pt x="4401" y="12256"/>
                      <a:pt x="4420" y="12902"/>
                      <a:pt x="4330" y="13557"/>
                    </a:cubicBezTo>
                    <a:cubicBezTo>
                      <a:pt x="4300" y="13776"/>
                      <a:pt x="4479" y="13926"/>
                      <a:pt x="4647" y="13926"/>
                    </a:cubicBezTo>
                    <a:cubicBezTo>
                      <a:pt x="4654" y="13926"/>
                      <a:pt x="4662" y="13926"/>
                      <a:pt x="4669" y="13925"/>
                    </a:cubicBezTo>
                    <a:cubicBezTo>
                      <a:pt x="4698" y="13986"/>
                      <a:pt x="4757" y="14038"/>
                      <a:pt x="4847" y="14046"/>
                    </a:cubicBezTo>
                    <a:cubicBezTo>
                      <a:pt x="5427" y="14098"/>
                      <a:pt x="6026" y="14149"/>
                      <a:pt x="6615" y="14149"/>
                    </a:cubicBezTo>
                    <a:cubicBezTo>
                      <a:pt x="6739" y="14149"/>
                      <a:pt x="6863" y="14147"/>
                      <a:pt x="6985" y="14142"/>
                    </a:cubicBezTo>
                    <a:cubicBezTo>
                      <a:pt x="7079" y="14140"/>
                      <a:pt x="7151" y="14099"/>
                      <a:pt x="7200" y="14046"/>
                    </a:cubicBezTo>
                    <a:cubicBezTo>
                      <a:pt x="7350" y="14011"/>
                      <a:pt x="7472" y="13905"/>
                      <a:pt x="7452" y="13698"/>
                    </a:cubicBezTo>
                    <a:cubicBezTo>
                      <a:pt x="7143" y="10498"/>
                      <a:pt x="7016" y="7081"/>
                      <a:pt x="6275" y="3949"/>
                    </a:cubicBezTo>
                    <a:cubicBezTo>
                      <a:pt x="5885" y="2290"/>
                      <a:pt x="4849" y="76"/>
                      <a:pt x="2853" y="3"/>
                    </a:cubicBezTo>
                    <a:cubicBezTo>
                      <a:pt x="2820" y="1"/>
                      <a:pt x="2788" y="1"/>
                      <a:pt x="27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44"/>
              <p:cNvSpPr/>
              <p:nvPr/>
            </p:nvSpPr>
            <p:spPr>
              <a:xfrm>
                <a:off x="7617400" y="1410150"/>
                <a:ext cx="94000" cy="136900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5476" extrusionOk="0">
                    <a:moveTo>
                      <a:pt x="1981" y="522"/>
                    </a:moveTo>
                    <a:cubicBezTo>
                      <a:pt x="2125" y="522"/>
                      <a:pt x="2304" y="626"/>
                      <a:pt x="2525" y="889"/>
                    </a:cubicBezTo>
                    <a:cubicBezTo>
                      <a:pt x="2900" y="1331"/>
                      <a:pt x="2914" y="2648"/>
                      <a:pt x="2976" y="3168"/>
                    </a:cubicBezTo>
                    <a:cubicBezTo>
                      <a:pt x="3039" y="3710"/>
                      <a:pt x="3057" y="4256"/>
                      <a:pt x="3145" y="4796"/>
                    </a:cubicBezTo>
                    <a:cubicBezTo>
                      <a:pt x="3035" y="4807"/>
                      <a:pt x="2924" y="4817"/>
                      <a:pt x="2814" y="4825"/>
                    </a:cubicBezTo>
                    <a:cubicBezTo>
                      <a:pt x="2771" y="4787"/>
                      <a:pt x="2715" y="4763"/>
                      <a:pt x="2647" y="4763"/>
                    </a:cubicBezTo>
                    <a:cubicBezTo>
                      <a:pt x="2635" y="4763"/>
                      <a:pt x="2622" y="4764"/>
                      <a:pt x="2609" y="4766"/>
                    </a:cubicBezTo>
                    <a:cubicBezTo>
                      <a:pt x="2259" y="4813"/>
                      <a:pt x="1910" y="4893"/>
                      <a:pt x="1562" y="4985"/>
                    </a:cubicBezTo>
                    <a:cubicBezTo>
                      <a:pt x="1566" y="4964"/>
                      <a:pt x="1572" y="4948"/>
                      <a:pt x="1570" y="4923"/>
                    </a:cubicBezTo>
                    <a:cubicBezTo>
                      <a:pt x="1515" y="4275"/>
                      <a:pt x="1449" y="3628"/>
                      <a:pt x="1423" y="2976"/>
                    </a:cubicBezTo>
                    <a:cubicBezTo>
                      <a:pt x="1410" y="2650"/>
                      <a:pt x="1390" y="2319"/>
                      <a:pt x="1396" y="1996"/>
                    </a:cubicBezTo>
                    <a:cubicBezTo>
                      <a:pt x="1398" y="1826"/>
                      <a:pt x="1471" y="522"/>
                      <a:pt x="1981" y="522"/>
                    </a:cubicBezTo>
                    <a:close/>
                    <a:moveTo>
                      <a:pt x="2075" y="0"/>
                    </a:moveTo>
                    <a:cubicBezTo>
                      <a:pt x="2062" y="0"/>
                      <a:pt x="2049" y="0"/>
                      <a:pt x="2036" y="1"/>
                    </a:cubicBezTo>
                    <a:cubicBezTo>
                      <a:pt x="1" y="78"/>
                      <a:pt x="889" y="3849"/>
                      <a:pt x="1165" y="4981"/>
                    </a:cubicBezTo>
                    <a:cubicBezTo>
                      <a:pt x="1175" y="5023"/>
                      <a:pt x="1202" y="5054"/>
                      <a:pt x="1228" y="5077"/>
                    </a:cubicBezTo>
                    <a:cubicBezTo>
                      <a:pt x="1171" y="5095"/>
                      <a:pt x="1110" y="5107"/>
                      <a:pt x="1052" y="5126"/>
                    </a:cubicBezTo>
                    <a:cubicBezTo>
                      <a:pt x="871" y="5184"/>
                      <a:pt x="890" y="5476"/>
                      <a:pt x="1091" y="5476"/>
                    </a:cubicBezTo>
                    <a:cubicBezTo>
                      <a:pt x="1094" y="5476"/>
                      <a:pt x="1098" y="5476"/>
                      <a:pt x="1101" y="5476"/>
                    </a:cubicBezTo>
                    <a:cubicBezTo>
                      <a:pt x="1646" y="5443"/>
                      <a:pt x="2208" y="5369"/>
                      <a:pt x="2740" y="5247"/>
                    </a:cubicBezTo>
                    <a:cubicBezTo>
                      <a:pt x="2861" y="5218"/>
                      <a:pt x="2914" y="5136"/>
                      <a:pt x="2920" y="5050"/>
                    </a:cubicBezTo>
                    <a:cubicBezTo>
                      <a:pt x="3014" y="5056"/>
                      <a:pt x="3109" y="5066"/>
                      <a:pt x="3203" y="5075"/>
                    </a:cubicBezTo>
                    <a:cubicBezTo>
                      <a:pt x="3241" y="5152"/>
                      <a:pt x="3311" y="5186"/>
                      <a:pt x="3385" y="5186"/>
                    </a:cubicBezTo>
                    <a:cubicBezTo>
                      <a:pt x="3505" y="5186"/>
                      <a:pt x="3634" y="5095"/>
                      <a:pt x="3647" y="4952"/>
                    </a:cubicBezTo>
                    <a:cubicBezTo>
                      <a:pt x="3759" y="3767"/>
                      <a:pt x="3530" y="2251"/>
                      <a:pt x="3199" y="1106"/>
                    </a:cubicBezTo>
                    <a:cubicBezTo>
                      <a:pt x="3038" y="552"/>
                      <a:pt x="2718" y="0"/>
                      <a:pt x="20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44"/>
              <p:cNvSpPr/>
              <p:nvPr/>
            </p:nvSpPr>
            <p:spPr>
              <a:xfrm>
                <a:off x="7443200" y="1757975"/>
                <a:ext cx="223950" cy="369600"/>
              </a:xfrm>
              <a:custGeom>
                <a:avLst/>
                <a:gdLst/>
                <a:ahLst/>
                <a:cxnLst/>
                <a:rect l="l" t="t" r="r" b="b"/>
                <a:pathLst>
                  <a:path w="8958" h="14784" extrusionOk="0">
                    <a:moveTo>
                      <a:pt x="2809" y="835"/>
                    </a:moveTo>
                    <a:cubicBezTo>
                      <a:pt x="4398" y="835"/>
                      <a:pt x="5953" y="1484"/>
                      <a:pt x="6850" y="2938"/>
                    </a:cubicBezTo>
                    <a:cubicBezTo>
                      <a:pt x="8411" y="5465"/>
                      <a:pt x="6789" y="8237"/>
                      <a:pt x="4524" y="9536"/>
                    </a:cubicBezTo>
                    <a:cubicBezTo>
                      <a:pt x="4197" y="9724"/>
                      <a:pt x="4344" y="10219"/>
                      <a:pt x="4665" y="10260"/>
                    </a:cubicBezTo>
                    <a:cubicBezTo>
                      <a:pt x="4702" y="10319"/>
                      <a:pt x="4762" y="10359"/>
                      <a:pt x="4847" y="10359"/>
                    </a:cubicBezTo>
                    <a:cubicBezTo>
                      <a:pt x="4851" y="10359"/>
                      <a:pt x="4855" y="10359"/>
                      <a:pt x="4859" y="10359"/>
                    </a:cubicBezTo>
                    <a:cubicBezTo>
                      <a:pt x="4941" y="10353"/>
                      <a:pt x="5024" y="10350"/>
                      <a:pt x="5108" y="10350"/>
                    </a:cubicBezTo>
                    <a:cubicBezTo>
                      <a:pt x="5875" y="10350"/>
                      <a:pt x="6705" y="10592"/>
                      <a:pt x="7083" y="11320"/>
                    </a:cubicBezTo>
                    <a:cubicBezTo>
                      <a:pt x="7652" y="12398"/>
                      <a:pt x="6877" y="13311"/>
                      <a:pt x="5872" y="13622"/>
                    </a:cubicBezTo>
                    <a:cubicBezTo>
                      <a:pt x="4450" y="14056"/>
                      <a:pt x="3010" y="13964"/>
                      <a:pt x="1553" y="14021"/>
                    </a:cubicBezTo>
                    <a:cubicBezTo>
                      <a:pt x="1694" y="12241"/>
                      <a:pt x="1400" y="10402"/>
                      <a:pt x="1269" y="8632"/>
                    </a:cubicBezTo>
                    <a:cubicBezTo>
                      <a:pt x="1087" y="6201"/>
                      <a:pt x="919" y="3777"/>
                      <a:pt x="849" y="1342"/>
                    </a:cubicBezTo>
                    <a:cubicBezTo>
                      <a:pt x="847" y="1279"/>
                      <a:pt x="831" y="1224"/>
                      <a:pt x="810" y="1174"/>
                    </a:cubicBezTo>
                    <a:cubicBezTo>
                      <a:pt x="1451" y="952"/>
                      <a:pt x="2133" y="835"/>
                      <a:pt x="2809" y="835"/>
                    </a:cubicBezTo>
                    <a:close/>
                    <a:moveTo>
                      <a:pt x="2992" y="0"/>
                    </a:moveTo>
                    <a:cubicBezTo>
                      <a:pt x="2047" y="0"/>
                      <a:pt x="1108" y="255"/>
                      <a:pt x="305" y="808"/>
                    </a:cubicBezTo>
                    <a:cubicBezTo>
                      <a:pt x="234" y="857"/>
                      <a:pt x="203" y="933"/>
                      <a:pt x="195" y="1013"/>
                    </a:cubicBezTo>
                    <a:cubicBezTo>
                      <a:pt x="94" y="1080"/>
                      <a:pt x="21" y="1185"/>
                      <a:pt x="19" y="1342"/>
                    </a:cubicBezTo>
                    <a:cubicBezTo>
                      <a:pt x="0" y="3777"/>
                      <a:pt x="221" y="6207"/>
                      <a:pt x="405" y="8632"/>
                    </a:cubicBezTo>
                    <a:cubicBezTo>
                      <a:pt x="553" y="10604"/>
                      <a:pt x="502" y="12707"/>
                      <a:pt x="1064" y="14610"/>
                    </a:cubicBezTo>
                    <a:cubicBezTo>
                      <a:pt x="1094" y="14711"/>
                      <a:pt x="1200" y="14769"/>
                      <a:pt x="1299" y="14769"/>
                    </a:cubicBezTo>
                    <a:cubicBezTo>
                      <a:pt x="1376" y="14769"/>
                      <a:pt x="1450" y="14733"/>
                      <a:pt x="1480" y="14655"/>
                    </a:cubicBezTo>
                    <a:cubicBezTo>
                      <a:pt x="1953" y="14744"/>
                      <a:pt x="2445" y="14784"/>
                      <a:pt x="2942" y="14784"/>
                    </a:cubicBezTo>
                    <a:cubicBezTo>
                      <a:pt x="3846" y="14784"/>
                      <a:pt x="4767" y="14653"/>
                      <a:pt x="5618" y="14457"/>
                    </a:cubicBezTo>
                    <a:cubicBezTo>
                      <a:pt x="6515" y="14252"/>
                      <a:pt x="7433" y="13884"/>
                      <a:pt x="7816" y="12979"/>
                    </a:cubicBezTo>
                    <a:cubicBezTo>
                      <a:pt x="8499" y="11386"/>
                      <a:pt x="7296" y="9962"/>
                      <a:pt x="5819" y="9790"/>
                    </a:cubicBezTo>
                    <a:cubicBezTo>
                      <a:pt x="8020" y="8427"/>
                      <a:pt x="8957" y="5209"/>
                      <a:pt x="7808" y="2877"/>
                    </a:cubicBezTo>
                    <a:cubicBezTo>
                      <a:pt x="6924" y="1085"/>
                      <a:pt x="4943" y="0"/>
                      <a:pt x="29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44"/>
              <p:cNvSpPr/>
              <p:nvPr/>
            </p:nvSpPr>
            <p:spPr>
              <a:xfrm>
                <a:off x="7508050" y="2027650"/>
                <a:ext cx="73075" cy="55925"/>
              </a:xfrm>
              <a:custGeom>
                <a:avLst/>
                <a:gdLst/>
                <a:ahLst/>
                <a:cxnLst/>
                <a:rect l="l" t="t" r="r" b="b"/>
                <a:pathLst>
                  <a:path w="2923" h="2237" extrusionOk="0">
                    <a:moveTo>
                      <a:pt x="1516" y="595"/>
                    </a:moveTo>
                    <a:cubicBezTo>
                      <a:pt x="1612" y="595"/>
                      <a:pt x="1708" y="606"/>
                      <a:pt x="1801" y="631"/>
                    </a:cubicBezTo>
                    <a:cubicBezTo>
                      <a:pt x="2120" y="717"/>
                      <a:pt x="2480" y="1045"/>
                      <a:pt x="2296" y="1405"/>
                    </a:cubicBezTo>
                    <a:cubicBezTo>
                      <a:pt x="2129" y="1734"/>
                      <a:pt x="1670" y="1801"/>
                      <a:pt x="1256" y="1801"/>
                    </a:cubicBezTo>
                    <a:cubicBezTo>
                      <a:pt x="1063" y="1801"/>
                      <a:pt x="880" y="1786"/>
                      <a:pt x="741" y="1777"/>
                    </a:cubicBezTo>
                    <a:cubicBezTo>
                      <a:pt x="729" y="1777"/>
                      <a:pt x="717" y="1781"/>
                      <a:pt x="704" y="1783"/>
                    </a:cubicBezTo>
                    <a:cubicBezTo>
                      <a:pt x="807" y="1446"/>
                      <a:pt x="821" y="1098"/>
                      <a:pt x="764" y="754"/>
                    </a:cubicBezTo>
                    <a:cubicBezTo>
                      <a:pt x="1006" y="670"/>
                      <a:pt x="1264" y="595"/>
                      <a:pt x="1516" y="595"/>
                    </a:cubicBezTo>
                    <a:close/>
                    <a:moveTo>
                      <a:pt x="335" y="0"/>
                    </a:moveTo>
                    <a:cubicBezTo>
                      <a:pt x="164" y="0"/>
                      <a:pt x="1" y="130"/>
                      <a:pt x="78" y="333"/>
                    </a:cubicBezTo>
                    <a:cubicBezTo>
                      <a:pt x="115" y="423"/>
                      <a:pt x="140" y="513"/>
                      <a:pt x="166" y="601"/>
                    </a:cubicBezTo>
                    <a:cubicBezTo>
                      <a:pt x="164" y="662"/>
                      <a:pt x="181" y="721"/>
                      <a:pt x="211" y="770"/>
                    </a:cubicBezTo>
                    <a:cubicBezTo>
                      <a:pt x="291" y="1112"/>
                      <a:pt x="318" y="1460"/>
                      <a:pt x="303" y="1824"/>
                    </a:cubicBezTo>
                    <a:cubicBezTo>
                      <a:pt x="300" y="1949"/>
                      <a:pt x="393" y="2012"/>
                      <a:pt x="491" y="2012"/>
                    </a:cubicBezTo>
                    <a:cubicBezTo>
                      <a:pt x="519" y="2012"/>
                      <a:pt x="548" y="2007"/>
                      <a:pt x="575" y="1996"/>
                    </a:cubicBezTo>
                    <a:cubicBezTo>
                      <a:pt x="588" y="2059"/>
                      <a:pt x="627" y="2115"/>
                      <a:pt x="700" y="2135"/>
                    </a:cubicBezTo>
                    <a:cubicBezTo>
                      <a:pt x="920" y="2196"/>
                      <a:pt x="1195" y="2236"/>
                      <a:pt x="1474" y="2236"/>
                    </a:cubicBezTo>
                    <a:cubicBezTo>
                      <a:pt x="2127" y="2236"/>
                      <a:pt x="2805" y="2014"/>
                      <a:pt x="2877" y="1307"/>
                    </a:cubicBezTo>
                    <a:cubicBezTo>
                      <a:pt x="2922" y="820"/>
                      <a:pt x="2599" y="396"/>
                      <a:pt x="2173" y="198"/>
                    </a:cubicBezTo>
                    <a:cubicBezTo>
                      <a:pt x="1968" y="101"/>
                      <a:pt x="1757" y="62"/>
                      <a:pt x="1545" y="62"/>
                    </a:cubicBezTo>
                    <a:cubicBezTo>
                      <a:pt x="1239" y="62"/>
                      <a:pt x="929" y="142"/>
                      <a:pt x="631" y="243"/>
                    </a:cubicBezTo>
                    <a:cubicBezTo>
                      <a:pt x="625" y="222"/>
                      <a:pt x="620" y="202"/>
                      <a:pt x="614" y="185"/>
                    </a:cubicBezTo>
                    <a:cubicBezTo>
                      <a:pt x="562" y="56"/>
                      <a:pt x="447" y="0"/>
                      <a:pt x="3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44"/>
              <p:cNvSpPr/>
              <p:nvPr/>
            </p:nvSpPr>
            <p:spPr>
              <a:xfrm>
                <a:off x="7490550" y="1788525"/>
                <a:ext cx="129100" cy="185050"/>
              </a:xfrm>
              <a:custGeom>
                <a:avLst/>
                <a:gdLst/>
                <a:ahLst/>
                <a:cxnLst/>
                <a:rect l="l" t="t" r="r" b="b"/>
                <a:pathLst>
                  <a:path w="5164" h="7402" extrusionOk="0">
                    <a:moveTo>
                      <a:pt x="1426" y="777"/>
                    </a:moveTo>
                    <a:cubicBezTo>
                      <a:pt x="3698" y="777"/>
                      <a:pt x="4456" y="6160"/>
                      <a:pt x="1750" y="6794"/>
                    </a:cubicBezTo>
                    <a:cubicBezTo>
                      <a:pt x="1586" y="4834"/>
                      <a:pt x="1339" y="2798"/>
                      <a:pt x="911" y="865"/>
                    </a:cubicBezTo>
                    <a:cubicBezTo>
                      <a:pt x="1090" y="805"/>
                      <a:pt x="1262" y="777"/>
                      <a:pt x="1426" y="777"/>
                    </a:cubicBezTo>
                    <a:close/>
                    <a:moveTo>
                      <a:pt x="1579" y="0"/>
                    </a:moveTo>
                    <a:cubicBezTo>
                      <a:pt x="1311" y="0"/>
                      <a:pt x="1023" y="50"/>
                      <a:pt x="715" y="157"/>
                    </a:cubicBezTo>
                    <a:cubicBezTo>
                      <a:pt x="680" y="131"/>
                      <a:pt x="637" y="118"/>
                      <a:pt x="594" y="118"/>
                    </a:cubicBezTo>
                    <a:cubicBezTo>
                      <a:pt x="499" y="118"/>
                      <a:pt x="405" y="179"/>
                      <a:pt x="394" y="290"/>
                    </a:cubicBezTo>
                    <a:cubicBezTo>
                      <a:pt x="369" y="300"/>
                      <a:pt x="349" y="308"/>
                      <a:pt x="326" y="319"/>
                    </a:cubicBezTo>
                    <a:cubicBezTo>
                      <a:pt x="1" y="474"/>
                      <a:pt x="142" y="873"/>
                      <a:pt x="414" y="965"/>
                    </a:cubicBezTo>
                    <a:cubicBezTo>
                      <a:pt x="482" y="2944"/>
                      <a:pt x="748" y="4965"/>
                      <a:pt x="1079" y="6907"/>
                    </a:cubicBezTo>
                    <a:cubicBezTo>
                      <a:pt x="938" y="7013"/>
                      <a:pt x="938" y="7271"/>
                      <a:pt x="1147" y="7322"/>
                    </a:cubicBezTo>
                    <a:cubicBezTo>
                      <a:pt x="1371" y="7376"/>
                      <a:pt x="1582" y="7401"/>
                      <a:pt x="1781" y="7401"/>
                    </a:cubicBezTo>
                    <a:cubicBezTo>
                      <a:pt x="5164" y="7401"/>
                      <a:pt x="4857" y="0"/>
                      <a:pt x="15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44"/>
              <p:cNvSpPr/>
              <p:nvPr/>
            </p:nvSpPr>
            <p:spPr>
              <a:xfrm>
                <a:off x="7682250" y="1759650"/>
                <a:ext cx="129550" cy="351775"/>
              </a:xfrm>
              <a:custGeom>
                <a:avLst/>
                <a:gdLst/>
                <a:ahLst/>
                <a:cxnLst/>
                <a:rect l="l" t="t" r="r" b="b"/>
                <a:pathLst>
                  <a:path w="5182" h="14071" extrusionOk="0">
                    <a:moveTo>
                      <a:pt x="592" y="504"/>
                    </a:moveTo>
                    <a:cubicBezTo>
                      <a:pt x="1042" y="543"/>
                      <a:pt x="1492" y="578"/>
                      <a:pt x="1945" y="590"/>
                    </a:cubicBezTo>
                    <a:cubicBezTo>
                      <a:pt x="1926" y="4176"/>
                      <a:pt x="1720" y="7890"/>
                      <a:pt x="2333" y="11433"/>
                    </a:cubicBezTo>
                    <a:cubicBezTo>
                      <a:pt x="2342" y="11476"/>
                      <a:pt x="2362" y="11507"/>
                      <a:pt x="2387" y="11533"/>
                    </a:cubicBezTo>
                    <a:cubicBezTo>
                      <a:pt x="2174" y="11615"/>
                      <a:pt x="2182" y="11965"/>
                      <a:pt x="2419" y="12018"/>
                    </a:cubicBezTo>
                    <a:cubicBezTo>
                      <a:pt x="2643" y="12070"/>
                      <a:pt x="2887" y="12089"/>
                      <a:pt x="3136" y="12089"/>
                    </a:cubicBezTo>
                    <a:cubicBezTo>
                      <a:pt x="3503" y="12089"/>
                      <a:pt x="3883" y="12047"/>
                      <a:pt x="4230" y="12006"/>
                    </a:cubicBezTo>
                    <a:cubicBezTo>
                      <a:pt x="4234" y="12250"/>
                      <a:pt x="4316" y="12466"/>
                      <a:pt x="4342" y="12704"/>
                    </a:cubicBezTo>
                    <a:cubicBezTo>
                      <a:pt x="4403" y="13265"/>
                      <a:pt x="3891" y="13424"/>
                      <a:pt x="3425" y="13424"/>
                    </a:cubicBezTo>
                    <a:cubicBezTo>
                      <a:pt x="3419" y="13424"/>
                      <a:pt x="3413" y="13424"/>
                      <a:pt x="3407" y="13424"/>
                    </a:cubicBezTo>
                    <a:cubicBezTo>
                      <a:pt x="3248" y="13422"/>
                      <a:pt x="3089" y="13421"/>
                      <a:pt x="2930" y="13421"/>
                    </a:cubicBezTo>
                    <a:cubicBezTo>
                      <a:pt x="2373" y="13421"/>
                      <a:pt x="1816" y="13433"/>
                      <a:pt x="1259" y="13467"/>
                    </a:cubicBezTo>
                    <a:cubicBezTo>
                      <a:pt x="1222" y="9168"/>
                      <a:pt x="1110" y="4772"/>
                      <a:pt x="592" y="504"/>
                    </a:cubicBezTo>
                    <a:close/>
                    <a:moveTo>
                      <a:pt x="2270" y="0"/>
                    </a:moveTo>
                    <a:cubicBezTo>
                      <a:pt x="1628" y="0"/>
                      <a:pt x="985" y="61"/>
                      <a:pt x="349" y="111"/>
                    </a:cubicBezTo>
                    <a:cubicBezTo>
                      <a:pt x="259" y="119"/>
                      <a:pt x="206" y="168"/>
                      <a:pt x="183" y="230"/>
                    </a:cubicBezTo>
                    <a:cubicBezTo>
                      <a:pt x="81" y="262"/>
                      <a:pt x="1" y="350"/>
                      <a:pt x="5" y="498"/>
                    </a:cubicBezTo>
                    <a:cubicBezTo>
                      <a:pt x="95" y="4833"/>
                      <a:pt x="402" y="9183"/>
                      <a:pt x="574" y="13518"/>
                    </a:cubicBezTo>
                    <a:cubicBezTo>
                      <a:pt x="583" y="13737"/>
                      <a:pt x="752" y="13846"/>
                      <a:pt x="923" y="13846"/>
                    </a:cubicBezTo>
                    <a:cubicBezTo>
                      <a:pt x="937" y="13846"/>
                      <a:pt x="952" y="13845"/>
                      <a:pt x="967" y="13843"/>
                    </a:cubicBezTo>
                    <a:cubicBezTo>
                      <a:pt x="1003" y="13886"/>
                      <a:pt x="1057" y="13915"/>
                      <a:pt x="1128" y="13923"/>
                    </a:cubicBezTo>
                    <a:cubicBezTo>
                      <a:pt x="1801" y="13995"/>
                      <a:pt x="2481" y="14029"/>
                      <a:pt x="3156" y="14050"/>
                    </a:cubicBezTo>
                    <a:cubicBezTo>
                      <a:pt x="3335" y="14056"/>
                      <a:pt x="3525" y="14071"/>
                      <a:pt x="3714" y="14071"/>
                    </a:cubicBezTo>
                    <a:cubicBezTo>
                      <a:pt x="4049" y="14071"/>
                      <a:pt x="4382" y="14025"/>
                      <a:pt x="4643" y="13802"/>
                    </a:cubicBezTo>
                    <a:cubicBezTo>
                      <a:pt x="5181" y="13336"/>
                      <a:pt x="5085" y="12317"/>
                      <a:pt x="4670" y="11812"/>
                    </a:cubicBezTo>
                    <a:cubicBezTo>
                      <a:pt x="4660" y="11799"/>
                      <a:pt x="4647" y="11791"/>
                      <a:pt x="4637" y="11783"/>
                    </a:cubicBezTo>
                    <a:cubicBezTo>
                      <a:pt x="4645" y="11679"/>
                      <a:pt x="4578" y="11570"/>
                      <a:pt x="4432" y="11554"/>
                    </a:cubicBezTo>
                    <a:cubicBezTo>
                      <a:pt x="4044" y="11509"/>
                      <a:pt x="3596" y="11458"/>
                      <a:pt x="3164" y="11458"/>
                    </a:cubicBezTo>
                    <a:cubicBezTo>
                      <a:pt x="3022" y="11458"/>
                      <a:pt x="2882" y="11463"/>
                      <a:pt x="2747" y="11476"/>
                    </a:cubicBezTo>
                    <a:cubicBezTo>
                      <a:pt x="2765" y="11448"/>
                      <a:pt x="2777" y="11413"/>
                      <a:pt x="2775" y="11372"/>
                    </a:cubicBezTo>
                    <a:cubicBezTo>
                      <a:pt x="2663" y="7769"/>
                      <a:pt x="2620" y="4176"/>
                      <a:pt x="2581" y="571"/>
                    </a:cubicBezTo>
                    <a:cubicBezTo>
                      <a:pt x="2863" y="477"/>
                      <a:pt x="2833" y="9"/>
                      <a:pt x="2487" y="3"/>
                    </a:cubicBezTo>
                    <a:cubicBezTo>
                      <a:pt x="2415" y="1"/>
                      <a:pt x="2342" y="0"/>
                      <a:pt x="22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44"/>
              <p:cNvSpPr/>
              <p:nvPr/>
            </p:nvSpPr>
            <p:spPr>
              <a:xfrm>
                <a:off x="7827475" y="1746825"/>
                <a:ext cx="186775" cy="359050"/>
              </a:xfrm>
              <a:custGeom>
                <a:avLst/>
                <a:gdLst/>
                <a:ahLst/>
                <a:cxnLst/>
                <a:rect l="l" t="t" r="r" b="b"/>
                <a:pathLst>
                  <a:path w="7471" h="14362" extrusionOk="0">
                    <a:moveTo>
                      <a:pt x="2884" y="1273"/>
                    </a:moveTo>
                    <a:cubicBezTo>
                      <a:pt x="3276" y="1273"/>
                      <a:pt x="3727" y="1327"/>
                      <a:pt x="4237" y="1436"/>
                    </a:cubicBezTo>
                    <a:cubicBezTo>
                      <a:pt x="5856" y="2672"/>
                      <a:pt x="5809" y="5970"/>
                      <a:pt x="6009" y="7721"/>
                    </a:cubicBezTo>
                    <a:cubicBezTo>
                      <a:pt x="6228" y="9659"/>
                      <a:pt x="6433" y="11596"/>
                      <a:pt x="6682" y="13530"/>
                    </a:cubicBezTo>
                    <a:cubicBezTo>
                      <a:pt x="6670" y="13530"/>
                      <a:pt x="6657" y="13530"/>
                      <a:pt x="6644" y="13530"/>
                    </a:cubicBezTo>
                    <a:cubicBezTo>
                      <a:pt x="6071" y="13530"/>
                      <a:pt x="5483" y="13574"/>
                      <a:pt x="4913" y="13624"/>
                    </a:cubicBezTo>
                    <a:cubicBezTo>
                      <a:pt x="5176" y="12418"/>
                      <a:pt x="4709" y="10154"/>
                      <a:pt x="3145" y="10154"/>
                    </a:cubicBezTo>
                    <a:cubicBezTo>
                      <a:pt x="3144" y="10154"/>
                      <a:pt x="3142" y="10154"/>
                      <a:pt x="3141" y="10154"/>
                    </a:cubicBezTo>
                    <a:cubicBezTo>
                      <a:pt x="2550" y="10156"/>
                      <a:pt x="2147" y="10600"/>
                      <a:pt x="2016" y="11144"/>
                    </a:cubicBezTo>
                    <a:cubicBezTo>
                      <a:pt x="1793" y="12046"/>
                      <a:pt x="2400" y="12867"/>
                      <a:pt x="2263" y="13765"/>
                    </a:cubicBezTo>
                    <a:lnTo>
                      <a:pt x="2263" y="13767"/>
                    </a:lnTo>
                    <a:cubicBezTo>
                      <a:pt x="1858" y="13783"/>
                      <a:pt x="1455" y="13812"/>
                      <a:pt x="1052" y="13845"/>
                    </a:cubicBezTo>
                    <a:cubicBezTo>
                      <a:pt x="1097" y="11823"/>
                      <a:pt x="1038" y="9804"/>
                      <a:pt x="1005" y="7783"/>
                    </a:cubicBezTo>
                    <a:cubicBezTo>
                      <a:pt x="986" y="6737"/>
                      <a:pt x="964" y="5692"/>
                      <a:pt x="948" y="4646"/>
                    </a:cubicBezTo>
                    <a:cubicBezTo>
                      <a:pt x="937" y="4249"/>
                      <a:pt x="935" y="3855"/>
                      <a:pt x="935" y="3460"/>
                    </a:cubicBezTo>
                    <a:cubicBezTo>
                      <a:pt x="799" y="2002"/>
                      <a:pt x="1447" y="1273"/>
                      <a:pt x="2884" y="1273"/>
                    </a:cubicBezTo>
                    <a:close/>
                    <a:moveTo>
                      <a:pt x="2753" y="0"/>
                    </a:moveTo>
                    <a:cubicBezTo>
                      <a:pt x="1237" y="0"/>
                      <a:pt x="440" y="1363"/>
                      <a:pt x="240" y="2729"/>
                    </a:cubicBezTo>
                    <a:cubicBezTo>
                      <a:pt x="0" y="4370"/>
                      <a:pt x="225" y="6136"/>
                      <a:pt x="258" y="7787"/>
                    </a:cubicBezTo>
                    <a:cubicBezTo>
                      <a:pt x="297" y="9878"/>
                      <a:pt x="307" y="11973"/>
                      <a:pt x="432" y="14062"/>
                    </a:cubicBezTo>
                    <a:cubicBezTo>
                      <a:pt x="444" y="14261"/>
                      <a:pt x="597" y="14361"/>
                      <a:pt x="747" y="14361"/>
                    </a:cubicBezTo>
                    <a:cubicBezTo>
                      <a:pt x="853" y="14361"/>
                      <a:pt x="958" y="14312"/>
                      <a:pt x="1013" y="14213"/>
                    </a:cubicBezTo>
                    <a:cubicBezTo>
                      <a:pt x="1514" y="14256"/>
                      <a:pt x="2012" y="14295"/>
                      <a:pt x="2517" y="14305"/>
                    </a:cubicBezTo>
                    <a:cubicBezTo>
                      <a:pt x="2519" y="14305"/>
                      <a:pt x="2520" y="14305"/>
                      <a:pt x="2522" y="14305"/>
                    </a:cubicBezTo>
                    <a:cubicBezTo>
                      <a:pt x="2780" y="14305"/>
                      <a:pt x="2845" y="13993"/>
                      <a:pt x="2711" y="13841"/>
                    </a:cubicBezTo>
                    <a:cubicBezTo>
                      <a:pt x="2973" y="12959"/>
                      <a:pt x="2333" y="12044"/>
                      <a:pt x="2660" y="11199"/>
                    </a:cubicBezTo>
                    <a:cubicBezTo>
                      <a:pt x="2774" y="10905"/>
                      <a:pt x="2939" y="10793"/>
                      <a:pt x="3119" y="10793"/>
                    </a:cubicBezTo>
                    <a:cubicBezTo>
                      <a:pt x="3503" y="10793"/>
                      <a:pt x="3954" y="11305"/>
                      <a:pt x="4113" y="11645"/>
                    </a:cubicBezTo>
                    <a:cubicBezTo>
                      <a:pt x="4401" y="12253"/>
                      <a:pt x="4420" y="12900"/>
                      <a:pt x="4330" y="13554"/>
                    </a:cubicBezTo>
                    <a:cubicBezTo>
                      <a:pt x="4300" y="13774"/>
                      <a:pt x="4477" y="13924"/>
                      <a:pt x="4644" y="13924"/>
                    </a:cubicBezTo>
                    <a:cubicBezTo>
                      <a:pt x="4652" y="13924"/>
                      <a:pt x="4661" y="13923"/>
                      <a:pt x="4669" y="13923"/>
                    </a:cubicBezTo>
                    <a:cubicBezTo>
                      <a:pt x="4698" y="13984"/>
                      <a:pt x="4757" y="14035"/>
                      <a:pt x="4845" y="14043"/>
                    </a:cubicBezTo>
                    <a:cubicBezTo>
                      <a:pt x="5433" y="14096"/>
                      <a:pt x="6039" y="14148"/>
                      <a:pt x="6633" y="14148"/>
                    </a:cubicBezTo>
                    <a:cubicBezTo>
                      <a:pt x="6750" y="14148"/>
                      <a:pt x="6867" y="14146"/>
                      <a:pt x="6983" y="14141"/>
                    </a:cubicBezTo>
                    <a:cubicBezTo>
                      <a:pt x="7079" y="14135"/>
                      <a:pt x="7151" y="14096"/>
                      <a:pt x="7198" y="14043"/>
                    </a:cubicBezTo>
                    <a:cubicBezTo>
                      <a:pt x="7347" y="14013"/>
                      <a:pt x="7470" y="13904"/>
                      <a:pt x="7452" y="13695"/>
                    </a:cubicBezTo>
                    <a:cubicBezTo>
                      <a:pt x="7143" y="10498"/>
                      <a:pt x="7014" y="7081"/>
                      <a:pt x="6275" y="3947"/>
                    </a:cubicBezTo>
                    <a:cubicBezTo>
                      <a:pt x="5884" y="2287"/>
                      <a:pt x="4849" y="76"/>
                      <a:pt x="2850" y="2"/>
                    </a:cubicBezTo>
                    <a:cubicBezTo>
                      <a:pt x="2818" y="1"/>
                      <a:pt x="2785" y="0"/>
                      <a:pt x="27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44"/>
              <p:cNvSpPr/>
              <p:nvPr/>
            </p:nvSpPr>
            <p:spPr>
              <a:xfrm>
                <a:off x="7857750" y="1813850"/>
                <a:ext cx="93925" cy="136875"/>
              </a:xfrm>
              <a:custGeom>
                <a:avLst/>
                <a:gdLst/>
                <a:ahLst/>
                <a:cxnLst/>
                <a:rect l="l" t="t" r="r" b="b"/>
                <a:pathLst>
                  <a:path w="3757" h="5475" extrusionOk="0">
                    <a:moveTo>
                      <a:pt x="1978" y="525"/>
                    </a:moveTo>
                    <a:cubicBezTo>
                      <a:pt x="2122" y="525"/>
                      <a:pt x="2301" y="629"/>
                      <a:pt x="2523" y="891"/>
                    </a:cubicBezTo>
                    <a:cubicBezTo>
                      <a:pt x="2896" y="1333"/>
                      <a:pt x="2912" y="2651"/>
                      <a:pt x="2973" y="3168"/>
                    </a:cubicBezTo>
                    <a:cubicBezTo>
                      <a:pt x="3037" y="3711"/>
                      <a:pt x="3055" y="4259"/>
                      <a:pt x="3141" y="4799"/>
                    </a:cubicBezTo>
                    <a:cubicBezTo>
                      <a:pt x="3031" y="4809"/>
                      <a:pt x="2922" y="4819"/>
                      <a:pt x="2812" y="4826"/>
                    </a:cubicBezTo>
                    <a:cubicBezTo>
                      <a:pt x="2771" y="4790"/>
                      <a:pt x="2716" y="4765"/>
                      <a:pt x="2650" y="4765"/>
                    </a:cubicBezTo>
                    <a:cubicBezTo>
                      <a:pt x="2636" y="4765"/>
                      <a:pt x="2622" y="4766"/>
                      <a:pt x="2607" y="4768"/>
                    </a:cubicBezTo>
                    <a:cubicBezTo>
                      <a:pt x="2257" y="4815"/>
                      <a:pt x="1905" y="4895"/>
                      <a:pt x="1558" y="4987"/>
                    </a:cubicBezTo>
                    <a:cubicBezTo>
                      <a:pt x="1564" y="4967"/>
                      <a:pt x="1568" y="4948"/>
                      <a:pt x="1566" y="4926"/>
                    </a:cubicBezTo>
                    <a:cubicBezTo>
                      <a:pt x="1512" y="4277"/>
                      <a:pt x="1445" y="3629"/>
                      <a:pt x="1420" y="2978"/>
                    </a:cubicBezTo>
                    <a:cubicBezTo>
                      <a:pt x="1408" y="2653"/>
                      <a:pt x="1388" y="2319"/>
                      <a:pt x="1392" y="1998"/>
                    </a:cubicBezTo>
                    <a:cubicBezTo>
                      <a:pt x="1397" y="1829"/>
                      <a:pt x="1469" y="525"/>
                      <a:pt x="1978" y="525"/>
                    </a:cubicBezTo>
                    <a:close/>
                    <a:moveTo>
                      <a:pt x="2078" y="0"/>
                    </a:moveTo>
                    <a:cubicBezTo>
                      <a:pt x="2064" y="0"/>
                      <a:pt x="2050" y="1"/>
                      <a:pt x="2036" y="1"/>
                    </a:cubicBezTo>
                    <a:cubicBezTo>
                      <a:pt x="1" y="77"/>
                      <a:pt x="888" y="3850"/>
                      <a:pt x="1165" y="4979"/>
                    </a:cubicBezTo>
                    <a:cubicBezTo>
                      <a:pt x="1175" y="5024"/>
                      <a:pt x="1199" y="5055"/>
                      <a:pt x="1228" y="5077"/>
                    </a:cubicBezTo>
                    <a:cubicBezTo>
                      <a:pt x="1169" y="5096"/>
                      <a:pt x="1107" y="5108"/>
                      <a:pt x="1052" y="5126"/>
                    </a:cubicBezTo>
                    <a:cubicBezTo>
                      <a:pt x="872" y="5182"/>
                      <a:pt x="890" y="5474"/>
                      <a:pt x="1089" y="5474"/>
                    </a:cubicBezTo>
                    <a:cubicBezTo>
                      <a:pt x="1093" y="5474"/>
                      <a:pt x="1097" y="5474"/>
                      <a:pt x="1101" y="5474"/>
                    </a:cubicBezTo>
                    <a:cubicBezTo>
                      <a:pt x="1645" y="5439"/>
                      <a:pt x="2208" y="5366"/>
                      <a:pt x="2740" y="5243"/>
                    </a:cubicBezTo>
                    <a:cubicBezTo>
                      <a:pt x="2861" y="5214"/>
                      <a:pt x="2914" y="5132"/>
                      <a:pt x="2918" y="5047"/>
                    </a:cubicBezTo>
                    <a:cubicBezTo>
                      <a:pt x="3014" y="5055"/>
                      <a:pt x="3108" y="5065"/>
                      <a:pt x="3202" y="5071"/>
                    </a:cubicBezTo>
                    <a:cubicBezTo>
                      <a:pt x="3241" y="5148"/>
                      <a:pt x="3311" y="5182"/>
                      <a:pt x="3384" y="5182"/>
                    </a:cubicBezTo>
                    <a:cubicBezTo>
                      <a:pt x="3503" y="5182"/>
                      <a:pt x="3632" y="5092"/>
                      <a:pt x="3644" y="4948"/>
                    </a:cubicBezTo>
                    <a:cubicBezTo>
                      <a:pt x="3757" y="3768"/>
                      <a:pt x="3530" y="2252"/>
                      <a:pt x="3198" y="1106"/>
                    </a:cubicBezTo>
                    <a:cubicBezTo>
                      <a:pt x="3038" y="551"/>
                      <a:pt x="2717" y="0"/>
                      <a:pt x="20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8C4D8A7-833C-F481-BD0E-759AC965DBF9}"/>
              </a:ext>
            </a:extLst>
          </p:cNvPr>
          <p:cNvSpPr txBox="1"/>
          <p:nvPr/>
        </p:nvSpPr>
        <p:spPr>
          <a:xfrm>
            <a:off x="234319" y="85479"/>
            <a:ext cx="5592739" cy="1812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800"/>
              </a:spcBef>
              <a:tabLst>
                <a:tab pos="90170" algn="l"/>
                <a:tab pos="18034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•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Cần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thái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độ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cầu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thị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lắng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nghe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hoà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nhã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khi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trả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lời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những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câu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hỏi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ý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kiến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phản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biện</a:t>
            </a:r>
            <a:endParaRPr lang="en-V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800"/>
              </a:spcBef>
              <a:tabLst>
                <a:tab pos="90170" algn="l"/>
                <a:tab pos="180340" algn="l"/>
              </a:tabLst>
            </a:pP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Lưu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ý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cùng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một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vấn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đề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mỗi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người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thể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cách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tiếp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cận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riêng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cách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lí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giải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khác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nhau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cần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tôn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trọng</a:t>
            </a:r>
            <a:endParaRPr lang="en-V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5A99CF-BC6C-D0E0-9A4E-32D7B13F75EF}"/>
              </a:ext>
            </a:extLst>
          </p:cNvPr>
          <p:cNvSpPr txBox="1"/>
          <p:nvPr/>
        </p:nvSpPr>
        <p:spPr>
          <a:xfrm>
            <a:off x="1871188" y="1971132"/>
            <a:ext cx="5592739" cy="1294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800"/>
              </a:spcBef>
              <a:tabLst>
                <a:tab pos="90170" algn="l"/>
                <a:tab pos="18034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• Sau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buổi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trình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bày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thể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tiếp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tục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trao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đổi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với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người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nghe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về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những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điều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cần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làm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rõ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qua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phương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tiện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liên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lạc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cá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nhân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nếu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cần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endParaRPr lang="en-V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D16F94-F4D9-9529-1191-760F2734A1D3}"/>
              </a:ext>
            </a:extLst>
          </p:cNvPr>
          <p:cNvSpPr txBox="1"/>
          <p:nvPr/>
        </p:nvSpPr>
        <p:spPr>
          <a:xfrm>
            <a:off x="3192792" y="3334890"/>
            <a:ext cx="5592738" cy="1294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•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Sử</a:t>
            </a:r>
            <a:r>
              <a:rPr lang="en-US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dụng</a:t>
            </a:r>
            <a:r>
              <a:rPr lang="en-US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Bảng</a:t>
            </a:r>
            <a:r>
              <a:rPr lang="en-US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kiến</a:t>
            </a:r>
            <a:r>
              <a:rPr lang="en-US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kĩ</a:t>
            </a:r>
            <a:r>
              <a:rPr lang="en-US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năng</a:t>
            </a:r>
            <a:r>
              <a:rPr lang="en-US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trình</a:t>
            </a:r>
            <a:r>
              <a:rPr lang="en-US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bày</a:t>
            </a:r>
            <a:r>
              <a:rPr lang="en-US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ý</a:t>
            </a:r>
            <a:r>
              <a:rPr lang="en-US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kiến</a:t>
            </a:r>
            <a:r>
              <a:rPr lang="en-US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về</a:t>
            </a:r>
            <a:r>
              <a:rPr lang="en-US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một</a:t>
            </a:r>
            <a:r>
              <a:rPr lang="en-US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vấn</a:t>
            </a:r>
            <a:r>
              <a:rPr lang="en-US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đề</a:t>
            </a:r>
            <a:r>
              <a:rPr lang="en-US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xã</a:t>
            </a:r>
            <a:r>
              <a:rPr lang="en-US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hội</a:t>
            </a:r>
            <a:r>
              <a:rPr lang="en-US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(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đã</a:t>
            </a:r>
            <a:r>
              <a:rPr lang="en-US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học</a:t>
            </a:r>
            <a:r>
              <a:rPr lang="en-US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ở</a:t>
            </a:r>
            <a:r>
              <a:rPr lang="en-US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bàiSự</a:t>
            </a:r>
            <a:r>
              <a:rPr lang="en-US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sống</a:t>
            </a:r>
            <a:r>
              <a:rPr lang="en-US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thiêng</a:t>
            </a:r>
            <a:r>
              <a:rPr lang="en-US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liêng</a:t>
            </a:r>
            <a:r>
              <a:rPr lang="en-US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để</a:t>
            </a:r>
            <a:r>
              <a:rPr lang="en-US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tự</a:t>
            </a:r>
            <a:r>
              <a:rPr lang="en-US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đánh</a:t>
            </a:r>
            <a:r>
              <a:rPr lang="en-US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giá</a:t>
            </a:r>
            <a:r>
              <a:rPr lang="en-US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bài</a:t>
            </a:r>
            <a:r>
              <a:rPr lang="en-US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nói</a:t>
            </a:r>
            <a:r>
              <a:rPr lang="en-US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của</a:t>
            </a:r>
            <a:r>
              <a:rPr lang="en-US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mình</a:t>
            </a:r>
            <a:r>
              <a:rPr lang="en-US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và</a:t>
            </a:r>
            <a:r>
              <a:rPr lang="en-US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của</a:t>
            </a:r>
            <a:r>
              <a:rPr lang="en-US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người</a:t>
            </a:r>
            <a:r>
              <a:rPr lang="en-US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khác</a:t>
            </a:r>
            <a:r>
              <a:rPr lang="en-VN" sz="1800" dirty="0">
                <a:effectLst/>
              </a:rPr>
              <a:t> </a:t>
            </a:r>
            <a:endParaRPr lang="en-VN" sz="1800" dirty="0"/>
          </a:p>
        </p:txBody>
      </p:sp>
      <p:sp>
        <p:nvSpPr>
          <p:cNvPr id="21" name="Google Shape;924;p48">
            <a:extLst>
              <a:ext uri="{FF2B5EF4-FFF2-40B4-BE49-F238E27FC236}">
                <a16:creationId xmlns:a16="http://schemas.microsoft.com/office/drawing/2014/main" id="{2DA92A69-0B17-C9DB-6C6D-28B561920005}"/>
              </a:ext>
            </a:extLst>
          </p:cNvPr>
          <p:cNvSpPr/>
          <p:nvPr/>
        </p:nvSpPr>
        <p:spPr>
          <a:xfrm>
            <a:off x="8209335" y="4015328"/>
            <a:ext cx="737400" cy="737400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925;p48">
            <a:extLst>
              <a:ext uri="{FF2B5EF4-FFF2-40B4-BE49-F238E27FC236}">
                <a16:creationId xmlns:a16="http://schemas.microsoft.com/office/drawing/2014/main" id="{02FB1C43-1748-C936-BFFB-4E69563C8969}"/>
              </a:ext>
            </a:extLst>
          </p:cNvPr>
          <p:cNvSpPr/>
          <p:nvPr/>
        </p:nvSpPr>
        <p:spPr>
          <a:xfrm rot="-1111894">
            <a:off x="2204166" y="3863268"/>
            <a:ext cx="281285" cy="281285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932;p48">
            <a:extLst>
              <a:ext uri="{FF2B5EF4-FFF2-40B4-BE49-F238E27FC236}">
                <a16:creationId xmlns:a16="http://schemas.microsoft.com/office/drawing/2014/main" id="{71C4D330-D80A-C6DC-1CB8-5BA73B2A7FED}"/>
              </a:ext>
            </a:extLst>
          </p:cNvPr>
          <p:cNvSpPr/>
          <p:nvPr/>
        </p:nvSpPr>
        <p:spPr>
          <a:xfrm rot="1460517">
            <a:off x="5770726" y="-168116"/>
            <a:ext cx="737400" cy="737400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1631;p64">
            <a:extLst>
              <a:ext uri="{FF2B5EF4-FFF2-40B4-BE49-F238E27FC236}">
                <a16:creationId xmlns:a16="http://schemas.microsoft.com/office/drawing/2014/main" id="{5C7849BF-8B80-B14D-780F-9AEB89B43DD7}"/>
              </a:ext>
            </a:extLst>
          </p:cNvPr>
          <p:cNvSpPr/>
          <p:nvPr/>
        </p:nvSpPr>
        <p:spPr>
          <a:xfrm rot="1172088" flipH="1">
            <a:off x="6468720" y="1150918"/>
            <a:ext cx="354191" cy="281716"/>
          </a:xfrm>
          <a:prstGeom prst="star4">
            <a:avLst>
              <a:gd name="adj" fmla="val 125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1635;p64">
            <a:extLst>
              <a:ext uri="{FF2B5EF4-FFF2-40B4-BE49-F238E27FC236}">
                <a16:creationId xmlns:a16="http://schemas.microsoft.com/office/drawing/2014/main" id="{E61CC194-73C3-FD5C-2732-1E4E9DDE65BE}"/>
              </a:ext>
            </a:extLst>
          </p:cNvPr>
          <p:cNvSpPr/>
          <p:nvPr/>
        </p:nvSpPr>
        <p:spPr>
          <a:xfrm rot="-1800013">
            <a:off x="499278" y="2286447"/>
            <a:ext cx="400797" cy="400797"/>
          </a:xfrm>
          <a:prstGeom prst="star4">
            <a:avLst>
              <a:gd name="adj" fmla="val 125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19" grpId="0" animBg="1"/>
      <p:bldP spid="13" grpId="0"/>
      <p:bldP spid="15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430;p40">
            <a:extLst>
              <a:ext uri="{FF2B5EF4-FFF2-40B4-BE49-F238E27FC236}">
                <a16:creationId xmlns:a16="http://schemas.microsoft.com/office/drawing/2014/main" id="{D3360089-060D-2C07-B82F-1819850600A1}"/>
              </a:ext>
            </a:extLst>
          </p:cNvPr>
          <p:cNvGrpSpPr/>
          <p:nvPr/>
        </p:nvGrpSpPr>
        <p:grpSpPr>
          <a:xfrm>
            <a:off x="502208" y="1417602"/>
            <a:ext cx="8340918" cy="2306723"/>
            <a:chOff x="2176500" y="3509525"/>
            <a:chExt cx="4793075" cy="3828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8" name="Google Shape;431;p40">
              <a:extLst>
                <a:ext uri="{FF2B5EF4-FFF2-40B4-BE49-F238E27FC236}">
                  <a16:creationId xmlns:a16="http://schemas.microsoft.com/office/drawing/2014/main" id="{7AF48F6B-66D4-0258-5718-EBF694F4A003}"/>
                </a:ext>
              </a:extLst>
            </p:cNvPr>
            <p:cNvSpPr/>
            <p:nvPr/>
          </p:nvSpPr>
          <p:spPr>
            <a:xfrm>
              <a:off x="2178575" y="3509525"/>
              <a:ext cx="4791000" cy="382800"/>
            </a:xfrm>
            <a:prstGeom prst="roundRect">
              <a:avLst>
                <a:gd name="adj" fmla="val 50000"/>
              </a:avLst>
            </a:prstGeom>
            <a:grpFill/>
            <a:ln w="1143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9050" dir="540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432;p40">
              <a:extLst>
                <a:ext uri="{FF2B5EF4-FFF2-40B4-BE49-F238E27FC236}">
                  <a16:creationId xmlns:a16="http://schemas.microsoft.com/office/drawing/2014/main" id="{209EE3BE-5500-4391-717C-5AEB6662C887}"/>
                </a:ext>
              </a:extLst>
            </p:cNvPr>
            <p:cNvSpPr/>
            <p:nvPr/>
          </p:nvSpPr>
          <p:spPr>
            <a:xfrm>
              <a:off x="2176500" y="3509525"/>
              <a:ext cx="4791000" cy="3828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318" name="Google Shape;318;p37"/>
          <p:cNvGrpSpPr/>
          <p:nvPr/>
        </p:nvGrpSpPr>
        <p:grpSpPr>
          <a:xfrm>
            <a:off x="3827505" y="239943"/>
            <a:ext cx="1462963" cy="1059453"/>
            <a:chOff x="3827690" y="135167"/>
            <a:chExt cx="1588106" cy="1154088"/>
          </a:xfrm>
        </p:grpSpPr>
        <p:sp>
          <p:nvSpPr>
            <p:cNvPr id="319" name="Google Shape;319;p37"/>
            <p:cNvSpPr/>
            <p:nvPr/>
          </p:nvSpPr>
          <p:spPr>
            <a:xfrm rot="-271907">
              <a:off x="3867162" y="202991"/>
              <a:ext cx="1508603" cy="1018494"/>
            </a:xfrm>
            <a:custGeom>
              <a:avLst/>
              <a:gdLst/>
              <a:ahLst/>
              <a:cxnLst/>
              <a:rect l="l" t="t" r="r" b="b"/>
              <a:pathLst>
                <a:path w="68702" h="46457" extrusionOk="0">
                  <a:moveTo>
                    <a:pt x="31397" y="1"/>
                  </a:moveTo>
                  <a:cubicBezTo>
                    <a:pt x="27180" y="1"/>
                    <a:pt x="22979" y="682"/>
                    <a:pt x="18977" y="2235"/>
                  </a:cubicBezTo>
                  <a:cubicBezTo>
                    <a:pt x="11176" y="5261"/>
                    <a:pt x="4384" y="11033"/>
                    <a:pt x="2189" y="19378"/>
                  </a:cubicBezTo>
                  <a:cubicBezTo>
                    <a:pt x="0" y="27703"/>
                    <a:pt x="2813" y="36274"/>
                    <a:pt x="9899" y="41255"/>
                  </a:cubicBezTo>
                  <a:cubicBezTo>
                    <a:pt x="15675" y="45313"/>
                    <a:pt x="23259" y="46456"/>
                    <a:pt x="30267" y="46456"/>
                  </a:cubicBezTo>
                  <a:cubicBezTo>
                    <a:pt x="30938" y="46456"/>
                    <a:pt x="31604" y="46446"/>
                    <a:pt x="32262" y="46426"/>
                  </a:cubicBezTo>
                  <a:cubicBezTo>
                    <a:pt x="40891" y="46171"/>
                    <a:pt x="50144" y="43823"/>
                    <a:pt x="56169" y="37233"/>
                  </a:cubicBezTo>
                  <a:cubicBezTo>
                    <a:pt x="57116" y="36197"/>
                    <a:pt x="57971" y="35086"/>
                    <a:pt x="58726" y="33918"/>
                  </a:cubicBezTo>
                  <a:cubicBezTo>
                    <a:pt x="58760" y="33995"/>
                    <a:pt x="58796" y="34071"/>
                    <a:pt x="58828" y="34149"/>
                  </a:cubicBezTo>
                  <a:cubicBezTo>
                    <a:pt x="58809" y="34815"/>
                    <a:pt x="59005" y="35478"/>
                    <a:pt x="59377" y="36042"/>
                  </a:cubicBezTo>
                  <a:cubicBezTo>
                    <a:pt x="59811" y="38413"/>
                    <a:pt x="59536" y="41076"/>
                    <a:pt x="59325" y="43197"/>
                  </a:cubicBezTo>
                  <a:cubicBezTo>
                    <a:pt x="59208" y="44374"/>
                    <a:pt x="60414" y="45378"/>
                    <a:pt x="61552" y="45378"/>
                  </a:cubicBezTo>
                  <a:cubicBezTo>
                    <a:pt x="61909" y="45378"/>
                    <a:pt x="62260" y="45279"/>
                    <a:pt x="62561" y="45055"/>
                  </a:cubicBezTo>
                  <a:cubicBezTo>
                    <a:pt x="66408" y="42200"/>
                    <a:pt x="68702" y="37730"/>
                    <a:pt x="68205" y="32874"/>
                  </a:cubicBezTo>
                  <a:cubicBezTo>
                    <a:pt x="67773" y="28650"/>
                    <a:pt x="65540" y="25128"/>
                    <a:pt x="62376" y="22523"/>
                  </a:cubicBezTo>
                  <a:cubicBezTo>
                    <a:pt x="62434" y="19809"/>
                    <a:pt x="61924" y="17068"/>
                    <a:pt x="60726" y="14439"/>
                  </a:cubicBezTo>
                  <a:cubicBezTo>
                    <a:pt x="58186" y="8864"/>
                    <a:pt x="53093" y="5156"/>
                    <a:pt x="47409" y="3276"/>
                  </a:cubicBezTo>
                  <a:cubicBezTo>
                    <a:pt x="47122" y="2995"/>
                    <a:pt x="46769" y="2760"/>
                    <a:pt x="46329" y="2611"/>
                  </a:cubicBezTo>
                  <a:cubicBezTo>
                    <a:pt x="41540" y="981"/>
                    <a:pt x="36458" y="1"/>
                    <a:pt x="31397" y="1"/>
                  </a:cubicBezTo>
                  <a:close/>
                </a:path>
              </a:pathLst>
            </a:custGeom>
            <a:solidFill>
              <a:schemeClr val="accent5"/>
            </a:solidFill>
            <a:ln w="1143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28575" dir="5400000" algn="bl" rotWithShape="0">
                <a:schemeClr val="dk1">
                  <a:alpha val="4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20" name="Google Shape;320;p37"/>
            <p:cNvGrpSpPr/>
            <p:nvPr/>
          </p:nvGrpSpPr>
          <p:grpSpPr>
            <a:xfrm rot="-271895">
              <a:off x="3866333" y="193229"/>
              <a:ext cx="1510821" cy="1037965"/>
              <a:chOff x="2252775" y="1024975"/>
              <a:chExt cx="1717525" cy="1179975"/>
            </a:xfrm>
          </p:grpSpPr>
          <p:sp>
            <p:nvSpPr>
              <p:cNvPr id="321" name="Google Shape;321;p37"/>
              <p:cNvSpPr/>
              <p:nvPr/>
            </p:nvSpPr>
            <p:spPr>
              <a:xfrm>
                <a:off x="2252775" y="1034200"/>
                <a:ext cx="1717525" cy="1161375"/>
              </a:xfrm>
              <a:custGeom>
                <a:avLst/>
                <a:gdLst/>
                <a:ahLst/>
                <a:cxnLst/>
                <a:rect l="l" t="t" r="r" b="b"/>
                <a:pathLst>
                  <a:path w="68701" h="46455" extrusionOk="0">
                    <a:moveTo>
                      <a:pt x="31395" y="1"/>
                    </a:moveTo>
                    <a:cubicBezTo>
                      <a:pt x="27179" y="1"/>
                      <a:pt x="22978" y="681"/>
                      <a:pt x="18977" y="2234"/>
                    </a:cubicBezTo>
                    <a:cubicBezTo>
                      <a:pt x="11178" y="5260"/>
                      <a:pt x="4385" y="11031"/>
                      <a:pt x="2190" y="19377"/>
                    </a:cubicBezTo>
                    <a:cubicBezTo>
                      <a:pt x="1" y="27702"/>
                      <a:pt x="2814" y="36270"/>
                      <a:pt x="9901" y="41254"/>
                    </a:cubicBezTo>
                    <a:cubicBezTo>
                      <a:pt x="15676" y="45310"/>
                      <a:pt x="23255" y="46454"/>
                      <a:pt x="30262" y="46454"/>
                    </a:cubicBezTo>
                    <a:cubicBezTo>
                      <a:pt x="30935" y="46454"/>
                      <a:pt x="31603" y="46443"/>
                      <a:pt x="32263" y="46424"/>
                    </a:cubicBezTo>
                    <a:cubicBezTo>
                      <a:pt x="40891" y="46168"/>
                      <a:pt x="50144" y="43819"/>
                      <a:pt x="56170" y="37230"/>
                    </a:cubicBezTo>
                    <a:cubicBezTo>
                      <a:pt x="57115" y="36194"/>
                      <a:pt x="57970" y="35083"/>
                      <a:pt x="58727" y="33915"/>
                    </a:cubicBezTo>
                    <a:cubicBezTo>
                      <a:pt x="58762" y="33993"/>
                      <a:pt x="58799" y="34069"/>
                      <a:pt x="58829" y="34148"/>
                    </a:cubicBezTo>
                    <a:cubicBezTo>
                      <a:pt x="58809" y="34813"/>
                      <a:pt x="59005" y="35478"/>
                      <a:pt x="59380" y="36041"/>
                    </a:cubicBezTo>
                    <a:cubicBezTo>
                      <a:pt x="59813" y="38412"/>
                      <a:pt x="59537" y="41076"/>
                      <a:pt x="59324" y="43198"/>
                    </a:cubicBezTo>
                    <a:cubicBezTo>
                      <a:pt x="59208" y="44373"/>
                      <a:pt x="60414" y="45376"/>
                      <a:pt x="61552" y="45376"/>
                    </a:cubicBezTo>
                    <a:cubicBezTo>
                      <a:pt x="61910" y="45376"/>
                      <a:pt x="62260" y="45277"/>
                      <a:pt x="62561" y="45053"/>
                    </a:cubicBezTo>
                    <a:cubicBezTo>
                      <a:pt x="66407" y="42201"/>
                      <a:pt x="68701" y="37731"/>
                      <a:pt x="68204" y="32876"/>
                    </a:cubicBezTo>
                    <a:cubicBezTo>
                      <a:pt x="67772" y="28651"/>
                      <a:pt x="65540" y="25128"/>
                      <a:pt x="62373" y="22521"/>
                    </a:cubicBezTo>
                    <a:cubicBezTo>
                      <a:pt x="62432" y="19808"/>
                      <a:pt x="61921" y="17067"/>
                      <a:pt x="60724" y="14438"/>
                    </a:cubicBezTo>
                    <a:cubicBezTo>
                      <a:pt x="58185" y="8865"/>
                      <a:pt x="53093" y="5156"/>
                      <a:pt x="47407" y="3275"/>
                    </a:cubicBezTo>
                    <a:cubicBezTo>
                      <a:pt x="47121" y="2993"/>
                      <a:pt x="46769" y="2762"/>
                      <a:pt x="46329" y="2610"/>
                    </a:cubicBezTo>
                    <a:cubicBezTo>
                      <a:pt x="41540" y="981"/>
                      <a:pt x="36456" y="1"/>
                      <a:pt x="313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322;p37"/>
              <p:cNvSpPr/>
              <p:nvPr/>
            </p:nvSpPr>
            <p:spPr>
              <a:xfrm>
                <a:off x="2261925" y="1024975"/>
                <a:ext cx="1708225" cy="1179975"/>
              </a:xfrm>
              <a:custGeom>
                <a:avLst/>
                <a:gdLst/>
                <a:ahLst/>
                <a:cxnLst/>
                <a:rect l="l" t="t" r="r" b="b"/>
                <a:pathLst>
                  <a:path w="68329" h="47199" extrusionOk="0">
                    <a:moveTo>
                      <a:pt x="31019" y="735"/>
                    </a:moveTo>
                    <a:cubicBezTo>
                      <a:pt x="36648" y="735"/>
                      <a:pt x="41834" y="1969"/>
                      <a:pt x="45842" y="3337"/>
                    </a:cubicBezTo>
                    <a:cubicBezTo>
                      <a:pt x="46202" y="3460"/>
                      <a:pt x="46509" y="3650"/>
                      <a:pt x="46783" y="3916"/>
                    </a:cubicBezTo>
                    <a:lnTo>
                      <a:pt x="46845" y="3974"/>
                    </a:lnTo>
                    <a:lnTo>
                      <a:pt x="46926" y="4002"/>
                    </a:lnTo>
                    <a:cubicBezTo>
                      <a:pt x="53074" y="6036"/>
                      <a:pt x="57727" y="9931"/>
                      <a:pt x="60020" y="14967"/>
                    </a:cubicBezTo>
                    <a:cubicBezTo>
                      <a:pt x="61154" y="17452"/>
                      <a:pt x="61698" y="20120"/>
                      <a:pt x="61637" y="22888"/>
                    </a:cubicBezTo>
                    <a:lnTo>
                      <a:pt x="61632" y="23068"/>
                    </a:lnTo>
                    <a:lnTo>
                      <a:pt x="61770" y="23183"/>
                    </a:lnTo>
                    <a:cubicBezTo>
                      <a:pt x="65098" y="25924"/>
                      <a:pt x="67069" y="29419"/>
                      <a:pt x="67465" y="33286"/>
                    </a:cubicBezTo>
                    <a:cubicBezTo>
                      <a:pt x="67928" y="37807"/>
                      <a:pt x="65874" y="42233"/>
                      <a:pt x="61970" y="45132"/>
                    </a:cubicBezTo>
                    <a:cubicBezTo>
                      <a:pt x="61730" y="45309"/>
                      <a:pt x="61457" y="45380"/>
                      <a:pt x="61187" y="45380"/>
                    </a:cubicBezTo>
                    <a:cubicBezTo>
                      <a:pt x="60848" y="45380"/>
                      <a:pt x="60512" y="45269"/>
                      <a:pt x="60245" y="45117"/>
                    </a:cubicBezTo>
                    <a:cubicBezTo>
                      <a:pt x="59630" y="44767"/>
                      <a:pt x="59269" y="44174"/>
                      <a:pt x="59325" y="43607"/>
                    </a:cubicBezTo>
                    <a:lnTo>
                      <a:pt x="59335" y="43515"/>
                    </a:lnTo>
                    <a:cubicBezTo>
                      <a:pt x="59548" y="41384"/>
                      <a:pt x="59812" y="38734"/>
                      <a:pt x="59374" y="36346"/>
                    </a:cubicBezTo>
                    <a:lnTo>
                      <a:pt x="59362" y="36273"/>
                    </a:lnTo>
                    <a:lnTo>
                      <a:pt x="59321" y="36207"/>
                    </a:lnTo>
                    <a:cubicBezTo>
                      <a:pt x="58987" y="35706"/>
                      <a:pt x="58813" y="35111"/>
                      <a:pt x="58832" y="34530"/>
                    </a:cubicBezTo>
                    <a:lnTo>
                      <a:pt x="58834" y="34452"/>
                    </a:lnTo>
                    <a:lnTo>
                      <a:pt x="58803" y="34380"/>
                    </a:lnTo>
                    <a:cubicBezTo>
                      <a:pt x="58774" y="34313"/>
                      <a:pt x="58748" y="34249"/>
                      <a:pt x="58719" y="34188"/>
                    </a:cubicBezTo>
                    <a:lnTo>
                      <a:pt x="58416" y="33515"/>
                    </a:lnTo>
                    <a:lnTo>
                      <a:pt x="58046" y="34088"/>
                    </a:lnTo>
                    <a:cubicBezTo>
                      <a:pt x="57299" y="35242"/>
                      <a:pt x="56452" y="36340"/>
                      <a:pt x="55527" y="37353"/>
                    </a:cubicBezTo>
                    <a:cubicBezTo>
                      <a:pt x="49025" y="44467"/>
                      <a:pt x="39080" y="46212"/>
                      <a:pt x="31885" y="46425"/>
                    </a:cubicBezTo>
                    <a:cubicBezTo>
                      <a:pt x="31223" y="46444"/>
                      <a:pt x="30571" y="46454"/>
                      <a:pt x="29929" y="46454"/>
                    </a:cubicBezTo>
                    <a:cubicBezTo>
                      <a:pt x="21382" y="46454"/>
                      <a:pt x="14600" y="44732"/>
                      <a:pt x="9744" y="41320"/>
                    </a:cubicBezTo>
                    <a:cubicBezTo>
                      <a:pt x="2970" y="36559"/>
                      <a:pt x="1" y="28130"/>
                      <a:pt x="2180" y="19844"/>
                    </a:cubicBezTo>
                    <a:cubicBezTo>
                      <a:pt x="4128" y="12438"/>
                      <a:pt x="10167" y="6279"/>
                      <a:pt x="18744" y="2951"/>
                    </a:cubicBezTo>
                    <a:cubicBezTo>
                      <a:pt x="22885" y="1345"/>
                      <a:pt x="27060" y="735"/>
                      <a:pt x="31019" y="735"/>
                    </a:cubicBezTo>
                    <a:close/>
                    <a:moveTo>
                      <a:pt x="31017" y="0"/>
                    </a:moveTo>
                    <a:cubicBezTo>
                      <a:pt x="26553" y="0"/>
                      <a:pt x="22339" y="760"/>
                      <a:pt x="18476" y="2257"/>
                    </a:cubicBezTo>
                    <a:cubicBezTo>
                      <a:pt x="16465" y="3039"/>
                      <a:pt x="14560" y="3984"/>
                      <a:pt x="12808" y="5070"/>
                    </a:cubicBezTo>
                    <a:cubicBezTo>
                      <a:pt x="10977" y="6206"/>
                      <a:pt x="9310" y="7501"/>
                      <a:pt x="7855" y="8915"/>
                    </a:cubicBezTo>
                    <a:cubicBezTo>
                      <a:pt x="6323" y="10406"/>
                      <a:pt x="5011" y="12043"/>
                      <a:pt x="3958" y="13782"/>
                    </a:cubicBezTo>
                    <a:cubicBezTo>
                      <a:pt x="2845" y="15621"/>
                      <a:pt x="2006" y="17596"/>
                      <a:pt x="1464" y="19654"/>
                    </a:cubicBezTo>
                    <a:cubicBezTo>
                      <a:pt x="361" y="23850"/>
                      <a:pt x="494" y="28142"/>
                      <a:pt x="1850" y="32062"/>
                    </a:cubicBezTo>
                    <a:cubicBezTo>
                      <a:pt x="3227" y="36052"/>
                      <a:pt x="5811" y="39464"/>
                      <a:pt x="9320" y="41930"/>
                    </a:cubicBezTo>
                    <a:cubicBezTo>
                      <a:pt x="12270" y="44000"/>
                      <a:pt x="15929" y="45479"/>
                      <a:pt x="20192" y="46324"/>
                    </a:cubicBezTo>
                    <a:cubicBezTo>
                      <a:pt x="23114" y="46905"/>
                      <a:pt x="26377" y="47198"/>
                      <a:pt x="29923" y="47198"/>
                    </a:cubicBezTo>
                    <a:cubicBezTo>
                      <a:pt x="30575" y="47198"/>
                      <a:pt x="31236" y="47188"/>
                      <a:pt x="31909" y="47163"/>
                    </a:cubicBezTo>
                    <a:cubicBezTo>
                      <a:pt x="36695" y="47024"/>
                      <a:pt x="41083" y="46269"/>
                      <a:pt x="44950" y="44923"/>
                    </a:cubicBezTo>
                    <a:cubicBezTo>
                      <a:pt x="49486" y="43346"/>
                      <a:pt x="53230" y="40964"/>
                      <a:pt x="56078" y="37852"/>
                    </a:cubicBezTo>
                    <a:cubicBezTo>
                      <a:pt x="56820" y="37036"/>
                      <a:pt x="57516" y="36166"/>
                      <a:pt x="58150" y="35260"/>
                    </a:cubicBezTo>
                    <a:cubicBezTo>
                      <a:pt x="58236" y="35712"/>
                      <a:pt x="58406" y="36152"/>
                      <a:pt x="58658" y="36549"/>
                    </a:cubicBezTo>
                    <a:cubicBezTo>
                      <a:pt x="59057" y="38816"/>
                      <a:pt x="58801" y="41377"/>
                      <a:pt x="58596" y="43438"/>
                    </a:cubicBezTo>
                    <a:lnTo>
                      <a:pt x="58586" y="43530"/>
                    </a:lnTo>
                    <a:cubicBezTo>
                      <a:pt x="58543" y="43980"/>
                      <a:pt x="58652" y="44438"/>
                      <a:pt x="58911" y="44847"/>
                    </a:cubicBezTo>
                    <a:cubicBezTo>
                      <a:pt x="59141" y="45216"/>
                      <a:pt x="59476" y="45533"/>
                      <a:pt x="59879" y="45760"/>
                    </a:cubicBezTo>
                    <a:cubicBezTo>
                      <a:pt x="60301" y="45999"/>
                      <a:pt x="60748" y="46118"/>
                      <a:pt x="61176" y="46118"/>
                    </a:cubicBezTo>
                    <a:cubicBezTo>
                      <a:pt x="61627" y="46118"/>
                      <a:pt x="62056" y="45985"/>
                      <a:pt x="62412" y="45721"/>
                    </a:cubicBezTo>
                    <a:cubicBezTo>
                      <a:pt x="64388" y="44254"/>
                      <a:pt x="65966" y="42361"/>
                      <a:pt x="66976" y="40244"/>
                    </a:cubicBezTo>
                    <a:cubicBezTo>
                      <a:pt x="67494" y="39162"/>
                      <a:pt x="67860" y="38024"/>
                      <a:pt x="68069" y="36860"/>
                    </a:cubicBezTo>
                    <a:cubicBezTo>
                      <a:pt x="68284" y="35659"/>
                      <a:pt x="68329" y="34431"/>
                      <a:pt x="68204" y="33206"/>
                    </a:cubicBezTo>
                    <a:cubicBezTo>
                      <a:pt x="67989" y="31115"/>
                      <a:pt x="67337" y="29118"/>
                      <a:pt x="66267" y="27275"/>
                    </a:cubicBezTo>
                    <a:cubicBezTo>
                      <a:pt x="65291" y="25597"/>
                      <a:pt x="63985" y="24065"/>
                      <a:pt x="62379" y="22721"/>
                    </a:cubicBezTo>
                    <a:cubicBezTo>
                      <a:pt x="62414" y="19901"/>
                      <a:pt x="61849" y="17188"/>
                      <a:pt x="60693" y="14653"/>
                    </a:cubicBezTo>
                    <a:cubicBezTo>
                      <a:pt x="58322" y="9449"/>
                      <a:pt x="53545" y="5426"/>
                      <a:pt x="47235" y="3319"/>
                    </a:cubicBezTo>
                    <a:cubicBezTo>
                      <a:pt x="46902" y="3008"/>
                      <a:pt x="46513" y="2777"/>
                      <a:pt x="46079" y="2630"/>
                    </a:cubicBezTo>
                    <a:cubicBezTo>
                      <a:pt x="41411" y="1040"/>
                      <a:pt x="36777" y="164"/>
                      <a:pt x="32306" y="21"/>
                    </a:cubicBezTo>
                    <a:cubicBezTo>
                      <a:pt x="31874" y="7"/>
                      <a:pt x="31445" y="0"/>
                      <a:pt x="310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323;p37"/>
              <p:cNvSpPr/>
              <p:nvPr/>
            </p:nvSpPr>
            <p:spPr>
              <a:xfrm>
                <a:off x="2433500" y="1250250"/>
                <a:ext cx="879375" cy="862250"/>
              </a:xfrm>
              <a:custGeom>
                <a:avLst/>
                <a:gdLst/>
                <a:ahLst/>
                <a:cxnLst/>
                <a:rect l="l" t="t" r="r" b="b"/>
                <a:pathLst>
                  <a:path w="35175" h="34490" extrusionOk="0">
                    <a:moveTo>
                      <a:pt x="30703" y="7872"/>
                    </a:moveTo>
                    <a:cubicBezTo>
                      <a:pt x="31760" y="7872"/>
                      <a:pt x="32743" y="8253"/>
                      <a:pt x="33426" y="9100"/>
                    </a:cubicBezTo>
                    <a:cubicBezTo>
                      <a:pt x="34342" y="10231"/>
                      <a:pt x="34214" y="12575"/>
                      <a:pt x="32486" y="12575"/>
                    </a:cubicBezTo>
                    <a:cubicBezTo>
                      <a:pt x="32407" y="12575"/>
                      <a:pt x="32324" y="12570"/>
                      <a:pt x="32238" y="12560"/>
                    </a:cubicBezTo>
                    <a:cubicBezTo>
                      <a:pt x="32229" y="12559"/>
                      <a:pt x="32220" y="12559"/>
                      <a:pt x="32212" y="12559"/>
                    </a:cubicBezTo>
                    <a:cubicBezTo>
                      <a:pt x="32175" y="12559"/>
                      <a:pt x="32145" y="12565"/>
                      <a:pt x="32113" y="12572"/>
                    </a:cubicBezTo>
                    <a:cubicBezTo>
                      <a:pt x="31732" y="11252"/>
                      <a:pt x="31325" y="9943"/>
                      <a:pt x="30883" y="8646"/>
                    </a:cubicBezTo>
                    <a:cubicBezTo>
                      <a:pt x="30795" y="8392"/>
                      <a:pt x="30709" y="8134"/>
                      <a:pt x="30619" y="7873"/>
                    </a:cubicBezTo>
                    <a:cubicBezTo>
                      <a:pt x="30647" y="7872"/>
                      <a:pt x="30675" y="7872"/>
                      <a:pt x="30703" y="7872"/>
                    </a:cubicBezTo>
                    <a:close/>
                    <a:moveTo>
                      <a:pt x="3228" y="16154"/>
                    </a:moveTo>
                    <a:cubicBezTo>
                      <a:pt x="3750" y="18352"/>
                      <a:pt x="4292" y="20584"/>
                      <a:pt x="5033" y="22710"/>
                    </a:cubicBezTo>
                    <a:cubicBezTo>
                      <a:pt x="4998" y="22720"/>
                      <a:pt x="4968" y="22720"/>
                      <a:pt x="4937" y="22734"/>
                    </a:cubicBezTo>
                    <a:cubicBezTo>
                      <a:pt x="4568" y="22902"/>
                      <a:pt x="4206" y="22978"/>
                      <a:pt x="3862" y="22978"/>
                    </a:cubicBezTo>
                    <a:cubicBezTo>
                      <a:pt x="2354" y="22978"/>
                      <a:pt x="1190" y="21517"/>
                      <a:pt x="1240" y="19913"/>
                    </a:cubicBezTo>
                    <a:cubicBezTo>
                      <a:pt x="1289" y="18403"/>
                      <a:pt x="2212" y="17222"/>
                      <a:pt x="3212" y="16179"/>
                    </a:cubicBezTo>
                    <a:cubicBezTo>
                      <a:pt x="3218" y="16171"/>
                      <a:pt x="3222" y="16163"/>
                      <a:pt x="3228" y="16154"/>
                    </a:cubicBezTo>
                    <a:close/>
                    <a:moveTo>
                      <a:pt x="24760" y="466"/>
                    </a:moveTo>
                    <a:cubicBezTo>
                      <a:pt x="28177" y="2543"/>
                      <a:pt x="29332" y="6447"/>
                      <a:pt x="30501" y="10053"/>
                    </a:cubicBezTo>
                    <a:cubicBezTo>
                      <a:pt x="31133" y="12003"/>
                      <a:pt x="31696" y="13976"/>
                      <a:pt x="32189" y="15964"/>
                    </a:cubicBezTo>
                    <a:cubicBezTo>
                      <a:pt x="32727" y="18110"/>
                      <a:pt x="33545" y="20516"/>
                      <a:pt x="32986" y="22722"/>
                    </a:cubicBezTo>
                    <a:cubicBezTo>
                      <a:pt x="32952" y="22738"/>
                      <a:pt x="32919" y="22761"/>
                      <a:pt x="32888" y="22796"/>
                    </a:cubicBezTo>
                    <a:cubicBezTo>
                      <a:pt x="32571" y="23145"/>
                      <a:pt x="32138" y="23366"/>
                      <a:pt x="31686" y="23366"/>
                    </a:cubicBezTo>
                    <a:cubicBezTo>
                      <a:pt x="31505" y="23366"/>
                      <a:pt x="31322" y="23330"/>
                      <a:pt x="31141" y="23254"/>
                    </a:cubicBezTo>
                    <a:cubicBezTo>
                      <a:pt x="30611" y="23029"/>
                      <a:pt x="30368" y="22589"/>
                      <a:pt x="30177" y="22096"/>
                    </a:cubicBezTo>
                    <a:cubicBezTo>
                      <a:pt x="30179" y="22096"/>
                      <a:pt x="30182" y="22096"/>
                      <a:pt x="30184" y="22098"/>
                    </a:cubicBezTo>
                    <a:cubicBezTo>
                      <a:pt x="30199" y="22100"/>
                      <a:pt x="30214" y="22101"/>
                      <a:pt x="30228" y="22101"/>
                    </a:cubicBezTo>
                    <a:cubicBezTo>
                      <a:pt x="30263" y="22101"/>
                      <a:pt x="30294" y="22095"/>
                      <a:pt x="30325" y="22088"/>
                    </a:cubicBezTo>
                    <a:cubicBezTo>
                      <a:pt x="30394" y="22193"/>
                      <a:pt x="30518" y="22247"/>
                      <a:pt x="30644" y="22247"/>
                    </a:cubicBezTo>
                    <a:cubicBezTo>
                      <a:pt x="30827" y="22247"/>
                      <a:pt x="31015" y="22134"/>
                      <a:pt x="31051" y="21899"/>
                    </a:cubicBezTo>
                    <a:cubicBezTo>
                      <a:pt x="31624" y="18213"/>
                      <a:pt x="29594" y="14129"/>
                      <a:pt x="28520" y="10667"/>
                    </a:cubicBezTo>
                    <a:cubicBezTo>
                      <a:pt x="27559" y="7574"/>
                      <a:pt x="26397" y="4638"/>
                      <a:pt x="23827" y="2522"/>
                    </a:cubicBezTo>
                    <a:cubicBezTo>
                      <a:pt x="23784" y="2488"/>
                      <a:pt x="23741" y="2473"/>
                      <a:pt x="23700" y="2473"/>
                    </a:cubicBezTo>
                    <a:cubicBezTo>
                      <a:pt x="23535" y="2473"/>
                      <a:pt x="23407" y="2713"/>
                      <a:pt x="23528" y="2868"/>
                    </a:cubicBezTo>
                    <a:cubicBezTo>
                      <a:pt x="23569" y="2919"/>
                      <a:pt x="23602" y="2970"/>
                      <a:pt x="23643" y="3022"/>
                    </a:cubicBezTo>
                    <a:cubicBezTo>
                      <a:pt x="23575" y="3046"/>
                      <a:pt x="23512" y="3085"/>
                      <a:pt x="23459" y="3155"/>
                    </a:cubicBezTo>
                    <a:cubicBezTo>
                      <a:pt x="23420" y="3206"/>
                      <a:pt x="23379" y="3255"/>
                      <a:pt x="23340" y="3302"/>
                    </a:cubicBezTo>
                    <a:cubicBezTo>
                      <a:pt x="23330" y="3275"/>
                      <a:pt x="23319" y="3245"/>
                      <a:pt x="23299" y="3216"/>
                    </a:cubicBezTo>
                    <a:cubicBezTo>
                      <a:pt x="22961" y="2727"/>
                      <a:pt x="22824" y="2038"/>
                      <a:pt x="23135" y="1499"/>
                    </a:cubicBezTo>
                    <a:cubicBezTo>
                      <a:pt x="23459" y="947"/>
                      <a:pt x="23980" y="871"/>
                      <a:pt x="24545" y="742"/>
                    </a:cubicBezTo>
                    <a:cubicBezTo>
                      <a:pt x="24680" y="712"/>
                      <a:pt x="24756" y="589"/>
                      <a:pt x="24760" y="466"/>
                    </a:cubicBezTo>
                    <a:close/>
                    <a:moveTo>
                      <a:pt x="12558" y="12012"/>
                    </a:moveTo>
                    <a:cubicBezTo>
                      <a:pt x="13005" y="12012"/>
                      <a:pt x="13436" y="12078"/>
                      <a:pt x="13835" y="12243"/>
                    </a:cubicBezTo>
                    <a:cubicBezTo>
                      <a:pt x="15025" y="12734"/>
                      <a:pt x="15013" y="13399"/>
                      <a:pt x="15277" y="14548"/>
                    </a:cubicBezTo>
                    <a:cubicBezTo>
                      <a:pt x="15428" y="15207"/>
                      <a:pt x="15543" y="15880"/>
                      <a:pt x="15672" y="16545"/>
                    </a:cubicBezTo>
                    <a:cubicBezTo>
                      <a:pt x="16034" y="18446"/>
                      <a:pt x="17077" y="20572"/>
                      <a:pt x="15087" y="21856"/>
                    </a:cubicBezTo>
                    <a:cubicBezTo>
                      <a:pt x="13843" y="22663"/>
                      <a:pt x="11920" y="23023"/>
                      <a:pt x="10498" y="23428"/>
                    </a:cubicBezTo>
                    <a:cubicBezTo>
                      <a:pt x="9691" y="23658"/>
                      <a:pt x="8658" y="24055"/>
                      <a:pt x="7736" y="24055"/>
                    </a:cubicBezTo>
                    <a:cubicBezTo>
                      <a:pt x="7068" y="24055"/>
                      <a:pt x="6457" y="23847"/>
                      <a:pt x="6031" y="23215"/>
                    </a:cubicBezTo>
                    <a:cubicBezTo>
                      <a:pt x="5254" y="22063"/>
                      <a:pt x="5043" y="19882"/>
                      <a:pt x="4626" y="18548"/>
                    </a:cubicBezTo>
                    <a:cubicBezTo>
                      <a:pt x="4266" y="17392"/>
                      <a:pt x="3869" y="16257"/>
                      <a:pt x="3464" y="15121"/>
                    </a:cubicBezTo>
                    <a:cubicBezTo>
                      <a:pt x="3582" y="15117"/>
                      <a:pt x="3695" y="15070"/>
                      <a:pt x="3760" y="14943"/>
                    </a:cubicBezTo>
                    <a:cubicBezTo>
                      <a:pt x="4497" y="13536"/>
                      <a:pt x="7273" y="13214"/>
                      <a:pt x="8671" y="12856"/>
                    </a:cubicBezTo>
                    <a:cubicBezTo>
                      <a:pt x="9860" y="12553"/>
                      <a:pt x="11276" y="12012"/>
                      <a:pt x="12558" y="12012"/>
                    </a:cubicBezTo>
                    <a:close/>
                    <a:moveTo>
                      <a:pt x="24751" y="1"/>
                    </a:moveTo>
                    <a:cubicBezTo>
                      <a:pt x="24639" y="1"/>
                      <a:pt x="24553" y="101"/>
                      <a:pt x="24543" y="204"/>
                    </a:cubicBezTo>
                    <a:cubicBezTo>
                      <a:pt x="24434" y="176"/>
                      <a:pt x="24323" y="163"/>
                      <a:pt x="24212" y="163"/>
                    </a:cubicBezTo>
                    <a:cubicBezTo>
                      <a:pt x="23519" y="163"/>
                      <a:pt x="22832" y="680"/>
                      <a:pt x="22532" y="1272"/>
                    </a:cubicBezTo>
                    <a:cubicBezTo>
                      <a:pt x="22151" y="2027"/>
                      <a:pt x="22305" y="2981"/>
                      <a:pt x="22935" y="3549"/>
                    </a:cubicBezTo>
                    <a:cubicBezTo>
                      <a:pt x="22988" y="3597"/>
                      <a:pt x="23041" y="3615"/>
                      <a:pt x="23094" y="3621"/>
                    </a:cubicBezTo>
                    <a:cubicBezTo>
                      <a:pt x="20738" y="6639"/>
                      <a:pt x="18158" y="9108"/>
                      <a:pt x="14986" y="11304"/>
                    </a:cubicBezTo>
                    <a:cubicBezTo>
                      <a:pt x="14819" y="11115"/>
                      <a:pt x="14624" y="10968"/>
                      <a:pt x="14397" y="10880"/>
                    </a:cubicBezTo>
                    <a:cubicBezTo>
                      <a:pt x="14233" y="10817"/>
                      <a:pt x="14038" y="10791"/>
                      <a:pt x="13825" y="10791"/>
                    </a:cubicBezTo>
                    <a:cubicBezTo>
                      <a:pt x="12930" y="10791"/>
                      <a:pt x="11711" y="11252"/>
                      <a:pt x="11058" y="11398"/>
                    </a:cubicBezTo>
                    <a:cubicBezTo>
                      <a:pt x="9630" y="11715"/>
                      <a:pt x="8214" y="12073"/>
                      <a:pt x="6807" y="12464"/>
                    </a:cubicBezTo>
                    <a:cubicBezTo>
                      <a:pt x="5330" y="12875"/>
                      <a:pt x="3726" y="13088"/>
                      <a:pt x="3040" y="14587"/>
                    </a:cubicBezTo>
                    <a:cubicBezTo>
                      <a:pt x="3034" y="14597"/>
                      <a:pt x="3038" y="14608"/>
                      <a:pt x="3032" y="14618"/>
                    </a:cubicBezTo>
                    <a:cubicBezTo>
                      <a:pt x="2950" y="14661"/>
                      <a:pt x="2891" y="14743"/>
                      <a:pt x="2918" y="14845"/>
                    </a:cubicBezTo>
                    <a:cubicBezTo>
                      <a:pt x="2991" y="15150"/>
                      <a:pt x="3063" y="15457"/>
                      <a:pt x="3136" y="15764"/>
                    </a:cubicBezTo>
                    <a:cubicBezTo>
                      <a:pt x="3104" y="15749"/>
                      <a:pt x="3069" y="15741"/>
                      <a:pt x="3032" y="15741"/>
                    </a:cubicBezTo>
                    <a:cubicBezTo>
                      <a:pt x="2980" y="15741"/>
                      <a:pt x="2926" y="15758"/>
                      <a:pt x="2875" y="15798"/>
                    </a:cubicBezTo>
                    <a:cubicBezTo>
                      <a:pt x="1138" y="17057"/>
                      <a:pt x="0" y="19274"/>
                      <a:pt x="757" y="21412"/>
                    </a:cubicBezTo>
                    <a:cubicBezTo>
                      <a:pt x="1255" y="22825"/>
                      <a:pt x="2512" y="23688"/>
                      <a:pt x="3874" y="23688"/>
                    </a:cubicBezTo>
                    <a:cubicBezTo>
                      <a:pt x="4336" y="23688"/>
                      <a:pt x="4810" y="23589"/>
                      <a:pt x="5270" y="23379"/>
                    </a:cubicBezTo>
                    <a:lnTo>
                      <a:pt x="5272" y="23377"/>
                    </a:lnTo>
                    <a:cubicBezTo>
                      <a:pt x="5610" y="24281"/>
                      <a:pt x="5896" y="24864"/>
                      <a:pt x="6946" y="24950"/>
                    </a:cubicBezTo>
                    <a:cubicBezTo>
                      <a:pt x="7079" y="24960"/>
                      <a:pt x="7215" y="24965"/>
                      <a:pt x="7352" y="24965"/>
                    </a:cubicBezTo>
                    <a:cubicBezTo>
                      <a:pt x="7963" y="24965"/>
                      <a:pt x="8608" y="24866"/>
                      <a:pt x="9260" y="24711"/>
                    </a:cubicBezTo>
                    <a:cubicBezTo>
                      <a:pt x="9567" y="26087"/>
                      <a:pt x="9966" y="27436"/>
                      <a:pt x="10369" y="28788"/>
                    </a:cubicBezTo>
                    <a:cubicBezTo>
                      <a:pt x="10772" y="30138"/>
                      <a:pt x="11019" y="31824"/>
                      <a:pt x="11672" y="33072"/>
                    </a:cubicBezTo>
                    <a:cubicBezTo>
                      <a:pt x="12205" y="34096"/>
                      <a:pt x="12968" y="34490"/>
                      <a:pt x="13924" y="34490"/>
                    </a:cubicBezTo>
                    <a:cubicBezTo>
                      <a:pt x="14296" y="34490"/>
                      <a:pt x="14697" y="34430"/>
                      <a:pt x="15126" y="34324"/>
                    </a:cubicBezTo>
                    <a:cubicBezTo>
                      <a:pt x="16169" y="34067"/>
                      <a:pt x="17169" y="33743"/>
                      <a:pt x="17014" y="32532"/>
                    </a:cubicBezTo>
                    <a:cubicBezTo>
                      <a:pt x="16861" y="31358"/>
                      <a:pt x="15723" y="29815"/>
                      <a:pt x="15326" y="28680"/>
                    </a:cubicBezTo>
                    <a:cubicBezTo>
                      <a:pt x="14743" y="27008"/>
                      <a:pt x="14369" y="25312"/>
                      <a:pt x="14131" y="23555"/>
                    </a:cubicBezTo>
                    <a:cubicBezTo>
                      <a:pt x="14104" y="23360"/>
                      <a:pt x="13963" y="23274"/>
                      <a:pt x="13813" y="23274"/>
                    </a:cubicBezTo>
                    <a:cubicBezTo>
                      <a:pt x="13608" y="23274"/>
                      <a:pt x="13387" y="23436"/>
                      <a:pt x="13423" y="23702"/>
                    </a:cubicBezTo>
                    <a:cubicBezTo>
                      <a:pt x="13669" y="25465"/>
                      <a:pt x="14051" y="27186"/>
                      <a:pt x="14643" y="28870"/>
                    </a:cubicBezTo>
                    <a:cubicBezTo>
                      <a:pt x="14905" y="29617"/>
                      <a:pt x="15201" y="30351"/>
                      <a:pt x="15533" y="31069"/>
                    </a:cubicBezTo>
                    <a:cubicBezTo>
                      <a:pt x="16065" y="32223"/>
                      <a:pt x="16717" y="32925"/>
                      <a:pt x="14988" y="33655"/>
                    </a:cubicBezTo>
                    <a:cubicBezTo>
                      <a:pt x="14664" y="33792"/>
                      <a:pt x="14369" y="33854"/>
                      <a:pt x="14101" y="33854"/>
                    </a:cubicBezTo>
                    <a:cubicBezTo>
                      <a:pt x="12140" y="33854"/>
                      <a:pt x="11599" y="30548"/>
                      <a:pt x="11140" y="29023"/>
                    </a:cubicBezTo>
                    <a:cubicBezTo>
                      <a:pt x="10692" y="27538"/>
                      <a:pt x="10252" y="26055"/>
                      <a:pt x="9700" y="24602"/>
                    </a:cubicBezTo>
                    <a:cubicBezTo>
                      <a:pt x="11040" y="24236"/>
                      <a:pt x="12384" y="23673"/>
                      <a:pt x="13515" y="23276"/>
                    </a:cubicBezTo>
                    <a:cubicBezTo>
                      <a:pt x="14855" y="22804"/>
                      <a:pt x="16820" y="22489"/>
                      <a:pt x="17110" y="20844"/>
                    </a:cubicBezTo>
                    <a:cubicBezTo>
                      <a:pt x="17456" y="18900"/>
                      <a:pt x="16502" y="16271"/>
                      <a:pt x="16085" y="14383"/>
                    </a:cubicBezTo>
                    <a:cubicBezTo>
                      <a:pt x="15928" y="13671"/>
                      <a:pt x="15750" y="12552"/>
                      <a:pt x="15304" y="11750"/>
                    </a:cubicBezTo>
                    <a:cubicBezTo>
                      <a:pt x="18808" y="9871"/>
                      <a:pt x="21965" y="6983"/>
                      <a:pt x="24095" y="3621"/>
                    </a:cubicBezTo>
                    <a:cubicBezTo>
                      <a:pt x="25994" y="6236"/>
                      <a:pt x="27123" y="8855"/>
                      <a:pt x="28095" y="12020"/>
                    </a:cubicBezTo>
                    <a:cubicBezTo>
                      <a:pt x="29001" y="14962"/>
                      <a:pt x="30433" y="18157"/>
                      <a:pt x="30310" y="21294"/>
                    </a:cubicBezTo>
                    <a:cubicBezTo>
                      <a:pt x="30286" y="21286"/>
                      <a:pt x="30270" y="21273"/>
                      <a:pt x="30245" y="21269"/>
                    </a:cubicBezTo>
                    <a:cubicBezTo>
                      <a:pt x="27969" y="20889"/>
                      <a:pt x="25529" y="20617"/>
                      <a:pt x="23107" y="20617"/>
                    </a:cubicBezTo>
                    <a:cubicBezTo>
                      <a:pt x="21097" y="20617"/>
                      <a:pt x="19100" y="20805"/>
                      <a:pt x="17221" y="21273"/>
                    </a:cubicBezTo>
                    <a:cubicBezTo>
                      <a:pt x="16957" y="21341"/>
                      <a:pt x="16957" y="21773"/>
                      <a:pt x="17251" y="21773"/>
                    </a:cubicBezTo>
                    <a:cubicBezTo>
                      <a:pt x="17252" y="21773"/>
                      <a:pt x="17253" y="21773"/>
                      <a:pt x="17253" y="21773"/>
                    </a:cubicBezTo>
                    <a:cubicBezTo>
                      <a:pt x="19276" y="21757"/>
                      <a:pt x="21249" y="21698"/>
                      <a:pt x="23216" y="21698"/>
                    </a:cubicBezTo>
                    <a:cubicBezTo>
                      <a:pt x="25374" y="21698"/>
                      <a:pt x="27524" y="21769"/>
                      <a:pt x="29727" y="22043"/>
                    </a:cubicBezTo>
                    <a:cubicBezTo>
                      <a:pt x="29635" y="22841"/>
                      <a:pt x="30253" y="23616"/>
                      <a:pt x="30969" y="23898"/>
                    </a:cubicBezTo>
                    <a:cubicBezTo>
                      <a:pt x="31208" y="23993"/>
                      <a:pt x="31458" y="24038"/>
                      <a:pt x="31706" y="24038"/>
                    </a:cubicBezTo>
                    <a:cubicBezTo>
                      <a:pt x="32320" y="24038"/>
                      <a:pt x="32926" y="23764"/>
                      <a:pt x="33345" y="23299"/>
                    </a:cubicBezTo>
                    <a:cubicBezTo>
                      <a:pt x="33373" y="23266"/>
                      <a:pt x="33392" y="23233"/>
                      <a:pt x="33406" y="23197"/>
                    </a:cubicBezTo>
                    <a:cubicBezTo>
                      <a:pt x="33514" y="23178"/>
                      <a:pt x="33611" y="23113"/>
                      <a:pt x="33658" y="22971"/>
                    </a:cubicBezTo>
                    <a:cubicBezTo>
                      <a:pt x="34286" y="20995"/>
                      <a:pt x="33754" y="19054"/>
                      <a:pt x="33297" y="17085"/>
                    </a:cubicBezTo>
                    <a:cubicBezTo>
                      <a:pt x="33005" y="15831"/>
                      <a:pt x="32684" y="14585"/>
                      <a:pt x="32338" y="13345"/>
                    </a:cubicBezTo>
                    <a:lnTo>
                      <a:pt x="32338" y="13345"/>
                    </a:lnTo>
                    <a:cubicBezTo>
                      <a:pt x="32391" y="13349"/>
                      <a:pt x="32444" y="13350"/>
                      <a:pt x="32495" y="13350"/>
                    </a:cubicBezTo>
                    <a:cubicBezTo>
                      <a:pt x="34291" y="13350"/>
                      <a:pt x="35175" y="11383"/>
                      <a:pt x="34642" y="9753"/>
                    </a:cubicBezTo>
                    <a:cubicBezTo>
                      <a:pt x="34164" y="8290"/>
                      <a:pt x="32709" y="7289"/>
                      <a:pt x="31206" y="7289"/>
                    </a:cubicBezTo>
                    <a:cubicBezTo>
                      <a:pt x="30964" y="7289"/>
                      <a:pt x="30721" y="7315"/>
                      <a:pt x="30480" y="7369"/>
                    </a:cubicBezTo>
                    <a:cubicBezTo>
                      <a:pt x="30468" y="7371"/>
                      <a:pt x="30460" y="7379"/>
                      <a:pt x="30450" y="7386"/>
                    </a:cubicBezTo>
                    <a:cubicBezTo>
                      <a:pt x="29394" y="4374"/>
                      <a:pt x="27984" y="1109"/>
                      <a:pt x="24817" y="12"/>
                    </a:cubicBezTo>
                    <a:cubicBezTo>
                      <a:pt x="24794" y="4"/>
                      <a:pt x="24772" y="1"/>
                      <a:pt x="247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324;p37"/>
              <p:cNvSpPr/>
              <p:nvPr/>
            </p:nvSpPr>
            <p:spPr>
              <a:xfrm>
                <a:off x="3351575" y="1406775"/>
                <a:ext cx="215050" cy="65100"/>
              </a:xfrm>
              <a:custGeom>
                <a:avLst/>
                <a:gdLst/>
                <a:ahLst/>
                <a:cxnLst/>
                <a:rect l="l" t="t" r="r" b="b"/>
                <a:pathLst>
                  <a:path w="8602" h="2604" extrusionOk="0">
                    <a:moveTo>
                      <a:pt x="8193" y="0"/>
                    </a:moveTo>
                    <a:cubicBezTo>
                      <a:pt x="8166" y="0"/>
                      <a:pt x="8138" y="4"/>
                      <a:pt x="8107" y="12"/>
                    </a:cubicBezTo>
                    <a:cubicBezTo>
                      <a:pt x="5470" y="681"/>
                      <a:pt x="2835" y="1417"/>
                      <a:pt x="229" y="2201"/>
                    </a:cubicBezTo>
                    <a:cubicBezTo>
                      <a:pt x="0" y="2269"/>
                      <a:pt x="44" y="2604"/>
                      <a:pt x="259" y="2604"/>
                    </a:cubicBezTo>
                    <a:cubicBezTo>
                      <a:pt x="275" y="2604"/>
                      <a:pt x="292" y="2602"/>
                      <a:pt x="310" y="2598"/>
                    </a:cubicBezTo>
                    <a:cubicBezTo>
                      <a:pt x="2962" y="2000"/>
                      <a:pt x="5613" y="1346"/>
                      <a:pt x="8236" y="638"/>
                    </a:cubicBezTo>
                    <a:cubicBezTo>
                      <a:pt x="8601" y="539"/>
                      <a:pt x="8524" y="0"/>
                      <a:pt x="81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325;p37"/>
              <p:cNvSpPr/>
              <p:nvPr/>
            </p:nvSpPr>
            <p:spPr>
              <a:xfrm>
                <a:off x="3285350" y="1196075"/>
                <a:ext cx="130075" cy="174550"/>
              </a:xfrm>
              <a:custGeom>
                <a:avLst/>
                <a:gdLst/>
                <a:ahLst/>
                <a:cxnLst/>
                <a:rect l="l" t="t" r="r" b="b"/>
                <a:pathLst>
                  <a:path w="5203" h="6982" extrusionOk="0">
                    <a:moveTo>
                      <a:pt x="4690" y="0"/>
                    </a:moveTo>
                    <a:cubicBezTo>
                      <a:pt x="4588" y="0"/>
                      <a:pt x="4485" y="42"/>
                      <a:pt x="4406" y="141"/>
                    </a:cubicBezTo>
                    <a:cubicBezTo>
                      <a:pt x="2796" y="2191"/>
                      <a:pt x="1331" y="4432"/>
                      <a:pt x="75" y="6719"/>
                    </a:cubicBezTo>
                    <a:cubicBezTo>
                      <a:pt x="1" y="6852"/>
                      <a:pt x="112" y="6982"/>
                      <a:pt x="227" y="6982"/>
                    </a:cubicBezTo>
                    <a:cubicBezTo>
                      <a:pt x="274" y="6982"/>
                      <a:pt x="323" y="6959"/>
                      <a:pt x="359" y="6905"/>
                    </a:cubicBezTo>
                    <a:cubicBezTo>
                      <a:pt x="1822" y="4704"/>
                      <a:pt x="3360" y="2603"/>
                      <a:pt x="4999" y="532"/>
                    </a:cubicBezTo>
                    <a:cubicBezTo>
                      <a:pt x="5202" y="274"/>
                      <a:pt x="4952" y="0"/>
                      <a:pt x="46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326;p37"/>
              <p:cNvSpPr/>
              <p:nvPr/>
            </p:nvSpPr>
            <p:spPr>
              <a:xfrm>
                <a:off x="3329000" y="1603800"/>
                <a:ext cx="217800" cy="76125"/>
              </a:xfrm>
              <a:custGeom>
                <a:avLst/>
                <a:gdLst/>
                <a:ahLst/>
                <a:cxnLst/>
                <a:rect l="l" t="t" r="r" b="b"/>
                <a:pathLst>
                  <a:path w="8712" h="3045" extrusionOk="0">
                    <a:moveTo>
                      <a:pt x="397" y="1"/>
                    </a:moveTo>
                    <a:cubicBezTo>
                      <a:pt x="119" y="1"/>
                      <a:pt x="0" y="395"/>
                      <a:pt x="297" y="511"/>
                    </a:cubicBezTo>
                    <a:cubicBezTo>
                      <a:pt x="2799" y="1472"/>
                      <a:pt x="5412" y="2152"/>
                      <a:pt x="7946" y="3019"/>
                    </a:cubicBezTo>
                    <a:cubicBezTo>
                      <a:pt x="7997" y="3036"/>
                      <a:pt x="8046" y="3044"/>
                      <a:pt x="8092" y="3044"/>
                    </a:cubicBezTo>
                    <a:cubicBezTo>
                      <a:pt x="8527" y="3044"/>
                      <a:pt x="8712" y="2330"/>
                      <a:pt x="8225" y="2201"/>
                    </a:cubicBezTo>
                    <a:cubicBezTo>
                      <a:pt x="5635" y="1505"/>
                      <a:pt x="3083" y="611"/>
                      <a:pt x="469" y="9"/>
                    </a:cubicBezTo>
                    <a:cubicBezTo>
                      <a:pt x="444" y="4"/>
                      <a:pt x="420" y="1"/>
                      <a:pt x="3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57" name="Google Shape;357;p37"/>
          <p:cNvSpPr/>
          <p:nvPr/>
        </p:nvSpPr>
        <p:spPr>
          <a:xfrm>
            <a:off x="713225" y="927900"/>
            <a:ext cx="455400" cy="455400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8" name="Google Shape;358;p37"/>
          <p:cNvSpPr/>
          <p:nvPr/>
        </p:nvSpPr>
        <p:spPr>
          <a:xfrm>
            <a:off x="2562775" y="4387150"/>
            <a:ext cx="281400" cy="281400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9" name="Google Shape;359;p37"/>
          <p:cNvSpPr/>
          <p:nvPr/>
        </p:nvSpPr>
        <p:spPr>
          <a:xfrm>
            <a:off x="1908550" y="736525"/>
            <a:ext cx="66300" cy="66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0" name="Google Shape;360;p37"/>
          <p:cNvSpPr/>
          <p:nvPr/>
        </p:nvSpPr>
        <p:spPr>
          <a:xfrm>
            <a:off x="6764954" y="930400"/>
            <a:ext cx="66300" cy="66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1" name="Google Shape;361;p37"/>
          <p:cNvSpPr/>
          <p:nvPr/>
        </p:nvSpPr>
        <p:spPr>
          <a:xfrm>
            <a:off x="7603150" y="871650"/>
            <a:ext cx="281400" cy="281400"/>
          </a:xfrm>
          <a:prstGeom prst="star4">
            <a:avLst>
              <a:gd name="adj" fmla="val 125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5D0829-B219-218E-4042-A95424F9E359}"/>
              </a:ext>
            </a:extLst>
          </p:cNvPr>
          <p:cNvSpPr txBox="1"/>
          <p:nvPr/>
        </p:nvSpPr>
        <p:spPr>
          <a:xfrm>
            <a:off x="713225" y="1828372"/>
            <a:ext cx="7924956" cy="14733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Maven Pro Black" panose="00000A00000000000000" pitchFamily="2" charset="0"/>
                <a:cs typeface="Arial"/>
                <a:sym typeface="Arial"/>
              </a:rPr>
              <a:t>Hoạt động 2: Xác định các tiêu chí đánh giá kĩ năng trình bày</a:t>
            </a:r>
          </a:p>
        </p:txBody>
      </p:sp>
    </p:spTree>
    <p:extLst>
      <p:ext uri="{BB962C8B-B14F-4D97-AF65-F5344CB8AC3E}">
        <p14:creationId xmlns:p14="http://schemas.microsoft.com/office/powerpoint/2010/main" val="449948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8FFF5B8-4D6C-2AA2-4B53-69D7080635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358978"/>
              </p:ext>
            </p:extLst>
          </p:nvPr>
        </p:nvGraphicFramePr>
        <p:xfrm>
          <a:off x="748935" y="177727"/>
          <a:ext cx="7902083" cy="4791834"/>
        </p:xfrm>
        <a:graphic>
          <a:graphicData uri="http://schemas.openxmlformats.org/drawingml/2006/table">
            <a:tbl>
              <a:tblPr firstRow="1" firstCol="1" bandRow="1"/>
              <a:tblGrid>
                <a:gridCol w="5714487">
                  <a:extLst>
                    <a:ext uri="{9D8B030D-6E8A-4147-A177-3AD203B41FA5}">
                      <a16:colId xmlns:a16="http://schemas.microsoft.com/office/drawing/2014/main" val="747636054"/>
                    </a:ext>
                  </a:extLst>
                </a:gridCol>
                <a:gridCol w="1114015">
                  <a:extLst>
                    <a:ext uri="{9D8B030D-6E8A-4147-A177-3AD203B41FA5}">
                      <a16:colId xmlns:a16="http://schemas.microsoft.com/office/drawing/2014/main" val="3395956885"/>
                    </a:ext>
                  </a:extLst>
                </a:gridCol>
                <a:gridCol w="1073581">
                  <a:extLst>
                    <a:ext uri="{9D8B030D-6E8A-4147-A177-3AD203B41FA5}">
                      <a16:colId xmlns:a16="http://schemas.microsoft.com/office/drawing/2014/main" val="3924814842"/>
                    </a:ext>
                  </a:extLst>
                </a:gridCol>
              </a:tblGrid>
              <a:tr h="3904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Tiêu chí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761" marR="67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Đạt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761" marR="67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Chưa đạt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761" marR="67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3779185"/>
                  </a:ext>
                </a:extLst>
              </a:tr>
              <a:tr h="39047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Bài trình bày có đủ các phần giới thiệu, nội dung, kết thúc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761" marR="67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761" marR="67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761" marR="67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2454659"/>
                  </a:ext>
                </a:extLst>
              </a:tr>
              <a:tr h="39047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Mở đầu và kết thúc ấn tượng, thu hút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761" marR="67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761" marR="67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761" marR="67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7469928"/>
                  </a:ext>
                </a:extLst>
              </a:tr>
              <a:tr h="39047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Nêu rõ vấn đề trình bày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761" marR="67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761" marR="67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761" marR="67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3428171"/>
                  </a:ext>
                </a:extLst>
              </a:tr>
              <a:tr h="83401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Trình bày trực tiếp , rõ ràng ý kiến đồng tình hay phản đối với vấn đề được trình bày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761" marR="67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761" marR="67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761" marR="67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389624"/>
                  </a:ext>
                </a:extLst>
              </a:tr>
              <a:tr h="39047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Đưa ra được lí lẽ, bằng chứng thuyết phục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761" marR="67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761" marR="67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761" marR="67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2450291"/>
                  </a:ext>
                </a:extLst>
              </a:tr>
              <a:tr h="39047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Kết hợp sử dụng phương tiện phi ngôn ngữ và ngôn ngữ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761" marR="67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761" marR="67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761" marR="67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8104067"/>
                  </a:ext>
                </a:extLst>
              </a:tr>
              <a:tr h="83401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Ghi nhận và phản hồi lịch sự, thỏa đáng những câu hỏi hoặc phản bác của người nghe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761" marR="67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761" marR="67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761" marR="67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370762"/>
                  </a:ext>
                </a:extLst>
              </a:tr>
              <a:tr h="39047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Trình bày tự tin, nói năng lưu loát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761" marR="67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761" marR="67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761" marR="67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287287"/>
                  </a:ext>
                </a:extLst>
              </a:tr>
              <a:tr h="39047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Đảm bảo thời gian quy định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761" marR="67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761" marR="67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761" marR="67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2233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7096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147FABE-0779-917D-72F4-1F4E6803F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192" y="1009815"/>
            <a:ext cx="8171615" cy="289814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03</a:t>
            </a:r>
            <a:br>
              <a:rPr lang="en-US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241350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2148663-9E16-F36E-0870-41C3935F9866}"/>
              </a:ext>
            </a:extLst>
          </p:cNvPr>
          <p:cNvSpPr/>
          <p:nvPr/>
        </p:nvSpPr>
        <p:spPr>
          <a:xfrm>
            <a:off x="1508184" y="1658279"/>
            <a:ext cx="6151555" cy="1734934"/>
          </a:xfrm>
          <a:prstGeom prst="roundRect">
            <a:avLst>
              <a:gd name="adj" fmla="val 8660"/>
            </a:avLst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VN" sz="3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Hoàn thành bài nói và nghe</a:t>
            </a:r>
          </a:p>
        </p:txBody>
      </p:sp>
      <p:grpSp>
        <p:nvGrpSpPr>
          <p:cNvPr id="894" name="Google Shape;894;p48"/>
          <p:cNvGrpSpPr/>
          <p:nvPr/>
        </p:nvGrpSpPr>
        <p:grpSpPr>
          <a:xfrm>
            <a:off x="6685900" y="102360"/>
            <a:ext cx="2315150" cy="1614183"/>
            <a:chOff x="6569322" y="3187797"/>
            <a:chExt cx="2453530" cy="1710665"/>
          </a:xfrm>
        </p:grpSpPr>
        <p:grpSp>
          <p:nvGrpSpPr>
            <p:cNvPr id="895" name="Google Shape;895;p48"/>
            <p:cNvGrpSpPr/>
            <p:nvPr/>
          </p:nvGrpSpPr>
          <p:grpSpPr>
            <a:xfrm>
              <a:off x="6569322" y="3187797"/>
              <a:ext cx="2453530" cy="1710665"/>
              <a:chOff x="6569322" y="3187797"/>
              <a:chExt cx="2453530" cy="1710665"/>
            </a:xfrm>
          </p:grpSpPr>
          <p:sp>
            <p:nvSpPr>
              <p:cNvPr id="896" name="Google Shape;896;p48"/>
              <p:cNvSpPr/>
              <p:nvPr/>
            </p:nvSpPr>
            <p:spPr>
              <a:xfrm rot="-628181">
                <a:off x="6675170" y="3390213"/>
                <a:ext cx="2240635" cy="1306245"/>
              </a:xfrm>
              <a:custGeom>
                <a:avLst/>
                <a:gdLst/>
                <a:ahLst/>
                <a:cxnLst/>
                <a:rect l="l" t="t" r="r" b="b"/>
                <a:pathLst>
                  <a:path w="94523" h="55105" extrusionOk="0">
                    <a:moveTo>
                      <a:pt x="72541" y="1"/>
                    </a:moveTo>
                    <a:cubicBezTo>
                      <a:pt x="70713" y="1"/>
                      <a:pt x="69749" y="2594"/>
                      <a:pt x="71043" y="3987"/>
                    </a:cubicBezTo>
                    <a:cubicBezTo>
                      <a:pt x="73402" y="6526"/>
                      <a:pt x="73984" y="9633"/>
                      <a:pt x="73598" y="12749"/>
                    </a:cubicBezTo>
                    <a:cubicBezTo>
                      <a:pt x="72646" y="12642"/>
                      <a:pt x="71686" y="12588"/>
                      <a:pt x="70724" y="12588"/>
                    </a:cubicBezTo>
                    <a:cubicBezTo>
                      <a:pt x="68696" y="12588"/>
                      <a:pt x="66658" y="12828"/>
                      <a:pt x="64668" y="13320"/>
                    </a:cubicBezTo>
                    <a:cubicBezTo>
                      <a:pt x="62493" y="13404"/>
                      <a:pt x="60417" y="13706"/>
                      <a:pt x="58429" y="14284"/>
                    </a:cubicBezTo>
                    <a:cubicBezTo>
                      <a:pt x="58358" y="11544"/>
                      <a:pt x="57204" y="8811"/>
                      <a:pt x="54810" y="6668"/>
                    </a:cubicBezTo>
                    <a:cubicBezTo>
                      <a:pt x="54270" y="6184"/>
                      <a:pt x="53649" y="5966"/>
                      <a:pt x="53050" y="5966"/>
                    </a:cubicBezTo>
                    <a:cubicBezTo>
                      <a:pt x="51774" y="5966"/>
                      <a:pt x="50593" y="6951"/>
                      <a:pt x="50488" y="8457"/>
                    </a:cubicBezTo>
                    <a:cubicBezTo>
                      <a:pt x="50329" y="10761"/>
                      <a:pt x="49532" y="12567"/>
                      <a:pt x="48282" y="14098"/>
                    </a:cubicBezTo>
                    <a:cubicBezTo>
                      <a:pt x="44361" y="11648"/>
                      <a:pt x="39766" y="10179"/>
                      <a:pt x="35190" y="9572"/>
                    </a:cubicBezTo>
                    <a:cubicBezTo>
                      <a:pt x="34492" y="9480"/>
                      <a:pt x="33782" y="9404"/>
                      <a:pt x="33063" y="9346"/>
                    </a:cubicBezTo>
                    <a:cubicBezTo>
                      <a:pt x="31424" y="8931"/>
                      <a:pt x="29787" y="8735"/>
                      <a:pt x="28173" y="8735"/>
                    </a:cubicBezTo>
                    <a:cubicBezTo>
                      <a:pt x="13037" y="8735"/>
                      <a:pt x="1" y="25951"/>
                      <a:pt x="7265" y="40707"/>
                    </a:cubicBezTo>
                    <a:cubicBezTo>
                      <a:pt x="11722" y="49762"/>
                      <a:pt x="21351" y="53881"/>
                      <a:pt x="31186" y="53881"/>
                    </a:cubicBezTo>
                    <a:cubicBezTo>
                      <a:pt x="37368" y="53881"/>
                      <a:pt x="43631" y="52253"/>
                      <a:pt x="48742" y="49201"/>
                    </a:cubicBezTo>
                    <a:cubicBezTo>
                      <a:pt x="49196" y="49657"/>
                      <a:pt x="49679" y="50088"/>
                      <a:pt x="50187" y="50494"/>
                    </a:cubicBezTo>
                    <a:cubicBezTo>
                      <a:pt x="54619" y="54034"/>
                      <a:pt x="60493" y="55105"/>
                      <a:pt x="66183" y="55105"/>
                    </a:cubicBezTo>
                    <a:cubicBezTo>
                      <a:pt x="67810" y="55105"/>
                      <a:pt x="69421" y="55017"/>
                      <a:pt x="70980" y="54875"/>
                    </a:cubicBezTo>
                    <a:cubicBezTo>
                      <a:pt x="77456" y="54282"/>
                      <a:pt x="84126" y="52334"/>
                      <a:pt x="88553" y="47272"/>
                    </a:cubicBezTo>
                    <a:cubicBezTo>
                      <a:pt x="93010" y="42183"/>
                      <a:pt x="94523" y="34932"/>
                      <a:pt x="92787" y="28423"/>
                    </a:cubicBezTo>
                    <a:cubicBezTo>
                      <a:pt x="91596" y="23957"/>
                      <a:pt x="89104" y="20379"/>
                      <a:pt x="85866" y="17759"/>
                    </a:cubicBezTo>
                    <a:cubicBezTo>
                      <a:pt x="87512" y="9571"/>
                      <a:pt x="80741" y="2818"/>
                      <a:pt x="73284" y="137"/>
                    </a:cubicBezTo>
                    <a:cubicBezTo>
                      <a:pt x="73024" y="43"/>
                      <a:pt x="72776" y="1"/>
                      <a:pt x="7254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28575" dir="3480000" algn="bl" rotWithShape="0">
                  <a:schemeClr val="dk1">
                    <a:alpha val="39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897" name="Google Shape;897;p48"/>
              <p:cNvGrpSpPr/>
              <p:nvPr/>
            </p:nvGrpSpPr>
            <p:grpSpPr>
              <a:xfrm rot="-628181">
                <a:off x="6670862" y="3381248"/>
                <a:ext cx="2250449" cy="1323763"/>
                <a:chOff x="3955575" y="3513050"/>
                <a:chExt cx="2373425" cy="1396100"/>
              </a:xfrm>
            </p:grpSpPr>
            <p:sp>
              <p:nvSpPr>
                <p:cNvPr id="898" name="Google Shape;898;p48"/>
                <p:cNvSpPr/>
                <p:nvPr/>
              </p:nvSpPr>
              <p:spPr>
                <a:xfrm>
                  <a:off x="3955575" y="3671375"/>
                  <a:ext cx="1512150" cy="119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86" h="47915" extrusionOk="0">
                      <a:moveTo>
                        <a:pt x="53047" y="0"/>
                      </a:moveTo>
                      <a:cubicBezTo>
                        <a:pt x="51771" y="0"/>
                        <a:pt x="50590" y="985"/>
                        <a:pt x="50483" y="2491"/>
                      </a:cubicBezTo>
                      <a:cubicBezTo>
                        <a:pt x="50323" y="4796"/>
                        <a:pt x="49528" y="6601"/>
                        <a:pt x="48279" y="8131"/>
                      </a:cubicBezTo>
                      <a:cubicBezTo>
                        <a:pt x="44360" y="5680"/>
                        <a:pt x="39762" y="4213"/>
                        <a:pt x="35188" y="3606"/>
                      </a:cubicBezTo>
                      <a:cubicBezTo>
                        <a:pt x="34490" y="3514"/>
                        <a:pt x="33778" y="3438"/>
                        <a:pt x="33060" y="3379"/>
                      </a:cubicBezTo>
                      <a:cubicBezTo>
                        <a:pt x="31422" y="2964"/>
                        <a:pt x="29785" y="2769"/>
                        <a:pt x="28173" y="2769"/>
                      </a:cubicBezTo>
                      <a:cubicBezTo>
                        <a:pt x="13037" y="2769"/>
                        <a:pt x="0" y="19984"/>
                        <a:pt x="7263" y="34741"/>
                      </a:cubicBezTo>
                      <a:cubicBezTo>
                        <a:pt x="11721" y="43796"/>
                        <a:pt x="21351" y="47915"/>
                        <a:pt x="31186" y="47915"/>
                      </a:cubicBezTo>
                      <a:cubicBezTo>
                        <a:pt x="39281" y="47915"/>
                        <a:pt x="47516" y="45123"/>
                        <a:pt x="53118" y="39997"/>
                      </a:cubicBezTo>
                      <a:cubicBezTo>
                        <a:pt x="59745" y="33933"/>
                        <a:pt x="60485" y="24403"/>
                        <a:pt x="56420" y="16685"/>
                      </a:cubicBezTo>
                      <a:cubicBezTo>
                        <a:pt x="56232" y="16331"/>
                        <a:pt x="56032" y="16000"/>
                        <a:pt x="55829" y="15662"/>
                      </a:cubicBezTo>
                      <a:cubicBezTo>
                        <a:pt x="59424" y="11305"/>
                        <a:pt x="59471" y="4889"/>
                        <a:pt x="54806" y="701"/>
                      </a:cubicBezTo>
                      <a:cubicBezTo>
                        <a:pt x="54266" y="218"/>
                        <a:pt x="53646" y="0"/>
                        <a:pt x="5304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9" name="Google Shape;899;p48"/>
                <p:cNvSpPr/>
                <p:nvPr/>
              </p:nvSpPr>
              <p:spPr>
                <a:xfrm>
                  <a:off x="4056825" y="3662025"/>
                  <a:ext cx="1406850" cy="121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74" h="48659" extrusionOk="0">
                      <a:moveTo>
                        <a:pt x="48990" y="744"/>
                      </a:moveTo>
                      <a:cubicBezTo>
                        <a:pt x="49528" y="744"/>
                        <a:pt x="50062" y="952"/>
                        <a:pt x="50508" y="1351"/>
                      </a:cubicBezTo>
                      <a:cubicBezTo>
                        <a:pt x="54735" y="5144"/>
                        <a:pt x="55159" y="11353"/>
                        <a:pt x="51493" y="15799"/>
                      </a:cubicBezTo>
                      <a:lnTo>
                        <a:pt x="51327" y="16000"/>
                      </a:lnTo>
                      <a:lnTo>
                        <a:pt x="51515" y="16317"/>
                      </a:lnTo>
                      <a:cubicBezTo>
                        <a:pt x="51701" y="16626"/>
                        <a:pt x="51879" y="16918"/>
                        <a:pt x="52043" y="17229"/>
                      </a:cubicBezTo>
                      <a:cubicBezTo>
                        <a:pt x="56274" y="25268"/>
                        <a:pt x="54979" y="34460"/>
                        <a:pt x="48814" y="40097"/>
                      </a:cubicBezTo>
                      <a:cubicBezTo>
                        <a:pt x="43343" y="45101"/>
                        <a:pt x="35316" y="47929"/>
                        <a:pt x="27220" y="47929"/>
                      </a:cubicBezTo>
                      <a:cubicBezTo>
                        <a:pt x="25132" y="47929"/>
                        <a:pt x="23040" y="47741"/>
                        <a:pt x="20986" y="47353"/>
                      </a:cubicBezTo>
                      <a:cubicBezTo>
                        <a:pt x="12929" y="45835"/>
                        <a:pt x="6732" y="41430"/>
                        <a:pt x="3544" y="34951"/>
                      </a:cubicBezTo>
                      <a:cubicBezTo>
                        <a:pt x="1" y="27753"/>
                        <a:pt x="1214" y="19073"/>
                        <a:pt x="6707" y="12286"/>
                      </a:cubicBezTo>
                      <a:cubicBezTo>
                        <a:pt x="11231" y="6699"/>
                        <a:pt x="17745" y="3530"/>
                        <a:pt x="24208" y="3530"/>
                      </a:cubicBezTo>
                      <a:cubicBezTo>
                        <a:pt x="25790" y="3530"/>
                        <a:pt x="27371" y="3722"/>
                        <a:pt x="28916" y="4111"/>
                      </a:cubicBezTo>
                      <a:lnTo>
                        <a:pt x="28946" y="4119"/>
                      </a:lnTo>
                      <a:lnTo>
                        <a:pt x="28977" y="4121"/>
                      </a:lnTo>
                      <a:cubicBezTo>
                        <a:pt x="29689" y="4180"/>
                        <a:pt x="30401" y="4256"/>
                        <a:pt x="31086" y="4346"/>
                      </a:cubicBezTo>
                      <a:cubicBezTo>
                        <a:pt x="35890" y="4982"/>
                        <a:pt x="40365" y="6531"/>
                        <a:pt x="44029" y="8818"/>
                      </a:cubicBezTo>
                      <a:lnTo>
                        <a:pt x="44305" y="8992"/>
                      </a:lnTo>
                      <a:lnTo>
                        <a:pt x="44514" y="8741"/>
                      </a:lnTo>
                      <a:cubicBezTo>
                        <a:pt x="45897" y="7045"/>
                        <a:pt x="46646" y="5132"/>
                        <a:pt x="46801" y="2891"/>
                      </a:cubicBezTo>
                      <a:cubicBezTo>
                        <a:pt x="46867" y="1985"/>
                        <a:pt x="47399" y="1224"/>
                        <a:pt x="48192" y="901"/>
                      </a:cubicBezTo>
                      <a:cubicBezTo>
                        <a:pt x="48453" y="795"/>
                        <a:pt x="48722" y="744"/>
                        <a:pt x="48990" y="744"/>
                      </a:cubicBezTo>
                      <a:close/>
                      <a:moveTo>
                        <a:pt x="48997" y="1"/>
                      </a:moveTo>
                      <a:cubicBezTo>
                        <a:pt x="48635" y="1"/>
                        <a:pt x="48269" y="71"/>
                        <a:pt x="47916" y="213"/>
                      </a:cubicBezTo>
                      <a:cubicBezTo>
                        <a:pt x="46859" y="643"/>
                        <a:pt x="46151" y="1647"/>
                        <a:pt x="46065" y="2838"/>
                      </a:cubicBezTo>
                      <a:cubicBezTo>
                        <a:pt x="45928" y="4806"/>
                        <a:pt x="45297" y="6502"/>
                        <a:pt x="44142" y="8014"/>
                      </a:cubicBezTo>
                      <a:cubicBezTo>
                        <a:pt x="40445" y="5766"/>
                        <a:pt x="35972" y="4244"/>
                        <a:pt x="31187" y="3609"/>
                      </a:cubicBezTo>
                      <a:cubicBezTo>
                        <a:pt x="30499" y="3519"/>
                        <a:pt x="29787" y="3444"/>
                        <a:pt x="29071" y="3384"/>
                      </a:cubicBezTo>
                      <a:cubicBezTo>
                        <a:pt x="27447" y="2977"/>
                        <a:pt x="25789" y="2770"/>
                        <a:pt x="24121" y="2770"/>
                      </a:cubicBezTo>
                      <a:cubicBezTo>
                        <a:pt x="23596" y="2770"/>
                        <a:pt x="23069" y="2791"/>
                        <a:pt x="22543" y="2832"/>
                      </a:cubicBezTo>
                      <a:cubicBezTo>
                        <a:pt x="20444" y="2996"/>
                        <a:pt x="18349" y="3483"/>
                        <a:pt x="16321" y="4276"/>
                      </a:cubicBezTo>
                      <a:cubicBezTo>
                        <a:pt x="14367" y="5044"/>
                        <a:pt x="12491" y="6091"/>
                        <a:pt x="10750" y="7384"/>
                      </a:cubicBezTo>
                      <a:cubicBezTo>
                        <a:pt x="9040" y="8657"/>
                        <a:pt x="7485" y="10148"/>
                        <a:pt x="6134" y="11820"/>
                      </a:cubicBezTo>
                      <a:cubicBezTo>
                        <a:pt x="3464" y="15118"/>
                        <a:pt x="1707" y="18944"/>
                        <a:pt x="1058" y="22884"/>
                      </a:cubicBezTo>
                      <a:cubicBezTo>
                        <a:pt x="715" y="24957"/>
                        <a:pt x="684" y="27037"/>
                        <a:pt x="966" y="29069"/>
                      </a:cubicBezTo>
                      <a:cubicBezTo>
                        <a:pt x="1261" y="31209"/>
                        <a:pt x="1905" y="33298"/>
                        <a:pt x="2881" y="35278"/>
                      </a:cubicBezTo>
                      <a:cubicBezTo>
                        <a:pt x="4592" y="38754"/>
                        <a:pt x="7108" y="41643"/>
                        <a:pt x="10363" y="43865"/>
                      </a:cubicBezTo>
                      <a:cubicBezTo>
                        <a:pt x="11879" y="44902"/>
                        <a:pt x="13555" y="45786"/>
                        <a:pt x="15347" y="46500"/>
                      </a:cubicBezTo>
                      <a:cubicBezTo>
                        <a:pt x="17078" y="47188"/>
                        <a:pt x="18928" y="47720"/>
                        <a:pt x="20849" y="48084"/>
                      </a:cubicBezTo>
                      <a:cubicBezTo>
                        <a:pt x="22882" y="48466"/>
                        <a:pt x="24990" y="48659"/>
                        <a:pt x="27130" y="48659"/>
                      </a:cubicBezTo>
                      <a:cubicBezTo>
                        <a:pt x="27586" y="48659"/>
                        <a:pt x="28044" y="48651"/>
                        <a:pt x="28496" y="48632"/>
                      </a:cubicBezTo>
                      <a:cubicBezTo>
                        <a:pt x="31074" y="48534"/>
                        <a:pt x="33644" y="48159"/>
                        <a:pt x="36136" y="47521"/>
                      </a:cubicBezTo>
                      <a:cubicBezTo>
                        <a:pt x="41283" y="46202"/>
                        <a:pt x="45838" y="43822"/>
                        <a:pt x="49314" y="40643"/>
                      </a:cubicBezTo>
                      <a:cubicBezTo>
                        <a:pt x="52550" y="37680"/>
                        <a:pt x="54551" y="33785"/>
                        <a:pt x="55093" y="29378"/>
                      </a:cubicBezTo>
                      <a:cubicBezTo>
                        <a:pt x="55351" y="27299"/>
                        <a:pt x="55271" y="25163"/>
                        <a:pt x="54862" y="23033"/>
                      </a:cubicBezTo>
                      <a:cubicBezTo>
                        <a:pt x="54453" y="20908"/>
                        <a:pt x="53725" y="18839"/>
                        <a:pt x="52698" y="16885"/>
                      </a:cubicBezTo>
                      <a:cubicBezTo>
                        <a:pt x="52548" y="16603"/>
                        <a:pt x="52387" y="16331"/>
                        <a:pt x="52229" y="16067"/>
                      </a:cubicBezTo>
                      <a:cubicBezTo>
                        <a:pt x="53970" y="13862"/>
                        <a:pt x="54858" y="11177"/>
                        <a:pt x="54735" y="8475"/>
                      </a:cubicBezTo>
                      <a:cubicBezTo>
                        <a:pt x="54672" y="7057"/>
                        <a:pt x="54330" y="5688"/>
                        <a:pt x="53725" y="4407"/>
                      </a:cubicBezTo>
                      <a:cubicBezTo>
                        <a:pt x="53088" y="3063"/>
                        <a:pt x="52172" y="1848"/>
                        <a:pt x="51004" y="798"/>
                      </a:cubicBezTo>
                      <a:cubicBezTo>
                        <a:pt x="50418" y="273"/>
                        <a:pt x="49713" y="1"/>
                        <a:pt x="4899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0" name="Google Shape;900;p48"/>
                <p:cNvSpPr/>
                <p:nvPr/>
              </p:nvSpPr>
              <p:spPr>
                <a:xfrm>
                  <a:off x="5024350" y="3522275"/>
                  <a:ext cx="1294125" cy="137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65" h="55104" extrusionOk="0">
                      <a:moveTo>
                        <a:pt x="29781" y="0"/>
                      </a:moveTo>
                      <a:cubicBezTo>
                        <a:pt x="27954" y="0"/>
                        <a:pt x="26990" y="2593"/>
                        <a:pt x="28283" y="3984"/>
                      </a:cubicBezTo>
                      <a:cubicBezTo>
                        <a:pt x="30644" y="6525"/>
                        <a:pt x="31225" y="9629"/>
                        <a:pt x="30839" y="12747"/>
                      </a:cubicBezTo>
                      <a:cubicBezTo>
                        <a:pt x="29888" y="12640"/>
                        <a:pt x="28928" y="12586"/>
                        <a:pt x="27967" y="12586"/>
                      </a:cubicBezTo>
                      <a:cubicBezTo>
                        <a:pt x="25938" y="12586"/>
                        <a:pt x="23899" y="12827"/>
                        <a:pt x="21910" y="13318"/>
                      </a:cubicBezTo>
                      <a:cubicBezTo>
                        <a:pt x="16523" y="13527"/>
                        <a:pt x="11732" y="15073"/>
                        <a:pt x="7421" y="18834"/>
                      </a:cubicBezTo>
                      <a:cubicBezTo>
                        <a:pt x="2787" y="22876"/>
                        <a:pt x="0" y="28934"/>
                        <a:pt x="199" y="35109"/>
                      </a:cubicBezTo>
                      <a:cubicBezTo>
                        <a:pt x="385" y="40948"/>
                        <a:pt x="2807" y="46799"/>
                        <a:pt x="7431" y="50492"/>
                      </a:cubicBezTo>
                      <a:cubicBezTo>
                        <a:pt x="11861" y="54031"/>
                        <a:pt x="17733" y="55104"/>
                        <a:pt x="23421" y="55104"/>
                      </a:cubicBezTo>
                      <a:cubicBezTo>
                        <a:pt x="25049" y="55104"/>
                        <a:pt x="26662" y="55016"/>
                        <a:pt x="28222" y="54873"/>
                      </a:cubicBezTo>
                      <a:cubicBezTo>
                        <a:pt x="34697" y="54279"/>
                        <a:pt x="41367" y="52330"/>
                        <a:pt x="45796" y="47270"/>
                      </a:cubicBezTo>
                      <a:cubicBezTo>
                        <a:pt x="50250" y="42180"/>
                        <a:pt x="51764" y="34929"/>
                        <a:pt x="50027" y="28421"/>
                      </a:cubicBezTo>
                      <a:cubicBezTo>
                        <a:pt x="48835" y="23957"/>
                        <a:pt x="46345" y="20376"/>
                        <a:pt x="43104" y="17758"/>
                      </a:cubicBezTo>
                      <a:cubicBezTo>
                        <a:pt x="44751" y="9568"/>
                        <a:pt x="37979" y="2816"/>
                        <a:pt x="30524" y="136"/>
                      </a:cubicBezTo>
                      <a:cubicBezTo>
                        <a:pt x="30264" y="43"/>
                        <a:pt x="30016" y="0"/>
                        <a:pt x="2978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1" name="Google Shape;901;p48"/>
                <p:cNvSpPr/>
                <p:nvPr/>
              </p:nvSpPr>
              <p:spPr>
                <a:xfrm>
                  <a:off x="5015100" y="3513050"/>
                  <a:ext cx="1313900" cy="139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56" h="55844" extrusionOk="0">
                      <a:moveTo>
                        <a:pt x="30145" y="745"/>
                      </a:moveTo>
                      <a:cubicBezTo>
                        <a:pt x="30333" y="745"/>
                        <a:pt x="30541" y="779"/>
                        <a:pt x="30769" y="861"/>
                      </a:cubicBezTo>
                      <a:cubicBezTo>
                        <a:pt x="37866" y="3410"/>
                        <a:pt x="44755" y="9884"/>
                        <a:pt x="43110" y="18059"/>
                      </a:cubicBezTo>
                      <a:lnTo>
                        <a:pt x="43067" y="18280"/>
                      </a:lnTo>
                      <a:lnTo>
                        <a:pt x="43241" y="18419"/>
                      </a:lnTo>
                      <a:cubicBezTo>
                        <a:pt x="46582" y="21124"/>
                        <a:pt x="48933" y="24745"/>
                        <a:pt x="50039" y="28892"/>
                      </a:cubicBezTo>
                      <a:cubicBezTo>
                        <a:pt x="51772" y="35398"/>
                        <a:pt x="50183" y="42489"/>
                        <a:pt x="45886" y="47400"/>
                      </a:cubicBezTo>
                      <a:cubicBezTo>
                        <a:pt x="42167" y="51651"/>
                        <a:pt x="36336" y="54168"/>
                        <a:pt x="28557" y="54878"/>
                      </a:cubicBezTo>
                      <a:cubicBezTo>
                        <a:pt x="26919" y="55027"/>
                        <a:pt x="25351" y="55102"/>
                        <a:pt x="23854" y="55102"/>
                      </a:cubicBezTo>
                      <a:cubicBezTo>
                        <a:pt x="17109" y="55102"/>
                        <a:pt x="11801" y="53586"/>
                        <a:pt x="8030" y="50577"/>
                      </a:cubicBezTo>
                      <a:cubicBezTo>
                        <a:pt x="3783" y="47183"/>
                        <a:pt x="1131" y="41536"/>
                        <a:pt x="937" y="35470"/>
                      </a:cubicBezTo>
                      <a:cubicBezTo>
                        <a:pt x="747" y="29504"/>
                        <a:pt x="3400" y="23530"/>
                        <a:pt x="8034" y="19487"/>
                      </a:cubicBezTo>
                      <a:cubicBezTo>
                        <a:pt x="12024" y="16005"/>
                        <a:pt x="16556" y="14282"/>
                        <a:pt x="22295" y="14059"/>
                      </a:cubicBezTo>
                      <a:lnTo>
                        <a:pt x="22331" y="14057"/>
                      </a:lnTo>
                      <a:lnTo>
                        <a:pt x="22368" y="14047"/>
                      </a:lnTo>
                      <a:cubicBezTo>
                        <a:pt x="24316" y="13566"/>
                        <a:pt x="26309" y="13325"/>
                        <a:pt x="28320" y="13325"/>
                      </a:cubicBezTo>
                      <a:cubicBezTo>
                        <a:pt x="29265" y="13325"/>
                        <a:pt x="30216" y="13380"/>
                        <a:pt x="31168" y="13490"/>
                      </a:cubicBezTo>
                      <a:lnTo>
                        <a:pt x="31530" y="13533"/>
                      </a:lnTo>
                      <a:lnTo>
                        <a:pt x="31577" y="13169"/>
                      </a:lnTo>
                      <a:cubicBezTo>
                        <a:pt x="32027" y="9536"/>
                        <a:pt x="31135" y="6487"/>
                        <a:pt x="28925" y="4108"/>
                      </a:cubicBezTo>
                      <a:cubicBezTo>
                        <a:pt x="28224" y="3357"/>
                        <a:pt x="28336" y="2238"/>
                        <a:pt x="28807" y="1526"/>
                      </a:cubicBezTo>
                      <a:cubicBezTo>
                        <a:pt x="28982" y="1261"/>
                        <a:pt x="29417" y="745"/>
                        <a:pt x="30145" y="745"/>
                      </a:cubicBezTo>
                      <a:close/>
                      <a:moveTo>
                        <a:pt x="30156" y="1"/>
                      </a:moveTo>
                      <a:cubicBezTo>
                        <a:pt x="29377" y="1"/>
                        <a:pt x="28667" y="390"/>
                        <a:pt x="28191" y="1111"/>
                      </a:cubicBezTo>
                      <a:cubicBezTo>
                        <a:pt x="27559" y="2064"/>
                        <a:pt x="27424" y="3574"/>
                        <a:pt x="28383" y="4607"/>
                      </a:cubicBezTo>
                      <a:cubicBezTo>
                        <a:pt x="30362" y="6737"/>
                        <a:pt x="31203" y="9464"/>
                        <a:pt x="30881" y="12709"/>
                      </a:cubicBezTo>
                      <a:cubicBezTo>
                        <a:pt x="30027" y="12625"/>
                        <a:pt x="29174" y="12583"/>
                        <a:pt x="28324" y="12583"/>
                      </a:cubicBezTo>
                      <a:cubicBezTo>
                        <a:pt x="26265" y="12583"/>
                        <a:pt x="24224" y="12829"/>
                        <a:pt x="22227" y="13317"/>
                      </a:cubicBezTo>
                      <a:cubicBezTo>
                        <a:pt x="19377" y="13431"/>
                        <a:pt x="16850" y="13906"/>
                        <a:pt x="14504" y="14765"/>
                      </a:cubicBezTo>
                      <a:cubicBezTo>
                        <a:pt x="11965" y="15696"/>
                        <a:pt x="9688" y="17057"/>
                        <a:pt x="7548" y="18924"/>
                      </a:cubicBezTo>
                      <a:cubicBezTo>
                        <a:pt x="2748" y="23112"/>
                        <a:pt x="0" y="29303"/>
                        <a:pt x="197" y="35490"/>
                      </a:cubicBezTo>
                      <a:cubicBezTo>
                        <a:pt x="293" y="38496"/>
                        <a:pt x="980" y="41483"/>
                        <a:pt x="2183" y="44126"/>
                      </a:cubicBezTo>
                      <a:cubicBezTo>
                        <a:pt x="2805" y="45501"/>
                        <a:pt x="3570" y="46786"/>
                        <a:pt x="4450" y="47946"/>
                      </a:cubicBezTo>
                      <a:cubicBezTo>
                        <a:pt x="5367" y="49153"/>
                        <a:pt x="6414" y="50231"/>
                        <a:pt x="7568" y="51152"/>
                      </a:cubicBezTo>
                      <a:cubicBezTo>
                        <a:pt x="8957" y="52261"/>
                        <a:pt x="10557" y="53186"/>
                        <a:pt x="12327" y="53902"/>
                      </a:cubicBezTo>
                      <a:cubicBezTo>
                        <a:pt x="13937" y="54550"/>
                        <a:pt x="15723" y="55045"/>
                        <a:pt x="17642" y="55367"/>
                      </a:cubicBezTo>
                      <a:cubicBezTo>
                        <a:pt x="19531" y="55684"/>
                        <a:pt x="21593" y="55843"/>
                        <a:pt x="23804" y="55843"/>
                      </a:cubicBezTo>
                      <a:cubicBezTo>
                        <a:pt x="25343" y="55843"/>
                        <a:pt x="26951" y="55765"/>
                        <a:pt x="28629" y="55610"/>
                      </a:cubicBezTo>
                      <a:cubicBezTo>
                        <a:pt x="32260" y="55276"/>
                        <a:pt x="35507" y="54554"/>
                        <a:pt x="38286" y="53460"/>
                      </a:cubicBezTo>
                      <a:cubicBezTo>
                        <a:pt x="41606" y="52148"/>
                        <a:pt x="44354" y="50272"/>
                        <a:pt x="46445" y="47880"/>
                      </a:cubicBezTo>
                      <a:cubicBezTo>
                        <a:pt x="50903" y="42788"/>
                        <a:pt x="52556" y="35437"/>
                        <a:pt x="50757" y="28692"/>
                      </a:cubicBezTo>
                      <a:cubicBezTo>
                        <a:pt x="50168" y="26486"/>
                        <a:pt x="49246" y="24422"/>
                        <a:pt x="48016" y="22560"/>
                      </a:cubicBezTo>
                      <a:cubicBezTo>
                        <a:pt x="46885" y="20852"/>
                        <a:pt x="45497" y="19309"/>
                        <a:pt x="43883" y="17977"/>
                      </a:cubicBezTo>
                      <a:cubicBezTo>
                        <a:pt x="44587" y="14155"/>
                        <a:pt x="43554" y="10370"/>
                        <a:pt x="40890" y="7019"/>
                      </a:cubicBezTo>
                      <a:cubicBezTo>
                        <a:pt x="39687" y="5505"/>
                        <a:pt x="38193" y="4128"/>
                        <a:pt x="36448" y="2931"/>
                      </a:cubicBezTo>
                      <a:cubicBezTo>
                        <a:pt x="34777" y="1784"/>
                        <a:pt x="32950" y="851"/>
                        <a:pt x="31022" y="157"/>
                      </a:cubicBezTo>
                      <a:cubicBezTo>
                        <a:pt x="30730" y="52"/>
                        <a:pt x="30439" y="1"/>
                        <a:pt x="3015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2" name="Google Shape;902;p48"/>
                <p:cNvSpPr/>
                <p:nvPr/>
              </p:nvSpPr>
              <p:spPr>
                <a:xfrm>
                  <a:off x="5222075" y="3931600"/>
                  <a:ext cx="778625" cy="92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45" h="37155" extrusionOk="0">
                      <a:moveTo>
                        <a:pt x="22955" y="889"/>
                      </a:moveTo>
                      <a:cubicBezTo>
                        <a:pt x="24396" y="889"/>
                        <a:pt x="25817" y="1043"/>
                        <a:pt x="26858" y="1640"/>
                      </a:cubicBezTo>
                      <a:cubicBezTo>
                        <a:pt x="29413" y="3105"/>
                        <a:pt x="28789" y="7903"/>
                        <a:pt x="28742" y="10399"/>
                      </a:cubicBezTo>
                      <a:cubicBezTo>
                        <a:pt x="28707" y="12193"/>
                        <a:pt x="28961" y="14624"/>
                        <a:pt x="26927" y="15432"/>
                      </a:cubicBezTo>
                      <a:cubicBezTo>
                        <a:pt x="26151" y="15740"/>
                        <a:pt x="25267" y="15788"/>
                        <a:pt x="24396" y="15788"/>
                      </a:cubicBezTo>
                      <a:cubicBezTo>
                        <a:pt x="24001" y="15788"/>
                        <a:pt x="23608" y="15778"/>
                        <a:pt x="23230" y="15778"/>
                      </a:cubicBezTo>
                      <a:cubicBezTo>
                        <a:pt x="23138" y="15778"/>
                        <a:pt x="23046" y="15778"/>
                        <a:pt x="22956" y="15780"/>
                      </a:cubicBezTo>
                      <a:cubicBezTo>
                        <a:pt x="20096" y="15825"/>
                        <a:pt x="17238" y="15853"/>
                        <a:pt x="14378" y="15923"/>
                      </a:cubicBezTo>
                      <a:cubicBezTo>
                        <a:pt x="13991" y="15933"/>
                        <a:pt x="13874" y="16336"/>
                        <a:pt x="14016" y="16592"/>
                      </a:cubicBezTo>
                      <a:cubicBezTo>
                        <a:pt x="13831" y="17163"/>
                        <a:pt x="13856" y="17803"/>
                        <a:pt x="13844" y="18396"/>
                      </a:cubicBezTo>
                      <a:cubicBezTo>
                        <a:pt x="13825" y="19143"/>
                        <a:pt x="13803" y="19896"/>
                        <a:pt x="13844" y="20641"/>
                      </a:cubicBezTo>
                      <a:cubicBezTo>
                        <a:pt x="13856" y="20856"/>
                        <a:pt x="14009" y="20968"/>
                        <a:pt x="14171" y="20978"/>
                      </a:cubicBezTo>
                      <a:cubicBezTo>
                        <a:pt x="14149" y="21200"/>
                        <a:pt x="14271" y="21426"/>
                        <a:pt x="14539" y="21426"/>
                      </a:cubicBezTo>
                      <a:cubicBezTo>
                        <a:pt x="14550" y="21426"/>
                        <a:pt x="14562" y="21425"/>
                        <a:pt x="14574" y="21424"/>
                      </a:cubicBezTo>
                      <a:cubicBezTo>
                        <a:pt x="17557" y="21222"/>
                        <a:pt x="20542" y="21021"/>
                        <a:pt x="23523" y="20823"/>
                      </a:cubicBezTo>
                      <a:cubicBezTo>
                        <a:pt x="24626" y="20747"/>
                        <a:pt x="25755" y="20596"/>
                        <a:pt x="26868" y="20596"/>
                      </a:cubicBezTo>
                      <a:cubicBezTo>
                        <a:pt x="27043" y="20596"/>
                        <a:pt x="27218" y="20600"/>
                        <a:pt x="27392" y="20608"/>
                      </a:cubicBezTo>
                      <a:cubicBezTo>
                        <a:pt x="30099" y="20739"/>
                        <a:pt x="30250" y="23168"/>
                        <a:pt x="30262" y="25256"/>
                      </a:cubicBezTo>
                      <a:cubicBezTo>
                        <a:pt x="30272" y="27216"/>
                        <a:pt x="30725" y="29363"/>
                        <a:pt x="28061" y="30132"/>
                      </a:cubicBezTo>
                      <a:cubicBezTo>
                        <a:pt x="26623" y="30545"/>
                        <a:pt x="24906" y="30519"/>
                        <a:pt x="23417" y="30627"/>
                      </a:cubicBezTo>
                      <a:cubicBezTo>
                        <a:pt x="20413" y="30848"/>
                        <a:pt x="17397" y="30922"/>
                        <a:pt x="14388" y="30950"/>
                      </a:cubicBezTo>
                      <a:cubicBezTo>
                        <a:pt x="14267" y="30950"/>
                        <a:pt x="14189" y="31012"/>
                        <a:pt x="14149" y="31091"/>
                      </a:cubicBezTo>
                      <a:cubicBezTo>
                        <a:pt x="13919" y="31104"/>
                        <a:pt x="13694" y="31288"/>
                        <a:pt x="13770" y="31572"/>
                      </a:cubicBezTo>
                      <a:cubicBezTo>
                        <a:pt x="14220" y="33272"/>
                        <a:pt x="15008" y="34805"/>
                        <a:pt x="16106" y="36141"/>
                      </a:cubicBezTo>
                      <a:cubicBezTo>
                        <a:pt x="13672" y="35412"/>
                        <a:pt x="11931" y="33324"/>
                        <a:pt x="11303" y="30836"/>
                      </a:cubicBezTo>
                      <a:cubicBezTo>
                        <a:pt x="11274" y="30716"/>
                        <a:pt x="11166" y="30660"/>
                        <a:pt x="11060" y="30660"/>
                      </a:cubicBezTo>
                      <a:cubicBezTo>
                        <a:pt x="11030" y="30660"/>
                        <a:pt x="11000" y="30665"/>
                        <a:pt x="10971" y="30674"/>
                      </a:cubicBezTo>
                      <a:cubicBezTo>
                        <a:pt x="10911" y="30639"/>
                        <a:pt x="10840" y="30617"/>
                        <a:pt x="10761" y="30617"/>
                      </a:cubicBezTo>
                      <a:cubicBezTo>
                        <a:pt x="10730" y="30617"/>
                        <a:pt x="10698" y="30620"/>
                        <a:pt x="10664" y="30627"/>
                      </a:cubicBezTo>
                      <a:cubicBezTo>
                        <a:pt x="9587" y="30869"/>
                        <a:pt x="8189" y="31231"/>
                        <a:pt x="6880" y="31231"/>
                      </a:cubicBezTo>
                      <a:cubicBezTo>
                        <a:pt x="5750" y="31231"/>
                        <a:pt x="4687" y="30961"/>
                        <a:pt x="3952" y="30111"/>
                      </a:cubicBezTo>
                      <a:cubicBezTo>
                        <a:pt x="3041" y="29060"/>
                        <a:pt x="2931" y="25981"/>
                        <a:pt x="2871" y="24780"/>
                      </a:cubicBezTo>
                      <a:cubicBezTo>
                        <a:pt x="2726" y="21825"/>
                        <a:pt x="4295" y="21025"/>
                        <a:pt x="6763" y="21015"/>
                      </a:cubicBezTo>
                      <a:cubicBezTo>
                        <a:pt x="6839" y="21015"/>
                        <a:pt x="6914" y="21015"/>
                        <a:pt x="6990" y="21015"/>
                      </a:cubicBezTo>
                      <a:cubicBezTo>
                        <a:pt x="8145" y="21015"/>
                        <a:pt x="9297" y="21059"/>
                        <a:pt x="10451" y="21059"/>
                      </a:cubicBezTo>
                      <a:cubicBezTo>
                        <a:pt x="10755" y="21059"/>
                        <a:pt x="11058" y="21056"/>
                        <a:pt x="11362" y="21048"/>
                      </a:cubicBezTo>
                      <a:cubicBezTo>
                        <a:pt x="11437" y="21132"/>
                        <a:pt x="11542" y="21175"/>
                        <a:pt x="11644" y="21175"/>
                      </a:cubicBezTo>
                      <a:cubicBezTo>
                        <a:pt x="11787" y="21175"/>
                        <a:pt x="11925" y="21089"/>
                        <a:pt x="11959" y="20913"/>
                      </a:cubicBezTo>
                      <a:cubicBezTo>
                        <a:pt x="12011" y="20831"/>
                        <a:pt x="12015" y="20725"/>
                        <a:pt x="11974" y="20633"/>
                      </a:cubicBezTo>
                      <a:cubicBezTo>
                        <a:pt x="11990" y="18939"/>
                        <a:pt x="11880" y="17122"/>
                        <a:pt x="11567" y="15463"/>
                      </a:cubicBezTo>
                      <a:cubicBezTo>
                        <a:pt x="11545" y="15347"/>
                        <a:pt x="11464" y="15298"/>
                        <a:pt x="11377" y="15298"/>
                      </a:cubicBezTo>
                      <a:cubicBezTo>
                        <a:pt x="11365" y="15298"/>
                        <a:pt x="11353" y="15299"/>
                        <a:pt x="11342" y="15301"/>
                      </a:cubicBezTo>
                      <a:cubicBezTo>
                        <a:pt x="11294" y="15260"/>
                        <a:pt x="11237" y="15227"/>
                        <a:pt x="11161" y="15219"/>
                      </a:cubicBezTo>
                      <a:cubicBezTo>
                        <a:pt x="10559" y="15146"/>
                        <a:pt x="9919" y="15133"/>
                        <a:pt x="9264" y="15133"/>
                      </a:cubicBezTo>
                      <a:cubicBezTo>
                        <a:pt x="8882" y="15133"/>
                        <a:pt x="8496" y="15137"/>
                        <a:pt x="8109" y="15137"/>
                      </a:cubicBezTo>
                      <a:cubicBezTo>
                        <a:pt x="6184" y="15137"/>
                        <a:pt x="4249" y="15024"/>
                        <a:pt x="2865" y="13674"/>
                      </a:cubicBezTo>
                      <a:cubicBezTo>
                        <a:pt x="913" y="11770"/>
                        <a:pt x="1407" y="7799"/>
                        <a:pt x="1720" y="5282"/>
                      </a:cubicBezTo>
                      <a:cubicBezTo>
                        <a:pt x="2202" y="1376"/>
                        <a:pt x="7645" y="1806"/>
                        <a:pt x="10711" y="1528"/>
                      </a:cubicBezTo>
                      <a:cubicBezTo>
                        <a:pt x="13484" y="1276"/>
                        <a:pt x="16266" y="1119"/>
                        <a:pt x="19051" y="1057"/>
                      </a:cubicBezTo>
                      <a:cubicBezTo>
                        <a:pt x="20156" y="1032"/>
                        <a:pt x="21565" y="889"/>
                        <a:pt x="22955" y="889"/>
                      </a:cubicBezTo>
                      <a:close/>
                      <a:moveTo>
                        <a:pt x="22953" y="1"/>
                      </a:moveTo>
                      <a:cubicBezTo>
                        <a:pt x="21567" y="1"/>
                        <a:pt x="20185" y="135"/>
                        <a:pt x="19049" y="161"/>
                      </a:cubicBezTo>
                      <a:cubicBezTo>
                        <a:pt x="14652" y="261"/>
                        <a:pt x="10263" y="597"/>
                        <a:pt x="5899" y="1162"/>
                      </a:cubicBezTo>
                      <a:cubicBezTo>
                        <a:pt x="2775" y="1569"/>
                        <a:pt x="1208" y="1908"/>
                        <a:pt x="819" y="5282"/>
                      </a:cubicBezTo>
                      <a:cubicBezTo>
                        <a:pt x="517" y="7893"/>
                        <a:pt x="1" y="11993"/>
                        <a:pt x="1955" y="14155"/>
                      </a:cubicBezTo>
                      <a:cubicBezTo>
                        <a:pt x="3334" y="15683"/>
                        <a:pt x="5342" y="15977"/>
                        <a:pt x="7369" y="15977"/>
                      </a:cubicBezTo>
                      <a:cubicBezTo>
                        <a:pt x="8637" y="15977"/>
                        <a:pt x="9913" y="15861"/>
                        <a:pt x="11048" y="15861"/>
                      </a:cubicBezTo>
                      <a:cubicBezTo>
                        <a:pt x="11064" y="15861"/>
                        <a:pt x="11079" y="15861"/>
                        <a:pt x="11094" y="15862"/>
                      </a:cubicBezTo>
                      <a:cubicBezTo>
                        <a:pt x="10996" y="17347"/>
                        <a:pt x="11061" y="18918"/>
                        <a:pt x="11219" y="20401"/>
                      </a:cubicBezTo>
                      <a:cubicBezTo>
                        <a:pt x="9909" y="20242"/>
                        <a:pt x="8404" y="20014"/>
                        <a:pt x="6962" y="20014"/>
                      </a:cubicBezTo>
                      <a:cubicBezTo>
                        <a:pt x="5940" y="20014"/>
                        <a:pt x="4951" y="20129"/>
                        <a:pt x="4085" y="20463"/>
                      </a:cubicBezTo>
                      <a:cubicBezTo>
                        <a:pt x="2045" y="21246"/>
                        <a:pt x="1855" y="23215"/>
                        <a:pt x="1994" y="25152"/>
                      </a:cubicBezTo>
                      <a:cubicBezTo>
                        <a:pt x="2127" y="26965"/>
                        <a:pt x="2317" y="30030"/>
                        <a:pt x="3647" y="31390"/>
                      </a:cubicBezTo>
                      <a:cubicBezTo>
                        <a:pt x="4271" y="32028"/>
                        <a:pt x="5249" y="32244"/>
                        <a:pt x="6317" y="32244"/>
                      </a:cubicBezTo>
                      <a:cubicBezTo>
                        <a:pt x="7939" y="32244"/>
                        <a:pt x="9769" y="31746"/>
                        <a:pt x="10887" y="31476"/>
                      </a:cubicBezTo>
                      <a:cubicBezTo>
                        <a:pt x="11442" y="34520"/>
                        <a:pt x="14142" y="36771"/>
                        <a:pt x="17187" y="37151"/>
                      </a:cubicBezTo>
                      <a:cubicBezTo>
                        <a:pt x="17202" y="37154"/>
                        <a:pt x="17218" y="37155"/>
                        <a:pt x="17233" y="37155"/>
                      </a:cubicBezTo>
                      <a:cubicBezTo>
                        <a:pt x="17551" y="37155"/>
                        <a:pt x="17672" y="36692"/>
                        <a:pt x="17465" y="36482"/>
                      </a:cubicBezTo>
                      <a:cubicBezTo>
                        <a:pt x="16072" y="35081"/>
                        <a:pt x="15112" y="33438"/>
                        <a:pt x="14578" y="31544"/>
                      </a:cubicBezTo>
                      <a:lnTo>
                        <a:pt x="14578" y="31544"/>
                      </a:lnTo>
                      <a:cubicBezTo>
                        <a:pt x="15968" y="31622"/>
                        <a:pt x="17365" y="31663"/>
                        <a:pt x="18765" y="31663"/>
                      </a:cubicBezTo>
                      <a:cubicBezTo>
                        <a:pt x="21647" y="31663"/>
                        <a:pt x="24536" y="31488"/>
                        <a:pt x="27382" y="31100"/>
                      </a:cubicBezTo>
                      <a:cubicBezTo>
                        <a:pt x="31083" y="30596"/>
                        <a:pt x="31144" y="28610"/>
                        <a:pt x="31122" y="25261"/>
                      </a:cubicBezTo>
                      <a:cubicBezTo>
                        <a:pt x="31105" y="22748"/>
                        <a:pt x="31044" y="20201"/>
                        <a:pt x="28040" y="19800"/>
                      </a:cubicBezTo>
                      <a:cubicBezTo>
                        <a:pt x="27589" y="19740"/>
                        <a:pt x="27128" y="19715"/>
                        <a:pt x="26662" y="19715"/>
                      </a:cubicBezTo>
                      <a:cubicBezTo>
                        <a:pt x="25168" y="19715"/>
                        <a:pt x="23624" y="19963"/>
                        <a:pt x="22179" y="20060"/>
                      </a:cubicBezTo>
                      <a:cubicBezTo>
                        <a:pt x="19644" y="20232"/>
                        <a:pt x="17107" y="20403"/>
                        <a:pt x="14572" y="20575"/>
                      </a:cubicBezTo>
                      <a:cubicBezTo>
                        <a:pt x="14564" y="20575"/>
                        <a:pt x="14560" y="20577"/>
                        <a:pt x="14552" y="20579"/>
                      </a:cubicBezTo>
                      <a:cubicBezTo>
                        <a:pt x="14590" y="19855"/>
                        <a:pt x="14570" y="19123"/>
                        <a:pt x="14552" y="18401"/>
                      </a:cubicBezTo>
                      <a:cubicBezTo>
                        <a:pt x="14539" y="17875"/>
                        <a:pt x="14558" y="17322"/>
                        <a:pt x="14437" y="16805"/>
                      </a:cubicBezTo>
                      <a:cubicBezTo>
                        <a:pt x="16702" y="16786"/>
                        <a:pt x="18969" y="16739"/>
                        <a:pt x="21234" y="16702"/>
                      </a:cubicBezTo>
                      <a:cubicBezTo>
                        <a:pt x="21360" y="16700"/>
                        <a:pt x="21487" y="16699"/>
                        <a:pt x="21615" y="16699"/>
                      </a:cubicBezTo>
                      <a:cubicBezTo>
                        <a:pt x="22337" y="16699"/>
                        <a:pt x="23082" y="16727"/>
                        <a:pt x="23826" y="16727"/>
                      </a:cubicBezTo>
                      <a:cubicBezTo>
                        <a:pt x="24786" y="16727"/>
                        <a:pt x="25744" y="16681"/>
                        <a:pt x="26645" y="16469"/>
                      </a:cubicBezTo>
                      <a:cubicBezTo>
                        <a:pt x="29550" y="15792"/>
                        <a:pt x="29558" y="13370"/>
                        <a:pt x="29626" y="10839"/>
                      </a:cubicBezTo>
                      <a:cubicBezTo>
                        <a:pt x="29698" y="8122"/>
                        <a:pt x="30383" y="3242"/>
                        <a:pt x="27899" y="1262"/>
                      </a:cubicBezTo>
                      <a:cubicBezTo>
                        <a:pt x="26613" y="235"/>
                        <a:pt x="24780" y="1"/>
                        <a:pt x="2295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3" name="Google Shape;903;p48"/>
                <p:cNvSpPr/>
                <p:nvPr/>
              </p:nvSpPr>
              <p:spPr>
                <a:xfrm>
                  <a:off x="5339275" y="4173125"/>
                  <a:ext cx="546375" cy="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55" h="1580" extrusionOk="0">
                      <a:moveTo>
                        <a:pt x="21471" y="1"/>
                      </a:moveTo>
                      <a:cubicBezTo>
                        <a:pt x="21465" y="1"/>
                        <a:pt x="21458" y="1"/>
                        <a:pt x="21452" y="1"/>
                      </a:cubicBezTo>
                      <a:cubicBezTo>
                        <a:pt x="14416" y="351"/>
                        <a:pt x="7202" y="333"/>
                        <a:pt x="215" y="1227"/>
                      </a:cubicBezTo>
                      <a:cubicBezTo>
                        <a:pt x="12" y="1251"/>
                        <a:pt x="0" y="1546"/>
                        <a:pt x="215" y="1550"/>
                      </a:cubicBezTo>
                      <a:cubicBezTo>
                        <a:pt x="979" y="1571"/>
                        <a:pt x="1744" y="1580"/>
                        <a:pt x="2511" y="1580"/>
                      </a:cubicBezTo>
                      <a:cubicBezTo>
                        <a:pt x="8807" y="1580"/>
                        <a:pt x="15187" y="948"/>
                        <a:pt x="21452" y="627"/>
                      </a:cubicBezTo>
                      <a:cubicBezTo>
                        <a:pt x="21846" y="605"/>
                        <a:pt x="21855" y="1"/>
                        <a:pt x="2147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4" name="Google Shape;904;p48"/>
                <p:cNvSpPr/>
                <p:nvPr/>
              </p:nvSpPr>
              <p:spPr>
                <a:xfrm>
                  <a:off x="5360700" y="4049175"/>
                  <a:ext cx="478825" cy="4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53" h="1967" extrusionOk="0">
                      <a:moveTo>
                        <a:pt x="18726" y="1"/>
                      </a:moveTo>
                      <a:cubicBezTo>
                        <a:pt x="18717" y="1"/>
                        <a:pt x="18706" y="1"/>
                        <a:pt x="18696" y="2"/>
                      </a:cubicBezTo>
                      <a:cubicBezTo>
                        <a:pt x="12564" y="460"/>
                        <a:pt x="6439" y="984"/>
                        <a:pt x="309" y="1485"/>
                      </a:cubicBezTo>
                      <a:cubicBezTo>
                        <a:pt x="11" y="1511"/>
                        <a:pt x="1" y="1967"/>
                        <a:pt x="290" y="1967"/>
                      </a:cubicBezTo>
                      <a:cubicBezTo>
                        <a:pt x="296" y="1967"/>
                        <a:pt x="303" y="1967"/>
                        <a:pt x="309" y="1966"/>
                      </a:cubicBezTo>
                      <a:cubicBezTo>
                        <a:pt x="6439" y="1555"/>
                        <a:pt x="12569" y="1166"/>
                        <a:pt x="18696" y="712"/>
                      </a:cubicBezTo>
                      <a:cubicBezTo>
                        <a:pt x="19140" y="676"/>
                        <a:pt x="19152" y="1"/>
                        <a:pt x="187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5" name="Google Shape;905;p48"/>
                <p:cNvSpPr/>
                <p:nvPr/>
              </p:nvSpPr>
              <p:spPr>
                <a:xfrm>
                  <a:off x="5362025" y="4503825"/>
                  <a:ext cx="563775" cy="5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51" h="2150" extrusionOk="0">
                      <a:moveTo>
                        <a:pt x="22060" y="0"/>
                      </a:moveTo>
                      <a:cubicBezTo>
                        <a:pt x="14776" y="0"/>
                        <a:pt x="7401" y="618"/>
                        <a:pt x="209" y="1768"/>
                      </a:cubicBezTo>
                      <a:cubicBezTo>
                        <a:pt x="1" y="1802"/>
                        <a:pt x="41" y="2150"/>
                        <a:pt x="242" y="2150"/>
                      </a:cubicBezTo>
                      <a:cubicBezTo>
                        <a:pt x="248" y="2150"/>
                        <a:pt x="254" y="2149"/>
                        <a:pt x="260" y="2149"/>
                      </a:cubicBezTo>
                      <a:cubicBezTo>
                        <a:pt x="7532" y="1412"/>
                        <a:pt x="14760" y="972"/>
                        <a:pt x="22060" y="759"/>
                      </a:cubicBezTo>
                      <a:cubicBezTo>
                        <a:pt x="22549" y="745"/>
                        <a:pt x="22551" y="0"/>
                        <a:pt x="2206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906" name="Google Shape;906;p48"/>
            <p:cNvSpPr/>
            <p:nvPr/>
          </p:nvSpPr>
          <p:spPr>
            <a:xfrm>
              <a:off x="7138098" y="3986150"/>
              <a:ext cx="496800" cy="496800"/>
            </a:xfrm>
            <a:prstGeom prst="star4">
              <a:avLst>
                <a:gd name="adj" fmla="val 125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07" name="Google Shape;907;p48"/>
          <p:cNvGrpSpPr/>
          <p:nvPr/>
        </p:nvGrpSpPr>
        <p:grpSpPr>
          <a:xfrm rot="-957405">
            <a:off x="990854" y="3379267"/>
            <a:ext cx="1464005" cy="1043612"/>
            <a:chOff x="6705025" y="1112200"/>
            <a:chExt cx="1623525" cy="1157325"/>
          </a:xfrm>
        </p:grpSpPr>
        <p:sp>
          <p:nvSpPr>
            <p:cNvPr id="908" name="Google Shape;908;p48"/>
            <p:cNvSpPr/>
            <p:nvPr/>
          </p:nvSpPr>
          <p:spPr>
            <a:xfrm>
              <a:off x="6709438" y="1121463"/>
              <a:ext cx="1614700" cy="1138800"/>
            </a:xfrm>
            <a:custGeom>
              <a:avLst/>
              <a:gdLst/>
              <a:ahLst/>
              <a:cxnLst/>
              <a:rect l="l" t="t" r="r" b="b"/>
              <a:pathLst>
                <a:path w="64588" h="45552" extrusionOk="0">
                  <a:moveTo>
                    <a:pt x="5571" y="1"/>
                  </a:moveTo>
                  <a:cubicBezTo>
                    <a:pt x="4774" y="1"/>
                    <a:pt x="3964" y="320"/>
                    <a:pt x="3458" y="1034"/>
                  </a:cubicBezTo>
                  <a:cubicBezTo>
                    <a:pt x="1" y="5918"/>
                    <a:pt x="210" y="12644"/>
                    <a:pt x="3963" y="17023"/>
                  </a:cubicBezTo>
                  <a:cubicBezTo>
                    <a:pt x="1870" y="21135"/>
                    <a:pt x="1243" y="25868"/>
                    <a:pt x="3035" y="30500"/>
                  </a:cubicBezTo>
                  <a:cubicBezTo>
                    <a:pt x="6512" y="39483"/>
                    <a:pt x="15608" y="43529"/>
                    <a:pt x="24580" y="44782"/>
                  </a:cubicBezTo>
                  <a:cubicBezTo>
                    <a:pt x="27836" y="45236"/>
                    <a:pt x="31212" y="45552"/>
                    <a:pt x="34581" y="45552"/>
                  </a:cubicBezTo>
                  <a:cubicBezTo>
                    <a:pt x="40798" y="45552"/>
                    <a:pt x="46990" y="44475"/>
                    <a:pt x="52351" y="41203"/>
                  </a:cubicBezTo>
                  <a:cubicBezTo>
                    <a:pt x="59874" y="36610"/>
                    <a:pt x="64588" y="28082"/>
                    <a:pt x="62340" y="19232"/>
                  </a:cubicBezTo>
                  <a:cubicBezTo>
                    <a:pt x="59885" y="9568"/>
                    <a:pt x="49477" y="6091"/>
                    <a:pt x="40647" y="4725"/>
                  </a:cubicBezTo>
                  <a:cubicBezTo>
                    <a:pt x="37763" y="4278"/>
                    <a:pt x="34626" y="3980"/>
                    <a:pt x="31450" y="3980"/>
                  </a:cubicBezTo>
                  <a:cubicBezTo>
                    <a:pt x="29918" y="3980"/>
                    <a:pt x="28377" y="4050"/>
                    <a:pt x="26852" y="4205"/>
                  </a:cubicBezTo>
                  <a:cubicBezTo>
                    <a:pt x="26520" y="4208"/>
                    <a:pt x="26188" y="4217"/>
                    <a:pt x="25855" y="4232"/>
                  </a:cubicBezTo>
                  <a:cubicBezTo>
                    <a:pt x="21355" y="4441"/>
                    <a:pt x="16665" y="5508"/>
                    <a:pt x="12739" y="7803"/>
                  </a:cubicBezTo>
                  <a:cubicBezTo>
                    <a:pt x="10264" y="7136"/>
                    <a:pt x="6625" y="5938"/>
                    <a:pt x="7826" y="2875"/>
                  </a:cubicBezTo>
                  <a:cubicBezTo>
                    <a:pt x="8514" y="1123"/>
                    <a:pt x="7065" y="1"/>
                    <a:pt x="5571" y="1"/>
                  </a:cubicBezTo>
                  <a:close/>
                </a:path>
              </a:pathLst>
            </a:custGeom>
            <a:solidFill>
              <a:schemeClr val="accent5"/>
            </a:solidFill>
            <a:ln w="1143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28575" dir="5400000" algn="bl" rotWithShape="0">
                <a:schemeClr val="dk1">
                  <a:alpha val="2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909" name="Google Shape;909;p48"/>
            <p:cNvGrpSpPr/>
            <p:nvPr/>
          </p:nvGrpSpPr>
          <p:grpSpPr>
            <a:xfrm>
              <a:off x="6705025" y="1112200"/>
              <a:ext cx="1623525" cy="1157325"/>
              <a:chOff x="6705025" y="1112200"/>
              <a:chExt cx="1623525" cy="1157325"/>
            </a:xfrm>
          </p:grpSpPr>
          <p:sp>
            <p:nvSpPr>
              <p:cNvPr id="910" name="Google Shape;910;p48"/>
              <p:cNvSpPr/>
              <p:nvPr/>
            </p:nvSpPr>
            <p:spPr>
              <a:xfrm>
                <a:off x="6713875" y="1121625"/>
                <a:ext cx="1614675" cy="1138750"/>
              </a:xfrm>
              <a:custGeom>
                <a:avLst/>
                <a:gdLst/>
                <a:ahLst/>
                <a:cxnLst/>
                <a:rect l="l" t="t" r="r" b="b"/>
                <a:pathLst>
                  <a:path w="64587" h="45550" extrusionOk="0">
                    <a:moveTo>
                      <a:pt x="5570" y="1"/>
                    </a:moveTo>
                    <a:cubicBezTo>
                      <a:pt x="4773" y="1"/>
                      <a:pt x="3963" y="320"/>
                      <a:pt x="3458" y="1034"/>
                    </a:cubicBezTo>
                    <a:cubicBezTo>
                      <a:pt x="0" y="5917"/>
                      <a:pt x="211" y="12645"/>
                      <a:pt x="3963" y="17021"/>
                    </a:cubicBezTo>
                    <a:cubicBezTo>
                      <a:pt x="1870" y="21133"/>
                      <a:pt x="1240" y="25865"/>
                      <a:pt x="3035" y="30497"/>
                    </a:cubicBezTo>
                    <a:cubicBezTo>
                      <a:pt x="6513" y="39479"/>
                      <a:pt x="15607" y="43528"/>
                      <a:pt x="24578" y="44778"/>
                    </a:cubicBezTo>
                    <a:cubicBezTo>
                      <a:pt x="27836" y="45233"/>
                      <a:pt x="31213" y="45550"/>
                      <a:pt x="34583" y="45550"/>
                    </a:cubicBezTo>
                    <a:cubicBezTo>
                      <a:pt x="40799" y="45550"/>
                      <a:pt x="46989" y="44472"/>
                      <a:pt x="52350" y="41200"/>
                    </a:cubicBezTo>
                    <a:cubicBezTo>
                      <a:pt x="59872" y="36604"/>
                      <a:pt x="64586" y="28079"/>
                      <a:pt x="62338" y="19226"/>
                    </a:cubicBezTo>
                    <a:cubicBezTo>
                      <a:pt x="59883" y="9563"/>
                      <a:pt x="49475" y="6087"/>
                      <a:pt x="40647" y="4721"/>
                    </a:cubicBezTo>
                    <a:cubicBezTo>
                      <a:pt x="37763" y="4275"/>
                      <a:pt x="34623" y="3977"/>
                      <a:pt x="31446" y="3977"/>
                    </a:cubicBezTo>
                    <a:cubicBezTo>
                      <a:pt x="29915" y="3977"/>
                      <a:pt x="28375" y="4046"/>
                      <a:pt x="26851" y="4201"/>
                    </a:cubicBezTo>
                    <a:cubicBezTo>
                      <a:pt x="26520" y="4205"/>
                      <a:pt x="26188" y="4215"/>
                      <a:pt x="25857" y="4230"/>
                    </a:cubicBezTo>
                    <a:cubicBezTo>
                      <a:pt x="21358" y="4440"/>
                      <a:pt x="16665" y="5506"/>
                      <a:pt x="12738" y="7804"/>
                    </a:cubicBezTo>
                    <a:cubicBezTo>
                      <a:pt x="10263" y="7135"/>
                      <a:pt x="6625" y="5938"/>
                      <a:pt x="7826" y="2875"/>
                    </a:cubicBezTo>
                    <a:cubicBezTo>
                      <a:pt x="8513" y="1123"/>
                      <a:pt x="7064" y="1"/>
                      <a:pt x="557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1" name="Google Shape;911;p48"/>
              <p:cNvSpPr/>
              <p:nvPr/>
            </p:nvSpPr>
            <p:spPr>
              <a:xfrm>
                <a:off x="6705025" y="1112200"/>
                <a:ext cx="1609450" cy="1157325"/>
              </a:xfrm>
              <a:custGeom>
                <a:avLst/>
                <a:gdLst/>
                <a:ahLst/>
                <a:cxnLst/>
                <a:rect l="l" t="t" r="r" b="b"/>
                <a:pathLst>
                  <a:path w="64378" h="46293" extrusionOk="0">
                    <a:moveTo>
                      <a:pt x="5928" y="748"/>
                    </a:moveTo>
                    <a:cubicBezTo>
                      <a:pt x="6351" y="748"/>
                      <a:pt x="6768" y="850"/>
                      <a:pt x="7110" y="1034"/>
                    </a:cubicBezTo>
                    <a:cubicBezTo>
                      <a:pt x="7491" y="1241"/>
                      <a:pt x="8327" y="1859"/>
                      <a:pt x="7832" y="3113"/>
                    </a:cubicBezTo>
                    <a:cubicBezTo>
                      <a:pt x="7474" y="4024"/>
                      <a:pt x="7482" y="4862"/>
                      <a:pt x="7857" y="5605"/>
                    </a:cubicBezTo>
                    <a:cubicBezTo>
                      <a:pt x="8649" y="7180"/>
                      <a:pt x="10899" y="7970"/>
                      <a:pt x="12994" y="8535"/>
                    </a:cubicBezTo>
                    <a:lnTo>
                      <a:pt x="13146" y="8576"/>
                    </a:lnTo>
                    <a:lnTo>
                      <a:pt x="13279" y="8498"/>
                    </a:lnTo>
                    <a:cubicBezTo>
                      <a:pt x="17763" y="5875"/>
                      <a:pt x="22794" y="5134"/>
                      <a:pt x="26223" y="4975"/>
                    </a:cubicBezTo>
                    <a:cubicBezTo>
                      <a:pt x="26550" y="4961"/>
                      <a:pt x="26880" y="4952"/>
                      <a:pt x="27205" y="4950"/>
                    </a:cubicBezTo>
                    <a:lnTo>
                      <a:pt x="27224" y="4950"/>
                    </a:lnTo>
                    <a:lnTo>
                      <a:pt x="27242" y="4948"/>
                    </a:lnTo>
                    <a:cubicBezTo>
                      <a:pt x="28714" y="4798"/>
                      <a:pt x="30244" y="4723"/>
                      <a:pt x="31827" y="4723"/>
                    </a:cubicBezTo>
                    <a:cubicBezTo>
                      <a:pt x="34702" y="4723"/>
                      <a:pt x="37751" y="4970"/>
                      <a:pt x="40942" y="5464"/>
                    </a:cubicBezTo>
                    <a:cubicBezTo>
                      <a:pt x="53217" y="7365"/>
                      <a:pt x="60413" y="12152"/>
                      <a:pt x="62332" y="19695"/>
                    </a:cubicBezTo>
                    <a:cubicBezTo>
                      <a:pt x="64378" y="27756"/>
                      <a:pt x="60431" y="36421"/>
                      <a:pt x="52509" y="41259"/>
                    </a:cubicBezTo>
                    <a:cubicBezTo>
                      <a:pt x="47053" y="44590"/>
                      <a:pt x="40710" y="45554"/>
                      <a:pt x="34867" y="45554"/>
                    </a:cubicBezTo>
                    <a:cubicBezTo>
                      <a:pt x="31277" y="45554"/>
                      <a:pt x="27876" y="45192"/>
                      <a:pt x="24983" y="44787"/>
                    </a:cubicBezTo>
                    <a:cubicBezTo>
                      <a:pt x="18739" y="43915"/>
                      <a:pt x="7679" y="40932"/>
                      <a:pt x="3732" y="30739"/>
                    </a:cubicBezTo>
                    <a:cubicBezTo>
                      <a:pt x="1666" y="25393"/>
                      <a:pt x="3088" y="20624"/>
                      <a:pt x="4647" y="17563"/>
                    </a:cubicBezTo>
                    <a:lnTo>
                      <a:pt x="4759" y="17343"/>
                    </a:lnTo>
                    <a:lnTo>
                      <a:pt x="4598" y="17154"/>
                    </a:lnTo>
                    <a:cubicBezTo>
                      <a:pt x="954" y="12907"/>
                      <a:pt x="751" y="6372"/>
                      <a:pt x="4115" y="1624"/>
                    </a:cubicBezTo>
                    <a:cubicBezTo>
                      <a:pt x="4547" y="1014"/>
                      <a:pt x="5244" y="748"/>
                      <a:pt x="5928" y="748"/>
                    </a:cubicBezTo>
                    <a:close/>
                    <a:moveTo>
                      <a:pt x="5919" y="0"/>
                    </a:moveTo>
                    <a:cubicBezTo>
                      <a:pt x="5743" y="0"/>
                      <a:pt x="5567" y="14"/>
                      <a:pt x="5394" y="42"/>
                    </a:cubicBezTo>
                    <a:cubicBezTo>
                      <a:pt x="4610" y="169"/>
                      <a:pt x="3941" y="578"/>
                      <a:pt x="3509" y="1190"/>
                    </a:cubicBezTo>
                    <a:cubicBezTo>
                      <a:pt x="0" y="6147"/>
                      <a:pt x="166" y="12940"/>
                      <a:pt x="3873" y="17445"/>
                    </a:cubicBezTo>
                    <a:cubicBezTo>
                      <a:pt x="2834" y="19552"/>
                      <a:pt x="2212" y="21727"/>
                      <a:pt x="2026" y="23906"/>
                    </a:cubicBezTo>
                    <a:cubicBezTo>
                      <a:pt x="1815" y="26338"/>
                      <a:pt x="2159" y="28726"/>
                      <a:pt x="3041" y="31005"/>
                    </a:cubicBezTo>
                    <a:cubicBezTo>
                      <a:pt x="4686" y="35253"/>
                      <a:pt x="7667" y="38692"/>
                      <a:pt x="11908" y="41229"/>
                    </a:cubicBezTo>
                    <a:cubicBezTo>
                      <a:pt x="13763" y="42340"/>
                      <a:pt x="15867" y="43275"/>
                      <a:pt x="18154" y="44009"/>
                    </a:cubicBezTo>
                    <a:cubicBezTo>
                      <a:pt x="20251" y="44682"/>
                      <a:pt x="22512" y="45192"/>
                      <a:pt x="24881" y="45521"/>
                    </a:cubicBezTo>
                    <a:cubicBezTo>
                      <a:pt x="28582" y="46037"/>
                      <a:pt x="31913" y="46292"/>
                      <a:pt x="34959" y="46292"/>
                    </a:cubicBezTo>
                    <a:cubicBezTo>
                      <a:pt x="36449" y="46292"/>
                      <a:pt x="37867" y="46231"/>
                      <a:pt x="39223" y="46104"/>
                    </a:cubicBezTo>
                    <a:cubicBezTo>
                      <a:pt x="41733" y="45879"/>
                      <a:pt x="44111" y="45439"/>
                      <a:pt x="46281" y="44795"/>
                    </a:cubicBezTo>
                    <a:cubicBezTo>
                      <a:pt x="48667" y="44085"/>
                      <a:pt x="50889" y="43109"/>
                      <a:pt x="52892" y="41885"/>
                    </a:cubicBezTo>
                    <a:cubicBezTo>
                      <a:pt x="54803" y="40721"/>
                      <a:pt x="56529" y="39310"/>
                      <a:pt x="58023" y="37695"/>
                    </a:cubicBezTo>
                    <a:cubicBezTo>
                      <a:pt x="59531" y="36063"/>
                      <a:pt x="60767" y="34262"/>
                      <a:pt x="61691" y="32341"/>
                    </a:cubicBezTo>
                    <a:cubicBezTo>
                      <a:pt x="63670" y="28239"/>
                      <a:pt x="64136" y="23804"/>
                      <a:pt x="63048" y="19509"/>
                    </a:cubicBezTo>
                    <a:cubicBezTo>
                      <a:pt x="61051" y="11651"/>
                      <a:pt x="53649" y="6675"/>
                      <a:pt x="41052" y="4727"/>
                    </a:cubicBezTo>
                    <a:cubicBezTo>
                      <a:pt x="37825" y="4227"/>
                      <a:pt x="34737" y="3976"/>
                      <a:pt x="31823" y="3976"/>
                    </a:cubicBezTo>
                    <a:cubicBezTo>
                      <a:pt x="30221" y="3976"/>
                      <a:pt x="28672" y="4052"/>
                      <a:pt x="27181" y="4204"/>
                    </a:cubicBezTo>
                    <a:cubicBezTo>
                      <a:pt x="26853" y="4206"/>
                      <a:pt x="26518" y="4216"/>
                      <a:pt x="26188" y="4230"/>
                    </a:cubicBezTo>
                    <a:cubicBezTo>
                      <a:pt x="22710" y="4392"/>
                      <a:pt x="17618" y="5141"/>
                      <a:pt x="13037" y="7776"/>
                    </a:cubicBezTo>
                    <a:cubicBezTo>
                      <a:pt x="11797" y="7438"/>
                      <a:pt x="9240" y="6695"/>
                      <a:pt x="8518" y="5267"/>
                    </a:cubicBezTo>
                    <a:cubicBezTo>
                      <a:pt x="8239" y="4715"/>
                      <a:pt x="8241" y="4095"/>
                      <a:pt x="8524" y="3379"/>
                    </a:cubicBezTo>
                    <a:cubicBezTo>
                      <a:pt x="8775" y="2735"/>
                      <a:pt x="8792" y="2106"/>
                      <a:pt x="8567" y="1558"/>
                    </a:cubicBezTo>
                    <a:cubicBezTo>
                      <a:pt x="8364" y="1067"/>
                      <a:pt x="7984" y="658"/>
                      <a:pt x="7462" y="378"/>
                    </a:cubicBezTo>
                    <a:cubicBezTo>
                      <a:pt x="7004" y="131"/>
                      <a:pt x="6461" y="0"/>
                      <a:pt x="59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2" name="Google Shape;912;p48"/>
              <p:cNvSpPr/>
              <p:nvPr/>
            </p:nvSpPr>
            <p:spPr>
              <a:xfrm>
                <a:off x="7202950" y="1354225"/>
                <a:ext cx="223900" cy="369600"/>
              </a:xfrm>
              <a:custGeom>
                <a:avLst/>
                <a:gdLst/>
                <a:ahLst/>
                <a:cxnLst/>
                <a:rect l="l" t="t" r="r" b="b"/>
                <a:pathLst>
                  <a:path w="8956" h="14784" extrusionOk="0">
                    <a:moveTo>
                      <a:pt x="2808" y="835"/>
                    </a:moveTo>
                    <a:cubicBezTo>
                      <a:pt x="4397" y="835"/>
                      <a:pt x="5951" y="1484"/>
                      <a:pt x="6848" y="2940"/>
                    </a:cubicBezTo>
                    <a:cubicBezTo>
                      <a:pt x="8411" y="5466"/>
                      <a:pt x="6787" y="8238"/>
                      <a:pt x="4524" y="9538"/>
                    </a:cubicBezTo>
                    <a:cubicBezTo>
                      <a:pt x="4197" y="9724"/>
                      <a:pt x="4342" y="10219"/>
                      <a:pt x="4663" y="10260"/>
                    </a:cubicBezTo>
                    <a:cubicBezTo>
                      <a:pt x="4700" y="10318"/>
                      <a:pt x="4760" y="10358"/>
                      <a:pt x="4845" y="10358"/>
                    </a:cubicBezTo>
                    <a:cubicBezTo>
                      <a:pt x="4849" y="10358"/>
                      <a:pt x="4853" y="10358"/>
                      <a:pt x="4858" y="10358"/>
                    </a:cubicBezTo>
                    <a:cubicBezTo>
                      <a:pt x="4937" y="10353"/>
                      <a:pt x="5019" y="10350"/>
                      <a:pt x="5100" y="10350"/>
                    </a:cubicBezTo>
                    <a:cubicBezTo>
                      <a:pt x="5869" y="10350"/>
                      <a:pt x="6705" y="10589"/>
                      <a:pt x="7084" y="11320"/>
                    </a:cubicBezTo>
                    <a:cubicBezTo>
                      <a:pt x="7648" y="12402"/>
                      <a:pt x="6877" y="13310"/>
                      <a:pt x="5872" y="13621"/>
                    </a:cubicBezTo>
                    <a:cubicBezTo>
                      <a:pt x="4450" y="14055"/>
                      <a:pt x="3010" y="13963"/>
                      <a:pt x="1551" y="14020"/>
                    </a:cubicBezTo>
                    <a:cubicBezTo>
                      <a:pt x="1693" y="12240"/>
                      <a:pt x="1398" y="10401"/>
                      <a:pt x="1269" y="8631"/>
                    </a:cubicBezTo>
                    <a:cubicBezTo>
                      <a:pt x="1087" y="6203"/>
                      <a:pt x="917" y="3778"/>
                      <a:pt x="850" y="1344"/>
                    </a:cubicBezTo>
                    <a:cubicBezTo>
                      <a:pt x="846" y="1278"/>
                      <a:pt x="831" y="1223"/>
                      <a:pt x="811" y="1174"/>
                    </a:cubicBezTo>
                    <a:cubicBezTo>
                      <a:pt x="1451" y="952"/>
                      <a:pt x="2133" y="835"/>
                      <a:pt x="2808" y="835"/>
                    </a:cubicBezTo>
                    <a:close/>
                    <a:moveTo>
                      <a:pt x="2992" y="1"/>
                    </a:moveTo>
                    <a:cubicBezTo>
                      <a:pt x="2046" y="1"/>
                      <a:pt x="1107" y="255"/>
                      <a:pt x="303" y="808"/>
                    </a:cubicBezTo>
                    <a:cubicBezTo>
                      <a:pt x="232" y="857"/>
                      <a:pt x="201" y="932"/>
                      <a:pt x="193" y="1012"/>
                    </a:cubicBezTo>
                    <a:cubicBezTo>
                      <a:pt x="95" y="1080"/>
                      <a:pt x="19" y="1184"/>
                      <a:pt x="17" y="1342"/>
                    </a:cubicBezTo>
                    <a:cubicBezTo>
                      <a:pt x="1" y="3776"/>
                      <a:pt x="220" y="6207"/>
                      <a:pt x="404" y="8631"/>
                    </a:cubicBezTo>
                    <a:cubicBezTo>
                      <a:pt x="553" y="10604"/>
                      <a:pt x="502" y="12707"/>
                      <a:pt x="1064" y="14612"/>
                    </a:cubicBezTo>
                    <a:cubicBezTo>
                      <a:pt x="1094" y="14711"/>
                      <a:pt x="1200" y="14768"/>
                      <a:pt x="1298" y="14768"/>
                    </a:cubicBezTo>
                    <a:cubicBezTo>
                      <a:pt x="1376" y="14768"/>
                      <a:pt x="1449" y="14733"/>
                      <a:pt x="1478" y="14654"/>
                    </a:cubicBezTo>
                    <a:cubicBezTo>
                      <a:pt x="1951" y="14744"/>
                      <a:pt x="2444" y="14783"/>
                      <a:pt x="2942" y="14783"/>
                    </a:cubicBezTo>
                    <a:cubicBezTo>
                      <a:pt x="3847" y="14783"/>
                      <a:pt x="4768" y="14653"/>
                      <a:pt x="5619" y="14458"/>
                    </a:cubicBezTo>
                    <a:cubicBezTo>
                      <a:pt x="6513" y="14253"/>
                      <a:pt x="7431" y="13885"/>
                      <a:pt x="7816" y="12979"/>
                    </a:cubicBezTo>
                    <a:cubicBezTo>
                      <a:pt x="8495" y="11389"/>
                      <a:pt x="7294" y="9961"/>
                      <a:pt x="5817" y="9789"/>
                    </a:cubicBezTo>
                    <a:cubicBezTo>
                      <a:pt x="8021" y="8427"/>
                      <a:pt x="8956" y="5208"/>
                      <a:pt x="7808" y="2876"/>
                    </a:cubicBezTo>
                    <a:cubicBezTo>
                      <a:pt x="6925" y="1085"/>
                      <a:pt x="4943" y="1"/>
                      <a:pt x="29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3" name="Google Shape;913;p48"/>
              <p:cNvSpPr/>
              <p:nvPr/>
            </p:nvSpPr>
            <p:spPr>
              <a:xfrm>
                <a:off x="7267725" y="1623875"/>
                <a:ext cx="73100" cy="55950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2238" extrusionOk="0">
                    <a:moveTo>
                      <a:pt x="1513" y="597"/>
                    </a:moveTo>
                    <a:cubicBezTo>
                      <a:pt x="1610" y="597"/>
                      <a:pt x="1706" y="608"/>
                      <a:pt x="1800" y="634"/>
                    </a:cubicBezTo>
                    <a:cubicBezTo>
                      <a:pt x="2121" y="720"/>
                      <a:pt x="2479" y="1047"/>
                      <a:pt x="2295" y="1405"/>
                    </a:cubicBezTo>
                    <a:cubicBezTo>
                      <a:pt x="2127" y="1736"/>
                      <a:pt x="1665" y="1802"/>
                      <a:pt x="1249" y="1802"/>
                    </a:cubicBezTo>
                    <a:cubicBezTo>
                      <a:pt x="1059" y="1802"/>
                      <a:pt x="878" y="1788"/>
                      <a:pt x="740" y="1780"/>
                    </a:cubicBezTo>
                    <a:cubicBezTo>
                      <a:pt x="728" y="1780"/>
                      <a:pt x="716" y="1782"/>
                      <a:pt x="706" y="1784"/>
                    </a:cubicBezTo>
                    <a:cubicBezTo>
                      <a:pt x="808" y="1446"/>
                      <a:pt x="820" y="1098"/>
                      <a:pt x="765" y="757"/>
                    </a:cubicBezTo>
                    <a:cubicBezTo>
                      <a:pt x="1005" y="671"/>
                      <a:pt x="1262" y="597"/>
                      <a:pt x="1513" y="597"/>
                    </a:cubicBezTo>
                    <a:close/>
                    <a:moveTo>
                      <a:pt x="334" y="0"/>
                    </a:moveTo>
                    <a:cubicBezTo>
                      <a:pt x="164" y="0"/>
                      <a:pt x="1" y="131"/>
                      <a:pt x="80" y="333"/>
                    </a:cubicBezTo>
                    <a:cubicBezTo>
                      <a:pt x="114" y="423"/>
                      <a:pt x="141" y="513"/>
                      <a:pt x="165" y="603"/>
                    </a:cubicBezTo>
                    <a:cubicBezTo>
                      <a:pt x="163" y="663"/>
                      <a:pt x="182" y="722"/>
                      <a:pt x="213" y="771"/>
                    </a:cubicBezTo>
                    <a:cubicBezTo>
                      <a:pt x="290" y="1115"/>
                      <a:pt x="317" y="1462"/>
                      <a:pt x="305" y="1825"/>
                    </a:cubicBezTo>
                    <a:cubicBezTo>
                      <a:pt x="300" y="1949"/>
                      <a:pt x="391" y="2013"/>
                      <a:pt x="489" y="2013"/>
                    </a:cubicBezTo>
                    <a:cubicBezTo>
                      <a:pt x="518" y="2013"/>
                      <a:pt x="547" y="2008"/>
                      <a:pt x="575" y="1996"/>
                    </a:cubicBezTo>
                    <a:cubicBezTo>
                      <a:pt x="587" y="2060"/>
                      <a:pt x="626" y="2115"/>
                      <a:pt x="699" y="2138"/>
                    </a:cubicBezTo>
                    <a:cubicBezTo>
                      <a:pt x="919" y="2198"/>
                      <a:pt x="1192" y="2238"/>
                      <a:pt x="1471" y="2238"/>
                    </a:cubicBezTo>
                    <a:cubicBezTo>
                      <a:pt x="2124" y="2238"/>
                      <a:pt x="2805" y="2016"/>
                      <a:pt x="2876" y="1309"/>
                    </a:cubicBezTo>
                    <a:cubicBezTo>
                      <a:pt x="2923" y="820"/>
                      <a:pt x="2598" y="401"/>
                      <a:pt x="2173" y="198"/>
                    </a:cubicBezTo>
                    <a:cubicBezTo>
                      <a:pt x="1968" y="101"/>
                      <a:pt x="1757" y="63"/>
                      <a:pt x="1545" y="63"/>
                    </a:cubicBezTo>
                    <a:cubicBezTo>
                      <a:pt x="1239" y="63"/>
                      <a:pt x="930" y="143"/>
                      <a:pt x="632" y="245"/>
                    </a:cubicBezTo>
                    <a:cubicBezTo>
                      <a:pt x="624" y="223"/>
                      <a:pt x="622" y="202"/>
                      <a:pt x="614" y="186"/>
                    </a:cubicBezTo>
                    <a:cubicBezTo>
                      <a:pt x="562" y="57"/>
                      <a:pt x="446" y="0"/>
                      <a:pt x="3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4" name="Google Shape;914;p48"/>
              <p:cNvSpPr/>
              <p:nvPr/>
            </p:nvSpPr>
            <p:spPr>
              <a:xfrm>
                <a:off x="7250275" y="1384800"/>
                <a:ext cx="129050" cy="185100"/>
              </a:xfrm>
              <a:custGeom>
                <a:avLst/>
                <a:gdLst/>
                <a:ahLst/>
                <a:cxnLst/>
                <a:rect l="l" t="t" r="r" b="b"/>
                <a:pathLst>
                  <a:path w="5162" h="7404" extrusionOk="0">
                    <a:moveTo>
                      <a:pt x="1427" y="778"/>
                    </a:moveTo>
                    <a:cubicBezTo>
                      <a:pt x="3699" y="778"/>
                      <a:pt x="4454" y="6161"/>
                      <a:pt x="1751" y="6794"/>
                    </a:cubicBezTo>
                    <a:cubicBezTo>
                      <a:pt x="1588" y="4834"/>
                      <a:pt x="1340" y="2801"/>
                      <a:pt x="913" y="865"/>
                    </a:cubicBezTo>
                    <a:cubicBezTo>
                      <a:pt x="1091" y="806"/>
                      <a:pt x="1263" y="778"/>
                      <a:pt x="1427" y="778"/>
                    </a:cubicBezTo>
                    <a:close/>
                    <a:moveTo>
                      <a:pt x="1578" y="0"/>
                    </a:moveTo>
                    <a:cubicBezTo>
                      <a:pt x="1309" y="0"/>
                      <a:pt x="1021" y="50"/>
                      <a:pt x="712" y="158"/>
                    </a:cubicBezTo>
                    <a:cubicBezTo>
                      <a:pt x="677" y="131"/>
                      <a:pt x="634" y="119"/>
                      <a:pt x="591" y="119"/>
                    </a:cubicBezTo>
                    <a:cubicBezTo>
                      <a:pt x="497" y="119"/>
                      <a:pt x="403" y="179"/>
                      <a:pt x="391" y="290"/>
                    </a:cubicBezTo>
                    <a:cubicBezTo>
                      <a:pt x="368" y="301"/>
                      <a:pt x="348" y="309"/>
                      <a:pt x="323" y="319"/>
                    </a:cubicBezTo>
                    <a:cubicBezTo>
                      <a:pt x="0" y="475"/>
                      <a:pt x="139" y="874"/>
                      <a:pt x="411" y="966"/>
                    </a:cubicBezTo>
                    <a:cubicBezTo>
                      <a:pt x="481" y="2946"/>
                      <a:pt x="747" y="4965"/>
                      <a:pt x="1076" y="6907"/>
                    </a:cubicBezTo>
                    <a:cubicBezTo>
                      <a:pt x="935" y="7015"/>
                      <a:pt x="935" y="7273"/>
                      <a:pt x="1148" y="7324"/>
                    </a:cubicBezTo>
                    <a:cubicBezTo>
                      <a:pt x="1371" y="7378"/>
                      <a:pt x="1581" y="7403"/>
                      <a:pt x="1779" y="7403"/>
                    </a:cubicBezTo>
                    <a:cubicBezTo>
                      <a:pt x="5162" y="7403"/>
                      <a:pt x="4859" y="0"/>
                      <a:pt x="1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5" name="Google Shape;915;p48"/>
              <p:cNvSpPr/>
              <p:nvPr/>
            </p:nvSpPr>
            <p:spPr>
              <a:xfrm>
                <a:off x="7441925" y="1355875"/>
                <a:ext cx="129625" cy="351800"/>
              </a:xfrm>
              <a:custGeom>
                <a:avLst/>
                <a:gdLst/>
                <a:ahLst/>
                <a:cxnLst/>
                <a:rect l="l" t="t" r="r" b="b"/>
                <a:pathLst>
                  <a:path w="5185" h="14072" extrusionOk="0">
                    <a:moveTo>
                      <a:pt x="593" y="506"/>
                    </a:moveTo>
                    <a:lnTo>
                      <a:pt x="593" y="506"/>
                    </a:lnTo>
                    <a:cubicBezTo>
                      <a:pt x="1044" y="545"/>
                      <a:pt x="1494" y="582"/>
                      <a:pt x="1946" y="594"/>
                    </a:cubicBezTo>
                    <a:cubicBezTo>
                      <a:pt x="1929" y="4179"/>
                      <a:pt x="1721" y="7892"/>
                      <a:pt x="2335" y="11438"/>
                    </a:cubicBezTo>
                    <a:cubicBezTo>
                      <a:pt x="2343" y="11481"/>
                      <a:pt x="2363" y="11511"/>
                      <a:pt x="2390" y="11536"/>
                    </a:cubicBezTo>
                    <a:cubicBezTo>
                      <a:pt x="2177" y="11618"/>
                      <a:pt x="2185" y="11970"/>
                      <a:pt x="2423" y="12023"/>
                    </a:cubicBezTo>
                    <a:cubicBezTo>
                      <a:pt x="2645" y="12073"/>
                      <a:pt x="2888" y="12092"/>
                      <a:pt x="3136" y="12092"/>
                    </a:cubicBezTo>
                    <a:cubicBezTo>
                      <a:pt x="3504" y="12092"/>
                      <a:pt x="3885" y="12051"/>
                      <a:pt x="4233" y="12011"/>
                    </a:cubicBezTo>
                    <a:cubicBezTo>
                      <a:pt x="4235" y="12252"/>
                      <a:pt x="4317" y="12471"/>
                      <a:pt x="4346" y="12708"/>
                    </a:cubicBezTo>
                    <a:cubicBezTo>
                      <a:pt x="4406" y="13266"/>
                      <a:pt x="3899" y="13427"/>
                      <a:pt x="3435" y="13427"/>
                    </a:cubicBezTo>
                    <a:cubicBezTo>
                      <a:pt x="3426" y="13427"/>
                      <a:pt x="3417" y="13427"/>
                      <a:pt x="3409" y="13426"/>
                    </a:cubicBezTo>
                    <a:cubicBezTo>
                      <a:pt x="3278" y="13426"/>
                      <a:pt x="3147" y="13425"/>
                      <a:pt x="3016" y="13425"/>
                    </a:cubicBezTo>
                    <a:cubicBezTo>
                      <a:pt x="2430" y="13425"/>
                      <a:pt x="1845" y="13435"/>
                      <a:pt x="1260" y="13471"/>
                    </a:cubicBezTo>
                    <a:cubicBezTo>
                      <a:pt x="1226" y="9171"/>
                      <a:pt x="1113" y="4776"/>
                      <a:pt x="593" y="506"/>
                    </a:cubicBezTo>
                    <a:close/>
                    <a:moveTo>
                      <a:pt x="2269" y="1"/>
                    </a:moveTo>
                    <a:cubicBezTo>
                      <a:pt x="1627" y="1"/>
                      <a:pt x="984" y="62"/>
                      <a:pt x="348" y="114"/>
                    </a:cubicBezTo>
                    <a:cubicBezTo>
                      <a:pt x="258" y="120"/>
                      <a:pt x="205" y="169"/>
                      <a:pt x="182" y="230"/>
                    </a:cubicBezTo>
                    <a:cubicBezTo>
                      <a:pt x="80" y="263"/>
                      <a:pt x="0" y="351"/>
                      <a:pt x="6" y="498"/>
                    </a:cubicBezTo>
                    <a:cubicBezTo>
                      <a:pt x="94" y="4833"/>
                      <a:pt x="401" y="9183"/>
                      <a:pt x="573" y="13518"/>
                    </a:cubicBezTo>
                    <a:cubicBezTo>
                      <a:pt x="582" y="13737"/>
                      <a:pt x="751" y="13846"/>
                      <a:pt x="923" y="13846"/>
                    </a:cubicBezTo>
                    <a:cubicBezTo>
                      <a:pt x="938" y="13846"/>
                      <a:pt x="953" y="13845"/>
                      <a:pt x="968" y="13844"/>
                    </a:cubicBezTo>
                    <a:cubicBezTo>
                      <a:pt x="1003" y="13887"/>
                      <a:pt x="1056" y="13915"/>
                      <a:pt x="1127" y="13924"/>
                    </a:cubicBezTo>
                    <a:cubicBezTo>
                      <a:pt x="1801" y="13995"/>
                      <a:pt x="2482" y="14030"/>
                      <a:pt x="3157" y="14050"/>
                    </a:cubicBezTo>
                    <a:cubicBezTo>
                      <a:pt x="3335" y="14056"/>
                      <a:pt x="3525" y="14071"/>
                      <a:pt x="3714" y="14071"/>
                    </a:cubicBezTo>
                    <a:cubicBezTo>
                      <a:pt x="4049" y="14071"/>
                      <a:pt x="4381" y="14025"/>
                      <a:pt x="4642" y="13803"/>
                    </a:cubicBezTo>
                    <a:cubicBezTo>
                      <a:pt x="5185" y="13340"/>
                      <a:pt x="5086" y="12318"/>
                      <a:pt x="4671" y="11812"/>
                    </a:cubicBezTo>
                    <a:cubicBezTo>
                      <a:pt x="4661" y="11800"/>
                      <a:pt x="4646" y="11792"/>
                      <a:pt x="4636" y="11786"/>
                    </a:cubicBezTo>
                    <a:cubicBezTo>
                      <a:pt x="4644" y="11679"/>
                      <a:pt x="4577" y="11571"/>
                      <a:pt x="4432" y="11554"/>
                    </a:cubicBezTo>
                    <a:cubicBezTo>
                      <a:pt x="4046" y="11510"/>
                      <a:pt x="3603" y="11459"/>
                      <a:pt x="3175" y="11459"/>
                    </a:cubicBezTo>
                    <a:cubicBezTo>
                      <a:pt x="3030" y="11459"/>
                      <a:pt x="2886" y="11465"/>
                      <a:pt x="2748" y="11479"/>
                    </a:cubicBezTo>
                    <a:cubicBezTo>
                      <a:pt x="2764" y="11448"/>
                      <a:pt x="2774" y="11413"/>
                      <a:pt x="2774" y="11372"/>
                    </a:cubicBezTo>
                    <a:cubicBezTo>
                      <a:pt x="2662" y="7769"/>
                      <a:pt x="2619" y="4177"/>
                      <a:pt x="2580" y="574"/>
                    </a:cubicBezTo>
                    <a:cubicBezTo>
                      <a:pt x="2862" y="478"/>
                      <a:pt x="2832" y="11"/>
                      <a:pt x="2486" y="3"/>
                    </a:cubicBezTo>
                    <a:cubicBezTo>
                      <a:pt x="2414" y="1"/>
                      <a:pt x="2342" y="1"/>
                      <a:pt x="22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6" name="Google Shape;916;p48"/>
              <p:cNvSpPr/>
              <p:nvPr/>
            </p:nvSpPr>
            <p:spPr>
              <a:xfrm>
                <a:off x="7587125" y="1343100"/>
                <a:ext cx="186825" cy="359100"/>
              </a:xfrm>
              <a:custGeom>
                <a:avLst/>
                <a:gdLst/>
                <a:ahLst/>
                <a:cxnLst/>
                <a:rect l="l" t="t" r="r" b="b"/>
                <a:pathLst>
                  <a:path w="7473" h="14364" extrusionOk="0">
                    <a:moveTo>
                      <a:pt x="2887" y="1275"/>
                    </a:moveTo>
                    <a:cubicBezTo>
                      <a:pt x="3279" y="1275"/>
                      <a:pt x="3729" y="1329"/>
                      <a:pt x="4238" y="1437"/>
                    </a:cubicBezTo>
                    <a:cubicBezTo>
                      <a:pt x="5856" y="2673"/>
                      <a:pt x="5811" y="5973"/>
                      <a:pt x="6009" y="7724"/>
                    </a:cubicBezTo>
                    <a:cubicBezTo>
                      <a:pt x="6230" y="9659"/>
                      <a:pt x="6435" y="11599"/>
                      <a:pt x="6683" y="13532"/>
                    </a:cubicBezTo>
                    <a:cubicBezTo>
                      <a:pt x="6649" y="13532"/>
                      <a:pt x="6616" y="13532"/>
                      <a:pt x="6582" y="13532"/>
                    </a:cubicBezTo>
                    <a:cubicBezTo>
                      <a:pt x="6029" y="13532"/>
                      <a:pt x="5465" y="13578"/>
                      <a:pt x="4913" y="13626"/>
                    </a:cubicBezTo>
                    <a:cubicBezTo>
                      <a:pt x="5176" y="12421"/>
                      <a:pt x="4709" y="10157"/>
                      <a:pt x="3147" y="10157"/>
                    </a:cubicBezTo>
                    <a:cubicBezTo>
                      <a:pt x="3145" y="10157"/>
                      <a:pt x="3143" y="10157"/>
                      <a:pt x="3141" y="10157"/>
                    </a:cubicBezTo>
                    <a:cubicBezTo>
                      <a:pt x="2550" y="10159"/>
                      <a:pt x="2149" y="10600"/>
                      <a:pt x="2016" y="11145"/>
                    </a:cubicBezTo>
                    <a:cubicBezTo>
                      <a:pt x="1793" y="12049"/>
                      <a:pt x="2400" y="12869"/>
                      <a:pt x="2263" y="13768"/>
                    </a:cubicBezTo>
                    <a:lnTo>
                      <a:pt x="2263" y="13770"/>
                    </a:lnTo>
                    <a:cubicBezTo>
                      <a:pt x="1858" y="13784"/>
                      <a:pt x="1455" y="13813"/>
                      <a:pt x="1054" y="13845"/>
                    </a:cubicBezTo>
                    <a:cubicBezTo>
                      <a:pt x="1097" y="11826"/>
                      <a:pt x="1038" y="9805"/>
                      <a:pt x="1005" y="7785"/>
                    </a:cubicBezTo>
                    <a:cubicBezTo>
                      <a:pt x="987" y="6740"/>
                      <a:pt x="964" y="5692"/>
                      <a:pt x="948" y="4647"/>
                    </a:cubicBezTo>
                    <a:cubicBezTo>
                      <a:pt x="938" y="4250"/>
                      <a:pt x="936" y="3857"/>
                      <a:pt x="936" y="3460"/>
                    </a:cubicBezTo>
                    <a:cubicBezTo>
                      <a:pt x="799" y="2003"/>
                      <a:pt x="1449" y="1275"/>
                      <a:pt x="2887" y="1275"/>
                    </a:cubicBezTo>
                    <a:close/>
                    <a:moveTo>
                      <a:pt x="2755" y="1"/>
                    </a:moveTo>
                    <a:cubicBezTo>
                      <a:pt x="1237" y="1"/>
                      <a:pt x="440" y="1363"/>
                      <a:pt x="240" y="2732"/>
                    </a:cubicBezTo>
                    <a:cubicBezTo>
                      <a:pt x="1" y="4371"/>
                      <a:pt x="226" y="6138"/>
                      <a:pt x="258" y="7787"/>
                    </a:cubicBezTo>
                    <a:cubicBezTo>
                      <a:pt x="297" y="9880"/>
                      <a:pt x="307" y="11973"/>
                      <a:pt x="432" y="14062"/>
                    </a:cubicBezTo>
                    <a:cubicBezTo>
                      <a:pt x="444" y="14263"/>
                      <a:pt x="596" y="14363"/>
                      <a:pt x="747" y="14363"/>
                    </a:cubicBezTo>
                    <a:cubicBezTo>
                      <a:pt x="853" y="14363"/>
                      <a:pt x="958" y="14313"/>
                      <a:pt x="1013" y="14214"/>
                    </a:cubicBezTo>
                    <a:cubicBezTo>
                      <a:pt x="1515" y="14257"/>
                      <a:pt x="2014" y="14295"/>
                      <a:pt x="2517" y="14306"/>
                    </a:cubicBezTo>
                    <a:cubicBezTo>
                      <a:pt x="2520" y="14306"/>
                      <a:pt x="2522" y="14306"/>
                      <a:pt x="2525" y="14306"/>
                    </a:cubicBezTo>
                    <a:cubicBezTo>
                      <a:pt x="2782" y="14306"/>
                      <a:pt x="2845" y="13995"/>
                      <a:pt x="2711" y="13843"/>
                    </a:cubicBezTo>
                    <a:cubicBezTo>
                      <a:pt x="2975" y="12961"/>
                      <a:pt x="2333" y="12045"/>
                      <a:pt x="2660" y="11202"/>
                    </a:cubicBezTo>
                    <a:cubicBezTo>
                      <a:pt x="2775" y="10907"/>
                      <a:pt x="2940" y="10794"/>
                      <a:pt x="3120" y="10794"/>
                    </a:cubicBezTo>
                    <a:cubicBezTo>
                      <a:pt x="3504" y="10794"/>
                      <a:pt x="3954" y="11306"/>
                      <a:pt x="4113" y="11646"/>
                    </a:cubicBezTo>
                    <a:cubicBezTo>
                      <a:pt x="4401" y="12256"/>
                      <a:pt x="4420" y="12902"/>
                      <a:pt x="4330" y="13557"/>
                    </a:cubicBezTo>
                    <a:cubicBezTo>
                      <a:pt x="4300" y="13776"/>
                      <a:pt x="4479" y="13926"/>
                      <a:pt x="4647" y="13926"/>
                    </a:cubicBezTo>
                    <a:cubicBezTo>
                      <a:pt x="4654" y="13926"/>
                      <a:pt x="4662" y="13926"/>
                      <a:pt x="4669" y="13925"/>
                    </a:cubicBezTo>
                    <a:cubicBezTo>
                      <a:pt x="4698" y="13986"/>
                      <a:pt x="4757" y="14038"/>
                      <a:pt x="4847" y="14046"/>
                    </a:cubicBezTo>
                    <a:cubicBezTo>
                      <a:pt x="5427" y="14098"/>
                      <a:pt x="6026" y="14149"/>
                      <a:pt x="6615" y="14149"/>
                    </a:cubicBezTo>
                    <a:cubicBezTo>
                      <a:pt x="6739" y="14149"/>
                      <a:pt x="6863" y="14147"/>
                      <a:pt x="6985" y="14142"/>
                    </a:cubicBezTo>
                    <a:cubicBezTo>
                      <a:pt x="7079" y="14140"/>
                      <a:pt x="7151" y="14099"/>
                      <a:pt x="7200" y="14046"/>
                    </a:cubicBezTo>
                    <a:cubicBezTo>
                      <a:pt x="7350" y="14011"/>
                      <a:pt x="7472" y="13905"/>
                      <a:pt x="7452" y="13698"/>
                    </a:cubicBezTo>
                    <a:cubicBezTo>
                      <a:pt x="7143" y="10498"/>
                      <a:pt x="7016" y="7081"/>
                      <a:pt x="6275" y="3949"/>
                    </a:cubicBezTo>
                    <a:cubicBezTo>
                      <a:pt x="5885" y="2290"/>
                      <a:pt x="4849" y="76"/>
                      <a:pt x="2853" y="3"/>
                    </a:cubicBezTo>
                    <a:cubicBezTo>
                      <a:pt x="2820" y="1"/>
                      <a:pt x="2788" y="1"/>
                      <a:pt x="27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7" name="Google Shape;917;p48"/>
              <p:cNvSpPr/>
              <p:nvPr/>
            </p:nvSpPr>
            <p:spPr>
              <a:xfrm>
                <a:off x="7617400" y="1410150"/>
                <a:ext cx="94000" cy="136900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5476" extrusionOk="0">
                    <a:moveTo>
                      <a:pt x="1981" y="522"/>
                    </a:moveTo>
                    <a:cubicBezTo>
                      <a:pt x="2125" y="522"/>
                      <a:pt x="2304" y="626"/>
                      <a:pt x="2525" y="889"/>
                    </a:cubicBezTo>
                    <a:cubicBezTo>
                      <a:pt x="2900" y="1331"/>
                      <a:pt x="2914" y="2648"/>
                      <a:pt x="2976" y="3168"/>
                    </a:cubicBezTo>
                    <a:cubicBezTo>
                      <a:pt x="3039" y="3710"/>
                      <a:pt x="3057" y="4256"/>
                      <a:pt x="3145" y="4796"/>
                    </a:cubicBezTo>
                    <a:cubicBezTo>
                      <a:pt x="3035" y="4807"/>
                      <a:pt x="2924" y="4817"/>
                      <a:pt x="2814" y="4825"/>
                    </a:cubicBezTo>
                    <a:cubicBezTo>
                      <a:pt x="2771" y="4787"/>
                      <a:pt x="2715" y="4763"/>
                      <a:pt x="2647" y="4763"/>
                    </a:cubicBezTo>
                    <a:cubicBezTo>
                      <a:pt x="2635" y="4763"/>
                      <a:pt x="2622" y="4764"/>
                      <a:pt x="2609" y="4766"/>
                    </a:cubicBezTo>
                    <a:cubicBezTo>
                      <a:pt x="2259" y="4813"/>
                      <a:pt x="1910" y="4893"/>
                      <a:pt x="1562" y="4985"/>
                    </a:cubicBezTo>
                    <a:cubicBezTo>
                      <a:pt x="1566" y="4964"/>
                      <a:pt x="1572" y="4948"/>
                      <a:pt x="1570" y="4923"/>
                    </a:cubicBezTo>
                    <a:cubicBezTo>
                      <a:pt x="1515" y="4275"/>
                      <a:pt x="1449" y="3628"/>
                      <a:pt x="1423" y="2976"/>
                    </a:cubicBezTo>
                    <a:cubicBezTo>
                      <a:pt x="1410" y="2650"/>
                      <a:pt x="1390" y="2319"/>
                      <a:pt x="1396" y="1996"/>
                    </a:cubicBezTo>
                    <a:cubicBezTo>
                      <a:pt x="1398" y="1826"/>
                      <a:pt x="1471" y="522"/>
                      <a:pt x="1981" y="522"/>
                    </a:cubicBezTo>
                    <a:close/>
                    <a:moveTo>
                      <a:pt x="2075" y="0"/>
                    </a:moveTo>
                    <a:cubicBezTo>
                      <a:pt x="2062" y="0"/>
                      <a:pt x="2049" y="0"/>
                      <a:pt x="2036" y="1"/>
                    </a:cubicBezTo>
                    <a:cubicBezTo>
                      <a:pt x="1" y="78"/>
                      <a:pt x="889" y="3849"/>
                      <a:pt x="1165" y="4981"/>
                    </a:cubicBezTo>
                    <a:cubicBezTo>
                      <a:pt x="1175" y="5023"/>
                      <a:pt x="1202" y="5054"/>
                      <a:pt x="1228" y="5077"/>
                    </a:cubicBezTo>
                    <a:cubicBezTo>
                      <a:pt x="1171" y="5095"/>
                      <a:pt x="1110" y="5107"/>
                      <a:pt x="1052" y="5126"/>
                    </a:cubicBezTo>
                    <a:cubicBezTo>
                      <a:pt x="871" y="5184"/>
                      <a:pt x="890" y="5476"/>
                      <a:pt x="1091" y="5476"/>
                    </a:cubicBezTo>
                    <a:cubicBezTo>
                      <a:pt x="1094" y="5476"/>
                      <a:pt x="1098" y="5476"/>
                      <a:pt x="1101" y="5476"/>
                    </a:cubicBezTo>
                    <a:cubicBezTo>
                      <a:pt x="1646" y="5443"/>
                      <a:pt x="2208" y="5369"/>
                      <a:pt x="2740" y="5247"/>
                    </a:cubicBezTo>
                    <a:cubicBezTo>
                      <a:pt x="2861" y="5218"/>
                      <a:pt x="2914" y="5136"/>
                      <a:pt x="2920" y="5050"/>
                    </a:cubicBezTo>
                    <a:cubicBezTo>
                      <a:pt x="3014" y="5056"/>
                      <a:pt x="3109" y="5066"/>
                      <a:pt x="3203" y="5075"/>
                    </a:cubicBezTo>
                    <a:cubicBezTo>
                      <a:pt x="3241" y="5152"/>
                      <a:pt x="3311" y="5186"/>
                      <a:pt x="3385" y="5186"/>
                    </a:cubicBezTo>
                    <a:cubicBezTo>
                      <a:pt x="3505" y="5186"/>
                      <a:pt x="3634" y="5095"/>
                      <a:pt x="3647" y="4952"/>
                    </a:cubicBezTo>
                    <a:cubicBezTo>
                      <a:pt x="3759" y="3767"/>
                      <a:pt x="3530" y="2251"/>
                      <a:pt x="3199" y="1106"/>
                    </a:cubicBezTo>
                    <a:cubicBezTo>
                      <a:pt x="3038" y="552"/>
                      <a:pt x="2718" y="0"/>
                      <a:pt x="20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8" name="Google Shape;918;p48"/>
              <p:cNvSpPr/>
              <p:nvPr/>
            </p:nvSpPr>
            <p:spPr>
              <a:xfrm>
                <a:off x="7443200" y="1757975"/>
                <a:ext cx="223950" cy="369600"/>
              </a:xfrm>
              <a:custGeom>
                <a:avLst/>
                <a:gdLst/>
                <a:ahLst/>
                <a:cxnLst/>
                <a:rect l="l" t="t" r="r" b="b"/>
                <a:pathLst>
                  <a:path w="8958" h="14784" extrusionOk="0">
                    <a:moveTo>
                      <a:pt x="2809" y="835"/>
                    </a:moveTo>
                    <a:cubicBezTo>
                      <a:pt x="4398" y="835"/>
                      <a:pt x="5953" y="1484"/>
                      <a:pt x="6850" y="2938"/>
                    </a:cubicBezTo>
                    <a:cubicBezTo>
                      <a:pt x="8411" y="5465"/>
                      <a:pt x="6789" y="8237"/>
                      <a:pt x="4524" y="9536"/>
                    </a:cubicBezTo>
                    <a:cubicBezTo>
                      <a:pt x="4197" y="9724"/>
                      <a:pt x="4344" y="10219"/>
                      <a:pt x="4665" y="10260"/>
                    </a:cubicBezTo>
                    <a:cubicBezTo>
                      <a:pt x="4702" y="10319"/>
                      <a:pt x="4762" y="10359"/>
                      <a:pt x="4847" y="10359"/>
                    </a:cubicBezTo>
                    <a:cubicBezTo>
                      <a:pt x="4851" y="10359"/>
                      <a:pt x="4855" y="10359"/>
                      <a:pt x="4859" y="10359"/>
                    </a:cubicBezTo>
                    <a:cubicBezTo>
                      <a:pt x="4941" y="10353"/>
                      <a:pt x="5024" y="10350"/>
                      <a:pt x="5108" y="10350"/>
                    </a:cubicBezTo>
                    <a:cubicBezTo>
                      <a:pt x="5875" y="10350"/>
                      <a:pt x="6705" y="10592"/>
                      <a:pt x="7083" y="11320"/>
                    </a:cubicBezTo>
                    <a:cubicBezTo>
                      <a:pt x="7652" y="12398"/>
                      <a:pt x="6877" y="13311"/>
                      <a:pt x="5872" y="13622"/>
                    </a:cubicBezTo>
                    <a:cubicBezTo>
                      <a:pt x="4450" y="14056"/>
                      <a:pt x="3010" y="13964"/>
                      <a:pt x="1553" y="14021"/>
                    </a:cubicBezTo>
                    <a:cubicBezTo>
                      <a:pt x="1694" y="12241"/>
                      <a:pt x="1400" y="10402"/>
                      <a:pt x="1269" y="8632"/>
                    </a:cubicBezTo>
                    <a:cubicBezTo>
                      <a:pt x="1087" y="6201"/>
                      <a:pt x="919" y="3777"/>
                      <a:pt x="849" y="1342"/>
                    </a:cubicBezTo>
                    <a:cubicBezTo>
                      <a:pt x="847" y="1279"/>
                      <a:pt x="831" y="1224"/>
                      <a:pt x="810" y="1174"/>
                    </a:cubicBezTo>
                    <a:cubicBezTo>
                      <a:pt x="1451" y="952"/>
                      <a:pt x="2133" y="835"/>
                      <a:pt x="2809" y="835"/>
                    </a:cubicBezTo>
                    <a:close/>
                    <a:moveTo>
                      <a:pt x="2992" y="0"/>
                    </a:moveTo>
                    <a:cubicBezTo>
                      <a:pt x="2047" y="0"/>
                      <a:pt x="1108" y="255"/>
                      <a:pt x="305" y="808"/>
                    </a:cubicBezTo>
                    <a:cubicBezTo>
                      <a:pt x="234" y="857"/>
                      <a:pt x="203" y="933"/>
                      <a:pt x="195" y="1013"/>
                    </a:cubicBezTo>
                    <a:cubicBezTo>
                      <a:pt x="94" y="1080"/>
                      <a:pt x="21" y="1185"/>
                      <a:pt x="19" y="1342"/>
                    </a:cubicBezTo>
                    <a:cubicBezTo>
                      <a:pt x="0" y="3777"/>
                      <a:pt x="221" y="6207"/>
                      <a:pt x="405" y="8632"/>
                    </a:cubicBezTo>
                    <a:cubicBezTo>
                      <a:pt x="553" y="10604"/>
                      <a:pt x="502" y="12707"/>
                      <a:pt x="1064" y="14610"/>
                    </a:cubicBezTo>
                    <a:cubicBezTo>
                      <a:pt x="1094" y="14711"/>
                      <a:pt x="1200" y="14769"/>
                      <a:pt x="1299" y="14769"/>
                    </a:cubicBezTo>
                    <a:cubicBezTo>
                      <a:pt x="1376" y="14769"/>
                      <a:pt x="1450" y="14733"/>
                      <a:pt x="1480" y="14655"/>
                    </a:cubicBezTo>
                    <a:cubicBezTo>
                      <a:pt x="1953" y="14744"/>
                      <a:pt x="2445" y="14784"/>
                      <a:pt x="2942" y="14784"/>
                    </a:cubicBezTo>
                    <a:cubicBezTo>
                      <a:pt x="3846" y="14784"/>
                      <a:pt x="4767" y="14653"/>
                      <a:pt x="5618" y="14457"/>
                    </a:cubicBezTo>
                    <a:cubicBezTo>
                      <a:pt x="6515" y="14252"/>
                      <a:pt x="7433" y="13884"/>
                      <a:pt x="7816" y="12979"/>
                    </a:cubicBezTo>
                    <a:cubicBezTo>
                      <a:pt x="8499" y="11386"/>
                      <a:pt x="7296" y="9962"/>
                      <a:pt x="5819" y="9790"/>
                    </a:cubicBezTo>
                    <a:cubicBezTo>
                      <a:pt x="8020" y="8427"/>
                      <a:pt x="8957" y="5209"/>
                      <a:pt x="7808" y="2877"/>
                    </a:cubicBezTo>
                    <a:cubicBezTo>
                      <a:pt x="6924" y="1085"/>
                      <a:pt x="4943" y="0"/>
                      <a:pt x="29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9" name="Google Shape;919;p48"/>
              <p:cNvSpPr/>
              <p:nvPr/>
            </p:nvSpPr>
            <p:spPr>
              <a:xfrm>
                <a:off x="7508050" y="2027650"/>
                <a:ext cx="73075" cy="55925"/>
              </a:xfrm>
              <a:custGeom>
                <a:avLst/>
                <a:gdLst/>
                <a:ahLst/>
                <a:cxnLst/>
                <a:rect l="l" t="t" r="r" b="b"/>
                <a:pathLst>
                  <a:path w="2923" h="2237" extrusionOk="0">
                    <a:moveTo>
                      <a:pt x="1516" y="595"/>
                    </a:moveTo>
                    <a:cubicBezTo>
                      <a:pt x="1612" y="595"/>
                      <a:pt x="1708" y="606"/>
                      <a:pt x="1801" y="631"/>
                    </a:cubicBezTo>
                    <a:cubicBezTo>
                      <a:pt x="2120" y="717"/>
                      <a:pt x="2480" y="1045"/>
                      <a:pt x="2296" y="1405"/>
                    </a:cubicBezTo>
                    <a:cubicBezTo>
                      <a:pt x="2129" y="1734"/>
                      <a:pt x="1670" y="1801"/>
                      <a:pt x="1256" y="1801"/>
                    </a:cubicBezTo>
                    <a:cubicBezTo>
                      <a:pt x="1063" y="1801"/>
                      <a:pt x="880" y="1786"/>
                      <a:pt x="741" y="1777"/>
                    </a:cubicBezTo>
                    <a:cubicBezTo>
                      <a:pt x="729" y="1777"/>
                      <a:pt x="717" y="1781"/>
                      <a:pt x="704" y="1783"/>
                    </a:cubicBezTo>
                    <a:cubicBezTo>
                      <a:pt x="807" y="1446"/>
                      <a:pt x="821" y="1098"/>
                      <a:pt x="764" y="754"/>
                    </a:cubicBezTo>
                    <a:cubicBezTo>
                      <a:pt x="1006" y="670"/>
                      <a:pt x="1264" y="595"/>
                      <a:pt x="1516" y="595"/>
                    </a:cubicBezTo>
                    <a:close/>
                    <a:moveTo>
                      <a:pt x="335" y="0"/>
                    </a:moveTo>
                    <a:cubicBezTo>
                      <a:pt x="164" y="0"/>
                      <a:pt x="1" y="130"/>
                      <a:pt x="78" y="333"/>
                    </a:cubicBezTo>
                    <a:cubicBezTo>
                      <a:pt x="115" y="423"/>
                      <a:pt x="140" y="513"/>
                      <a:pt x="166" y="601"/>
                    </a:cubicBezTo>
                    <a:cubicBezTo>
                      <a:pt x="164" y="662"/>
                      <a:pt x="181" y="721"/>
                      <a:pt x="211" y="770"/>
                    </a:cubicBezTo>
                    <a:cubicBezTo>
                      <a:pt x="291" y="1112"/>
                      <a:pt x="318" y="1460"/>
                      <a:pt x="303" y="1824"/>
                    </a:cubicBezTo>
                    <a:cubicBezTo>
                      <a:pt x="300" y="1949"/>
                      <a:pt x="393" y="2012"/>
                      <a:pt x="491" y="2012"/>
                    </a:cubicBezTo>
                    <a:cubicBezTo>
                      <a:pt x="519" y="2012"/>
                      <a:pt x="548" y="2007"/>
                      <a:pt x="575" y="1996"/>
                    </a:cubicBezTo>
                    <a:cubicBezTo>
                      <a:pt x="588" y="2059"/>
                      <a:pt x="627" y="2115"/>
                      <a:pt x="700" y="2135"/>
                    </a:cubicBezTo>
                    <a:cubicBezTo>
                      <a:pt x="920" y="2196"/>
                      <a:pt x="1195" y="2236"/>
                      <a:pt x="1474" y="2236"/>
                    </a:cubicBezTo>
                    <a:cubicBezTo>
                      <a:pt x="2127" y="2236"/>
                      <a:pt x="2805" y="2014"/>
                      <a:pt x="2877" y="1307"/>
                    </a:cubicBezTo>
                    <a:cubicBezTo>
                      <a:pt x="2922" y="820"/>
                      <a:pt x="2599" y="396"/>
                      <a:pt x="2173" y="198"/>
                    </a:cubicBezTo>
                    <a:cubicBezTo>
                      <a:pt x="1968" y="101"/>
                      <a:pt x="1757" y="62"/>
                      <a:pt x="1545" y="62"/>
                    </a:cubicBezTo>
                    <a:cubicBezTo>
                      <a:pt x="1239" y="62"/>
                      <a:pt x="929" y="142"/>
                      <a:pt x="631" y="243"/>
                    </a:cubicBezTo>
                    <a:cubicBezTo>
                      <a:pt x="625" y="222"/>
                      <a:pt x="620" y="202"/>
                      <a:pt x="614" y="185"/>
                    </a:cubicBezTo>
                    <a:cubicBezTo>
                      <a:pt x="562" y="56"/>
                      <a:pt x="447" y="0"/>
                      <a:pt x="3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0" name="Google Shape;920;p48"/>
              <p:cNvSpPr/>
              <p:nvPr/>
            </p:nvSpPr>
            <p:spPr>
              <a:xfrm>
                <a:off x="7490550" y="1788525"/>
                <a:ext cx="129100" cy="185050"/>
              </a:xfrm>
              <a:custGeom>
                <a:avLst/>
                <a:gdLst/>
                <a:ahLst/>
                <a:cxnLst/>
                <a:rect l="l" t="t" r="r" b="b"/>
                <a:pathLst>
                  <a:path w="5164" h="7402" extrusionOk="0">
                    <a:moveTo>
                      <a:pt x="1426" y="777"/>
                    </a:moveTo>
                    <a:cubicBezTo>
                      <a:pt x="3698" y="777"/>
                      <a:pt x="4456" y="6160"/>
                      <a:pt x="1750" y="6794"/>
                    </a:cubicBezTo>
                    <a:cubicBezTo>
                      <a:pt x="1586" y="4834"/>
                      <a:pt x="1339" y="2798"/>
                      <a:pt x="911" y="865"/>
                    </a:cubicBezTo>
                    <a:cubicBezTo>
                      <a:pt x="1090" y="805"/>
                      <a:pt x="1262" y="777"/>
                      <a:pt x="1426" y="777"/>
                    </a:cubicBezTo>
                    <a:close/>
                    <a:moveTo>
                      <a:pt x="1579" y="0"/>
                    </a:moveTo>
                    <a:cubicBezTo>
                      <a:pt x="1311" y="0"/>
                      <a:pt x="1023" y="50"/>
                      <a:pt x="715" y="157"/>
                    </a:cubicBezTo>
                    <a:cubicBezTo>
                      <a:pt x="680" y="131"/>
                      <a:pt x="637" y="118"/>
                      <a:pt x="594" y="118"/>
                    </a:cubicBezTo>
                    <a:cubicBezTo>
                      <a:pt x="499" y="118"/>
                      <a:pt x="405" y="179"/>
                      <a:pt x="394" y="290"/>
                    </a:cubicBezTo>
                    <a:cubicBezTo>
                      <a:pt x="369" y="300"/>
                      <a:pt x="349" y="308"/>
                      <a:pt x="326" y="319"/>
                    </a:cubicBezTo>
                    <a:cubicBezTo>
                      <a:pt x="1" y="474"/>
                      <a:pt x="142" y="873"/>
                      <a:pt x="414" y="965"/>
                    </a:cubicBezTo>
                    <a:cubicBezTo>
                      <a:pt x="482" y="2944"/>
                      <a:pt x="748" y="4965"/>
                      <a:pt x="1079" y="6907"/>
                    </a:cubicBezTo>
                    <a:cubicBezTo>
                      <a:pt x="938" y="7013"/>
                      <a:pt x="938" y="7271"/>
                      <a:pt x="1147" y="7322"/>
                    </a:cubicBezTo>
                    <a:cubicBezTo>
                      <a:pt x="1371" y="7376"/>
                      <a:pt x="1582" y="7401"/>
                      <a:pt x="1781" y="7401"/>
                    </a:cubicBezTo>
                    <a:cubicBezTo>
                      <a:pt x="5164" y="7401"/>
                      <a:pt x="4857" y="0"/>
                      <a:pt x="15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1" name="Google Shape;921;p48"/>
              <p:cNvSpPr/>
              <p:nvPr/>
            </p:nvSpPr>
            <p:spPr>
              <a:xfrm>
                <a:off x="7682250" y="1759650"/>
                <a:ext cx="129550" cy="351775"/>
              </a:xfrm>
              <a:custGeom>
                <a:avLst/>
                <a:gdLst/>
                <a:ahLst/>
                <a:cxnLst/>
                <a:rect l="l" t="t" r="r" b="b"/>
                <a:pathLst>
                  <a:path w="5182" h="14071" extrusionOk="0">
                    <a:moveTo>
                      <a:pt x="592" y="504"/>
                    </a:moveTo>
                    <a:cubicBezTo>
                      <a:pt x="1042" y="543"/>
                      <a:pt x="1492" y="578"/>
                      <a:pt x="1945" y="590"/>
                    </a:cubicBezTo>
                    <a:cubicBezTo>
                      <a:pt x="1926" y="4176"/>
                      <a:pt x="1720" y="7890"/>
                      <a:pt x="2333" y="11433"/>
                    </a:cubicBezTo>
                    <a:cubicBezTo>
                      <a:pt x="2342" y="11476"/>
                      <a:pt x="2362" y="11507"/>
                      <a:pt x="2387" y="11533"/>
                    </a:cubicBezTo>
                    <a:cubicBezTo>
                      <a:pt x="2174" y="11615"/>
                      <a:pt x="2182" y="11965"/>
                      <a:pt x="2419" y="12018"/>
                    </a:cubicBezTo>
                    <a:cubicBezTo>
                      <a:pt x="2643" y="12070"/>
                      <a:pt x="2887" y="12089"/>
                      <a:pt x="3136" y="12089"/>
                    </a:cubicBezTo>
                    <a:cubicBezTo>
                      <a:pt x="3503" y="12089"/>
                      <a:pt x="3883" y="12047"/>
                      <a:pt x="4230" y="12006"/>
                    </a:cubicBezTo>
                    <a:cubicBezTo>
                      <a:pt x="4234" y="12250"/>
                      <a:pt x="4316" y="12466"/>
                      <a:pt x="4342" y="12704"/>
                    </a:cubicBezTo>
                    <a:cubicBezTo>
                      <a:pt x="4403" y="13265"/>
                      <a:pt x="3891" y="13424"/>
                      <a:pt x="3425" y="13424"/>
                    </a:cubicBezTo>
                    <a:cubicBezTo>
                      <a:pt x="3419" y="13424"/>
                      <a:pt x="3413" y="13424"/>
                      <a:pt x="3407" y="13424"/>
                    </a:cubicBezTo>
                    <a:cubicBezTo>
                      <a:pt x="3248" y="13422"/>
                      <a:pt x="3089" y="13421"/>
                      <a:pt x="2930" y="13421"/>
                    </a:cubicBezTo>
                    <a:cubicBezTo>
                      <a:pt x="2373" y="13421"/>
                      <a:pt x="1816" y="13433"/>
                      <a:pt x="1259" y="13467"/>
                    </a:cubicBezTo>
                    <a:cubicBezTo>
                      <a:pt x="1222" y="9168"/>
                      <a:pt x="1110" y="4772"/>
                      <a:pt x="592" y="504"/>
                    </a:cubicBezTo>
                    <a:close/>
                    <a:moveTo>
                      <a:pt x="2270" y="0"/>
                    </a:moveTo>
                    <a:cubicBezTo>
                      <a:pt x="1628" y="0"/>
                      <a:pt x="985" y="61"/>
                      <a:pt x="349" y="111"/>
                    </a:cubicBezTo>
                    <a:cubicBezTo>
                      <a:pt x="259" y="119"/>
                      <a:pt x="206" y="168"/>
                      <a:pt x="183" y="230"/>
                    </a:cubicBezTo>
                    <a:cubicBezTo>
                      <a:pt x="81" y="262"/>
                      <a:pt x="1" y="350"/>
                      <a:pt x="5" y="498"/>
                    </a:cubicBezTo>
                    <a:cubicBezTo>
                      <a:pt x="95" y="4833"/>
                      <a:pt x="402" y="9183"/>
                      <a:pt x="574" y="13518"/>
                    </a:cubicBezTo>
                    <a:cubicBezTo>
                      <a:pt x="583" y="13737"/>
                      <a:pt x="752" y="13846"/>
                      <a:pt x="923" y="13846"/>
                    </a:cubicBezTo>
                    <a:cubicBezTo>
                      <a:pt x="937" y="13846"/>
                      <a:pt x="952" y="13845"/>
                      <a:pt x="967" y="13843"/>
                    </a:cubicBezTo>
                    <a:cubicBezTo>
                      <a:pt x="1003" y="13886"/>
                      <a:pt x="1057" y="13915"/>
                      <a:pt x="1128" y="13923"/>
                    </a:cubicBezTo>
                    <a:cubicBezTo>
                      <a:pt x="1801" y="13995"/>
                      <a:pt x="2481" y="14029"/>
                      <a:pt x="3156" y="14050"/>
                    </a:cubicBezTo>
                    <a:cubicBezTo>
                      <a:pt x="3335" y="14056"/>
                      <a:pt x="3525" y="14071"/>
                      <a:pt x="3714" y="14071"/>
                    </a:cubicBezTo>
                    <a:cubicBezTo>
                      <a:pt x="4049" y="14071"/>
                      <a:pt x="4382" y="14025"/>
                      <a:pt x="4643" y="13802"/>
                    </a:cubicBezTo>
                    <a:cubicBezTo>
                      <a:pt x="5181" y="13336"/>
                      <a:pt x="5085" y="12317"/>
                      <a:pt x="4670" y="11812"/>
                    </a:cubicBezTo>
                    <a:cubicBezTo>
                      <a:pt x="4660" y="11799"/>
                      <a:pt x="4647" y="11791"/>
                      <a:pt x="4637" y="11783"/>
                    </a:cubicBezTo>
                    <a:cubicBezTo>
                      <a:pt x="4645" y="11679"/>
                      <a:pt x="4578" y="11570"/>
                      <a:pt x="4432" y="11554"/>
                    </a:cubicBezTo>
                    <a:cubicBezTo>
                      <a:pt x="4044" y="11509"/>
                      <a:pt x="3596" y="11458"/>
                      <a:pt x="3164" y="11458"/>
                    </a:cubicBezTo>
                    <a:cubicBezTo>
                      <a:pt x="3022" y="11458"/>
                      <a:pt x="2882" y="11463"/>
                      <a:pt x="2747" y="11476"/>
                    </a:cubicBezTo>
                    <a:cubicBezTo>
                      <a:pt x="2765" y="11448"/>
                      <a:pt x="2777" y="11413"/>
                      <a:pt x="2775" y="11372"/>
                    </a:cubicBezTo>
                    <a:cubicBezTo>
                      <a:pt x="2663" y="7769"/>
                      <a:pt x="2620" y="4176"/>
                      <a:pt x="2581" y="571"/>
                    </a:cubicBezTo>
                    <a:cubicBezTo>
                      <a:pt x="2863" y="477"/>
                      <a:pt x="2833" y="9"/>
                      <a:pt x="2487" y="3"/>
                    </a:cubicBezTo>
                    <a:cubicBezTo>
                      <a:pt x="2415" y="1"/>
                      <a:pt x="2342" y="0"/>
                      <a:pt x="22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2" name="Google Shape;922;p48"/>
              <p:cNvSpPr/>
              <p:nvPr/>
            </p:nvSpPr>
            <p:spPr>
              <a:xfrm>
                <a:off x="7827475" y="1746825"/>
                <a:ext cx="186775" cy="359050"/>
              </a:xfrm>
              <a:custGeom>
                <a:avLst/>
                <a:gdLst/>
                <a:ahLst/>
                <a:cxnLst/>
                <a:rect l="l" t="t" r="r" b="b"/>
                <a:pathLst>
                  <a:path w="7471" h="14362" extrusionOk="0">
                    <a:moveTo>
                      <a:pt x="2884" y="1273"/>
                    </a:moveTo>
                    <a:cubicBezTo>
                      <a:pt x="3276" y="1273"/>
                      <a:pt x="3727" y="1327"/>
                      <a:pt x="4237" y="1436"/>
                    </a:cubicBezTo>
                    <a:cubicBezTo>
                      <a:pt x="5856" y="2672"/>
                      <a:pt x="5809" y="5970"/>
                      <a:pt x="6009" y="7721"/>
                    </a:cubicBezTo>
                    <a:cubicBezTo>
                      <a:pt x="6228" y="9659"/>
                      <a:pt x="6433" y="11596"/>
                      <a:pt x="6682" y="13530"/>
                    </a:cubicBezTo>
                    <a:cubicBezTo>
                      <a:pt x="6670" y="13530"/>
                      <a:pt x="6657" y="13530"/>
                      <a:pt x="6644" y="13530"/>
                    </a:cubicBezTo>
                    <a:cubicBezTo>
                      <a:pt x="6071" y="13530"/>
                      <a:pt x="5483" y="13574"/>
                      <a:pt x="4913" y="13624"/>
                    </a:cubicBezTo>
                    <a:cubicBezTo>
                      <a:pt x="5176" y="12418"/>
                      <a:pt x="4709" y="10154"/>
                      <a:pt x="3145" y="10154"/>
                    </a:cubicBezTo>
                    <a:cubicBezTo>
                      <a:pt x="3144" y="10154"/>
                      <a:pt x="3142" y="10154"/>
                      <a:pt x="3141" y="10154"/>
                    </a:cubicBezTo>
                    <a:cubicBezTo>
                      <a:pt x="2550" y="10156"/>
                      <a:pt x="2147" y="10600"/>
                      <a:pt x="2016" y="11144"/>
                    </a:cubicBezTo>
                    <a:cubicBezTo>
                      <a:pt x="1793" y="12046"/>
                      <a:pt x="2400" y="12867"/>
                      <a:pt x="2263" y="13765"/>
                    </a:cubicBezTo>
                    <a:lnTo>
                      <a:pt x="2263" y="13767"/>
                    </a:lnTo>
                    <a:cubicBezTo>
                      <a:pt x="1858" y="13783"/>
                      <a:pt x="1455" y="13812"/>
                      <a:pt x="1052" y="13845"/>
                    </a:cubicBezTo>
                    <a:cubicBezTo>
                      <a:pt x="1097" y="11823"/>
                      <a:pt x="1038" y="9804"/>
                      <a:pt x="1005" y="7783"/>
                    </a:cubicBezTo>
                    <a:cubicBezTo>
                      <a:pt x="986" y="6737"/>
                      <a:pt x="964" y="5692"/>
                      <a:pt x="948" y="4646"/>
                    </a:cubicBezTo>
                    <a:cubicBezTo>
                      <a:pt x="937" y="4249"/>
                      <a:pt x="935" y="3855"/>
                      <a:pt x="935" y="3460"/>
                    </a:cubicBezTo>
                    <a:cubicBezTo>
                      <a:pt x="799" y="2002"/>
                      <a:pt x="1447" y="1273"/>
                      <a:pt x="2884" y="1273"/>
                    </a:cubicBezTo>
                    <a:close/>
                    <a:moveTo>
                      <a:pt x="2753" y="0"/>
                    </a:moveTo>
                    <a:cubicBezTo>
                      <a:pt x="1237" y="0"/>
                      <a:pt x="440" y="1363"/>
                      <a:pt x="240" y="2729"/>
                    </a:cubicBezTo>
                    <a:cubicBezTo>
                      <a:pt x="0" y="4370"/>
                      <a:pt x="225" y="6136"/>
                      <a:pt x="258" y="7787"/>
                    </a:cubicBezTo>
                    <a:cubicBezTo>
                      <a:pt x="297" y="9878"/>
                      <a:pt x="307" y="11973"/>
                      <a:pt x="432" y="14062"/>
                    </a:cubicBezTo>
                    <a:cubicBezTo>
                      <a:pt x="444" y="14261"/>
                      <a:pt x="597" y="14361"/>
                      <a:pt x="747" y="14361"/>
                    </a:cubicBezTo>
                    <a:cubicBezTo>
                      <a:pt x="853" y="14361"/>
                      <a:pt x="958" y="14312"/>
                      <a:pt x="1013" y="14213"/>
                    </a:cubicBezTo>
                    <a:cubicBezTo>
                      <a:pt x="1514" y="14256"/>
                      <a:pt x="2012" y="14295"/>
                      <a:pt x="2517" y="14305"/>
                    </a:cubicBezTo>
                    <a:cubicBezTo>
                      <a:pt x="2519" y="14305"/>
                      <a:pt x="2520" y="14305"/>
                      <a:pt x="2522" y="14305"/>
                    </a:cubicBezTo>
                    <a:cubicBezTo>
                      <a:pt x="2780" y="14305"/>
                      <a:pt x="2845" y="13993"/>
                      <a:pt x="2711" y="13841"/>
                    </a:cubicBezTo>
                    <a:cubicBezTo>
                      <a:pt x="2973" y="12959"/>
                      <a:pt x="2333" y="12044"/>
                      <a:pt x="2660" y="11199"/>
                    </a:cubicBezTo>
                    <a:cubicBezTo>
                      <a:pt x="2774" y="10905"/>
                      <a:pt x="2939" y="10793"/>
                      <a:pt x="3119" y="10793"/>
                    </a:cubicBezTo>
                    <a:cubicBezTo>
                      <a:pt x="3503" y="10793"/>
                      <a:pt x="3954" y="11305"/>
                      <a:pt x="4113" y="11645"/>
                    </a:cubicBezTo>
                    <a:cubicBezTo>
                      <a:pt x="4401" y="12253"/>
                      <a:pt x="4420" y="12900"/>
                      <a:pt x="4330" y="13554"/>
                    </a:cubicBezTo>
                    <a:cubicBezTo>
                      <a:pt x="4300" y="13774"/>
                      <a:pt x="4477" y="13924"/>
                      <a:pt x="4644" y="13924"/>
                    </a:cubicBezTo>
                    <a:cubicBezTo>
                      <a:pt x="4652" y="13924"/>
                      <a:pt x="4661" y="13923"/>
                      <a:pt x="4669" y="13923"/>
                    </a:cubicBezTo>
                    <a:cubicBezTo>
                      <a:pt x="4698" y="13984"/>
                      <a:pt x="4757" y="14035"/>
                      <a:pt x="4845" y="14043"/>
                    </a:cubicBezTo>
                    <a:cubicBezTo>
                      <a:pt x="5433" y="14096"/>
                      <a:pt x="6039" y="14148"/>
                      <a:pt x="6633" y="14148"/>
                    </a:cubicBezTo>
                    <a:cubicBezTo>
                      <a:pt x="6750" y="14148"/>
                      <a:pt x="6867" y="14146"/>
                      <a:pt x="6983" y="14141"/>
                    </a:cubicBezTo>
                    <a:cubicBezTo>
                      <a:pt x="7079" y="14135"/>
                      <a:pt x="7151" y="14096"/>
                      <a:pt x="7198" y="14043"/>
                    </a:cubicBezTo>
                    <a:cubicBezTo>
                      <a:pt x="7347" y="14013"/>
                      <a:pt x="7470" y="13904"/>
                      <a:pt x="7452" y="13695"/>
                    </a:cubicBezTo>
                    <a:cubicBezTo>
                      <a:pt x="7143" y="10498"/>
                      <a:pt x="7014" y="7081"/>
                      <a:pt x="6275" y="3947"/>
                    </a:cubicBezTo>
                    <a:cubicBezTo>
                      <a:pt x="5884" y="2287"/>
                      <a:pt x="4849" y="76"/>
                      <a:pt x="2850" y="2"/>
                    </a:cubicBezTo>
                    <a:cubicBezTo>
                      <a:pt x="2818" y="1"/>
                      <a:pt x="2785" y="0"/>
                      <a:pt x="27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3" name="Google Shape;923;p48"/>
              <p:cNvSpPr/>
              <p:nvPr/>
            </p:nvSpPr>
            <p:spPr>
              <a:xfrm>
                <a:off x="7857750" y="1813850"/>
                <a:ext cx="93925" cy="136875"/>
              </a:xfrm>
              <a:custGeom>
                <a:avLst/>
                <a:gdLst/>
                <a:ahLst/>
                <a:cxnLst/>
                <a:rect l="l" t="t" r="r" b="b"/>
                <a:pathLst>
                  <a:path w="3757" h="5475" extrusionOk="0">
                    <a:moveTo>
                      <a:pt x="1978" y="525"/>
                    </a:moveTo>
                    <a:cubicBezTo>
                      <a:pt x="2122" y="525"/>
                      <a:pt x="2301" y="629"/>
                      <a:pt x="2523" y="891"/>
                    </a:cubicBezTo>
                    <a:cubicBezTo>
                      <a:pt x="2896" y="1333"/>
                      <a:pt x="2912" y="2651"/>
                      <a:pt x="2973" y="3168"/>
                    </a:cubicBezTo>
                    <a:cubicBezTo>
                      <a:pt x="3037" y="3711"/>
                      <a:pt x="3055" y="4259"/>
                      <a:pt x="3141" y="4799"/>
                    </a:cubicBezTo>
                    <a:cubicBezTo>
                      <a:pt x="3031" y="4809"/>
                      <a:pt x="2922" y="4819"/>
                      <a:pt x="2812" y="4826"/>
                    </a:cubicBezTo>
                    <a:cubicBezTo>
                      <a:pt x="2771" y="4790"/>
                      <a:pt x="2716" y="4765"/>
                      <a:pt x="2650" y="4765"/>
                    </a:cubicBezTo>
                    <a:cubicBezTo>
                      <a:pt x="2636" y="4765"/>
                      <a:pt x="2622" y="4766"/>
                      <a:pt x="2607" y="4768"/>
                    </a:cubicBezTo>
                    <a:cubicBezTo>
                      <a:pt x="2257" y="4815"/>
                      <a:pt x="1905" y="4895"/>
                      <a:pt x="1558" y="4987"/>
                    </a:cubicBezTo>
                    <a:cubicBezTo>
                      <a:pt x="1564" y="4967"/>
                      <a:pt x="1568" y="4948"/>
                      <a:pt x="1566" y="4926"/>
                    </a:cubicBezTo>
                    <a:cubicBezTo>
                      <a:pt x="1512" y="4277"/>
                      <a:pt x="1445" y="3629"/>
                      <a:pt x="1420" y="2978"/>
                    </a:cubicBezTo>
                    <a:cubicBezTo>
                      <a:pt x="1408" y="2653"/>
                      <a:pt x="1388" y="2319"/>
                      <a:pt x="1392" y="1998"/>
                    </a:cubicBezTo>
                    <a:cubicBezTo>
                      <a:pt x="1397" y="1829"/>
                      <a:pt x="1469" y="525"/>
                      <a:pt x="1978" y="525"/>
                    </a:cubicBezTo>
                    <a:close/>
                    <a:moveTo>
                      <a:pt x="2078" y="0"/>
                    </a:moveTo>
                    <a:cubicBezTo>
                      <a:pt x="2064" y="0"/>
                      <a:pt x="2050" y="1"/>
                      <a:pt x="2036" y="1"/>
                    </a:cubicBezTo>
                    <a:cubicBezTo>
                      <a:pt x="1" y="77"/>
                      <a:pt x="888" y="3850"/>
                      <a:pt x="1165" y="4979"/>
                    </a:cubicBezTo>
                    <a:cubicBezTo>
                      <a:pt x="1175" y="5024"/>
                      <a:pt x="1199" y="5055"/>
                      <a:pt x="1228" y="5077"/>
                    </a:cubicBezTo>
                    <a:cubicBezTo>
                      <a:pt x="1169" y="5096"/>
                      <a:pt x="1107" y="5108"/>
                      <a:pt x="1052" y="5126"/>
                    </a:cubicBezTo>
                    <a:cubicBezTo>
                      <a:pt x="872" y="5182"/>
                      <a:pt x="890" y="5474"/>
                      <a:pt x="1089" y="5474"/>
                    </a:cubicBezTo>
                    <a:cubicBezTo>
                      <a:pt x="1093" y="5474"/>
                      <a:pt x="1097" y="5474"/>
                      <a:pt x="1101" y="5474"/>
                    </a:cubicBezTo>
                    <a:cubicBezTo>
                      <a:pt x="1645" y="5439"/>
                      <a:pt x="2208" y="5366"/>
                      <a:pt x="2740" y="5243"/>
                    </a:cubicBezTo>
                    <a:cubicBezTo>
                      <a:pt x="2861" y="5214"/>
                      <a:pt x="2914" y="5132"/>
                      <a:pt x="2918" y="5047"/>
                    </a:cubicBezTo>
                    <a:cubicBezTo>
                      <a:pt x="3014" y="5055"/>
                      <a:pt x="3108" y="5065"/>
                      <a:pt x="3202" y="5071"/>
                    </a:cubicBezTo>
                    <a:cubicBezTo>
                      <a:pt x="3241" y="5148"/>
                      <a:pt x="3311" y="5182"/>
                      <a:pt x="3384" y="5182"/>
                    </a:cubicBezTo>
                    <a:cubicBezTo>
                      <a:pt x="3503" y="5182"/>
                      <a:pt x="3632" y="5092"/>
                      <a:pt x="3644" y="4948"/>
                    </a:cubicBezTo>
                    <a:cubicBezTo>
                      <a:pt x="3757" y="3768"/>
                      <a:pt x="3530" y="2252"/>
                      <a:pt x="3198" y="1106"/>
                    </a:cubicBezTo>
                    <a:cubicBezTo>
                      <a:pt x="3038" y="551"/>
                      <a:pt x="2717" y="0"/>
                      <a:pt x="20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924" name="Google Shape;924;p48"/>
          <p:cNvSpPr/>
          <p:nvPr/>
        </p:nvSpPr>
        <p:spPr>
          <a:xfrm>
            <a:off x="7693381" y="3836396"/>
            <a:ext cx="737400" cy="737400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25" name="Google Shape;925;p48"/>
          <p:cNvSpPr/>
          <p:nvPr/>
        </p:nvSpPr>
        <p:spPr>
          <a:xfrm rot="-1111894">
            <a:off x="2739169" y="4248960"/>
            <a:ext cx="281285" cy="281285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26" name="Google Shape;926;p48"/>
          <p:cNvSpPr/>
          <p:nvPr/>
        </p:nvSpPr>
        <p:spPr>
          <a:xfrm>
            <a:off x="738922" y="685152"/>
            <a:ext cx="281400" cy="281400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27" name="Google Shape;927;p48"/>
          <p:cNvSpPr/>
          <p:nvPr/>
        </p:nvSpPr>
        <p:spPr>
          <a:xfrm>
            <a:off x="5539729" y="4171950"/>
            <a:ext cx="66300" cy="66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28" name="Google Shape;928;p48"/>
          <p:cNvSpPr/>
          <p:nvPr/>
        </p:nvSpPr>
        <p:spPr>
          <a:xfrm>
            <a:off x="1237004" y="2923725"/>
            <a:ext cx="66300" cy="66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29" name="Google Shape;929;p48"/>
          <p:cNvSpPr/>
          <p:nvPr/>
        </p:nvSpPr>
        <p:spPr>
          <a:xfrm>
            <a:off x="5920522" y="856602"/>
            <a:ext cx="281400" cy="281400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30" name="Google Shape;930;p48"/>
          <p:cNvSpPr/>
          <p:nvPr/>
        </p:nvSpPr>
        <p:spPr>
          <a:xfrm>
            <a:off x="3863329" y="975075"/>
            <a:ext cx="66300" cy="66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31" name="Google Shape;931;p48"/>
          <p:cNvSpPr/>
          <p:nvPr/>
        </p:nvSpPr>
        <p:spPr>
          <a:xfrm>
            <a:off x="8216254" y="3032475"/>
            <a:ext cx="66300" cy="66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32" name="Google Shape;932;p48"/>
          <p:cNvSpPr/>
          <p:nvPr/>
        </p:nvSpPr>
        <p:spPr>
          <a:xfrm>
            <a:off x="5049981" y="540746"/>
            <a:ext cx="737400" cy="737400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7249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147FABE-0779-917D-72F4-1F4E6803F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192" y="1009815"/>
            <a:ext cx="8171615" cy="289814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</a:t>
            </a:r>
            <a:br>
              <a:rPr lang="en-US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3467986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147FABE-0779-917D-72F4-1F4E6803F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192" y="1009815"/>
            <a:ext cx="8171615" cy="2898146"/>
          </a:xfrm>
        </p:spPr>
        <p:txBody>
          <a:bodyPr/>
          <a:lstStyle/>
          <a:p>
            <a:r>
              <a:rPr lang="en-US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</a:t>
            </a:r>
            <a:br>
              <a:rPr lang="en-US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705332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8507092-0994-97E4-C140-F0E35E8FA1FA}"/>
              </a:ext>
            </a:extLst>
          </p:cNvPr>
          <p:cNvSpPr txBox="1"/>
          <p:nvPr/>
        </p:nvSpPr>
        <p:spPr>
          <a:xfrm>
            <a:off x="2115047" y="1637969"/>
            <a:ext cx="5355203" cy="1463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en-US" sz="3200">
                <a:solidFill>
                  <a:srgbClr val="000000"/>
                </a:solidFill>
                <a:effectLst/>
                <a:latin typeface="#9Slide03 Encode SeEx SemiBold" panose="00000705000000000000" pitchFamily="2" charset="0"/>
                <a:ea typeface="Times New Roman" panose="02020603050405020304" pitchFamily="18" charset="0"/>
              </a:rPr>
              <a:t>HS đánh giá, nhận xét bài trình bày của nhóm bạn</a:t>
            </a:r>
            <a:endParaRPr lang="en-US" sz="2800">
              <a:effectLst/>
              <a:latin typeface="#9Slide03 Encode SeEx SemiBold" panose="00000705000000000000" pitchFamily="2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787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430;p40">
            <a:extLst>
              <a:ext uri="{FF2B5EF4-FFF2-40B4-BE49-F238E27FC236}">
                <a16:creationId xmlns:a16="http://schemas.microsoft.com/office/drawing/2014/main" id="{D3360089-060D-2C07-B82F-1819850600A1}"/>
              </a:ext>
            </a:extLst>
          </p:cNvPr>
          <p:cNvGrpSpPr/>
          <p:nvPr/>
        </p:nvGrpSpPr>
        <p:grpSpPr>
          <a:xfrm>
            <a:off x="502208" y="1417602"/>
            <a:ext cx="8340918" cy="2306723"/>
            <a:chOff x="2176500" y="3509525"/>
            <a:chExt cx="4793075" cy="3828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8" name="Google Shape;431;p40">
              <a:extLst>
                <a:ext uri="{FF2B5EF4-FFF2-40B4-BE49-F238E27FC236}">
                  <a16:creationId xmlns:a16="http://schemas.microsoft.com/office/drawing/2014/main" id="{7AF48F6B-66D4-0258-5718-EBF694F4A003}"/>
                </a:ext>
              </a:extLst>
            </p:cNvPr>
            <p:cNvSpPr/>
            <p:nvPr/>
          </p:nvSpPr>
          <p:spPr>
            <a:xfrm>
              <a:off x="2178575" y="3509525"/>
              <a:ext cx="4791000" cy="382800"/>
            </a:xfrm>
            <a:prstGeom prst="roundRect">
              <a:avLst>
                <a:gd name="adj" fmla="val 50000"/>
              </a:avLst>
            </a:prstGeom>
            <a:grpFill/>
            <a:ln w="1143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9050" dir="540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432;p40">
              <a:extLst>
                <a:ext uri="{FF2B5EF4-FFF2-40B4-BE49-F238E27FC236}">
                  <a16:creationId xmlns:a16="http://schemas.microsoft.com/office/drawing/2014/main" id="{209EE3BE-5500-4391-717C-5AEB6662C887}"/>
                </a:ext>
              </a:extLst>
            </p:cNvPr>
            <p:cNvSpPr/>
            <p:nvPr/>
          </p:nvSpPr>
          <p:spPr>
            <a:xfrm>
              <a:off x="2176500" y="3509525"/>
              <a:ext cx="4791000" cy="3828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318" name="Google Shape;318;p37"/>
          <p:cNvGrpSpPr/>
          <p:nvPr/>
        </p:nvGrpSpPr>
        <p:grpSpPr>
          <a:xfrm>
            <a:off x="3827505" y="239943"/>
            <a:ext cx="1462963" cy="1059453"/>
            <a:chOff x="3827690" y="135167"/>
            <a:chExt cx="1588106" cy="1154088"/>
          </a:xfrm>
        </p:grpSpPr>
        <p:sp>
          <p:nvSpPr>
            <p:cNvPr id="319" name="Google Shape;319;p37"/>
            <p:cNvSpPr/>
            <p:nvPr/>
          </p:nvSpPr>
          <p:spPr>
            <a:xfrm rot="-271907">
              <a:off x="3867162" y="202991"/>
              <a:ext cx="1508603" cy="1018494"/>
            </a:xfrm>
            <a:custGeom>
              <a:avLst/>
              <a:gdLst/>
              <a:ahLst/>
              <a:cxnLst/>
              <a:rect l="l" t="t" r="r" b="b"/>
              <a:pathLst>
                <a:path w="68702" h="46457" extrusionOk="0">
                  <a:moveTo>
                    <a:pt x="31397" y="1"/>
                  </a:moveTo>
                  <a:cubicBezTo>
                    <a:pt x="27180" y="1"/>
                    <a:pt x="22979" y="682"/>
                    <a:pt x="18977" y="2235"/>
                  </a:cubicBezTo>
                  <a:cubicBezTo>
                    <a:pt x="11176" y="5261"/>
                    <a:pt x="4384" y="11033"/>
                    <a:pt x="2189" y="19378"/>
                  </a:cubicBezTo>
                  <a:cubicBezTo>
                    <a:pt x="0" y="27703"/>
                    <a:pt x="2813" y="36274"/>
                    <a:pt x="9899" y="41255"/>
                  </a:cubicBezTo>
                  <a:cubicBezTo>
                    <a:pt x="15675" y="45313"/>
                    <a:pt x="23259" y="46456"/>
                    <a:pt x="30267" y="46456"/>
                  </a:cubicBezTo>
                  <a:cubicBezTo>
                    <a:pt x="30938" y="46456"/>
                    <a:pt x="31604" y="46446"/>
                    <a:pt x="32262" y="46426"/>
                  </a:cubicBezTo>
                  <a:cubicBezTo>
                    <a:pt x="40891" y="46171"/>
                    <a:pt x="50144" y="43823"/>
                    <a:pt x="56169" y="37233"/>
                  </a:cubicBezTo>
                  <a:cubicBezTo>
                    <a:pt x="57116" y="36197"/>
                    <a:pt x="57971" y="35086"/>
                    <a:pt x="58726" y="33918"/>
                  </a:cubicBezTo>
                  <a:cubicBezTo>
                    <a:pt x="58760" y="33995"/>
                    <a:pt x="58796" y="34071"/>
                    <a:pt x="58828" y="34149"/>
                  </a:cubicBezTo>
                  <a:cubicBezTo>
                    <a:pt x="58809" y="34815"/>
                    <a:pt x="59005" y="35478"/>
                    <a:pt x="59377" y="36042"/>
                  </a:cubicBezTo>
                  <a:cubicBezTo>
                    <a:pt x="59811" y="38413"/>
                    <a:pt x="59536" y="41076"/>
                    <a:pt x="59325" y="43197"/>
                  </a:cubicBezTo>
                  <a:cubicBezTo>
                    <a:pt x="59208" y="44374"/>
                    <a:pt x="60414" y="45378"/>
                    <a:pt x="61552" y="45378"/>
                  </a:cubicBezTo>
                  <a:cubicBezTo>
                    <a:pt x="61909" y="45378"/>
                    <a:pt x="62260" y="45279"/>
                    <a:pt x="62561" y="45055"/>
                  </a:cubicBezTo>
                  <a:cubicBezTo>
                    <a:pt x="66408" y="42200"/>
                    <a:pt x="68702" y="37730"/>
                    <a:pt x="68205" y="32874"/>
                  </a:cubicBezTo>
                  <a:cubicBezTo>
                    <a:pt x="67773" y="28650"/>
                    <a:pt x="65540" y="25128"/>
                    <a:pt x="62376" y="22523"/>
                  </a:cubicBezTo>
                  <a:cubicBezTo>
                    <a:pt x="62434" y="19809"/>
                    <a:pt x="61924" y="17068"/>
                    <a:pt x="60726" y="14439"/>
                  </a:cubicBezTo>
                  <a:cubicBezTo>
                    <a:pt x="58186" y="8864"/>
                    <a:pt x="53093" y="5156"/>
                    <a:pt x="47409" y="3276"/>
                  </a:cubicBezTo>
                  <a:cubicBezTo>
                    <a:pt x="47122" y="2995"/>
                    <a:pt x="46769" y="2760"/>
                    <a:pt x="46329" y="2611"/>
                  </a:cubicBezTo>
                  <a:cubicBezTo>
                    <a:pt x="41540" y="981"/>
                    <a:pt x="36458" y="1"/>
                    <a:pt x="31397" y="1"/>
                  </a:cubicBezTo>
                  <a:close/>
                </a:path>
              </a:pathLst>
            </a:custGeom>
            <a:solidFill>
              <a:schemeClr val="accent5"/>
            </a:solidFill>
            <a:ln w="1143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28575" dir="5400000" algn="bl" rotWithShape="0">
                <a:schemeClr val="dk1">
                  <a:alpha val="4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20" name="Google Shape;320;p37"/>
            <p:cNvGrpSpPr/>
            <p:nvPr/>
          </p:nvGrpSpPr>
          <p:grpSpPr>
            <a:xfrm rot="-271895">
              <a:off x="3866333" y="193229"/>
              <a:ext cx="1510821" cy="1037965"/>
              <a:chOff x="2252775" y="1024975"/>
              <a:chExt cx="1717525" cy="1179975"/>
            </a:xfrm>
          </p:grpSpPr>
          <p:sp>
            <p:nvSpPr>
              <p:cNvPr id="321" name="Google Shape;321;p37"/>
              <p:cNvSpPr/>
              <p:nvPr/>
            </p:nvSpPr>
            <p:spPr>
              <a:xfrm>
                <a:off x="2252775" y="1034200"/>
                <a:ext cx="1717525" cy="1161375"/>
              </a:xfrm>
              <a:custGeom>
                <a:avLst/>
                <a:gdLst/>
                <a:ahLst/>
                <a:cxnLst/>
                <a:rect l="l" t="t" r="r" b="b"/>
                <a:pathLst>
                  <a:path w="68701" h="46455" extrusionOk="0">
                    <a:moveTo>
                      <a:pt x="31395" y="1"/>
                    </a:moveTo>
                    <a:cubicBezTo>
                      <a:pt x="27179" y="1"/>
                      <a:pt x="22978" y="681"/>
                      <a:pt x="18977" y="2234"/>
                    </a:cubicBezTo>
                    <a:cubicBezTo>
                      <a:pt x="11178" y="5260"/>
                      <a:pt x="4385" y="11031"/>
                      <a:pt x="2190" y="19377"/>
                    </a:cubicBezTo>
                    <a:cubicBezTo>
                      <a:pt x="1" y="27702"/>
                      <a:pt x="2814" y="36270"/>
                      <a:pt x="9901" y="41254"/>
                    </a:cubicBezTo>
                    <a:cubicBezTo>
                      <a:pt x="15676" y="45310"/>
                      <a:pt x="23255" y="46454"/>
                      <a:pt x="30262" y="46454"/>
                    </a:cubicBezTo>
                    <a:cubicBezTo>
                      <a:pt x="30935" y="46454"/>
                      <a:pt x="31603" y="46443"/>
                      <a:pt x="32263" y="46424"/>
                    </a:cubicBezTo>
                    <a:cubicBezTo>
                      <a:pt x="40891" y="46168"/>
                      <a:pt x="50144" y="43819"/>
                      <a:pt x="56170" y="37230"/>
                    </a:cubicBezTo>
                    <a:cubicBezTo>
                      <a:pt x="57115" y="36194"/>
                      <a:pt x="57970" y="35083"/>
                      <a:pt x="58727" y="33915"/>
                    </a:cubicBezTo>
                    <a:cubicBezTo>
                      <a:pt x="58762" y="33993"/>
                      <a:pt x="58799" y="34069"/>
                      <a:pt x="58829" y="34148"/>
                    </a:cubicBezTo>
                    <a:cubicBezTo>
                      <a:pt x="58809" y="34813"/>
                      <a:pt x="59005" y="35478"/>
                      <a:pt x="59380" y="36041"/>
                    </a:cubicBezTo>
                    <a:cubicBezTo>
                      <a:pt x="59813" y="38412"/>
                      <a:pt x="59537" y="41076"/>
                      <a:pt x="59324" y="43198"/>
                    </a:cubicBezTo>
                    <a:cubicBezTo>
                      <a:pt x="59208" y="44373"/>
                      <a:pt x="60414" y="45376"/>
                      <a:pt x="61552" y="45376"/>
                    </a:cubicBezTo>
                    <a:cubicBezTo>
                      <a:pt x="61910" y="45376"/>
                      <a:pt x="62260" y="45277"/>
                      <a:pt x="62561" y="45053"/>
                    </a:cubicBezTo>
                    <a:cubicBezTo>
                      <a:pt x="66407" y="42201"/>
                      <a:pt x="68701" y="37731"/>
                      <a:pt x="68204" y="32876"/>
                    </a:cubicBezTo>
                    <a:cubicBezTo>
                      <a:pt x="67772" y="28651"/>
                      <a:pt x="65540" y="25128"/>
                      <a:pt x="62373" y="22521"/>
                    </a:cubicBezTo>
                    <a:cubicBezTo>
                      <a:pt x="62432" y="19808"/>
                      <a:pt x="61921" y="17067"/>
                      <a:pt x="60724" y="14438"/>
                    </a:cubicBezTo>
                    <a:cubicBezTo>
                      <a:pt x="58185" y="8865"/>
                      <a:pt x="53093" y="5156"/>
                      <a:pt x="47407" y="3275"/>
                    </a:cubicBezTo>
                    <a:cubicBezTo>
                      <a:pt x="47121" y="2993"/>
                      <a:pt x="46769" y="2762"/>
                      <a:pt x="46329" y="2610"/>
                    </a:cubicBezTo>
                    <a:cubicBezTo>
                      <a:pt x="41540" y="981"/>
                      <a:pt x="36456" y="1"/>
                      <a:pt x="313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322;p37"/>
              <p:cNvSpPr/>
              <p:nvPr/>
            </p:nvSpPr>
            <p:spPr>
              <a:xfrm>
                <a:off x="2261925" y="1024975"/>
                <a:ext cx="1708225" cy="1179975"/>
              </a:xfrm>
              <a:custGeom>
                <a:avLst/>
                <a:gdLst/>
                <a:ahLst/>
                <a:cxnLst/>
                <a:rect l="l" t="t" r="r" b="b"/>
                <a:pathLst>
                  <a:path w="68329" h="47199" extrusionOk="0">
                    <a:moveTo>
                      <a:pt x="31019" y="735"/>
                    </a:moveTo>
                    <a:cubicBezTo>
                      <a:pt x="36648" y="735"/>
                      <a:pt x="41834" y="1969"/>
                      <a:pt x="45842" y="3337"/>
                    </a:cubicBezTo>
                    <a:cubicBezTo>
                      <a:pt x="46202" y="3460"/>
                      <a:pt x="46509" y="3650"/>
                      <a:pt x="46783" y="3916"/>
                    </a:cubicBezTo>
                    <a:lnTo>
                      <a:pt x="46845" y="3974"/>
                    </a:lnTo>
                    <a:lnTo>
                      <a:pt x="46926" y="4002"/>
                    </a:lnTo>
                    <a:cubicBezTo>
                      <a:pt x="53074" y="6036"/>
                      <a:pt x="57727" y="9931"/>
                      <a:pt x="60020" y="14967"/>
                    </a:cubicBezTo>
                    <a:cubicBezTo>
                      <a:pt x="61154" y="17452"/>
                      <a:pt x="61698" y="20120"/>
                      <a:pt x="61637" y="22888"/>
                    </a:cubicBezTo>
                    <a:lnTo>
                      <a:pt x="61632" y="23068"/>
                    </a:lnTo>
                    <a:lnTo>
                      <a:pt x="61770" y="23183"/>
                    </a:lnTo>
                    <a:cubicBezTo>
                      <a:pt x="65098" y="25924"/>
                      <a:pt x="67069" y="29419"/>
                      <a:pt x="67465" y="33286"/>
                    </a:cubicBezTo>
                    <a:cubicBezTo>
                      <a:pt x="67928" y="37807"/>
                      <a:pt x="65874" y="42233"/>
                      <a:pt x="61970" y="45132"/>
                    </a:cubicBezTo>
                    <a:cubicBezTo>
                      <a:pt x="61730" y="45309"/>
                      <a:pt x="61457" y="45380"/>
                      <a:pt x="61187" y="45380"/>
                    </a:cubicBezTo>
                    <a:cubicBezTo>
                      <a:pt x="60848" y="45380"/>
                      <a:pt x="60512" y="45269"/>
                      <a:pt x="60245" y="45117"/>
                    </a:cubicBezTo>
                    <a:cubicBezTo>
                      <a:pt x="59630" y="44767"/>
                      <a:pt x="59269" y="44174"/>
                      <a:pt x="59325" y="43607"/>
                    </a:cubicBezTo>
                    <a:lnTo>
                      <a:pt x="59335" y="43515"/>
                    </a:lnTo>
                    <a:cubicBezTo>
                      <a:pt x="59548" y="41384"/>
                      <a:pt x="59812" y="38734"/>
                      <a:pt x="59374" y="36346"/>
                    </a:cubicBezTo>
                    <a:lnTo>
                      <a:pt x="59362" y="36273"/>
                    </a:lnTo>
                    <a:lnTo>
                      <a:pt x="59321" y="36207"/>
                    </a:lnTo>
                    <a:cubicBezTo>
                      <a:pt x="58987" y="35706"/>
                      <a:pt x="58813" y="35111"/>
                      <a:pt x="58832" y="34530"/>
                    </a:cubicBezTo>
                    <a:lnTo>
                      <a:pt x="58834" y="34452"/>
                    </a:lnTo>
                    <a:lnTo>
                      <a:pt x="58803" y="34380"/>
                    </a:lnTo>
                    <a:cubicBezTo>
                      <a:pt x="58774" y="34313"/>
                      <a:pt x="58748" y="34249"/>
                      <a:pt x="58719" y="34188"/>
                    </a:cubicBezTo>
                    <a:lnTo>
                      <a:pt x="58416" y="33515"/>
                    </a:lnTo>
                    <a:lnTo>
                      <a:pt x="58046" y="34088"/>
                    </a:lnTo>
                    <a:cubicBezTo>
                      <a:pt x="57299" y="35242"/>
                      <a:pt x="56452" y="36340"/>
                      <a:pt x="55527" y="37353"/>
                    </a:cubicBezTo>
                    <a:cubicBezTo>
                      <a:pt x="49025" y="44467"/>
                      <a:pt x="39080" y="46212"/>
                      <a:pt x="31885" y="46425"/>
                    </a:cubicBezTo>
                    <a:cubicBezTo>
                      <a:pt x="31223" y="46444"/>
                      <a:pt x="30571" y="46454"/>
                      <a:pt x="29929" y="46454"/>
                    </a:cubicBezTo>
                    <a:cubicBezTo>
                      <a:pt x="21382" y="46454"/>
                      <a:pt x="14600" y="44732"/>
                      <a:pt x="9744" y="41320"/>
                    </a:cubicBezTo>
                    <a:cubicBezTo>
                      <a:pt x="2970" y="36559"/>
                      <a:pt x="1" y="28130"/>
                      <a:pt x="2180" y="19844"/>
                    </a:cubicBezTo>
                    <a:cubicBezTo>
                      <a:pt x="4128" y="12438"/>
                      <a:pt x="10167" y="6279"/>
                      <a:pt x="18744" y="2951"/>
                    </a:cubicBezTo>
                    <a:cubicBezTo>
                      <a:pt x="22885" y="1345"/>
                      <a:pt x="27060" y="735"/>
                      <a:pt x="31019" y="735"/>
                    </a:cubicBezTo>
                    <a:close/>
                    <a:moveTo>
                      <a:pt x="31017" y="0"/>
                    </a:moveTo>
                    <a:cubicBezTo>
                      <a:pt x="26553" y="0"/>
                      <a:pt x="22339" y="760"/>
                      <a:pt x="18476" y="2257"/>
                    </a:cubicBezTo>
                    <a:cubicBezTo>
                      <a:pt x="16465" y="3039"/>
                      <a:pt x="14560" y="3984"/>
                      <a:pt x="12808" y="5070"/>
                    </a:cubicBezTo>
                    <a:cubicBezTo>
                      <a:pt x="10977" y="6206"/>
                      <a:pt x="9310" y="7501"/>
                      <a:pt x="7855" y="8915"/>
                    </a:cubicBezTo>
                    <a:cubicBezTo>
                      <a:pt x="6323" y="10406"/>
                      <a:pt x="5011" y="12043"/>
                      <a:pt x="3958" y="13782"/>
                    </a:cubicBezTo>
                    <a:cubicBezTo>
                      <a:pt x="2845" y="15621"/>
                      <a:pt x="2006" y="17596"/>
                      <a:pt x="1464" y="19654"/>
                    </a:cubicBezTo>
                    <a:cubicBezTo>
                      <a:pt x="361" y="23850"/>
                      <a:pt x="494" y="28142"/>
                      <a:pt x="1850" y="32062"/>
                    </a:cubicBezTo>
                    <a:cubicBezTo>
                      <a:pt x="3227" y="36052"/>
                      <a:pt x="5811" y="39464"/>
                      <a:pt x="9320" y="41930"/>
                    </a:cubicBezTo>
                    <a:cubicBezTo>
                      <a:pt x="12270" y="44000"/>
                      <a:pt x="15929" y="45479"/>
                      <a:pt x="20192" y="46324"/>
                    </a:cubicBezTo>
                    <a:cubicBezTo>
                      <a:pt x="23114" y="46905"/>
                      <a:pt x="26377" y="47198"/>
                      <a:pt x="29923" y="47198"/>
                    </a:cubicBezTo>
                    <a:cubicBezTo>
                      <a:pt x="30575" y="47198"/>
                      <a:pt x="31236" y="47188"/>
                      <a:pt x="31909" y="47163"/>
                    </a:cubicBezTo>
                    <a:cubicBezTo>
                      <a:pt x="36695" y="47024"/>
                      <a:pt x="41083" y="46269"/>
                      <a:pt x="44950" y="44923"/>
                    </a:cubicBezTo>
                    <a:cubicBezTo>
                      <a:pt x="49486" y="43346"/>
                      <a:pt x="53230" y="40964"/>
                      <a:pt x="56078" y="37852"/>
                    </a:cubicBezTo>
                    <a:cubicBezTo>
                      <a:pt x="56820" y="37036"/>
                      <a:pt x="57516" y="36166"/>
                      <a:pt x="58150" y="35260"/>
                    </a:cubicBezTo>
                    <a:cubicBezTo>
                      <a:pt x="58236" y="35712"/>
                      <a:pt x="58406" y="36152"/>
                      <a:pt x="58658" y="36549"/>
                    </a:cubicBezTo>
                    <a:cubicBezTo>
                      <a:pt x="59057" y="38816"/>
                      <a:pt x="58801" y="41377"/>
                      <a:pt x="58596" y="43438"/>
                    </a:cubicBezTo>
                    <a:lnTo>
                      <a:pt x="58586" y="43530"/>
                    </a:lnTo>
                    <a:cubicBezTo>
                      <a:pt x="58543" y="43980"/>
                      <a:pt x="58652" y="44438"/>
                      <a:pt x="58911" y="44847"/>
                    </a:cubicBezTo>
                    <a:cubicBezTo>
                      <a:pt x="59141" y="45216"/>
                      <a:pt x="59476" y="45533"/>
                      <a:pt x="59879" y="45760"/>
                    </a:cubicBezTo>
                    <a:cubicBezTo>
                      <a:pt x="60301" y="45999"/>
                      <a:pt x="60748" y="46118"/>
                      <a:pt x="61176" y="46118"/>
                    </a:cubicBezTo>
                    <a:cubicBezTo>
                      <a:pt x="61627" y="46118"/>
                      <a:pt x="62056" y="45985"/>
                      <a:pt x="62412" y="45721"/>
                    </a:cubicBezTo>
                    <a:cubicBezTo>
                      <a:pt x="64388" y="44254"/>
                      <a:pt x="65966" y="42361"/>
                      <a:pt x="66976" y="40244"/>
                    </a:cubicBezTo>
                    <a:cubicBezTo>
                      <a:pt x="67494" y="39162"/>
                      <a:pt x="67860" y="38024"/>
                      <a:pt x="68069" y="36860"/>
                    </a:cubicBezTo>
                    <a:cubicBezTo>
                      <a:pt x="68284" y="35659"/>
                      <a:pt x="68329" y="34431"/>
                      <a:pt x="68204" y="33206"/>
                    </a:cubicBezTo>
                    <a:cubicBezTo>
                      <a:pt x="67989" y="31115"/>
                      <a:pt x="67337" y="29118"/>
                      <a:pt x="66267" y="27275"/>
                    </a:cubicBezTo>
                    <a:cubicBezTo>
                      <a:pt x="65291" y="25597"/>
                      <a:pt x="63985" y="24065"/>
                      <a:pt x="62379" y="22721"/>
                    </a:cubicBezTo>
                    <a:cubicBezTo>
                      <a:pt x="62414" y="19901"/>
                      <a:pt x="61849" y="17188"/>
                      <a:pt x="60693" y="14653"/>
                    </a:cubicBezTo>
                    <a:cubicBezTo>
                      <a:pt x="58322" y="9449"/>
                      <a:pt x="53545" y="5426"/>
                      <a:pt x="47235" y="3319"/>
                    </a:cubicBezTo>
                    <a:cubicBezTo>
                      <a:pt x="46902" y="3008"/>
                      <a:pt x="46513" y="2777"/>
                      <a:pt x="46079" y="2630"/>
                    </a:cubicBezTo>
                    <a:cubicBezTo>
                      <a:pt x="41411" y="1040"/>
                      <a:pt x="36777" y="164"/>
                      <a:pt x="32306" y="21"/>
                    </a:cubicBezTo>
                    <a:cubicBezTo>
                      <a:pt x="31874" y="7"/>
                      <a:pt x="31445" y="0"/>
                      <a:pt x="310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323;p37"/>
              <p:cNvSpPr/>
              <p:nvPr/>
            </p:nvSpPr>
            <p:spPr>
              <a:xfrm>
                <a:off x="2433500" y="1250250"/>
                <a:ext cx="879375" cy="862250"/>
              </a:xfrm>
              <a:custGeom>
                <a:avLst/>
                <a:gdLst/>
                <a:ahLst/>
                <a:cxnLst/>
                <a:rect l="l" t="t" r="r" b="b"/>
                <a:pathLst>
                  <a:path w="35175" h="34490" extrusionOk="0">
                    <a:moveTo>
                      <a:pt x="30703" y="7872"/>
                    </a:moveTo>
                    <a:cubicBezTo>
                      <a:pt x="31760" y="7872"/>
                      <a:pt x="32743" y="8253"/>
                      <a:pt x="33426" y="9100"/>
                    </a:cubicBezTo>
                    <a:cubicBezTo>
                      <a:pt x="34342" y="10231"/>
                      <a:pt x="34214" y="12575"/>
                      <a:pt x="32486" y="12575"/>
                    </a:cubicBezTo>
                    <a:cubicBezTo>
                      <a:pt x="32407" y="12575"/>
                      <a:pt x="32324" y="12570"/>
                      <a:pt x="32238" y="12560"/>
                    </a:cubicBezTo>
                    <a:cubicBezTo>
                      <a:pt x="32229" y="12559"/>
                      <a:pt x="32220" y="12559"/>
                      <a:pt x="32212" y="12559"/>
                    </a:cubicBezTo>
                    <a:cubicBezTo>
                      <a:pt x="32175" y="12559"/>
                      <a:pt x="32145" y="12565"/>
                      <a:pt x="32113" y="12572"/>
                    </a:cubicBezTo>
                    <a:cubicBezTo>
                      <a:pt x="31732" y="11252"/>
                      <a:pt x="31325" y="9943"/>
                      <a:pt x="30883" y="8646"/>
                    </a:cubicBezTo>
                    <a:cubicBezTo>
                      <a:pt x="30795" y="8392"/>
                      <a:pt x="30709" y="8134"/>
                      <a:pt x="30619" y="7873"/>
                    </a:cubicBezTo>
                    <a:cubicBezTo>
                      <a:pt x="30647" y="7872"/>
                      <a:pt x="30675" y="7872"/>
                      <a:pt x="30703" y="7872"/>
                    </a:cubicBezTo>
                    <a:close/>
                    <a:moveTo>
                      <a:pt x="3228" y="16154"/>
                    </a:moveTo>
                    <a:cubicBezTo>
                      <a:pt x="3750" y="18352"/>
                      <a:pt x="4292" y="20584"/>
                      <a:pt x="5033" y="22710"/>
                    </a:cubicBezTo>
                    <a:cubicBezTo>
                      <a:pt x="4998" y="22720"/>
                      <a:pt x="4968" y="22720"/>
                      <a:pt x="4937" y="22734"/>
                    </a:cubicBezTo>
                    <a:cubicBezTo>
                      <a:pt x="4568" y="22902"/>
                      <a:pt x="4206" y="22978"/>
                      <a:pt x="3862" y="22978"/>
                    </a:cubicBezTo>
                    <a:cubicBezTo>
                      <a:pt x="2354" y="22978"/>
                      <a:pt x="1190" y="21517"/>
                      <a:pt x="1240" y="19913"/>
                    </a:cubicBezTo>
                    <a:cubicBezTo>
                      <a:pt x="1289" y="18403"/>
                      <a:pt x="2212" y="17222"/>
                      <a:pt x="3212" y="16179"/>
                    </a:cubicBezTo>
                    <a:cubicBezTo>
                      <a:pt x="3218" y="16171"/>
                      <a:pt x="3222" y="16163"/>
                      <a:pt x="3228" y="16154"/>
                    </a:cubicBezTo>
                    <a:close/>
                    <a:moveTo>
                      <a:pt x="24760" y="466"/>
                    </a:moveTo>
                    <a:cubicBezTo>
                      <a:pt x="28177" y="2543"/>
                      <a:pt x="29332" y="6447"/>
                      <a:pt x="30501" y="10053"/>
                    </a:cubicBezTo>
                    <a:cubicBezTo>
                      <a:pt x="31133" y="12003"/>
                      <a:pt x="31696" y="13976"/>
                      <a:pt x="32189" y="15964"/>
                    </a:cubicBezTo>
                    <a:cubicBezTo>
                      <a:pt x="32727" y="18110"/>
                      <a:pt x="33545" y="20516"/>
                      <a:pt x="32986" y="22722"/>
                    </a:cubicBezTo>
                    <a:cubicBezTo>
                      <a:pt x="32952" y="22738"/>
                      <a:pt x="32919" y="22761"/>
                      <a:pt x="32888" y="22796"/>
                    </a:cubicBezTo>
                    <a:cubicBezTo>
                      <a:pt x="32571" y="23145"/>
                      <a:pt x="32138" y="23366"/>
                      <a:pt x="31686" y="23366"/>
                    </a:cubicBezTo>
                    <a:cubicBezTo>
                      <a:pt x="31505" y="23366"/>
                      <a:pt x="31322" y="23330"/>
                      <a:pt x="31141" y="23254"/>
                    </a:cubicBezTo>
                    <a:cubicBezTo>
                      <a:pt x="30611" y="23029"/>
                      <a:pt x="30368" y="22589"/>
                      <a:pt x="30177" y="22096"/>
                    </a:cubicBezTo>
                    <a:cubicBezTo>
                      <a:pt x="30179" y="22096"/>
                      <a:pt x="30182" y="22096"/>
                      <a:pt x="30184" y="22098"/>
                    </a:cubicBezTo>
                    <a:cubicBezTo>
                      <a:pt x="30199" y="22100"/>
                      <a:pt x="30214" y="22101"/>
                      <a:pt x="30228" y="22101"/>
                    </a:cubicBezTo>
                    <a:cubicBezTo>
                      <a:pt x="30263" y="22101"/>
                      <a:pt x="30294" y="22095"/>
                      <a:pt x="30325" y="22088"/>
                    </a:cubicBezTo>
                    <a:cubicBezTo>
                      <a:pt x="30394" y="22193"/>
                      <a:pt x="30518" y="22247"/>
                      <a:pt x="30644" y="22247"/>
                    </a:cubicBezTo>
                    <a:cubicBezTo>
                      <a:pt x="30827" y="22247"/>
                      <a:pt x="31015" y="22134"/>
                      <a:pt x="31051" y="21899"/>
                    </a:cubicBezTo>
                    <a:cubicBezTo>
                      <a:pt x="31624" y="18213"/>
                      <a:pt x="29594" y="14129"/>
                      <a:pt x="28520" y="10667"/>
                    </a:cubicBezTo>
                    <a:cubicBezTo>
                      <a:pt x="27559" y="7574"/>
                      <a:pt x="26397" y="4638"/>
                      <a:pt x="23827" y="2522"/>
                    </a:cubicBezTo>
                    <a:cubicBezTo>
                      <a:pt x="23784" y="2488"/>
                      <a:pt x="23741" y="2473"/>
                      <a:pt x="23700" y="2473"/>
                    </a:cubicBezTo>
                    <a:cubicBezTo>
                      <a:pt x="23535" y="2473"/>
                      <a:pt x="23407" y="2713"/>
                      <a:pt x="23528" y="2868"/>
                    </a:cubicBezTo>
                    <a:cubicBezTo>
                      <a:pt x="23569" y="2919"/>
                      <a:pt x="23602" y="2970"/>
                      <a:pt x="23643" y="3022"/>
                    </a:cubicBezTo>
                    <a:cubicBezTo>
                      <a:pt x="23575" y="3046"/>
                      <a:pt x="23512" y="3085"/>
                      <a:pt x="23459" y="3155"/>
                    </a:cubicBezTo>
                    <a:cubicBezTo>
                      <a:pt x="23420" y="3206"/>
                      <a:pt x="23379" y="3255"/>
                      <a:pt x="23340" y="3302"/>
                    </a:cubicBezTo>
                    <a:cubicBezTo>
                      <a:pt x="23330" y="3275"/>
                      <a:pt x="23319" y="3245"/>
                      <a:pt x="23299" y="3216"/>
                    </a:cubicBezTo>
                    <a:cubicBezTo>
                      <a:pt x="22961" y="2727"/>
                      <a:pt x="22824" y="2038"/>
                      <a:pt x="23135" y="1499"/>
                    </a:cubicBezTo>
                    <a:cubicBezTo>
                      <a:pt x="23459" y="947"/>
                      <a:pt x="23980" y="871"/>
                      <a:pt x="24545" y="742"/>
                    </a:cubicBezTo>
                    <a:cubicBezTo>
                      <a:pt x="24680" y="712"/>
                      <a:pt x="24756" y="589"/>
                      <a:pt x="24760" y="466"/>
                    </a:cubicBezTo>
                    <a:close/>
                    <a:moveTo>
                      <a:pt x="12558" y="12012"/>
                    </a:moveTo>
                    <a:cubicBezTo>
                      <a:pt x="13005" y="12012"/>
                      <a:pt x="13436" y="12078"/>
                      <a:pt x="13835" y="12243"/>
                    </a:cubicBezTo>
                    <a:cubicBezTo>
                      <a:pt x="15025" y="12734"/>
                      <a:pt x="15013" y="13399"/>
                      <a:pt x="15277" y="14548"/>
                    </a:cubicBezTo>
                    <a:cubicBezTo>
                      <a:pt x="15428" y="15207"/>
                      <a:pt x="15543" y="15880"/>
                      <a:pt x="15672" y="16545"/>
                    </a:cubicBezTo>
                    <a:cubicBezTo>
                      <a:pt x="16034" y="18446"/>
                      <a:pt x="17077" y="20572"/>
                      <a:pt x="15087" y="21856"/>
                    </a:cubicBezTo>
                    <a:cubicBezTo>
                      <a:pt x="13843" y="22663"/>
                      <a:pt x="11920" y="23023"/>
                      <a:pt x="10498" y="23428"/>
                    </a:cubicBezTo>
                    <a:cubicBezTo>
                      <a:pt x="9691" y="23658"/>
                      <a:pt x="8658" y="24055"/>
                      <a:pt x="7736" y="24055"/>
                    </a:cubicBezTo>
                    <a:cubicBezTo>
                      <a:pt x="7068" y="24055"/>
                      <a:pt x="6457" y="23847"/>
                      <a:pt x="6031" y="23215"/>
                    </a:cubicBezTo>
                    <a:cubicBezTo>
                      <a:pt x="5254" y="22063"/>
                      <a:pt x="5043" y="19882"/>
                      <a:pt x="4626" y="18548"/>
                    </a:cubicBezTo>
                    <a:cubicBezTo>
                      <a:pt x="4266" y="17392"/>
                      <a:pt x="3869" y="16257"/>
                      <a:pt x="3464" y="15121"/>
                    </a:cubicBezTo>
                    <a:cubicBezTo>
                      <a:pt x="3582" y="15117"/>
                      <a:pt x="3695" y="15070"/>
                      <a:pt x="3760" y="14943"/>
                    </a:cubicBezTo>
                    <a:cubicBezTo>
                      <a:pt x="4497" y="13536"/>
                      <a:pt x="7273" y="13214"/>
                      <a:pt x="8671" y="12856"/>
                    </a:cubicBezTo>
                    <a:cubicBezTo>
                      <a:pt x="9860" y="12553"/>
                      <a:pt x="11276" y="12012"/>
                      <a:pt x="12558" y="12012"/>
                    </a:cubicBezTo>
                    <a:close/>
                    <a:moveTo>
                      <a:pt x="24751" y="1"/>
                    </a:moveTo>
                    <a:cubicBezTo>
                      <a:pt x="24639" y="1"/>
                      <a:pt x="24553" y="101"/>
                      <a:pt x="24543" y="204"/>
                    </a:cubicBezTo>
                    <a:cubicBezTo>
                      <a:pt x="24434" y="176"/>
                      <a:pt x="24323" y="163"/>
                      <a:pt x="24212" y="163"/>
                    </a:cubicBezTo>
                    <a:cubicBezTo>
                      <a:pt x="23519" y="163"/>
                      <a:pt x="22832" y="680"/>
                      <a:pt x="22532" y="1272"/>
                    </a:cubicBezTo>
                    <a:cubicBezTo>
                      <a:pt x="22151" y="2027"/>
                      <a:pt x="22305" y="2981"/>
                      <a:pt x="22935" y="3549"/>
                    </a:cubicBezTo>
                    <a:cubicBezTo>
                      <a:pt x="22988" y="3597"/>
                      <a:pt x="23041" y="3615"/>
                      <a:pt x="23094" y="3621"/>
                    </a:cubicBezTo>
                    <a:cubicBezTo>
                      <a:pt x="20738" y="6639"/>
                      <a:pt x="18158" y="9108"/>
                      <a:pt x="14986" y="11304"/>
                    </a:cubicBezTo>
                    <a:cubicBezTo>
                      <a:pt x="14819" y="11115"/>
                      <a:pt x="14624" y="10968"/>
                      <a:pt x="14397" y="10880"/>
                    </a:cubicBezTo>
                    <a:cubicBezTo>
                      <a:pt x="14233" y="10817"/>
                      <a:pt x="14038" y="10791"/>
                      <a:pt x="13825" y="10791"/>
                    </a:cubicBezTo>
                    <a:cubicBezTo>
                      <a:pt x="12930" y="10791"/>
                      <a:pt x="11711" y="11252"/>
                      <a:pt x="11058" y="11398"/>
                    </a:cubicBezTo>
                    <a:cubicBezTo>
                      <a:pt x="9630" y="11715"/>
                      <a:pt x="8214" y="12073"/>
                      <a:pt x="6807" y="12464"/>
                    </a:cubicBezTo>
                    <a:cubicBezTo>
                      <a:pt x="5330" y="12875"/>
                      <a:pt x="3726" y="13088"/>
                      <a:pt x="3040" y="14587"/>
                    </a:cubicBezTo>
                    <a:cubicBezTo>
                      <a:pt x="3034" y="14597"/>
                      <a:pt x="3038" y="14608"/>
                      <a:pt x="3032" y="14618"/>
                    </a:cubicBezTo>
                    <a:cubicBezTo>
                      <a:pt x="2950" y="14661"/>
                      <a:pt x="2891" y="14743"/>
                      <a:pt x="2918" y="14845"/>
                    </a:cubicBezTo>
                    <a:cubicBezTo>
                      <a:pt x="2991" y="15150"/>
                      <a:pt x="3063" y="15457"/>
                      <a:pt x="3136" y="15764"/>
                    </a:cubicBezTo>
                    <a:cubicBezTo>
                      <a:pt x="3104" y="15749"/>
                      <a:pt x="3069" y="15741"/>
                      <a:pt x="3032" y="15741"/>
                    </a:cubicBezTo>
                    <a:cubicBezTo>
                      <a:pt x="2980" y="15741"/>
                      <a:pt x="2926" y="15758"/>
                      <a:pt x="2875" y="15798"/>
                    </a:cubicBezTo>
                    <a:cubicBezTo>
                      <a:pt x="1138" y="17057"/>
                      <a:pt x="0" y="19274"/>
                      <a:pt x="757" y="21412"/>
                    </a:cubicBezTo>
                    <a:cubicBezTo>
                      <a:pt x="1255" y="22825"/>
                      <a:pt x="2512" y="23688"/>
                      <a:pt x="3874" y="23688"/>
                    </a:cubicBezTo>
                    <a:cubicBezTo>
                      <a:pt x="4336" y="23688"/>
                      <a:pt x="4810" y="23589"/>
                      <a:pt x="5270" y="23379"/>
                    </a:cubicBezTo>
                    <a:lnTo>
                      <a:pt x="5272" y="23377"/>
                    </a:lnTo>
                    <a:cubicBezTo>
                      <a:pt x="5610" y="24281"/>
                      <a:pt x="5896" y="24864"/>
                      <a:pt x="6946" y="24950"/>
                    </a:cubicBezTo>
                    <a:cubicBezTo>
                      <a:pt x="7079" y="24960"/>
                      <a:pt x="7215" y="24965"/>
                      <a:pt x="7352" y="24965"/>
                    </a:cubicBezTo>
                    <a:cubicBezTo>
                      <a:pt x="7963" y="24965"/>
                      <a:pt x="8608" y="24866"/>
                      <a:pt x="9260" y="24711"/>
                    </a:cubicBezTo>
                    <a:cubicBezTo>
                      <a:pt x="9567" y="26087"/>
                      <a:pt x="9966" y="27436"/>
                      <a:pt x="10369" y="28788"/>
                    </a:cubicBezTo>
                    <a:cubicBezTo>
                      <a:pt x="10772" y="30138"/>
                      <a:pt x="11019" y="31824"/>
                      <a:pt x="11672" y="33072"/>
                    </a:cubicBezTo>
                    <a:cubicBezTo>
                      <a:pt x="12205" y="34096"/>
                      <a:pt x="12968" y="34490"/>
                      <a:pt x="13924" y="34490"/>
                    </a:cubicBezTo>
                    <a:cubicBezTo>
                      <a:pt x="14296" y="34490"/>
                      <a:pt x="14697" y="34430"/>
                      <a:pt x="15126" y="34324"/>
                    </a:cubicBezTo>
                    <a:cubicBezTo>
                      <a:pt x="16169" y="34067"/>
                      <a:pt x="17169" y="33743"/>
                      <a:pt x="17014" y="32532"/>
                    </a:cubicBezTo>
                    <a:cubicBezTo>
                      <a:pt x="16861" y="31358"/>
                      <a:pt x="15723" y="29815"/>
                      <a:pt x="15326" y="28680"/>
                    </a:cubicBezTo>
                    <a:cubicBezTo>
                      <a:pt x="14743" y="27008"/>
                      <a:pt x="14369" y="25312"/>
                      <a:pt x="14131" y="23555"/>
                    </a:cubicBezTo>
                    <a:cubicBezTo>
                      <a:pt x="14104" y="23360"/>
                      <a:pt x="13963" y="23274"/>
                      <a:pt x="13813" y="23274"/>
                    </a:cubicBezTo>
                    <a:cubicBezTo>
                      <a:pt x="13608" y="23274"/>
                      <a:pt x="13387" y="23436"/>
                      <a:pt x="13423" y="23702"/>
                    </a:cubicBezTo>
                    <a:cubicBezTo>
                      <a:pt x="13669" y="25465"/>
                      <a:pt x="14051" y="27186"/>
                      <a:pt x="14643" y="28870"/>
                    </a:cubicBezTo>
                    <a:cubicBezTo>
                      <a:pt x="14905" y="29617"/>
                      <a:pt x="15201" y="30351"/>
                      <a:pt x="15533" y="31069"/>
                    </a:cubicBezTo>
                    <a:cubicBezTo>
                      <a:pt x="16065" y="32223"/>
                      <a:pt x="16717" y="32925"/>
                      <a:pt x="14988" y="33655"/>
                    </a:cubicBezTo>
                    <a:cubicBezTo>
                      <a:pt x="14664" y="33792"/>
                      <a:pt x="14369" y="33854"/>
                      <a:pt x="14101" y="33854"/>
                    </a:cubicBezTo>
                    <a:cubicBezTo>
                      <a:pt x="12140" y="33854"/>
                      <a:pt x="11599" y="30548"/>
                      <a:pt x="11140" y="29023"/>
                    </a:cubicBezTo>
                    <a:cubicBezTo>
                      <a:pt x="10692" y="27538"/>
                      <a:pt x="10252" y="26055"/>
                      <a:pt x="9700" y="24602"/>
                    </a:cubicBezTo>
                    <a:cubicBezTo>
                      <a:pt x="11040" y="24236"/>
                      <a:pt x="12384" y="23673"/>
                      <a:pt x="13515" y="23276"/>
                    </a:cubicBezTo>
                    <a:cubicBezTo>
                      <a:pt x="14855" y="22804"/>
                      <a:pt x="16820" y="22489"/>
                      <a:pt x="17110" y="20844"/>
                    </a:cubicBezTo>
                    <a:cubicBezTo>
                      <a:pt x="17456" y="18900"/>
                      <a:pt x="16502" y="16271"/>
                      <a:pt x="16085" y="14383"/>
                    </a:cubicBezTo>
                    <a:cubicBezTo>
                      <a:pt x="15928" y="13671"/>
                      <a:pt x="15750" y="12552"/>
                      <a:pt x="15304" y="11750"/>
                    </a:cubicBezTo>
                    <a:cubicBezTo>
                      <a:pt x="18808" y="9871"/>
                      <a:pt x="21965" y="6983"/>
                      <a:pt x="24095" y="3621"/>
                    </a:cubicBezTo>
                    <a:cubicBezTo>
                      <a:pt x="25994" y="6236"/>
                      <a:pt x="27123" y="8855"/>
                      <a:pt x="28095" y="12020"/>
                    </a:cubicBezTo>
                    <a:cubicBezTo>
                      <a:pt x="29001" y="14962"/>
                      <a:pt x="30433" y="18157"/>
                      <a:pt x="30310" y="21294"/>
                    </a:cubicBezTo>
                    <a:cubicBezTo>
                      <a:pt x="30286" y="21286"/>
                      <a:pt x="30270" y="21273"/>
                      <a:pt x="30245" y="21269"/>
                    </a:cubicBezTo>
                    <a:cubicBezTo>
                      <a:pt x="27969" y="20889"/>
                      <a:pt x="25529" y="20617"/>
                      <a:pt x="23107" y="20617"/>
                    </a:cubicBezTo>
                    <a:cubicBezTo>
                      <a:pt x="21097" y="20617"/>
                      <a:pt x="19100" y="20805"/>
                      <a:pt x="17221" y="21273"/>
                    </a:cubicBezTo>
                    <a:cubicBezTo>
                      <a:pt x="16957" y="21341"/>
                      <a:pt x="16957" y="21773"/>
                      <a:pt x="17251" y="21773"/>
                    </a:cubicBezTo>
                    <a:cubicBezTo>
                      <a:pt x="17252" y="21773"/>
                      <a:pt x="17253" y="21773"/>
                      <a:pt x="17253" y="21773"/>
                    </a:cubicBezTo>
                    <a:cubicBezTo>
                      <a:pt x="19276" y="21757"/>
                      <a:pt x="21249" y="21698"/>
                      <a:pt x="23216" y="21698"/>
                    </a:cubicBezTo>
                    <a:cubicBezTo>
                      <a:pt x="25374" y="21698"/>
                      <a:pt x="27524" y="21769"/>
                      <a:pt x="29727" y="22043"/>
                    </a:cubicBezTo>
                    <a:cubicBezTo>
                      <a:pt x="29635" y="22841"/>
                      <a:pt x="30253" y="23616"/>
                      <a:pt x="30969" y="23898"/>
                    </a:cubicBezTo>
                    <a:cubicBezTo>
                      <a:pt x="31208" y="23993"/>
                      <a:pt x="31458" y="24038"/>
                      <a:pt x="31706" y="24038"/>
                    </a:cubicBezTo>
                    <a:cubicBezTo>
                      <a:pt x="32320" y="24038"/>
                      <a:pt x="32926" y="23764"/>
                      <a:pt x="33345" y="23299"/>
                    </a:cubicBezTo>
                    <a:cubicBezTo>
                      <a:pt x="33373" y="23266"/>
                      <a:pt x="33392" y="23233"/>
                      <a:pt x="33406" y="23197"/>
                    </a:cubicBezTo>
                    <a:cubicBezTo>
                      <a:pt x="33514" y="23178"/>
                      <a:pt x="33611" y="23113"/>
                      <a:pt x="33658" y="22971"/>
                    </a:cubicBezTo>
                    <a:cubicBezTo>
                      <a:pt x="34286" y="20995"/>
                      <a:pt x="33754" y="19054"/>
                      <a:pt x="33297" y="17085"/>
                    </a:cubicBezTo>
                    <a:cubicBezTo>
                      <a:pt x="33005" y="15831"/>
                      <a:pt x="32684" y="14585"/>
                      <a:pt x="32338" y="13345"/>
                    </a:cubicBezTo>
                    <a:lnTo>
                      <a:pt x="32338" y="13345"/>
                    </a:lnTo>
                    <a:cubicBezTo>
                      <a:pt x="32391" y="13349"/>
                      <a:pt x="32444" y="13350"/>
                      <a:pt x="32495" y="13350"/>
                    </a:cubicBezTo>
                    <a:cubicBezTo>
                      <a:pt x="34291" y="13350"/>
                      <a:pt x="35175" y="11383"/>
                      <a:pt x="34642" y="9753"/>
                    </a:cubicBezTo>
                    <a:cubicBezTo>
                      <a:pt x="34164" y="8290"/>
                      <a:pt x="32709" y="7289"/>
                      <a:pt x="31206" y="7289"/>
                    </a:cubicBezTo>
                    <a:cubicBezTo>
                      <a:pt x="30964" y="7289"/>
                      <a:pt x="30721" y="7315"/>
                      <a:pt x="30480" y="7369"/>
                    </a:cubicBezTo>
                    <a:cubicBezTo>
                      <a:pt x="30468" y="7371"/>
                      <a:pt x="30460" y="7379"/>
                      <a:pt x="30450" y="7386"/>
                    </a:cubicBezTo>
                    <a:cubicBezTo>
                      <a:pt x="29394" y="4374"/>
                      <a:pt x="27984" y="1109"/>
                      <a:pt x="24817" y="12"/>
                    </a:cubicBezTo>
                    <a:cubicBezTo>
                      <a:pt x="24794" y="4"/>
                      <a:pt x="24772" y="1"/>
                      <a:pt x="247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324;p37"/>
              <p:cNvSpPr/>
              <p:nvPr/>
            </p:nvSpPr>
            <p:spPr>
              <a:xfrm>
                <a:off x="3351575" y="1406775"/>
                <a:ext cx="215050" cy="65100"/>
              </a:xfrm>
              <a:custGeom>
                <a:avLst/>
                <a:gdLst/>
                <a:ahLst/>
                <a:cxnLst/>
                <a:rect l="l" t="t" r="r" b="b"/>
                <a:pathLst>
                  <a:path w="8602" h="2604" extrusionOk="0">
                    <a:moveTo>
                      <a:pt x="8193" y="0"/>
                    </a:moveTo>
                    <a:cubicBezTo>
                      <a:pt x="8166" y="0"/>
                      <a:pt x="8138" y="4"/>
                      <a:pt x="8107" y="12"/>
                    </a:cubicBezTo>
                    <a:cubicBezTo>
                      <a:pt x="5470" y="681"/>
                      <a:pt x="2835" y="1417"/>
                      <a:pt x="229" y="2201"/>
                    </a:cubicBezTo>
                    <a:cubicBezTo>
                      <a:pt x="0" y="2269"/>
                      <a:pt x="44" y="2604"/>
                      <a:pt x="259" y="2604"/>
                    </a:cubicBezTo>
                    <a:cubicBezTo>
                      <a:pt x="275" y="2604"/>
                      <a:pt x="292" y="2602"/>
                      <a:pt x="310" y="2598"/>
                    </a:cubicBezTo>
                    <a:cubicBezTo>
                      <a:pt x="2962" y="2000"/>
                      <a:pt x="5613" y="1346"/>
                      <a:pt x="8236" y="638"/>
                    </a:cubicBezTo>
                    <a:cubicBezTo>
                      <a:pt x="8601" y="539"/>
                      <a:pt x="8524" y="0"/>
                      <a:pt x="81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325;p37"/>
              <p:cNvSpPr/>
              <p:nvPr/>
            </p:nvSpPr>
            <p:spPr>
              <a:xfrm>
                <a:off x="3285350" y="1196075"/>
                <a:ext cx="130075" cy="174550"/>
              </a:xfrm>
              <a:custGeom>
                <a:avLst/>
                <a:gdLst/>
                <a:ahLst/>
                <a:cxnLst/>
                <a:rect l="l" t="t" r="r" b="b"/>
                <a:pathLst>
                  <a:path w="5203" h="6982" extrusionOk="0">
                    <a:moveTo>
                      <a:pt x="4690" y="0"/>
                    </a:moveTo>
                    <a:cubicBezTo>
                      <a:pt x="4588" y="0"/>
                      <a:pt x="4485" y="42"/>
                      <a:pt x="4406" y="141"/>
                    </a:cubicBezTo>
                    <a:cubicBezTo>
                      <a:pt x="2796" y="2191"/>
                      <a:pt x="1331" y="4432"/>
                      <a:pt x="75" y="6719"/>
                    </a:cubicBezTo>
                    <a:cubicBezTo>
                      <a:pt x="1" y="6852"/>
                      <a:pt x="112" y="6982"/>
                      <a:pt x="227" y="6982"/>
                    </a:cubicBezTo>
                    <a:cubicBezTo>
                      <a:pt x="274" y="6982"/>
                      <a:pt x="323" y="6959"/>
                      <a:pt x="359" y="6905"/>
                    </a:cubicBezTo>
                    <a:cubicBezTo>
                      <a:pt x="1822" y="4704"/>
                      <a:pt x="3360" y="2603"/>
                      <a:pt x="4999" y="532"/>
                    </a:cubicBezTo>
                    <a:cubicBezTo>
                      <a:pt x="5202" y="274"/>
                      <a:pt x="4952" y="0"/>
                      <a:pt x="46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326;p37"/>
              <p:cNvSpPr/>
              <p:nvPr/>
            </p:nvSpPr>
            <p:spPr>
              <a:xfrm>
                <a:off x="3329000" y="1603800"/>
                <a:ext cx="217800" cy="76125"/>
              </a:xfrm>
              <a:custGeom>
                <a:avLst/>
                <a:gdLst/>
                <a:ahLst/>
                <a:cxnLst/>
                <a:rect l="l" t="t" r="r" b="b"/>
                <a:pathLst>
                  <a:path w="8712" h="3045" extrusionOk="0">
                    <a:moveTo>
                      <a:pt x="397" y="1"/>
                    </a:moveTo>
                    <a:cubicBezTo>
                      <a:pt x="119" y="1"/>
                      <a:pt x="0" y="395"/>
                      <a:pt x="297" y="511"/>
                    </a:cubicBezTo>
                    <a:cubicBezTo>
                      <a:pt x="2799" y="1472"/>
                      <a:pt x="5412" y="2152"/>
                      <a:pt x="7946" y="3019"/>
                    </a:cubicBezTo>
                    <a:cubicBezTo>
                      <a:pt x="7997" y="3036"/>
                      <a:pt x="8046" y="3044"/>
                      <a:pt x="8092" y="3044"/>
                    </a:cubicBezTo>
                    <a:cubicBezTo>
                      <a:pt x="8527" y="3044"/>
                      <a:pt x="8712" y="2330"/>
                      <a:pt x="8225" y="2201"/>
                    </a:cubicBezTo>
                    <a:cubicBezTo>
                      <a:pt x="5635" y="1505"/>
                      <a:pt x="3083" y="611"/>
                      <a:pt x="469" y="9"/>
                    </a:cubicBezTo>
                    <a:cubicBezTo>
                      <a:pt x="444" y="4"/>
                      <a:pt x="420" y="1"/>
                      <a:pt x="3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57" name="Google Shape;357;p37"/>
          <p:cNvSpPr/>
          <p:nvPr/>
        </p:nvSpPr>
        <p:spPr>
          <a:xfrm>
            <a:off x="713225" y="927900"/>
            <a:ext cx="455400" cy="455400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8" name="Google Shape;358;p37"/>
          <p:cNvSpPr/>
          <p:nvPr/>
        </p:nvSpPr>
        <p:spPr>
          <a:xfrm>
            <a:off x="2562775" y="4387150"/>
            <a:ext cx="281400" cy="281400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9" name="Google Shape;359;p37"/>
          <p:cNvSpPr/>
          <p:nvPr/>
        </p:nvSpPr>
        <p:spPr>
          <a:xfrm>
            <a:off x="1908550" y="736525"/>
            <a:ext cx="66300" cy="66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0" name="Google Shape;360;p37"/>
          <p:cNvSpPr/>
          <p:nvPr/>
        </p:nvSpPr>
        <p:spPr>
          <a:xfrm>
            <a:off x="6764954" y="930400"/>
            <a:ext cx="66300" cy="66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1" name="Google Shape;361;p37"/>
          <p:cNvSpPr/>
          <p:nvPr/>
        </p:nvSpPr>
        <p:spPr>
          <a:xfrm>
            <a:off x="7603150" y="871650"/>
            <a:ext cx="281400" cy="281400"/>
          </a:xfrm>
          <a:prstGeom prst="star4">
            <a:avLst>
              <a:gd name="adj" fmla="val 125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4A6373F6-36CB-F43D-264D-2611D5B93BD3}"/>
              </a:ext>
            </a:extLst>
          </p:cNvPr>
          <p:cNvSpPr txBox="1"/>
          <p:nvPr/>
        </p:nvSpPr>
        <p:spPr>
          <a:xfrm>
            <a:off x="911882" y="1659525"/>
            <a:ext cx="751795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GV đưa ra các từ khóa: ham danh, sính ngoại, lừa đảo, sĩ diện,….</a:t>
            </a:r>
          </a:p>
          <a:p>
            <a:r>
              <a:rPr lang="vi-VN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yêu cầu HS ghi lại 3 từ khóa em ấn tượng vào giấy note sau đó nộp lại cho GV</a:t>
            </a:r>
          </a:p>
          <a:p>
            <a:r>
              <a:rPr lang="vi-VN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GV lựa chọn 3 từ khóa được ghi nhiều nhất đặt câu hỏi: Theo em các từ khóa này nói về vấn đề nào trong xã hội của chúng ta ngày nay?</a:t>
            </a:r>
          </a:p>
        </p:txBody>
      </p:sp>
    </p:spTree>
    <p:extLst>
      <p:ext uri="{BB962C8B-B14F-4D97-AF65-F5344CB8AC3E}">
        <p14:creationId xmlns:p14="http://schemas.microsoft.com/office/powerpoint/2010/main" val="1839768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147FABE-0779-917D-72F4-1F4E6803F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192" y="1009815"/>
            <a:ext cx="8171615" cy="2898146"/>
          </a:xfrm>
        </p:spPr>
        <p:txBody>
          <a:bodyPr/>
          <a:lstStyle/>
          <a:p>
            <a:r>
              <a:rPr lang="en-US" sz="800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</a:t>
            </a:r>
            <a:br>
              <a:rPr lang="en-US" sz="800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800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Hình thành kiến thức mới </a:t>
            </a:r>
          </a:p>
        </p:txBody>
      </p:sp>
    </p:spTree>
    <p:extLst>
      <p:ext uri="{BB962C8B-B14F-4D97-AF65-F5344CB8AC3E}">
        <p14:creationId xmlns:p14="http://schemas.microsoft.com/office/powerpoint/2010/main" val="115818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430;p40">
            <a:extLst>
              <a:ext uri="{FF2B5EF4-FFF2-40B4-BE49-F238E27FC236}">
                <a16:creationId xmlns:a16="http://schemas.microsoft.com/office/drawing/2014/main" id="{D3360089-060D-2C07-B82F-1819850600A1}"/>
              </a:ext>
            </a:extLst>
          </p:cNvPr>
          <p:cNvGrpSpPr/>
          <p:nvPr/>
        </p:nvGrpSpPr>
        <p:grpSpPr>
          <a:xfrm>
            <a:off x="502208" y="1417602"/>
            <a:ext cx="8340918" cy="2306723"/>
            <a:chOff x="2176500" y="3509525"/>
            <a:chExt cx="4793075" cy="3828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8" name="Google Shape;431;p40">
              <a:extLst>
                <a:ext uri="{FF2B5EF4-FFF2-40B4-BE49-F238E27FC236}">
                  <a16:creationId xmlns:a16="http://schemas.microsoft.com/office/drawing/2014/main" id="{7AF48F6B-66D4-0258-5718-EBF694F4A003}"/>
                </a:ext>
              </a:extLst>
            </p:cNvPr>
            <p:cNvSpPr/>
            <p:nvPr/>
          </p:nvSpPr>
          <p:spPr>
            <a:xfrm>
              <a:off x="2178575" y="3509525"/>
              <a:ext cx="4791000" cy="382800"/>
            </a:xfrm>
            <a:prstGeom prst="roundRect">
              <a:avLst>
                <a:gd name="adj" fmla="val 50000"/>
              </a:avLst>
            </a:prstGeom>
            <a:grpFill/>
            <a:ln w="1143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9050" dir="540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432;p40">
              <a:extLst>
                <a:ext uri="{FF2B5EF4-FFF2-40B4-BE49-F238E27FC236}">
                  <a16:creationId xmlns:a16="http://schemas.microsoft.com/office/drawing/2014/main" id="{209EE3BE-5500-4391-717C-5AEB6662C887}"/>
                </a:ext>
              </a:extLst>
            </p:cNvPr>
            <p:cNvSpPr/>
            <p:nvPr/>
          </p:nvSpPr>
          <p:spPr>
            <a:xfrm>
              <a:off x="2176500" y="3509525"/>
              <a:ext cx="4791000" cy="3828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318" name="Google Shape;318;p37"/>
          <p:cNvGrpSpPr/>
          <p:nvPr/>
        </p:nvGrpSpPr>
        <p:grpSpPr>
          <a:xfrm>
            <a:off x="3827505" y="239943"/>
            <a:ext cx="1462963" cy="1059453"/>
            <a:chOff x="3827690" y="135167"/>
            <a:chExt cx="1588106" cy="1154088"/>
          </a:xfrm>
        </p:grpSpPr>
        <p:sp>
          <p:nvSpPr>
            <p:cNvPr id="319" name="Google Shape;319;p37"/>
            <p:cNvSpPr/>
            <p:nvPr/>
          </p:nvSpPr>
          <p:spPr>
            <a:xfrm rot="-271907">
              <a:off x="3867162" y="202991"/>
              <a:ext cx="1508603" cy="1018494"/>
            </a:xfrm>
            <a:custGeom>
              <a:avLst/>
              <a:gdLst/>
              <a:ahLst/>
              <a:cxnLst/>
              <a:rect l="l" t="t" r="r" b="b"/>
              <a:pathLst>
                <a:path w="68702" h="46457" extrusionOk="0">
                  <a:moveTo>
                    <a:pt x="31397" y="1"/>
                  </a:moveTo>
                  <a:cubicBezTo>
                    <a:pt x="27180" y="1"/>
                    <a:pt x="22979" y="682"/>
                    <a:pt x="18977" y="2235"/>
                  </a:cubicBezTo>
                  <a:cubicBezTo>
                    <a:pt x="11176" y="5261"/>
                    <a:pt x="4384" y="11033"/>
                    <a:pt x="2189" y="19378"/>
                  </a:cubicBezTo>
                  <a:cubicBezTo>
                    <a:pt x="0" y="27703"/>
                    <a:pt x="2813" y="36274"/>
                    <a:pt x="9899" y="41255"/>
                  </a:cubicBezTo>
                  <a:cubicBezTo>
                    <a:pt x="15675" y="45313"/>
                    <a:pt x="23259" y="46456"/>
                    <a:pt x="30267" y="46456"/>
                  </a:cubicBezTo>
                  <a:cubicBezTo>
                    <a:pt x="30938" y="46456"/>
                    <a:pt x="31604" y="46446"/>
                    <a:pt x="32262" y="46426"/>
                  </a:cubicBezTo>
                  <a:cubicBezTo>
                    <a:pt x="40891" y="46171"/>
                    <a:pt x="50144" y="43823"/>
                    <a:pt x="56169" y="37233"/>
                  </a:cubicBezTo>
                  <a:cubicBezTo>
                    <a:pt x="57116" y="36197"/>
                    <a:pt x="57971" y="35086"/>
                    <a:pt x="58726" y="33918"/>
                  </a:cubicBezTo>
                  <a:cubicBezTo>
                    <a:pt x="58760" y="33995"/>
                    <a:pt x="58796" y="34071"/>
                    <a:pt x="58828" y="34149"/>
                  </a:cubicBezTo>
                  <a:cubicBezTo>
                    <a:pt x="58809" y="34815"/>
                    <a:pt x="59005" y="35478"/>
                    <a:pt x="59377" y="36042"/>
                  </a:cubicBezTo>
                  <a:cubicBezTo>
                    <a:pt x="59811" y="38413"/>
                    <a:pt x="59536" y="41076"/>
                    <a:pt x="59325" y="43197"/>
                  </a:cubicBezTo>
                  <a:cubicBezTo>
                    <a:pt x="59208" y="44374"/>
                    <a:pt x="60414" y="45378"/>
                    <a:pt x="61552" y="45378"/>
                  </a:cubicBezTo>
                  <a:cubicBezTo>
                    <a:pt x="61909" y="45378"/>
                    <a:pt x="62260" y="45279"/>
                    <a:pt x="62561" y="45055"/>
                  </a:cubicBezTo>
                  <a:cubicBezTo>
                    <a:pt x="66408" y="42200"/>
                    <a:pt x="68702" y="37730"/>
                    <a:pt x="68205" y="32874"/>
                  </a:cubicBezTo>
                  <a:cubicBezTo>
                    <a:pt x="67773" y="28650"/>
                    <a:pt x="65540" y="25128"/>
                    <a:pt x="62376" y="22523"/>
                  </a:cubicBezTo>
                  <a:cubicBezTo>
                    <a:pt x="62434" y="19809"/>
                    <a:pt x="61924" y="17068"/>
                    <a:pt x="60726" y="14439"/>
                  </a:cubicBezTo>
                  <a:cubicBezTo>
                    <a:pt x="58186" y="8864"/>
                    <a:pt x="53093" y="5156"/>
                    <a:pt x="47409" y="3276"/>
                  </a:cubicBezTo>
                  <a:cubicBezTo>
                    <a:pt x="47122" y="2995"/>
                    <a:pt x="46769" y="2760"/>
                    <a:pt x="46329" y="2611"/>
                  </a:cubicBezTo>
                  <a:cubicBezTo>
                    <a:pt x="41540" y="981"/>
                    <a:pt x="36458" y="1"/>
                    <a:pt x="31397" y="1"/>
                  </a:cubicBezTo>
                  <a:close/>
                </a:path>
              </a:pathLst>
            </a:custGeom>
            <a:solidFill>
              <a:schemeClr val="accent5"/>
            </a:solidFill>
            <a:ln w="1143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28575" dir="5400000" algn="bl" rotWithShape="0">
                <a:schemeClr val="dk1">
                  <a:alpha val="4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20" name="Google Shape;320;p37"/>
            <p:cNvGrpSpPr/>
            <p:nvPr/>
          </p:nvGrpSpPr>
          <p:grpSpPr>
            <a:xfrm rot="-271895">
              <a:off x="3866333" y="193229"/>
              <a:ext cx="1510821" cy="1037965"/>
              <a:chOff x="2252775" y="1024975"/>
              <a:chExt cx="1717525" cy="1179975"/>
            </a:xfrm>
          </p:grpSpPr>
          <p:sp>
            <p:nvSpPr>
              <p:cNvPr id="321" name="Google Shape;321;p37"/>
              <p:cNvSpPr/>
              <p:nvPr/>
            </p:nvSpPr>
            <p:spPr>
              <a:xfrm>
                <a:off x="2252775" y="1034200"/>
                <a:ext cx="1717525" cy="1161375"/>
              </a:xfrm>
              <a:custGeom>
                <a:avLst/>
                <a:gdLst/>
                <a:ahLst/>
                <a:cxnLst/>
                <a:rect l="l" t="t" r="r" b="b"/>
                <a:pathLst>
                  <a:path w="68701" h="46455" extrusionOk="0">
                    <a:moveTo>
                      <a:pt x="31395" y="1"/>
                    </a:moveTo>
                    <a:cubicBezTo>
                      <a:pt x="27179" y="1"/>
                      <a:pt x="22978" y="681"/>
                      <a:pt x="18977" y="2234"/>
                    </a:cubicBezTo>
                    <a:cubicBezTo>
                      <a:pt x="11178" y="5260"/>
                      <a:pt x="4385" y="11031"/>
                      <a:pt x="2190" y="19377"/>
                    </a:cubicBezTo>
                    <a:cubicBezTo>
                      <a:pt x="1" y="27702"/>
                      <a:pt x="2814" y="36270"/>
                      <a:pt x="9901" y="41254"/>
                    </a:cubicBezTo>
                    <a:cubicBezTo>
                      <a:pt x="15676" y="45310"/>
                      <a:pt x="23255" y="46454"/>
                      <a:pt x="30262" y="46454"/>
                    </a:cubicBezTo>
                    <a:cubicBezTo>
                      <a:pt x="30935" y="46454"/>
                      <a:pt x="31603" y="46443"/>
                      <a:pt x="32263" y="46424"/>
                    </a:cubicBezTo>
                    <a:cubicBezTo>
                      <a:pt x="40891" y="46168"/>
                      <a:pt x="50144" y="43819"/>
                      <a:pt x="56170" y="37230"/>
                    </a:cubicBezTo>
                    <a:cubicBezTo>
                      <a:pt x="57115" y="36194"/>
                      <a:pt x="57970" y="35083"/>
                      <a:pt x="58727" y="33915"/>
                    </a:cubicBezTo>
                    <a:cubicBezTo>
                      <a:pt x="58762" y="33993"/>
                      <a:pt x="58799" y="34069"/>
                      <a:pt x="58829" y="34148"/>
                    </a:cubicBezTo>
                    <a:cubicBezTo>
                      <a:pt x="58809" y="34813"/>
                      <a:pt x="59005" y="35478"/>
                      <a:pt x="59380" y="36041"/>
                    </a:cubicBezTo>
                    <a:cubicBezTo>
                      <a:pt x="59813" y="38412"/>
                      <a:pt x="59537" y="41076"/>
                      <a:pt x="59324" y="43198"/>
                    </a:cubicBezTo>
                    <a:cubicBezTo>
                      <a:pt x="59208" y="44373"/>
                      <a:pt x="60414" y="45376"/>
                      <a:pt x="61552" y="45376"/>
                    </a:cubicBezTo>
                    <a:cubicBezTo>
                      <a:pt x="61910" y="45376"/>
                      <a:pt x="62260" y="45277"/>
                      <a:pt x="62561" y="45053"/>
                    </a:cubicBezTo>
                    <a:cubicBezTo>
                      <a:pt x="66407" y="42201"/>
                      <a:pt x="68701" y="37731"/>
                      <a:pt x="68204" y="32876"/>
                    </a:cubicBezTo>
                    <a:cubicBezTo>
                      <a:pt x="67772" y="28651"/>
                      <a:pt x="65540" y="25128"/>
                      <a:pt x="62373" y="22521"/>
                    </a:cubicBezTo>
                    <a:cubicBezTo>
                      <a:pt x="62432" y="19808"/>
                      <a:pt x="61921" y="17067"/>
                      <a:pt x="60724" y="14438"/>
                    </a:cubicBezTo>
                    <a:cubicBezTo>
                      <a:pt x="58185" y="8865"/>
                      <a:pt x="53093" y="5156"/>
                      <a:pt x="47407" y="3275"/>
                    </a:cubicBezTo>
                    <a:cubicBezTo>
                      <a:pt x="47121" y="2993"/>
                      <a:pt x="46769" y="2762"/>
                      <a:pt x="46329" y="2610"/>
                    </a:cubicBezTo>
                    <a:cubicBezTo>
                      <a:pt x="41540" y="981"/>
                      <a:pt x="36456" y="1"/>
                      <a:pt x="313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322;p37"/>
              <p:cNvSpPr/>
              <p:nvPr/>
            </p:nvSpPr>
            <p:spPr>
              <a:xfrm>
                <a:off x="2261925" y="1024975"/>
                <a:ext cx="1708225" cy="1179975"/>
              </a:xfrm>
              <a:custGeom>
                <a:avLst/>
                <a:gdLst/>
                <a:ahLst/>
                <a:cxnLst/>
                <a:rect l="l" t="t" r="r" b="b"/>
                <a:pathLst>
                  <a:path w="68329" h="47199" extrusionOk="0">
                    <a:moveTo>
                      <a:pt x="31019" y="735"/>
                    </a:moveTo>
                    <a:cubicBezTo>
                      <a:pt x="36648" y="735"/>
                      <a:pt x="41834" y="1969"/>
                      <a:pt x="45842" y="3337"/>
                    </a:cubicBezTo>
                    <a:cubicBezTo>
                      <a:pt x="46202" y="3460"/>
                      <a:pt x="46509" y="3650"/>
                      <a:pt x="46783" y="3916"/>
                    </a:cubicBezTo>
                    <a:lnTo>
                      <a:pt x="46845" y="3974"/>
                    </a:lnTo>
                    <a:lnTo>
                      <a:pt x="46926" y="4002"/>
                    </a:lnTo>
                    <a:cubicBezTo>
                      <a:pt x="53074" y="6036"/>
                      <a:pt x="57727" y="9931"/>
                      <a:pt x="60020" y="14967"/>
                    </a:cubicBezTo>
                    <a:cubicBezTo>
                      <a:pt x="61154" y="17452"/>
                      <a:pt x="61698" y="20120"/>
                      <a:pt x="61637" y="22888"/>
                    </a:cubicBezTo>
                    <a:lnTo>
                      <a:pt x="61632" y="23068"/>
                    </a:lnTo>
                    <a:lnTo>
                      <a:pt x="61770" y="23183"/>
                    </a:lnTo>
                    <a:cubicBezTo>
                      <a:pt x="65098" y="25924"/>
                      <a:pt x="67069" y="29419"/>
                      <a:pt x="67465" y="33286"/>
                    </a:cubicBezTo>
                    <a:cubicBezTo>
                      <a:pt x="67928" y="37807"/>
                      <a:pt x="65874" y="42233"/>
                      <a:pt x="61970" y="45132"/>
                    </a:cubicBezTo>
                    <a:cubicBezTo>
                      <a:pt x="61730" y="45309"/>
                      <a:pt x="61457" y="45380"/>
                      <a:pt x="61187" y="45380"/>
                    </a:cubicBezTo>
                    <a:cubicBezTo>
                      <a:pt x="60848" y="45380"/>
                      <a:pt x="60512" y="45269"/>
                      <a:pt x="60245" y="45117"/>
                    </a:cubicBezTo>
                    <a:cubicBezTo>
                      <a:pt x="59630" y="44767"/>
                      <a:pt x="59269" y="44174"/>
                      <a:pt x="59325" y="43607"/>
                    </a:cubicBezTo>
                    <a:lnTo>
                      <a:pt x="59335" y="43515"/>
                    </a:lnTo>
                    <a:cubicBezTo>
                      <a:pt x="59548" y="41384"/>
                      <a:pt x="59812" y="38734"/>
                      <a:pt x="59374" y="36346"/>
                    </a:cubicBezTo>
                    <a:lnTo>
                      <a:pt x="59362" y="36273"/>
                    </a:lnTo>
                    <a:lnTo>
                      <a:pt x="59321" y="36207"/>
                    </a:lnTo>
                    <a:cubicBezTo>
                      <a:pt x="58987" y="35706"/>
                      <a:pt x="58813" y="35111"/>
                      <a:pt x="58832" y="34530"/>
                    </a:cubicBezTo>
                    <a:lnTo>
                      <a:pt x="58834" y="34452"/>
                    </a:lnTo>
                    <a:lnTo>
                      <a:pt x="58803" y="34380"/>
                    </a:lnTo>
                    <a:cubicBezTo>
                      <a:pt x="58774" y="34313"/>
                      <a:pt x="58748" y="34249"/>
                      <a:pt x="58719" y="34188"/>
                    </a:cubicBezTo>
                    <a:lnTo>
                      <a:pt x="58416" y="33515"/>
                    </a:lnTo>
                    <a:lnTo>
                      <a:pt x="58046" y="34088"/>
                    </a:lnTo>
                    <a:cubicBezTo>
                      <a:pt x="57299" y="35242"/>
                      <a:pt x="56452" y="36340"/>
                      <a:pt x="55527" y="37353"/>
                    </a:cubicBezTo>
                    <a:cubicBezTo>
                      <a:pt x="49025" y="44467"/>
                      <a:pt x="39080" y="46212"/>
                      <a:pt x="31885" y="46425"/>
                    </a:cubicBezTo>
                    <a:cubicBezTo>
                      <a:pt x="31223" y="46444"/>
                      <a:pt x="30571" y="46454"/>
                      <a:pt x="29929" y="46454"/>
                    </a:cubicBezTo>
                    <a:cubicBezTo>
                      <a:pt x="21382" y="46454"/>
                      <a:pt x="14600" y="44732"/>
                      <a:pt x="9744" y="41320"/>
                    </a:cubicBezTo>
                    <a:cubicBezTo>
                      <a:pt x="2970" y="36559"/>
                      <a:pt x="1" y="28130"/>
                      <a:pt x="2180" y="19844"/>
                    </a:cubicBezTo>
                    <a:cubicBezTo>
                      <a:pt x="4128" y="12438"/>
                      <a:pt x="10167" y="6279"/>
                      <a:pt x="18744" y="2951"/>
                    </a:cubicBezTo>
                    <a:cubicBezTo>
                      <a:pt x="22885" y="1345"/>
                      <a:pt x="27060" y="735"/>
                      <a:pt x="31019" y="735"/>
                    </a:cubicBezTo>
                    <a:close/>
                    <a:moveTo>
                      <a:pt x="31017" y="0"/>
                    </a:moveTo>
                    <a:cubicBezTo>
                      <a:pt x="26553" y="0"/>
                      <a:pt x="22339" y="760"/>
                      <a:pt x="18476" y="2257"/>
                    </a:cubicBezTo>
                    <a:cubicBezTo>
                      <a:pt x="16465" y="3039"/>
                      <a:pt x="14560" y="3984"/>
                      <a:pt x="12808" y="5070"/>
                    </a:cubicBezTo>
                    <a:cubicBezTo>
                      <a:pt x="10977" y="6206"/>
                      <a:pt x="9310" y="7501"/>
                      <a:pt x="7855" y="8915"/>
                    </a:cubicBezTo>
                    <a:cubicBezTo>
                      <a:pt x="6323" y="10406"/>
                      <a:pt x="5011" y="12043"/>
                      <a:pt x="3958" y="13782"/>
                    </a:cubicBezTo>
                    <a:cubicBezTo>
                      <a:pt x="2845" y="15621"/>
                      <a:pt x="2006" y="17596"/>
                      <a:pt x="1464" y="19654"/>
                    </a:cubicBezTo>
                    <a:cubicBezTo>
                      <a:pt x="361" y="23850"/>
                      <a:pt x="494" y="28142"/>
                      <a:pt x="1850" y="32062"/>
                    </a:cubicBezTo>
                    <a:cubicBezTo>
                      <a:pt x="3227" y="36052"/>
                      <a:pt x="5811" y="39464"/>
                      <a:pt x="9320" y="41930"/>
                    </a:cubicBezTo>
                    <a:cubicBezTo>
                      <a:pt x="12270" y="44000"/>
                      <a:pt x="15929" y="45479"/>
                      <a:pt x="20192" y="46324"/>
                    </a:cubicBezTo>
                    <a:cubicBezTo>
                      <a:pt x="23114" y="46905"/>
                      <a:pt x="26377" y="47198"/>
                      <a:pt x="29923" y="47198"/>
                    </a:cubicBezTo>
                    <a:cubicBezTo>
                      <a:pt x="30575" y="47198"/>
                      <a:pt x="31236" y="47188"/>
                      <a:pt x="31909" y="47163"/>
                    </a:cubicBezTo>
                    <a:cubicBezTo>
                      <a:pt x="36695" y="47024"/>
                      <a:pt x="41083" y="46269"/>
                      <a:pt x="44950" y="44923"/>
                    </a:cubicBezTo>
                    <a:cubicBezTo>
                      <a:pt x="49486" y="43346"/>
                      <a:pt x="53230" y="40964"/>
                      <a:pt x="56078" y="37852"/>
                    </a:cubicBezTo>
                    <a:cubicBezTo>
                      <a:pt x="56820" y="37036"/>
                      <a:pt x="57516" y="36166"/>
                      <a:pt x="58150" y="35260"/>
                    </a:cubicBezTo>
                    <a:cubicBezTo>
                      <a:pt x="58236" y="35712"/>
                      <a:pt x="58406" y="36152"/>
                      <a:pt x="58658" y="36549"/>
                    </a:cubicBezTo>
                    <a:cubicBezTo>
                      <a:pt x="59057" y="38816"/>
                      <a:pt x="58801" y="41377"/>
                      <a:pt x="58596" y="43438"/>
                    </a:cubicBezTo>
                    <a:lnTo>
                      <a:pt x="58586" y="43530"/>
                    </a:lnTo>
                    <a:cubicBezTo>
                      <a:pt x="58543" y="43980"/>
                      <a:pt x="58652" y="44438"/>
                      <a:pt x="58911" y="44847"/>
                    </a:cubicBezTo>
                    <a:cubicBezTo>
                      <a:pt x="59141" y="45216"/>
                      <a:pt x="59476" y="45533"/>
                      <a:pt x="59879" y="45760"/>
                    </a:cubicBezTo>
                    <a:cubicBezTo>
                      <a:pt x="60301" y="45999"/>
                      <a:pt x="60748" y="46118"/>
                      <a:pt x="61176" y="46118"/>
                    </a:cubicBezTo>
                    <a:cubicBezTo>
                      <a:pt x="61627" y="46118"/>
                      <a:pt x="62056" y="45985"/>
                      <a:pt x="62412" y="45721"/>
                    </a:cubicBezTo>
                    <a:cubicBezTo>
                      <a:pt x="64388" y="44254"/>
                      <a:pt x="65966" y="42361"/>
                      <a:pt x="66976" y="40244"/>
                    </a:cubicBezTo>
                    <a:cubicBezTo>
                      <a:pt x="67494" y="39162"/>
                      <a:pt x="67860" y="38024"/>
                      <a:pt x="68069" y="36860"/>
                    </a:cubicBezTo>
                    <a:cubicBezTo>
                      <a:pt x="68284" y="35659"/>
                      <a:pt x="68329" y="34431"/>
                      <a:pt x="68204" y="33206"/>
                    </a:cubicBezTo>
                    <a:cubicBezTo>
                      <a:pt x="67989" y="31115"/>
                      <a:pt x="67337" y="29118"/>
                      <a:pt x="66267" y="27275"/>
                    </a:cubicBezTo>
                    <a:cubicBezTo>
                      <a:pt x="65291" y="25597"/>
                      <a:pt x="63985" y="24065"/>
                      <a:pt x="62379" y="22721"/>
                    </a:cubicBezTo>
                    <a:cubicBezTo>
                      <a:pt x="62414" y="19901"/>
                      <a:pt x="61849" y="17188"/>
                      <a:pt x="60693" y="14653"/>
                    </a:cubicBezTo>
                    <a:cubicBezTo>
                      <a:pt x="58322" y="9449"/>
                      <a:pt x="53545" y="5426"/>
                      <a:pt x="47235" y="3319"/>
                    </a:cubicBezTo>
                    <a:cubicBezTo>
                      <a:pt x="46902" y="3008"/>
                      <a:pt x="46513" y="2777"/>
                      <a:pt x="46079" y="2630"/>
                    </a:cubicBezTo>
                    <a:cubicBezTo>
                      <a:pt x="41411" y="1040"/>
                      <a:pt x="36777" y="164"/>
                      <a:pt x="32306" y="21"/>
                    </a:cubicBezTo>
                    <a:cubicBezTo>
                      <a:pt x="31874" y="7"/>
                      <a:pt x="31445" y="0"/>
                      <a:pt x="310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323;p37"/>
              <p:cNvSpPr/>
              <p:nvPr/>
            </p:nvSpPr>
            <p:spPr>
              <a:xfrm>
                <a:off x="2433500" y="1250250"/>
                <a:ext cx="879375" cy="862250"/>
              </a:xfrm>
              <a:custGeom>
                <a:avLst/>
                <a:gdLst/>
                <a:ahLst/>
                <a:cxnLst/>
                <a:rect l="l" t="t" r="r" b="b"/>
                <a:pathLst>
                  <a:path w="35175" h="34490" extrusionOk="0">
                    <a:moveTo>
                      <a:pt x="30703" y="7872"/>
                    </a:moveTo>
                    <a:cubicBezTo>
                      <a:pt x="31760" y="7872"/>
                      <a:pt x="32743" y="8253"/>
                      <a:pt x="33426" y="9100"/>
                    </a:cubicBezTo>
                    <a:cubicBezTo>
                      <a:pt x="34342" y="10231"/>
                      <a:pt x="34214" y="12575"/>
                      <a:pt x="32486" y="12575"/>
                    </a:cubicBezTo>
                    <a:cubicBezTo>
                      <a:pt x="32407" y="12575"/>
                      <a:pt x="32324" y="12570"/>
                      <a:pt x="32238" y="12560"/>
                    </a:cubicBezTo>
                    <a:cubicBezTo>
                      <a:pt x="32229" y="12559"/>
                      <a:pt x="32220" y="12559"/>
                      <a:pt x="32212" y="12559"/>
                    </a:cubicBezTo>
                    <a:cubicBezTo>
                      <a:pt x="32175" y="12559"/>
                      <a:pt x="32145" y="12565"/>
                      <a:pt x="32113" y="12572"/>
                    </a:cubicBezTo>
                    <a:cubicBezTo>
                      <a:pt x="31732" y="11252"/>
                      <a:pt x="31325" y="9943"/>
                      <a:pt x="30883" y="8646"/>
                    </a:cubicBezTo>
                    <a:cubicBezTo>
                      <a:pt x="30795" y="8392"/>
                      <a:pt x="30709" y="8134"/>
                      <a:pt x="30619" y="7873"/>
                    </a:cubicBezTo>
                    <a:cubicBezTo>
                      <a:pt x="30647" y="7872"/>
                      <a:pt x="30675" y="7872"/>
                      <a:pt x="30703" y="7872"/>
                    </a:cubicBezTo>
                    <a:close/>
                    <a:moveTo>
                      <a:pt x="3228" y="16154"/>
                    </a:moveTo>
                    <a:cubicBezTo>
                      <a:pt x="3750" y="18352"/>
                      <a:pt x="4292" y="20584"/>
                      <a:pt x="5033" y="22710"/>
                    </a:cubicBezTo>
                    <a:cubicBezTo>
                      <a:pt x="4998" y="22720"/>
                      <a:pt x="4968" y="22720"/>
                      <a:pt x="4937" y="22734"/>
                    </a:cubicBezTo>
                    <a:cubicBezTo>
                      <a:pt x="4568" y="22902"/>
                      <a:pt x="4206" y="22978"/>
                      <a:pt x="3862" y="22978"/>
                    </a:cubicBezTo>
                    <a:cubicBezTo>
                      <a:pt x="2354" y="22978"/>
                      <a:pt x="1190" y="21517"/>
                      <a:pt x="1240" y="19913"/>
                    </a:cubicBezTo>
                    <a:cubicBezTo>
                      <a:pt x="1289" y="18403"/>
                      <a:pt x="2212" y="17222"/>
                      <a:pt x="3212" y="16179"/>
                    </a:cubicBezTo>
                    <a:cubicBezTo>
                      <a:pt x="3218" y="16171"/>
                      <a:pt x="3222" y="16163"/>
                      <a:pt x="3228" y="16154"/>
                    </a:cubicBezTo>
                    <a:close/>
                    <a:moveTo>
                      <a:pt x="24760" y="466"/>
                    </a:moveTo>
                    <a:cubicBezTo>
                      <a:pt x="28177" y="2543"/>
                      <a:pt x="29332" y="6447"/>
                      <a:pt x="30501" y="10053"/>
                    </a:cubicBezTo>
                    <a:cubicBezTo>
                      <a:pt x="31133" y="12003"/>
                      <a:pt x="31696" y="13976"/>
                      <a:pt x="32189" y="15964"/>
                    </a:cubicBezTo>
                    <a:cubicBezTo>
                      <a:pt x="32727" y="18110"/>
                      <a:pt x="33545" y="20516"/>
                      <a:pt x="32986" y="22722"/>
                    </a:cubicBezTo>
                    <a:cubicBezTo>
                      <a:pt x="32952" y="22738"/>
                      <a:pt x="32919" y="22761"/>
                      <a:pt x="32888" y="22796"/>
                    </a:cubicBezTo>
                    <a:cubicBezTo>
                      <a:pt x="32571" y="23145"/>
                      <a:pt x="32138" y="23366"/>
                      <a:pt x="31686" y="23366"/>
                    </a:cubicBezTo>
                    <a:cubicBezTo>
                      <a:pt x="31505" y="23366"/>
                      <a:pt x="31322" y="23330"/>
                      <a:pt x="31141" y="23254"/>
                    </a:cubicBezTo>
                    <a:cubicBezTo>
                      <a:pt x="30611" y="23029"/>
                      <a:pt x="30368" y="22589"/>
                      <a:pt x="30177" y="22096"/>
                    </a:cubicBezTo>
                    <a:cubicBezTo>
                      <a:pt x="30179" y="22096"/>
                      <a:pt x="30182" y="22096"/>
                      <a:pt x="30184" y="22098"/>
                    </a:cubicBezTo>
                    <a:cubicBezTo>
                      <a:pt x="30199" y="22100"/>
                      <a:pt x="30214" y="22101"/>
                      <a:pt x="30228" y="22101"/>
                    </a:cubicBezTo>
                    <a:cubicBezTo>
                      <a:pt x="30263" y="22101"/>
                      <a:pt x="30294" y="22095"/>
                      <a:pt x="30325" y="22088"/>
                    </a:cubicBezTo>
                    <a:cubicBezTo>
                      <a:pt x="30394" y="22193"/>
                      <a:pt x="30518" y="22247"/>
                      <a:pt x="30644" y="22247"/>
                    </a:cubicBezTo>
                    <a:cubicBezTo>
                      <a:pt x="30827" y="22247"/>
                      <a:pt x="31015" y="22134"/>
                      <a:pt x="31051" y="21899"/>
                    </a:cubicBezTo>
                    <a:cubicBezTo>
                      <a:pt x="31624" y="18213"/>
                      <a:pt x="29594" y="14129"/>
                      <a:pt x="28520" y="10667"/>
                    </a:cubicBezTo>
                    <a:cubicBezTo>
                      <a:pt x="27559" y="7574"/>
                      <a:pt x="26397" y="4638"/>
                      <a:pt x="23827" y="2522"/>
                    </a:cubicBezTo>
                    <a:cubicBezTo>
                      <a:pt x="23784" y="2488"/>
                      <a:pt x="23741" y="2473"/>
                      <a:pt x="23700" y="2473"/>
                    </a:cubicBezTo>
                    <a:cubicBezTo>
                      <a:pt x="23535" y="2473"/>
                      <a:pt x="23407" y="2713"/>
                      <a:pt x="23528" y="2868"/>
                    </a:cubicBezTo>
                    <a:cubicBezTo>
                      <a:pt x="23569" y="2919"/>
                      <a:pt x="23602" y="2970"/>
                      <a:pt x="23643" y="3022"/>
                    </a:cubicBezTo>
                    <a:cubicBezTo>
                      <a:pt x="23575" y="3046"/>
                      <a:pt x="23512" y="3085"/>
                      <a:pt x="23459" y="3155"/>
                    </a:cubicBezTo>
                    <a:cubicBezTo>
                      <a:pt x="23420" y="3206"/>
                      <a:pt x="23379" y="3255"/>
                      <a:pt x="23340" y="3302"/>
                    </a:cubicBezTo>
                    <a:cubicBezTo>
                      <a:pt x="23330" y="3275"/>
                      <a:pt x="23319" y="3245"/>
                      <a:pt x="23299" y="3216"/>
                    </a:cubicBezTo>
                    <a:cubicBezTo>
                      <a:pt x="22961" y="2727"/>
                      <a:pt x="22824" y="2038"/>
                      <a:pt x="23135" y="1499"/>
                    </a:cubicBezTo>
                    <a:cubicBezTo>
                      <a:pt x="23459" y="947"/>
                      <a:pt x="23980" y="871"/>
                      <a:pt x="24545" y="742"/>
                    </a:cubicBezTo>
                    <a:cubicBezTo>
                      <a:pt x="24680" y="712"/>
                      <a:pt x="24756" y="589"/>
                      <a:pt x="24760" y="466"/>
                    </a:cubicBezTo>
                    <a:close/>
                    <a:moveTo>
                      <a:pt x="12558" y="12012"/>
                    </a:moveTo>
                    <a:cubicBezTo>
                      <a:pt x="13005" y="12012"/>
                      <a:pt x="13436" y="12078"/>
                      <a:pt x="13835" y="12243"/>
                    </a:cubicBezTo>
                    <a:cubicBezTo>
                      <a:pt x="15025" y="12734"/>
                      <a:pt x="15013" y="13399"/>
                      <a:pt x="15277" y="14548"/>
                    </a:cubicBezTo>
                    <a:cubicBezTo>
                      <a:pt x="15428" y="15207"/>
                      <a:pt x="15543" y="15880"/>
                      <a:pt x="15672" y="16545"/>
                    </a:cubicBezTo>
                    <a:cubicBezTo>
                      <a:pt x="16034" y="18446"/>
                      <a:pt x="17077" y="20572"/>
                      <a:pt x="15087" y="21856"/>
                    </a:cubicBezTo>
                    <a:cubicBezTo>
                      <a:pt x="13843" y="22663"/>
                      <a:pt x="11920" y="23023"/>
                      <a:pt x="10498" y="23428"/>
                    </a:cubicBezTo>
                    <a:cubicBezTo>
                      <a:pt x="9691" y="23658"/>
                      <a:pt x="8658" y="24055"/>
                      <a:pt x="7736" y="24055"/>
                    </a:cubicBezTo>
                    <a:cubicBezTo>
                      <a:pt x="7068" y="24055"/>
                      <a:pt x="6457" y="23847"/>
                      <a:pt x="6031" y="23215"/>
                    </a:cubicBezTo>
                    <a:cubicBezTo>
                      <a:pt x="5254" y="22063"/>
                      <a:pt x="5043" y="19882"/>
                      <a:pt x="4626" y="18548"/>
                    </a:cubicBezTo>
                    <a:cubicBezTo>
                      <a:pt x="4266" y="17392"/>
                      <a:pt x="3869" y="16257"/>
                      <a:pt x="3464" y="15121"/>
                    </a:cubicBezTo>
                    <a:cubicBezTo>
                      <a:pt x="3582" y="15117"/>
                      <a:pt x="3695" y="15070"/>
                      <a:pt x="3760" y="14943"/>
                    </a:cubicBezTo>
                    <a:cubicBezTo>
                      <a:pt x="4497" y="13536"/>
                      <a:pt x="7273" y="13214"/>
                      <a:pt x="8671" y="12856"/>
                    </a:cubicBezTo>
                    <a:cubicBezTo>
                      <a:pt x="9860" y="12553"/>
                      <a:pt x="11276" y="12012"/>
                      <a:pt x="12558" y="12012"/>
                    </a:cubicBezTo>
                    <a:close/>
                    <a:moveTo>
                      <a:pt x="24751" y="1"/>
                    </a:moveTo>
                    <a:cubicBezTo>
                      <a:pt x="24639" y="1"/>
                      <a:pt x="24553" y="101"/>
                      <a:pt x="24543" y="204"/>
                    </a:cubicBezTo>
                    <a:cubicBezTo>
                      <a:pt x="24434" y="176"/>
                      <a:pt x="24323" y="163"/>
                      <a:pt x="24212" y="163"/>
                    </a:cubicBezTo>
                    <a:cubicBezTo>
                      <a:pt x="23519" y="163"/>
                      <a:pt x="22832" y="680"/>
                      <a:pt x="22532" y="1272"/>
                    </a:cubicBezTo>
                    <a:cubicBezTo>
                      <a:pt x="22151" y="2027"/>
                      <a:pt x="22305" y="2981"/>
                      <a:pt x="22935" y="3549"/>
                    </a:cubicBezTo>
                    <a:cubicBezTo>
                      <a:pt x="22988" y="3597"/>
                      <a:pt x="23041" y="3615"/>
                      <a:pt x="23094" y="3621"/>
                    </a:cubicBezTo>
                    <a:cubicBezTo>
                      <a:pt x="20738" y="6639"/>
                      <a:pt x="18158" y="9108"/>
                      <a:pt x="14986" y="11304"/>
                    </a:cubicBezTo>
                    <a:cubicBezTo>
                      <a:pt x="14819" y="11115"/>
                      <a:pt x="14624" y="10968"/>
                      <a:pt x="14397" y="10880"/>
                    </a:cubicBezTo>
                    <a:cubicBezTo>
                      <a:pt x="14233" y="10817"/>
                      <a:pt x="14038" y="10791"/>
                      <a:pt x="13825" y="10791"/>
                    </a:cubicBezTo>
                    <a:cubicBezTo>
                      <a:pt x="12930" y="10791"/>
                      <a:pt x="11711" y="11252"/>
                      <a:pt x="11058" y="11398"/>
                    </a:cubicBezTo>
                    <a:cubicBezTo>
                      <a:pt x="9630" y="11715"/>
                      <a:pt x="8214" y="12073"/>
                      <a:pt x="6807" y="12464"/>
                    </a:cubicBezTo>
                    <a:cubicBezTo>
                      <a:pt x="5330" y="12875"/>
                      <a:pt x="3726" y="13088"/>
                      <a:pt x="3040" y="14587"/>
                    </a:cubicBezTo>
                    <a:cubicBezTo>
                      <a:pt x="3034" y="14597"/>
                      <a:pt x="3038" y="14608"/>
                      <a:pt x="3032" y="14618"/>
                    </a:cubicBezTo>
                    <a:cubicBezTo>
                      <a:pt x="2950" y="14661"/>
                      <a:pt x="2891" y="14743"/>
                      <a:pt x="2918" y="14845"/>
                    </a:cubicBezTo>
                    <a:cubicBezTo>
                      <a:pt x="2991" y="15150"/>
                      <a:pt x="3063" y="15457"/>
                      <a:pt x="3136" y="15764"/>
                    </a:cubicBezTo>
                    <a:cubicBezTo>
                      <a:pt x="3104" y="15749"/>
                      <a:pt x="3069" y="15741"/>
                      <a:pt x="3032" y="15741"/>
                    </a:cubicBezTo>
                    <a:cubicBezTo>
                      <a:pt x="2980" y="15741"/>
                      <a:pt x="2926" y="15758"/>
                      <a:pt x="2875" y="15798"/>
                    </a:cubicBezTo>
                    <a:cubicBezTo>
                      <a:pt x="1138" y="17057"/>
                      <a:pt x="0" y="19274"/>
                      <a:pt x="757" y="21412"/>
                    </a:cubicBezTo>
                    <a:cubicBezTo>
                      <a:pt x="1255" y="22825"/>
                      <a:pt x="2512" y="23688"/>
                      <a:pt x="3874" y="23688"/>
                    </a:cubicBezTo>
                    <a:cubicBezTo>
                      <a:pt x="4336" y="23688"/>
                      <a:pt x="4810" y="23589"/>
                      <a:pt x="5270" y="23379"/>
                    </a:cubicBezTo>
                    <a:lnTo>
                      <a:pt x="5272" y="23377"/>
                    </a:lnTo>
                    <a:cubicBezTo>
                      <a:pt x="5610" y="24281"/>
                      <a:pt x="5896" y="24864"/>
                      <a:pt x="6946" y="24950"/>
                    </a:cubicBezTo>
                    <a:cubicBezTo>
                      <a:pt x="7079" y="24960"/>
                      <a:pt x="7215" y="24965"/>
                      <a:pt x="7352" y="24965"/>
                    </a:cubicBezTo>
                    <a:cubicBezTo>
                      <a:pt x="7963" y="24965"/>
                      <a:pt x="8608" y="24866"/>
                      <a:pt x="9260" y="24711"/>
                    </a:cubicBezTo>
                    <a:cubicBezTo>
                      <a:pt x="9567" y="26087"/>
                      <a:pt x="9966" y="27436"/>
                      <a:pt x="10369" y="28788"/>
                    </a:cubicBezTo>
                    <a:cubicBezTo>
                      <a:pt x="10772" y="30138"/>
                      <a:pt x="11019" y="31824"/>
                      <a:pt x="11672" y="33072"/>
                    </a:cubicBezTo>
                    <a:cubicBezTo>
                      <a:pt x="12205" y="34096"/>
                      <a:pt x="12968" y="34490"/>
                      <a:pt x="13924" y="34490"/>
                    </a:cubicBezTo>
                    <a:cubicBezTo>
                      <a:pt x="14296" y="34490"/>
                      <a:pt x="14697" y="34430"/>
                      <a:pt x="15126" y="34324"/>
                    </a:cubicBezTo>
                    <a:cubicBezTo>
                      <a:pt x="16169" y="34067"/>
                      <a:pt x="17169" y="33743"/>
                      <a:pt x="17014" y="32532"/>
                    </a:cubicBezTo>
                    <a:cubicBezTo>
                      <a:pt x="16861" y="31358"/>
                      <a:pt x="15723" y="29815"/>
                      <a:pt x="15326" y="28680"/>
                    </a:cubicBezTo>
                    <a:cubicBezTo>
                      <a:pt x="14743" y="27008"/>
                      <a:pt x="14369" y="25312"/>
                      <a:pt x="14131" y="23555"/>
                    </a:cubicBezTo>
                    <a:cubicBezTo>
                      <a:pt x="14104" y="23360"/>
                      <a:pt x="13963" y="23274"/>
                      <a:pt x="13813" y="23274"/>
                    </a:cubicBezTo>
                    <a:cubicBezTo>
                      <a:pt x="13608" y="23274"/>
                      <a:pt x="13387" y="23436"/>
                      <a:pt x="13423" y="23702"/>
                    </a:cubicBezTo>
                    <a:cubicBezTo>
                      <a:pt x="13669" y="25465"/>
                      <a:pt x="14051" y="27186"/>
                      <a:pt x="14643" y="28870"/>
                    </a:cubicBezTo>
                    <a:cubicBezTo>
                      <a:pt x="14905" y="29617"/>
                      <a:pt x="15201" y="30351"/>
                      <a:pt x="15533" y="31069"/>
                    </a:cubicBezTo>
                    <a:cubicBezTo>
                      <a:pt x="16065" y="32223"/>
                      <a:pt x="16717" y="32925"/>
                      <a:pt x="14988" y="33655"/>
                    </a:cubicBezTo>
                    <a:cubicBezTo>
                      <a:pt x="14664" y="33792"/>
                      <a:pt x="14369" y="33854"/>
                      <a:pt x="14101" y="33854"/>
                    </a:cubicBezTo>
                    <a:cubicBezTo>
                      <a:pt x="12140" y="33854"/>
                      <a:pt x="11599" y="30548"/>
                      <a:pt x="11140" y="29023"/>
                    </a:cubicBezTo>
                    <a:cubicBezTo>
                      <a:pt x="10692" y="27538"/>
                      <a:pt x="10252" y="26055"/>
                      <a:pt x="9700" y="24602"/>
                    </a:cubicBezTo>
                    <a:cubicBezTo>
                      <a:pt x="11040" y="24236"/>
                      <a:pt x="12384" y="23673"/>
                      <a:pt x="13515" y="23276"/>
                    </a:cubicBezTo>
                    <a:cubicBezTo>
                      <a:pt x="14855" y="22804"/>
                      <a:pt x="16820" y="22489"/>
                      <a:pt x="17110" y="20844"/>
                    </a:cubicBezTo>
                    <a:cubicBezTo>
                      <a:pt x="17456" y="18900"/>
                      <a:pt x="16502" y="16271"/>
                      <a:pt x="16085" y="14383"/>
                    </a:cubicBezTo>
                    <a:cubicBezTo>
                      <a:pt x="15928" y="13671"/>
                      <a:pt x="15750" y="12552"/>
                      <a:pt x="15304" y="11750"/>
                    </a:cubicBezTo>
                    <a:cubicBezTo>
                      <a:pt x="18808" y="9871"/>
                      <a:pt x="21965" y="6983"/>
                      <a:pt x="24095" y="3621"/>
                    </a:cubicBezTo>
                    <a:cubicBezTo>
                      <a:pt x="25994" y="6236"/>
                      <a:pt x="27123" y="8855"/>
                      <a:pt x="28095" y="12020"/>
                    </a:cubicBezTo>
                    <a:cubicBezTo>
                      <a:pt x="29001" y="14962"/>
                      <a:pt x="30433" y="18157"/>
                      <a:pt x="30310" y="21294"/>
                    </a:cubicBezTo>
                    <a:cubicBezTo>
                      <a:pt x="30286" y="21286"/>
                      <a:pt x="30270" y="21273"/>
                      <a:pt x="30245" y="21269"/>
                    </a:cubicBezTo>
                    <a:cubicBezTo>
                      <a:pt x="27969" y="20889"/>
                      <a:pt x="25529" y="20617"/>
                      <a:pt x="23107" y="20617"/>
                    </a:cubicBezTo>
                    <a:cubicBezTo>
                      <a:pt x="21097" y="20617"/>
                      <a:pt x="19100" y="20805"/>
                      <a:pt x="17221" y="21273"/>
                    </a:cubicBezTo>
                    <a:cubicBezTo>
                      <a:pt x="16957" y="21341"/>
                      <a:pt x="16957" y="21773"/>
                      <a:pt x="17251" y="21773"/>
                    </a:cubicBezTo>
                    <a:cubicBezTo>
                      <a:pt x="17252" y="21773"/>
                      <a:pt x="17253" y="21773"/>
                      <a:pt x="17253" y="21773"/>
                    </a:cubicBezTo>
                    <a:cubicBezTo>
                      <a:pt x="19276" y="21757"/>
                      <a:pt x="21249" y="21698"/>
                      <a:pt x="23216" y="21698"/>
                    </a:cubicBezTo>
                    <a:cubicBezTo>
                      <a:pt x="25374" y="21698"/>
                      <a:pt x="27524" y="21769"/>
                      <a:pt x="29727" y="22043"/>
                    </a:cubicBezTo>
                    <a:cubicBezTo>
                      <a:pt x="29635" y="22841"/>
                      <a:pt x="30253" y="23616"/>
                      <a:pt x="30969" y="23898"/>
                    </a:cubicBezTo>
                    <a:cubicBezTo>
                      <a:pt x="31208" y="23993"/>
                      <a:pt x="31458" y="24038"/>
                      <a:pt x="31706" y="24038"/>
                    </a:cubicBezTo>
                    <a:cubicBezTo>
                      <a:pt x="32320" y="24038"/>
                      <a:pt x="32926" y="23764"/>
                      <a:pt x="33345" y="23299"/>
                    </a:cubicBezTo>
                    <a:cubicBezTo>
                      <a:pt x="33373" y="23266"/>
                      <a:pt x="33392" y="23233"/>
                      <a:pt x="33406" y="23197"/>
                    </a:cubicBezTo>
                    <a:cubicBezTo>
                      <a:pt x="33514" y="23178"/>
                      <a:pt x="33611" y="23113"/>
                      <a:pt x="33658" y="22971"/>
                    </a:cubicBezTo>
                    <a:cubicBezTo>
                      <a:pt x="34286" y="20995"/>
                      <a:pt x="33754" y="19054"/>
                      <a:pt x="33297" y="17085"/>
                    </a:cubicBezTo>
                    <a:cubicBezTo>
                      <a:pt x="33005" y="15831"/>
                      <a:pt x="32684" y="14585"/>
                      <a:pt x="32338" y="13345"/>
                    </a:cubicBezTo>
                    <a:lnTo>
                      <a:pt x="32338" y="13345"/>
                    </a:lnTo>
                    <a:cubicBezTo>
                      <a:pt x="32391" y="13349"/>
                      <a:pt x="32444" y="13350"/>
                      <a:pt x="32495" y="13350"/>
                    </a:cubicBezTo>
                    <a:cubicBezTo>
                      <a:pt x="34291" y="13350"/>
                      <a:pt x="35175" y="11383"/>
                      <a:pt x="34642" y="9753"/>
                    </a:cubicBezTo>
                    <a:cubicBezTo>
                      <a:pt x="34164" y="8290"/>
                      <a:pt x="32709" y="7289"/>
                      <a:pt x="31206" y="7289"/>
                    </a:cubicBezTo>
                    <a:cubicBezTo>
                      <a:pt x="30964" y="7289"/>
                      <a:pt x="30721" y="7315"/>
                      <a:pt x="30480" y="7369"/>
                    </a:cubicBezTo>
                    <a:cubicBezTo>
                      <a:pt x="30468" y="7371"/>
                      <a:pt x="30460" y="7379"/>
                      <a:pt x="30450" y="7386"/>
                    </a:cubicBezTo>
                    <a:cubicBezTo>
                      <a:pt x="29394" y="4374"/>
                      <a:pt x="27984" y="1109"/>
                      <a:pt x="24817" y="12"/>
                    </a:cubicBezTo>
                    <a:cubicBezTo>
                      <a:pt x="24794" y="4"/>
                      <a:pt x="24772" y="1"/>
                      <a:pt x="247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324;p37"/>
              <p:cNvSpPr/>
              <p:nvPr/>
            </p:nvSpPr>
            <p:spPr>
              <a:xfrm>
                <a:off x="3351575" y="1406775"/>
                <a:ext cx="215050" cy="65100"/>
              </a:xfrm>
              <a:custGeom>
                <a:avLst/>
                <a:gdLst/>
                <a:ahLst/>
                <a:cxnLst/>
                <a:rect l="l" t="t" r="r" b="b"/>
                <a:pathLst>
                  <a:path w="8602" h="2604" extrusionOk="0">
                    <a:moveTo>
                      <a:pt x="8193" y="0"/>
                    </a:moveTo>
                    <a:cubicBezTo>
                      <a:pt x="8166" y="0"/>
                      <a:pt x="8138" y="4"/>
                      <a:pt x="8107" y="12"/>
                    </a:cubicBezTo>
                    <a:cubicBezTo>
                      <a:pt x="5470" y="681"/>
                      <a:pt x="2835" y="1417"/>
                      <a:pt x="229" y="2201"/>
                    </a:cubicBezTo>
                    <a:cubicBezTo>
                      <a:pt x="0" y="2269"/>
                      <a:pt x="44" y="2604"/>
                      <a:pt x="259" y="2604"/>
                    </a:cubicBezTo>
                    <a:cubicBezTo>
                      <a:pt x="275" y="2604"/>
                      <a:pt x="292" y="2602"/>
                      <a:pt x="310" y="2598"/>
                    </a:cubicBezTo>
                    <a:cubicBezTo>
                      <a:pt x="2962" y="2000"/>
                      <a:pt x="5613" y="1346"/>
                      <a:pt x="8236" y="638"/>
                    </a:cubicBezTo>
                    <a:cubicBezTo>
                      <a:pt x="8601" y="539"/>
                      <a:pt x="8524" y="0"/>
                      <a:pt x="81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325;p37"/>
              <p:cNvSpPr/>
              <p:nvPr/>
            </p:nvSpPr>
            <p:spPr>
              <a:xfrm>
                <a:off x="3285350" y="1196075"/>
                <a:ext cx="130075" cy="174550"/>
              </a:xfrm>
              <a:custGeom>
                <a:avLst/>
                <a:gdLst/>
                <a:ahLst/>
                <a:cxnLst/>
                <a:rect l="l" t="t" r="r" b="b"/>
                <a:pathLst>
                  <a:path w="5203" h="6982" extrusionOk="0">
                    <a:moveTo>
                      <a:pt x="4690" y="0"/>
                    </a:moveTo>
                    <a:cubicBezTo>
                      <a:pt x="4588" y="0"/>
                      <a:pt x="4485" y="42"/>
                      <a:pt x="4406" y="141"/>
                    </a:cubicBezTo>
                    <a:cubicBezTo>
                      <a:pt x="2796" y="2191"/>
                      <a:pt x="1331" y="4432"/>
                      <a:pt x="75" y="6719"/>
                    </a:cubicBezTo>
                    <a:cubicBezTo>
                      <a:pt x="1" y="6852"/>
                      <a:pt x="112" y="6982"/>
                      <a:pt x="227" y="6982"/>
                    </a:cubicBezTo>
                    <a:cubicBezTo>
                      <a:pt x="274" y="6982"/>
                      <a:pt x="323" y="6959"/>
                      <a:pt x="359" y="6905"/>
                    </a:cubicBezTo>
                    <a:cubicBezTo>
                      <a:pt x="1822" y="4704"/>
                      <a:pt x="3360" y="2603"/>
                      <a:pt x="4999" y="532"/>
                    </a:cubicBezTo>
                    <a:cubicBezTo>
                      <a:pt x="5202" y="274"/>
                      <a:pt x="4952" y="0"/>
                      <a:pt x="46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326;p37"/>
              <p:cNvSpPr/>
              <p:nvPr/>
            </p:nvSpPr>
            <p:spPr>
              <a:xfrm>
                <a:off x="3329000" y="1603800"/>
                <a:ext cx="217800" cy="76125"/>
              </a:xfrm>
              <a:custGeom>
                <a:avLst/>
                <a:gdLst/>
                <a:ahLst/>
                <a:cxnLst/>
                <a:rect l="l" t="t" r="r" b="b"/>
                <a:pathLst>
                  <a:path w="8712" h="3045" extrusionOk="0">
                    <a:moveTo>
                      <a:pt x="397" y="1"/>
                    </a:moveTo>
                    <a:cubicBezTo>
                      <a:pt x="119" y="1"/>
                      <a:pt x="0" y="395"/>
                      <a:pt x="297" y="511"/>
                    </a:cubicBezTo>
                    <a:cubicBezTo>
                      <a:pt x="2799" y="1472"/>
                      <a:pt x="5412" y="2152"/>
                      <a:pt x="7946" y="3019"/>
                    </a:cubicBezTo>
                    <a:cubicBezTo>
                      <a:pt x="7997" y="3036"/>
                      <a:pt x="8046" y="3044"/>
                      <a:pt x="8092" y="3044"/>
                    </a:cubicBezTo>
                    <a:cubicBezTo>
                      <a:pt x="8527" y="3044"/>
                      <a:pt x="8712" y="2330"/>
                      <a:pt x="8225" y="2201"/>
                    </a:cubicBezTo>
                    <a:cubicBezTo>
                      <a:pt x="5635" y="1505"/>
                      <a:pt x="3083" y="611"/>
                      <a:pt x="469" y="9"/>
                    </a:cubicBezTo>
                    <a:cubicBezTo>
                      <a:pt x="444" y="4"/>
                      <a:pt x="420" y="1"/>
                      <a:pt x="3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57" name="Google Shape;357;p37"/>
          <p:cNvSpPr/>
          <p:nvPr/>
        </p:nvSpPr>
        <p:spPr>
          <a:xfrm>
            <a:off x="713225" y="927900"/>
            <a:ext cx="455400" cy="455400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8" name="Google Shape;358;p37"/>
          <p:cNvSpPr/>
          <p:nvPr/>
        </p:nvSpPr>
        <p:spPr>
          <a:xfrm>
            <a:off x="2562775" y="4387150"/>
            <a:ext cx="281400" cy="281400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9" name="Google Shape;359;p37"/>
          <p:cNvSpPr/>
          <p:nvPr/>
        </p:nvSpPr>
        <p:spPr>
          <a:xfrm>
            <a:off x="1908550" y="736525"/>
            <a:ext cx="66300" cy="66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0" name="Google Shape;360;p37"/>
          <p:cNvSpPr/>
          <p:nvPr/>
        </p:nvSpPr>
        <p:spPr>
          <a:xfrm>
            <a:off x="6764954" y="930400"/>
            <a:ext cx="66300" cy="66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1" name="Google Shape;361;p37"/>
          <p:cNvSpPr/>
          <p:nvPr/>
        </p:nvSpPr>
        <p:spPr>
          <a:xfrm>
            <a:off x="7603150" y="871650"/>
            <a:ext cx="281400" cy="281400"/>
          </a:xfrm>
          <a:prstGeom prst="star4">
            <a:avLst>
              <a:gd name="adj" fmla="val 125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5D0829-B219-218E-4042-A95424F9E359}"/>
              </a:ext>
            </a:extLst>
          </p:cNvPr>
          <p:cNvSpPr txBox="1"/>
          <p:nvPr/>
        </p:nvSpPr>
        <p:spPr>
          <a:xfrm>
            <a:off x="713225" y="1828372"/>
            <a:ext cx="7924956" cy="14733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>
                <a:latin typeface="#9Slide03 Maven Pro Black" panose="00000A00000000000000" pitchFamily="2" charset="0"/>
              </a:rPr>
              <a:t>Hoạt động 1:  Xác định các bước trình bày bài nói và nghe</a:t>
            </a:r>
            <a:endParaRPr lang="en-US" sz="3200">
              <a:latin typeface="#9Slide03 Maven Pro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829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" name="Google Shape;485;p41"/>
          <p:cNvGrpSpPr/>
          <p:nvPr/>
        </p:nvGrpSpPr>
        <p:grpSpPr>
          <a:xfrm>
            <a:off x="2410865" y="1289071"/>
            <a:ext cx="1583019" cy="1065349"/>
            <a:chOff x="1429650" y="3075525"/>
            <a:chExt cx="886200" cy="596400"/>
          </a:xfrm>
        </p:grpSpPr>
        <p:sp>
          <p:nvSpPr>
            <p:cNvPr id="486" name="Google Shape;486;p41"/>
            <p:cNvSpPr/>
            <p:nvPr/>
          </p:nvSpPr>
          <p:spPr>
            <a:xfrm>
              <a:off x="1429650" y="3075525"/>
              <a:ext cx="886200" cy="5964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 w="1143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72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1"/>
            <p:cNvSpPr/>
            <p:nvPr/>
          </p:nvSpPr>
          <p:spPr>
            <a:xfrm>
              <a:off x="1429650" y="3075525"/>
              <a:ext cx="886200" cy="5964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9" name="Google Shape;489;p41"/>
          <p:cNvSpPr txBox="1">
            <a:spLocks noGrp="1"/>
          </p:cNvSpPr>
          <p:nvPr>
            <p:ph type="title" idx="2"/>
          </p:nvPr>
        </p:nvSpPr>
        <p:spPr>
          <a:xfrm>
            <a:off x="2509675" y="1400846"/>
            <a:ext cx="1385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Bước</a:t>
            </a:r>
            <a:r>
              <a:rPr lang="en" sz="2800" b="1" dirty="0">
                <a:latin typeface="Calibri" panose="020F0502020204030204" pitchFamily="34" charset="0"/>
                <a:cs typeface="Calibri" panose="020F0502020204030204" pitchFamily="34" charset="0"/>
              </a:rPr>
              <a:t>: 1</a:t>
            </a:r>
            <a:endParaRPr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0" name="Google Shape;490;p41"/>
          <p:cNvSpPr/>
          <p:nvPr/>
        </p:nvSpPr>
        <p:spPr>
          <a:xfrm>
            <a:off x="1308253" y="1364123"/>
            <a:ext cx="488100" cy="488100"/>
          </a:xfrm>
          <a:prstGeom prst="star4">
            <a:avLst>
              <a:gd name="adj" fmla="val 125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41"/>
          <p:cNvSpPr/>
          <p:nvPr/>
        </p:nvSpPr>
        <p:spPr>
          <a:xfrm rot="-870622">
            <a:off x="3946546" y="4011818"/>
            <a:ext cx="281375" cy="281375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41"/>
          <p:cNvSpPr/>
          <p:nvPr/>
        </p:nvSpPr>
        <p:spPr>
          <a:xfrm>
            <a:off x="7442172" y="4250027"/>
            <a:ext cx="281400" cy="281400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41"/>
          <p:cNvSpPr/>
          <p:nvPr/>
        </p:nvSpPr>
        <p:spPr>
          <a:xfrm rot="1762863">
            <a:off x="5108635" y="1268666"/>
            <a:ext cx="281279" cy="281279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41"/>
          <p:cNvSpPr/>
          <p:nvPr/>
        </p:nvSpPr>
        <p:spPr>
          <a:xfrm>
            <a:off x="7899553" y="539498"/>
            <a:ext cx="488100" cy="488100"/>
          </a:xfrm>
          <a:prstGeom prst="star4">
            <a:avLst>
              <a:gd name="adj" fmla="val 125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5" name="Google Shape;495;p41"/>
          <p:cNvGrpSpPr/>
          <p:nvPr/>
        </p:nvGrpSpPr>
        <p:grpSpPr>
          <a:xfrm>
            <a:off x="5842958" y="1289085"/>
            <a:ext cx="3213127" cy="4663749"/>
            <a:chOff x="5842958" y="1289085"/>
            <a:chExt cx="3213127" cy="4663749"/>
          </a:xfrm>
        </p:grpSpPr>
        <p:sp>
          <p:nvSpPr>
            <p:cNvPr id="496" name="Google Shape;496;p41"/>
            <p:cNvSpPr/>
            <p:nvPr/>
          </p:nvSpPr>
          <p:spPr>
            <a:xfrm rot="527433">
              <a:off x="6940552" y="1442523"/>
              <a:ext cx="382796" cy="382796"/>
            </a:xfrm>
            <a:prstGeom prst="star4">
              <a:avLst>
                <a:gd name="adj" fmla="val 125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97" name="Google Shape;497;p41"/>
            <p:cNvGrpSpPr/>
            <p:nvPr/>
          </p:nvGrpSpPr>
          <p:grpSpPr>
            <a:xfrm>
              <a:off x="6646789" y="1289085"/>
              <a:ext cx="1213694" cy="1010010"/>
              <a:chOff x="6559485" y="829250"/>
              <a:chExt cx="1081435" cy="899947"/>
            </a:xfrm>
          </p:grpSpPr>
          <p:sp>
            <p:nvSpPr>
              <p:cNvPr id="498" name="Google Shape;498;p41"/>
              <p:cNvSpPr/>
              <p:nvPr/>
            </p:nvSpPr>
            <p:spPr>
              <a:xfrm>
                <a:off x="6559485" y="829250"/>
                <a:ext cx="1081435" cy="899947"/>
              </a:xfrm>
              <a:custGeom>
                <a:avLst/>
                <a:gdLst/>
                <a:ahLst/>
                <a:cxnLst/>
                <a:rect l="l" t="t" r="r" b="b"/>
                <a:pathLst>
                  <a:path w="23960" h="19939" extrusionOk="0">
                    <a:moveTo>
                      <a:pt x="7255" y="1"/>
                    </a:moveTo>
                    <a:cubicBezTo>
                      <a:pt x="5999" y="1"/>
                      <a:pt x="4777" y="104"/>
                      <a:pt x="3589" y="324"/>
                    </a:cubicBezTo>
                    <a:cubicBezTo>
                      <a:pt x="2827" y="466"/>
                      <a:pt x="2173" y="967"/>
                      <a:pt x="1837" y="1670"/>
                    </a:cubicBezTo>
                    <a:cubicBezTo>
                      <a:pt x="670" y="4107"/>
                      <a:pt x="0" y="6545"/>
                      <a:pt x="80" y="8956"/>
                    </a:cubicBezTo>
                    <a:cubicBezTo>
                      <a:pt x="119" y="10125"/>
                      <a:pt x="856" y="11143"/>
                      <a:pt x="1929" y="11469"/>
                    </a:cubicBezTo>
                    <a:cubicBezTo>
                      <a:pt x="3933" y="12077"/>
                      <a:pt x="5898" y="12627"/>
                      <a:pt x="7795" y="13041"/>
                    </a:cubicBezTo>
                    <a:cubicBezTo>
                      <a:pt x="7477" y="13568"/>
                      <a:pt x="6950" y="14441"/>
                      <a:pt x="6725" y="14792"/>
                    </a:cubicBezTo>
                    <a:cubicBezTo>
                      <a:pt x="6654" y="14904"/>
                      <a:pt x="6696" y="14957"/>
                      <a:pt x="6820" y="14957"/>
                    </a:cubicBezTo>
                    <a:cubicBezTo>
                      <a:pt x="7232" y="14957"/>
                      <a:pt x="8550" y="14372"/>
                      <a:pt x="9651" y="13406"/>
                    </a:cubicBezTo>
                    <a:cubicBezTo>
                      <a:pt x="10358" y="13527"/>
                      <a:pt x="11052" y="13623"/>
                      <a:pt x="11736" y="13691"/>
                    </a:cubicBezTo>
                    <a:cubicBezTo>
                      <a:pt x="11865" y="14600"/>
                      <a:pt x="12084" y="15508"/>
                      <a:pt x="12397" y="16417"/>
                    </a:cubicBezTo>
                    <a:cubicBezTo>
                      <a:pt x="12597" y="17001"/>
                      <a:pt x="13058" y="17458"/>
                      <a:pt x="13632" y="17691"/>
                    </a:cubicBezTo>
                    <a:cubicBezTo>
                      <a:pt x="14991" y="18242"/>
                      <a:pt x="16348" y="18516"/>
                      <a:pt x="17707" y="18516"/>
                    </a:cubicBezTo>
                    <a:cubicBezTo>
                      <a:pt x="18304" y="18516"/>
                      <a:pt x="18901" y="18463"/>
                      <a:pt x="19498" y="18357"/>
                    </a:cubicBezTo>
                    <a:cubicBezTo>
                      <a:pt x="19996" y="18980"/>
                      <a:pt x="20804" y="19939"/>
                      <a:pt x="21068" y="19939"/>
                    </a:cubicBezTo>
                    <a:cubicBezTo>
                      <a:pt x="21111" y="19939"/>
                      <a:pt x="21140" y="19914"/>
                      <a:pt x="21150" y="19857"/>
                    </a:cubicBezTo>
                    <a:cubicBezTo>
                      <a:pt x="21222" y="19474"/>
                      <a:pt x="21100" y="18541"/>
                      <a:pt x="21013" y="17974"/>
                    </a:cubicBezTo>
                    <a:cubicBezTo>
                      <a:pt x="21229" y="17904"/>
                      <a:pt x="21446" y="17829"/>
                      <a:pt x="21660" y="17744"/>
                    </a:cubicBezTo>
                    <a:cubicBezTo>
                      <a:pt x="22243" y="17515"/>
                      <a:pt x="22709" y="17053"/>
                      <a:pt x="22916" y="16463"/>
                    </a:cubicBezTo>
                    <a:cubicBezTo>
                      <a:pt x="23706" y="14175"/>
                      <a:pt x="23960" y="11907"/>
                      <a:pt x="23642" y="9658"/>
                    </a:cubicBezTo>
                    <a:cubicBezTo>
                      <a:pt x="23559" y="9065"/>
                      <a:pt x="23219" y="8540"/>
                      <a:pt x="22726" y="8200"/>
                    </a:cubicBezTo>
                    <a:cubicBezTo>
                      <a:pt x="21592" y="7421"/>
                      <a:pt x="19938" y="6802"/>
                      <a:pt x="18223" y="6433"/>
                    </a:cubicBezTo>
                    <a:cubicBezTo>
                      <a:pt x="18143" y="5221"/>
                      <a:pt x="17895" y="4056"/>
                      <a:pt x="17456" y="2935"/>
                    </a:cubicBezTo>
                    <a:cubicBezTo>
                      <a:pt x="17125" y="2093"/>
                      <a:pt x="16406" y="1431"/>
                      <a:pt x="15544" y="1206"/>
                    </a:cubicBezTo>
                    <a:cubicBezTo>
                      <a:pt x="12630" y="446"/>
                      <a:pt x="9868" y="1"/>
                      <a:pt x="725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28575" dir="5400000" algn="bl" rotWithShape="0">
                  <a:schemeClr val="dk1">
                    <a:alpha val="2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99" name="Google Shape;499;p41"/>
              <p:cNvGrpSpPr/>
              <p:nvPr/>
            </p:nvGrpSpPr>
            <p:grpSpPr>
              <a:xfrm>
                <a:off x="6600096" y="858315"/>
                <a:ext cx="1000208" cy="841815"/>
                <a:chOff x="5702450" y="1623375"/>
                <a:chExt cx="562800" cy="473675"/>
              </a:xfrm>
            </p:grpSpPr>
            <p:sp>
              <p:nvSpPr>
                <p:cNvPr id="500" name="Google Shape;500;p41"/>
                <p:cNvSpPr/>
                <p:nvPr/>
              </p:nvSpPr>
              <p:spPr>
                <a:xfrm>
                  <a:off x="5973275" y="1765475"/>
                  <a:ext cx="291975" cy="33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79" h="13263" extrusionOk="0">
                      <a:moveTo>
                        <a:pt x="3201" y="213"/>
                      </a:moveTo>
                      <a:cubicBezTo>
                        <a:pt x="5724" y="213"/>
                        <a:pt x="8830" y="1046"/>
                        <a:pt x="10530" y="2216"/>
                      </a:cubicBezTo>
                      <a:cubicBezTo>
                        <a:pt x="10753" y="2369"/>
                        <a:pt x="10938" y="2564"/>
                        <a:pt x="11078" y="2784"/>
                      </a:cubicBezTo>
                      <a:cubicBezTo>
                        <a:pt x="11218" y="3005"/>
                        <a:pt x="11310" y="3253"/>
                        <a:pt x="11346" y="3511"/>
                      </a:cubicBezTo>
                      <a:cubicBezTo>
                        <a:pt x="11638" y="5578"/>
                        <a:pt x="11409" y="7712"/>
                        <a:pt x="10667" y="9855"/>
                      </a:cubicBezTo>
                      <a:cubicBezTo>
                        <a:pt x="10487" y="10372"/>
                        <a:pt x="10080" y="10788"/>
                        <a:pt x="9549" y="10997"/>
                      </a:cubicBezTo>
                      <a:cubicBezTo>
                        <a:pt x="9333" y="11080"/>
                        <a:pt x="9122" y="11152"/>
                        <a:pt x="8943" y="11211"/>
                      </a:cubicBezTo>
                      <a:lnTo>
                        <a:pt x="8858" y="11239"/>
                      </a:lnTo>
                      <a:lnTo>
                        <a:pt x="8872" y="11327"/>
                      </a:lnTo>
                      <a:cubicBezTo>
                        <a:pt x="9002" y="12169"/>
                        <a:pt x="9048" y="12778"/>
                        <a:pt x="9005" y="13044"/>
                      </a:cubicBezTo>
                      <a:cubicBezTo>
                        <a:pt x="8920" y="13013"/>
                        <a:pt x="8605" y="12814"/>
                        <a:pt x="7637" y="11604"/>
                      </a:cubicBezTo>
                      <a:lnTo>
                        <a:pt x="7599" y="11556"/>
                      </a:lnTo>
                      <a:lnTo>
                        <a:pt x="7537" y="11567"/>
                      </a:lnTo>
                      <a:cubicBezTo>
                        <a:pt x="6987" y="11665"/>
                        <a:pt x="6434" y="11714"/>
                        <a:pt x="5881" y="11714"/>
                      </a:cubicBezTo>
                      <a:cubicBezTo>
                        <a:pt x="4613" y="11714"/>
                        <a:pt x="3341" y="11458"/>
                        <a:pt x="2083" y="10947"/>
                      </a:cubicBezTo>
                      <a:cubicBezTo>
                        <a:pt x="1560" y="10735"/>
                        <a:pt x="1159" y="10321"/>
                        <a:pt x="985" y="9813"/>
                      </a:cubicBezTo>
                      <a:cubicBezTo>
                        <a:pt x="42" y="7071"/>
                        <a:pt x="0" y="4290"/>
                        <a:pt x="864" y="1550"/>
                      </a:cubicBezTo>
                      <a:cubicBezTo>
                        <a:pt x="1097" y="807"/>
                        <a:pt x="1788" y="277"/>
                        <a:pt x="2580" y="231"/>
                      </a:cubicBezTo>
                      <a:cubicBezTo>
                        <a:pt x="2782" y="219"/>
                        <a:pt x="2989" y="213"/>
                        <a:pt x="3201" y="213"/>
                      </a:cubicBezTo>
                      <a:close/>
                      <a:moveTo>
                        <a:pt x="3203" y="1"/>
                      </a:moveTo>
                      <a:cubicBezTo>
                        <a:pt x="2985" y="1"/>
                        <a:pt x="2772" y="7"/>
                        <a:pt x="2566" y="19"/>
                      </a:cubicBezTo>
                      <a:cubicBezTo>
                        <a:pt x="2133" y="45"/>
                        <a:pt x="1726" y="196"/>
                        <a:pt x="1384" y="456"/>
                      </a:cubicBezTo>
                      <a:cubicBezTo>
                        <a:pt x="1039" y="719"/>
                        <a:pt x="789" y="1075"/>
                        <a:pt x="660" y="1486"/>
                      </a:cubicBezTo>
                      <a:cubicBezTo>
                        <a:pt x="222" y="2878"/>
                        <a:pt x="10" y="4290"/>
                        <a:pt x="30" y="5684"/>
                      </a:cubicBezTo>
                      <a:cubicBezTo>
                        <a:pt x="51" y="7077"/>
                        <a:pt x="303" y="8489"/>
                        <a:pt x="784" y="9883"/>
                      </a:cubicBezTo>
                      <a:cubicBezTo>
                        <a:pt x="979" y="10448"/>
                        <a:pt x="1424" y="10909"/>
                        <a:pt x="2003" y="11143"/>
                      </a:cubicBezTo>
                      <a:cubicBezTo>
                        <a:pt x="3286" y="11665"/>
                        <a:pt x="4583" y="11926"/>
                        <a:pt x="5878" y="11926"/>
                      </a:cubicBezTo>
                      <a:cubicBezTo>
                        <a:pt x="6423" y="11926"/>
                        <a:pt x="6967" y="11879"/>
                        <a:pt x="7510" y="11785"/>
                      </a:cubicBezTo>
                      <a:cubicBezTo>
                        <a:pt x="7821" y="12173"/>
                        <a:pt x="8093" y="12491"/>
                        <a:pt x="8321" y="12731"/>
                      </a:cubicBezTo>
                      <a:cubicBezTo>
                        <a:pt x="8734" y="13169"/>
                        <a:pt x="8914" y="13262"/>
                        <a:pt x="9025" y="13262"/>
                      </a:cubicBezTo>
                      <a:cubicBezTo>
                        <a:pt x="9043" y="13262"/>
                        <a:pt x="9058" y="13260"/>
                        <a:pt x="9074" y="13256"/>
                      </a:cubicBezTo>
                      <a:cubicBezTo>
                        <a:pt x="9108" y="13248"/>
                        <a:pt x="9187" y="13216"/>
                        <a:pt x="9209" y="13099"/>
                      </a:cubicBezTo>
                      <a:cubicBezTo>
                        <a:pt x="9273" y="12755"/>
                        <a:pt x="9186" y="11994"/>
                        <a:pt x="9094" y="11384"/>
                      </a:cubicBezTo>
                      <a:cubicBezTo>
                        <a:pt x="9256" y="11330"/>
                        <a:pt x="9440" y="11265"/>
                        <a:pt x="9623" y="11194"/>
                      </a:cubicBezTo>
                      <a:cubicBezTo>
                        <a:pt x="10212" y="10963"/>
                        <a:pt x="10664" y="10501"/>
                        <a:pt x="10864" y="9925"/>
                      </a:cubicBezTo>
                      <a:cubicBezTo>
                        <a:pt x="11407" y="8360"/>
                        <a:pt x="11679" y="6800"/>
                        <a:pt x="11679" y="5266"/>
                      </a:cubicBezTo>
                      <a:cubicBezTo>
                        <a:pt x="11678" y="4667"/>
                        <a:pt x="11637" y="4072"/>
                        <a:pt x="11553" y="3482"/>
                      </a:cubicBezTo>
                      <a:cubicBezTo>
                        <a:pt x="11473" y="2907"/>
                        <a:pt x="11141" y="2381"/>
                        <a:pt x="10647" y="2041"/>
                      </a:cubicBezTo>
                      <a:cubicBezTo>
                        <a:pt x="9718" y="1402"/>
                        <a:pt x="8366" y="844"/>
                        <a:pt x="6844" y="470"/>
                      </a:cubicBezTo>
                      <a:cubicBezTo>
                        <a:pt x="5597" y="163"/>
                        <a:pt x="4328" y="1"/>
                        <a:pt x="320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1" name="Google Shape;501;p41"/>
                <p:cNvSpPr/>
                <p:nvPr/>
              </p:nvSpPr>
              <p:spPr>
                <a:xfrm>
                  <a:off x="5973827" y="1770850"/>
                  <a:ext cx="290875" cy="320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35" h="12833" extrusionOk="0">
                      <a:moveTo>
                        <a:pt x="3201" y="1"/>
                      </a:moveTo>
                      <a:cubicBezTo>
                        <a:pt x="2989" y="1"/>
                        <a:pt x="2782" y="7"/>
                        <a:pt x="2580" y="19"/>
                      </a:cubicBezTo>
                      <a:cubicBezTo>
                        <a:pt x="1788" y="65"/>
                        <a:pt x="1097" y="594"/>
                        <a:pt x="864" y="1338"/>
                      </a:cubicBezTo>
                      <a:cubicBezTo>
                        <a:pt x="0" y="4078"/>
                        <a:pt x="42" y="6859"/>
                        <a:pt x="985" y="9601"/>
                      </a:cubicBezTo>
                      <a:cubicBezTo>
                        <a:pt x="1159" y="10109"/>
                        <a:pt x="1560" y="10523"/>
                        <a:pt x="2083" y="10735"/>
                      </a:cubicBezTo>
                      <a:cubicBezTo>
                        <a:pt x="3341" y="11246"/>
                        <a:pt x="4613" y="11502"/>
                        <a:pt x="5881" y="11502"/>
                      </a:cubicBezTo>
                      <a:cubicBezTo>
                        <a:pt x="6434" y="11502"/>
                        <a:pt x="6987" y="11453"/>
                        <a:pt x="7537" y="11355"/>
                      </a:cubicBezTo>
                      <a:lnTo>
                        <a:pt x="7599" y="11344"/>
                      </a:lnTo>
                      <a:lnTo>
                        <a:pt x="7637" y="11392"/>
                      </a:lnTo>
                      <a:cubicBezTo>
                        <a:pt x="8605" y="12602"/>
                        <a:pt x="8920" y="12800"/>
                        <a:pt x="9005" y="12832"/>
                      </a:cubicBezTo>
                      <a:cubicBezTo>
                        <a:pt x="9048" y="12566"/>
                        <a:pt x="9002" y="11957"/>
                        <a:pt x="8872" y="11115"/>
                      </a:cubicBezTo>
                      <a:lnTo>
                        <a:pt x="8858" y="11027"/>
                      </a:lnTo>
                      <a:lnTo>
                        <a:pt x="8943" y="10998"/>
                      </a:lnTo>
                      <a:cubicBezTo>
                        <a:pt x="9123" y="10940"/>
                        <a:pt x="9333" y="10868"/>
                        <a:pt x="9546" y="10785"/>
                      </a:cubicBezTo>
                      <a:cubicBezTo>
                        <a:pt x="10078" y="10576"/>
                        <a:pt x="10484" y="10160"/>
                        <a:pt x="10664" y="9644"/>
                      </a:cubicBezTo>
                      <a:cubicBezTo>
                        <a:pt x="11407" y="7500"/>
                        <a:pt x="11635" y="5366"/>
                        <a:pt x="11346" y="3299"/>
                      </a:cubicBezTo>
                      <a:cubicBezTo>
                        <a:pt x="11310" y="3041"/>
                        <a:pt x="11218" y="2793"/>
                        <a:pt x="11078" y="2572"/>
                      </a:cubicBezTo>
                      <a:cubicBezTo>
                        <a:pt x="10938" y="2352"/>
                        <a:pt x="10753" y="2157"/>
                        <a:pt x="10530" y="2004"/>
                      </a:cubicBezTo>
                      <a:cubicBezTo>
                        <a:pt x="8830" y="834"/>
                        <a:pt x="5724" y="1"/>
                        <a:pt x="320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2" name="Google Shape;502;p41"/>
                <p:cNvSpPr/>
                <p:nvPr/>
              </p:nvSpPr>
              <p:spPr>
                <a:xfrm>
                  <a:off x="5706925" y="1628775"/>
                  <a:ext cx="429625" cy="34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85" h="13839" extrusionOk="0">
                      <a:moveTo>
                        <a:pt x="6688" y="0"/>
                      </a:moveTo>
                      <a:cubicBezTo>
                        <a:pt x="5488" y="0"/>
                        <a:pt x="4355" y="101"/>
                        <a:pt x="3281" y="299"/>
                      </a:cubicBezTo>
                      <a:cubicBezTo>
                        <a:pt x="2598" y="425"/>
                        <a:pt x="2010" y="877"/>
                        <a:pt x="1710" y="1505"/>
                      </a:cubicBezTo>
                      <a:cubicBezTo>
                        <a:pt x="536" y="3959"/>
                        <a:pt x="0" y="6181"/>
                        <a:pt x="70" y="8301"/>
                      </a:cubicBezTo>
                      <a:cubicBezTo>
                        <a:pt x="106" y="9365"/>
                        <a:pt x="773" y="10275"/>
                        <a:pt x="1732" y="10564"/>
                      </a:cubicBezTo>
                      <a:cubicBezTo>
                        <a:pt x="3916" y="11228"/>
                        <a:pt x="5663" y="11696"/>
                        <a:pt x="7234" y="12040"/>
                      </a:cubicBezTo>
                      <a:lnTo>
                        <a:pt x="7378" y="12072"/>
                      </a:lnTo>
                      <a:lnTo>
                        <a:pt x="7302" y="12198"/>
                      </a:lnTo>
                      <a:cubicBezTo>
                        <a:pt x="6966" y="12759"/>
                        <a:pt x="6503" y="13523"/>
                        <a:pt x="6301" y="13839"/>
                      </a:cubicBezTo>
                      <a:cubicBezTo>
                        <a:pt x="6417" y="13837"/>
                        <a:pt x="6719" y="13765"/>
                        <a:pt x="7212" y="13524"/>
                      </a:cubicBezTo>
                      <a:cubicBezTo>
                        <a:pt x="7552" y="13356"/>
                        <a:pt x="8221" y="12991"/>
                        <a:pt x="8888" y="12407"/>
                      </a:cubicBezTo>
                      <a:lnTo>
                        <a:pt x="8926" y="12374"/>
                      </a:lnTo>
                      <a:lnTo>
                        <a:pt x="8975" y="12383"/>
                      </a:lnTo>
                      <a:cubicBezTo>
                        <a:pt x="10462" y="12637"/>
                        <a:pt x="11792" y="12763"/>
                        <a:pt x="13006" y="12763"/>
                      </a:cubicBezTo>
                      <a:cubicBezTo>
                        <a:pt x="13484" y="12763"/>
                        <a:pt x="13944" y="12743"/>
                        <a:pt x="14388" y="12704"/>
                      </a:cubicBezTo>
                      <a:cubicBezTo>
                        <a:pt x="15270" y="12627"/>
                        <a:pt x="15980" y="12024"/>
                        <a:pt x="16245" y="11129"/>
                      </a:cubicBezTo>
                      <a:cubicBezTo>
                        <a:pt x="17185" y="7941"/>
                        <a:pt x="17167" y="5180"/>
                        <a:pt x="16190" y="2688"/>
                      </a:cubicBezTo>
                      <a:cubicBezTo>
                        <a:pt x="15892" y="1924"/>
                        <a:pt x="15231" y="1326"/>
                        <a:pt x="14467" y="1127"/>
                      </a:cubicBezTo>
                      <a:cubicBezTo>
                        <a:pt x="11582" y="375"/>
                        <a:pt x="9009" y="0"/>
                        <a:pt x="668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3" name="Google Shape;503;p41"/>
                <p:cNvSpPr/>
                <p:nvPr/>
              </p:nvSpPr>
              <p:spPr>
                <a:xfrm>
                  <a:off x="5702450" y="1623375"/>
                  <a:ext cx="434025" cy="35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61" h="14264" extrusionOk="0">
                      <a:moveTo>
                        <a:pt x="6865" y="215"/>
                      </a:moveTo>
                      <a:cubicBezTo>
                        <a:pt x="9186" y="215"/>
                        <a:pt x="11760" y="590"/>
                        <a:pt x="14645" y="1341"/>
                      </a:cubicBezTo>
                      <a:cubicBezTo>
                        <a:pt x="15409" y="1541"/>
                        <a:pt x="16069" y="2139"/>
                        <a:pt x="16368" y="2902"/>
                      </a:cubicBezTo>
                      <a:cubicBezTo>
                        <a:pt x="17344" y="5395"/>
                        <a:pt x="17361" y="8157"/>
                        <a:pt x="16421" y="11344"/>
                      </a:cubicBezTo>
                      <a:cubicBezTo>
                        <a:pt x="16156" y="12238"/>
                        <a:pt x="15445" y="12842"/>
                        <a:pt x="14564" y="12919"/>
                      </a:cubicBezTo>
                      <a:cubicBezTo>
                        <a:pt x="14119" y="12959"/>
                        <a:pt x="13659" y="12978"/>
                        <a:pt x="13180" y="12978"/>
                      </a:cubicBezTo>
                      <a:cubicBezTo>
                        <a:pt x="11968" y="12978"/>
                        <a:pt x="10638" y="12852"/>
                        <a:pt x="9153" y="12597"/>
                      </a:cubicBezTo>
                      <a:lnTo>
                        <a:pt x="9103" y="12589"/>
                      </a:lnTo>
                      <a:lnTo>
                        <a:pt x="9066" y="12622"/>
                      </a:lnTo>
                      <a:cubicBezTo>
                        <a:pt x="8398" y="13206"/>
                        <a:pt x="7730" y="13571"/>
                        <a:pt x="7390" y="13739"/>
                      </a:cubicBezTo>
                      <a:cubicBezTo>
                        <a:pt x="6896" y="13980"/>
                        <a:pt x="6595" y="14052"/>
                        <a:pt x="6479" y="14054"/>
                      </a:cubicBezTo>
                      <a:cubicBezTo>
                        <a:pt x="6680" y="13737"/>
                        <a:pt x="7144" y="12974"/>
                        <a:pt x="7480" y="12412"/>
                      </a:cubicBezTo>
                      <a:lnTo>
                        <a:pt x="7556" y="12287"/>
                      </a:lnTo>
                      <a:lnTo>
                        <a:pt x="7412" y="12255"/>
                      </a:lnTo>
                      <a:cubicBezTo>
                        <a:pt x="5841" y="11911"/>
                        <a:pt x="4093" y="11442"/>
                        <a:pt x="1910" y="10779"/>
                      </a:cubicBezTo>
                      <a:cubicBezTo>
                        <a:pt x="951" y="10490"/>
                        <a:pt x="284" y="9579"/>
                        <a:pt x="248" y="8516"/>
                      </a:cubicBezTo>
                      <a:cubicBezTo>
                        <a:pt x="177" y="6396"/>
                        <a:pt x="714" y="4174"/>
                        <a:pt x="1888" y="1720"/>
                      </a:cubicBezTo>
                      <a:cubicBezTo>
                        <a:pt x="2188" y="1092"/>
                        <a:pt x="2776" y="640"/>
                        <a:pt x="3459" y="514"/>
                      </a:cubicBezTo>
                      <a:cubicBezTo>
                        <a:pt x="4533" y="315"/>
                        <a:pt x="5666" y="215"/>
                        <a:pt x="6865" y="215"/>
                      </a:cubicBezTo>
                      <a:close/>
                      <a:moveTo>
                        <a:pt x="6874" y="1"/>
                      </a:moveTo>
                      <a:cubicBezTo>
                        <a:pt x="5665" y="1"/>
                        <a:pt x="4524" y="102"/>
                        <a:pt x="3421" y="307"/>
                      </a:cubicBezTo>
                      <a:cubicBezTo>
                        <a:pt x="2672" y="445"/>
                        <a:pt x="2028" y="940"/>
                        <a:pt x="1698" y="1629"/>
                      </a:cubicBezTo>
                      <a:cubicBezTo>
                        <a:pt x="1130" y="2818"/>
                        <a:pt x="701" y="3979"/>
                        <a:pt x="427" y="5081"/>
                      </a:cubicBezTo>
                      <a:cubicBezTo>
                        <a:pt x="131" y="6261"/>
                        <a:pt x="1" y="7420"/>
                        <a:pt x="38" y="8524"/>
                      </a:cubicBezTo>
                      <a:cubicBezTo>
                        <a:pt x="77" y="9679"/>
                        <a:pt x="803" y="10666"/>
                        <a:pt x="1849" y="10982"/>
                      </a:cubicBezTo>
                      <a:cubicBezTo>
                        <a:pt x="3972" y="11626"/>
                        <a:pt x="5684" y="12088"/>
                        <a:pt x="7223" y="12430"/>
                      </a:cubicBezTo>
                      <a:cubicBezTo>
                        <a:pt x="6894" y="12977"/>
                        <a:pt x="6479" y="13658"/>
                        <a:pt x="6295" y="13947"/>
                      </a:cubicBezTo>
                      <a:cubicBezTo>
                        <a:pt x="6200" y="14099"/>
                        <a:pt x="6268" y="14183"/>
                        <a:pt x="6302" y="14213"/>
                      </a:cubicBezTo>
                      <a:cubicBezTo>
                        <a:pt x="6330" y="14237"/>
                        <a:pt x="6376" y="14263"/>
                        <a:pt x="6473" y="14263"/>
                      </a:cubicBezTo>
                      <a:cubicBezTo>
                        <a:pt x="6536" y="14263"/>
                        <a:pt x="6624" y="14252"/>
                        <a:pt x="6742" y="14219"/>
                      </a:cubicBezTo>
                      <a:cubicBezTo>
                        <a:pt x="6932" y="14168"/>
                        <a:pt x="7170" y="14075"/>
                        <a:pt x="7428" y="13952"/>
                      </a:cubicBezTo>
                      <a:cubicBezTo>
                        <a:pt x="7781" y="13785"/>
                        <a:pt x="8469" y="13415"/>
                        <a:pt x="9163" y="12815"/>
                      </a:cubicBezTo>
                      <a:cubicBezTo>
                        <a:pt x="10641" y="13065"/>
                        <a:pt x="11968" y="13189"/>
                        <a:pt x="13181" y="13189"/>
                      </a:cubicBezTo>
                      <a:cubicBezTo>
                        <a:pt x="13665" y="13189"/>
                        <a:pt x="14131" y="13169"/>
                        <a:pt x="14581" y="13130"/>
                      </a:cubicBezTo>
                      <a:cubicBezTo>
                        <a:pt x="15551" y="13046"/>
                        <a:pt x="16332" y="12384"/>
                        <a:pt x="16622" y="11404"/>
                      </a:cubicBezTo>
                      <a:cubicBezTo>
                        <a:pt x="17087" y="9829"/>
                        <a:pt x="17322" y="8322"/>
                        <a:pt x="17320" y="6926"/>
                      </a:cubicBezTo>
                      <a:cubicBezTo>
                        <a:pt x="17323" y="6204"/>
                        <a:pt x="17258" y="5498"/>
                        <a:pt x="17132" y="4814"/>
                      </a:cubicBezTo>
                      <a:cubicBezTo>
                        <a:pt x="17005" y="4128"/>
                        <a:pt x="16816" y="3464"/>
                        <a:pt x="16565" y="2827"/>
                      </a:cubicBezTo>
                      <a:cubicBezTo>
                        <a:pt x="16406" y="2421"/>
                        <a:pt x="16152" y="2052"/>
                        <a:pt x="15828" y="1756"/>
                      </a:cubicBezTo>
                      <a:cubicBezTo>
                        <a:pt x="15501" y="1458"/>
                        <a:pt x="15111" y="1246"/>
                        <a:pt x="14699" y="1138"/>
                      </a:cubicBezTo>
                      <a:cubicBezTo>
                        <a:pt x="12553" y="579"/>
                        <a:pt x="10634" y="233"/>
                        <a:pt x="8834" y="84"/>
                      </a:cubicBezTo>
                      <a:cubicBezTo>
                        <a:pt x="8159" y="29"/>
                        <a:pt x="7507" y="1"/>
                        <a:pt x="687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04" name="Google Shape;504;p41"/>
            <p:cNvGrpSpPr/>
            <p:nvPr/>
          </p:nvGrpSpPr>
          <p:grpSpPr>
            <a:xfrm>
              <a:off x="5842958" y="1851890"/>
              <a:ext cx="3213127" cy="4100943"/>
              <a:chOff x="5843250" y="1330725"/>
              <a:chExt cx="2862984" cy="3654053"/>
            </a:xfrm>
          </p:grpSpPr>
          <p:sp>
            <p:nvSpPr>
              <p:cNvPr id="505" name="Google Shape;505;p41"/>
              <p:cNvSpPr/>
              <p:nvPr/>
            </p:nvSpPr>
            <p:spPr>
              <a:xfrm>
                <a:off x="5843250" y="1330725"/>
                <a:ext cx="1244739" cy="3654053"/>
              </a:xfrm>
              <a:custGeom>
                <a:avLst/>
                <a:gdLst/>
                <a:ahLst/>
                <a:cxnLst/>
                <a:rect l="l" t="t" r="r" b="b"/>
                <a:pathLst>
                  <a:path w="20822" h="61125" extrusionOk="0">
                    <a:moveTo>
                      <a:pt x="5189" y="17901"/>
                    </a:moveTo>
                    <a:lnTo>
                      <a:pt x="5222" y="18214"/>
                    </a:lnTo>
                    <a:cubicBezTo>
                      <a:pt x="3895" y="19539"/>
                      <a:pt x="3405" y="21752"/>
                      <a:pt x="3225" y="23233"/>
                    </a:cubicBezTo>
                    <a:cubicBezTo>
                      <a:pt x="2974" y="22815"/>
                      <a:pt x="2787" y="22476"/>
                      <a:pt x="2712" y="22281"/>
                    </a:cubicBezTo>
                    <a:cubicBezTo>
                      <a:pt x="2680" y="22200"/>
                      <a:pt x="2729" y="22124"/>
                      <a:pt x="2758" y="22046"/>
                    </a:cubicBezTo>
                    <a:lnTo>
                      <a:pt x="3113" y="21283"/>
                    </a:lnTo>
                    <a:cubicBezTo>
                      <a:pt x="3641" y="20180"/>
                      <a:pt x="4201" y="19073"/>
                      <a:pt x="4766" y="17968"/>
                    </a:cubicBezTo>
                    <a:cubicBezTo>
                      <a:pt x="4884" y="17990"/>
                      <a:pt x="5002" y="18003"/>
                      <a:pt x="5122" y="18003"/>
                    </a:cubicBezTo>
                    <a:cubicBezTo>
                      <a:pt x="5127" y="18003"/>
                      <a:pt x="5131" y="18003"/>
                      <a:pt x="5136" y="18003"/>
                    </a:cubicBezTo>
                    <a:lnTo>
                      <a:pt x="5189" y="17901"/>
                    </a:lnTo>
                    <a:close/>
                    <a:moveTo>
                      <a:pt x="8475" y="23314"/>
                    </a:moveTo>
                    <a:lnTo>
                      <a:pt x="8421" y="30141"/>
                    </a:lnTo>
                    <a:cubicBezTo>
                      <a:pt x="8261" y="29963"/>
                      <a:pt x="8061" y="29757"/>
                      <a:pt x="7855" y="29551"/>
                    </a:cubicBezTo>
                    <a:cubicBezTo>
                      <a:pt x="7968" y="26867"/>
                      <a:pt x="7986" y="24761"/>
                      <a:pt x="7960" y="23333"/>
                    </a:cubicBezTo>
                    <a:lnTo>
                      <a:pt x="8475" y="23314"/>
                    </a:lnTo>
                    <a:close/>
                    <a:moveTo>
                      <a:pt x="7827" y="30150"/>
                    </a:moveTo>
                    <a:cubicBezTo>
                      <a:pt x="8039" y="30291"/>
                      <a:pt x="8250" y="30423"/>
                      <a:pt x="8418" y="30511"/>
                    </a:cubicBezTo>
                    <a:lnTo>
                      <a:pt x="8411" y="31339"/>
                    </a:lnTo>
                    <a:cubicBezTo>
                      <a:pt x="8297" y="31150"/>
                      <a:pt x="8062" y="30851"/>
                      <a:pt x="7810" y="30544"/>
                    </a:cubicBezTo>
                    <a:cubicBezTo>
                      <a:pt x="7816" y="30411"/>
                      <a:pt x="7822" y="30280"/>
                      <a:pt x="7827" y="30150"/>
                    </a:cubicBezTo>
                    <a:close/>
                    <a:moveTo>
                      <a:pt x="8116" y="0"/>
                    </a:moveTo>
                    <a:cubicBezTo>
                      <a:pt x="6736" y="0"/>
                      <a:pt x="5091" y="703"/>
                      <a:pt x="4506" y="1304"/>
                    </a:cubicBezTo>
                    <a:cubicBezTo>
                      <a:pt x="3467" y="2373"/>
                      <a:pt x="2941" y="3181"/>
                      <a:pt x="3216" y="5846"/>
                    </a:cubicBezTo>
                    <a:cubicBezTo>
                      <a:pt x="3491" y="8510"/>
                      <a:pt x="3785" y="8732"/>
                      <a:pt x="2637" y="10400"/>
                    </a:cubicBezTo>
                    <a:cubicBezTo>
                      <a:pt x="1487" y="12068"/>
                      <a:pt x="908" y="13781"/>
                      <a:pt x="2204" y="15066"/>
                    </a:cubicBezTo>
                    <a:cubicBezTo>
                      <a:pt x="2283" y="15144"/>
                      <a:pt x="2377" y="15225"/>
                      <a:pt x="2483" y="15304"/>
                    </a:cubicBezTo>
                    <a:lnTo>
                      <a:pt x="2182" y="15922"/>
                    </a:lnTo>
                    <a:cubicBezTo>
                      <a:pt x="2182" y="15922"/>
                      <a:pt x="2269" y="16060"/>
                      <a:pt x="2426" y="16264"/>
                    </a:cubicBezTo>
                    <a:cubicBezTo>
                      <a:pt x="2157" y="16881"/>
                      <a:pt x="1889" y="17496"/>
                      <a:pt x="1625" y="18112"/>
                    </a:cubicBezTo>
                    <a:cubicBezTo>
                      <a:pt x="1149" y="19225"/>
                      <a:pt x="0" y="21980"/>
                      <a:pt x="141" y="22545"/>
                    </a:cubicBezTo>
                    <a:cubicBezTo>
                      <a:pt x="307" y="23550"/>
                      <a:pt x="1025" y="24394"/>
                      <a:pt x="1628" y="25175"/>
                    </a:cubicBezTo>
                    <a:cubicBezTo>
                      <a:pt x="2121" y="25811"/>
                      <a:pt x="2617" y="26442"/>
                      <a:pt x="3122" y="27070"/>
                    </a:cubicBezTo>
                    <a:lnTo>
                      <a:pt x="3122" y="59635"/>
                    </a:lnTo>
                    <a:cubicBezTo>
                      <a:pt x="3122" y="60064"/>
                      <a:pt x="4942" y="61124"/>
                      <a:pt x="6020" y="61124"/>
                    </a:cubicBezTo>
                    <a:cubicBezTo>
                      <a:pt x="6174" y="61124"/>
                      <a:pt x="6312" y="61103"/>
                      <a:pt x="6428" y="61055"/>
                    </a:cubicBezTo>
                    <a:cubicBezTo>
                      <a:pt x="7530" y="60601"/>
                      <a:pt x="4484" y="59223"/>
                      <a:pt x="4484" y="59223"/>
                    </a:cubicBezTo>
                    <a:cubicBezTo>
                      <a:pt x="6551" y="47583"/>
                      <a:pt x="7447" y="37774"/>
                      <a:pt x="7790" y="31030"/>
                    </a:cubicBezTo>
                    <a:cubicBezTo>
                      <a:pt x="8057" y="31276"/>
                      <a:pt x="8297" y="31476"/>
                      <a:pt x="8414" y="31523"/>
                    </a:cubicBezTo>
                    <a:lnTo>
                      <a:pt x="8206" y="57586"/>
                    </a:lnTo>
                    <a:cubicBezTo>
                      <a:pt x="8206" y="58016"/>
                      <a:pt x="10027" y="59076"/>
                      <a:pt x="11106" y="59076"/>
                    </a:cubicBezTo>
                    <a:cubicBezTo>
                      <a:pt x="11259" y="59076"/>
                      <a:pt x="11398" y="59055"/>
                      <a:pt x="11514" y="59007"/>
                    </a:cubicBezTo>
                    <a:cubicBezTo>
                      <a:pt x="12615" y="58552"/>
                      <a:pt x="9569" y="57175"/>
                      <a:pt x="9569" y="57175"/>
                    </a:cubicBezTo>
                    <a:cubicBezTo>
                      <a:pt x="12994" y="37895"/>
                      <a:pt x="13332" y="28260"/>
                      <a:pt x="12876" y="23817"/>
                    </a:cubicBezTo>
                    <a:cubicBezTo>
                      <a:pt x="12730" y="21968"/>
                      <a:pt x="12230" y="19888"/>
                      <a:pt x="11217" y="18217"/>
                    </a:cubicBezTo>
                    <a:lnTo>
                      <a:pt x="11401" y="17536"/>
                    </a:lnTo>
                    <a:lnTo>
                      <a:pt x="11703" y="17974"/>
                    </a:lnTo>
                    <a:cubicBezTo>
                      <a:pt x="11703" y="17974"/>
                      <a:pt x="11755" y="17963"/>
                      <a:pt x="11847" y="17942"/>
                    </a:cubicBezTo>
                    <a:cubicBezTo>
                      <a:pt x="12120" y="18372"/>
                      <a:pt x="12409" y="18822"/>
                      <a:pt x="12714" y="19287"/>
                    </a:cubicBezTo>
                    <a:cubicBezTo>
                      <a:pt x="13028" y="19763"/>
                      <a:pt x="13357" y="20251"/>
                      <a:pt x="13710" y="20747"/>
                    </a:cubicBezTo>
                    <a:cubicBezTo>
                      <a:pt x="13848" y="20940"/>
                      <a:pt x="13987" y="21135"/>
                      <a:pt x="14127" y="21329"/>
                    </a:cubicBezTo>
                    <a:cubicBezTo>
                      <a:pt x="14292" y="21555"/>
                      <a:pt x="14461" y="21776"/>
                      <a:pt x="14632" y="21989"/>
                    </a:cubicBezTo>
                    <a:cubicBezTo>
                      <a:pt x="14975" y="22415"/>
                      <a:pt x="15339" y="22811"/>
                      <a:pt x="15710" y="23073"/>
                    </a:cubicBezTo>
                    <a:cubicBezTo>
                      <a:pt x="16077" y="23336"/>
                      <a:pt x="16496" y="23487"/>
                      <a:pt x="16909" y="23487"/>
                    </a:cubicBezTo>
                    <a:cubicBezTo>
                      <a:pt x="17302" y="23487"/>
                      <a:pt x="17688" y="23350"/>
                      <a:pt x="18019" y="23044"/>
                    </a:cubicBezTo>
                    <a:cubicBezTo>
                      <a:pt x="18995" y="22134"/>
                      <a:pt x="20747" y="15630"/>
                      <a:pt x="20787" y="15308"/>
                    </a:cubicBezTo>
                    <a:cubicBezTo>
                      <a:pt x="20822" y="15029"/>
                      <a:pt x="19653" y="13247"/>
                      <a:pt x="19303" y="13087"/>
                    </a:cubicBezTo>
                    <a:cubicBezTo>
                      <a:pt x="19233" y="13056"/>
                      <a:pt x="19088" y="13013"/>
                      <a:pt x="18899" y="12967"/>
                    </a:cubicBezTo>
                    <a:lnTo>
                      <a:pt x="18773" y="12936"/>
                    </a:lnTo>
                    <a:cubicBezTo>
                      <a:pt x="18165" y="12794"/>
                      <a:pt x="17236" y="12628"/>
                      <a:pt x="16857" y="12628"/>
                    </a:cubicBezTo>
                    <a:cubicBezTo>
                      <a:pt x="16734" y="12628"/>
                      <a:pt x="16669" y="12645"/>
                      <a:pt x="16689" y="12686"/>
                    </a:cubicBezTo>
                    <a:cubicBezTo>
                      <a:pt x="16797" y="12901"/>
                      <a:pt x="18245" y="13285"/>
                      <a:pt x="18245" y="13285"/>
                    </a:cubicBezTo>
                    <a:cubicBezTo>
                      <a:pt x="18245" y="13285"/>
                      <a:pt x="17298" y="14419"/>
                      <a:pt x="17268" y="14677"/>
                    </a:cubicBezTo>
                    <a:cubicBezTo>
                      <a:pt x="17263" y="14726"/>
                      <a:pt x="17296" y="14746"/>
                      <a:pt x="17353" y="14746"/>
                    </a:cubicBezTo>
                    <a:cubicBezTo>
                      <a:pt x="17596" y="14746"/>
                      <a:pt x="18275" y="14382"/>
                      <a:pt x="18275" y="14382"/>
                    </a:cubicBezTo>
                    <a:lnTo>
                      <a:pt x="18994" y="15283"/>
                    </a:lnTo>
                    <a:cubicBezTo>
                      <a:pt x="18636" y="16222"/>
                      <a:pt x="18276" y="17168"/>
                      <a:pt x="17880" y="18093"/>
                    </a:cubicBezTo>
                    <a:cubicBezTo>
                      <a:pt x="17595" y="18761"/>
                      <a:pt x="17341" y="19686"/>
                      <a:pt x="16842" y="20225"/>
                    </a:cubicBezTo>
                    <a:cubicBezTo>
                      <a:pt x="16815" y="20254"/>
                      <a:pt x="16791" y="20284"/>
                      <a:pt x="16757" y="20305"/>
                    </a:cubicBezTo>
                    <a:cubicBezTo>
                      <a:pt x="16746" y="20314"/>
                      <a:pt x="16734" y="20317"/>
                      <a:pt x="16720" y="20317"/>
                    </a:cubicBezTo>
                    <a:cubicBezTo>
                      <a:pt x="16693" y="20317"/>
                      <a:pt x="16663" y="20302"/>
                      <a:pt x="16639" y="20285"/>
                    </a:cubicBezTo>
                    <a:cubicBezTo>
                      <a:pt x="16566" y="20233"/>
                      <a:pt x="16508" y="20163"/>
                      <a:pt x="16453" y="20095"/>
                    </a:cubicBezTo>
                    <a:cubicBezTo>
                      <a:pt x="16344" y="19957"/>
                      <a:pt x="16252" y="19815"/>
                      <a:pt x="16168" y="19680"/>
                    </a:cubicBezTo>
                    <a:lnTo>
                      <a:pt x="15311" y="18257"/>
                    </a:lnTo>
                    <a:cubicBezTo>
                      <a:pt x="14991" y="17718"/>
                      <a:pt x="14681" y="17170"/>
                      <a:pt x="14372" y="16620"/>
                    </a:cubicBezTo>
                    <a:cubicBezTo>
                      <a:pt x="14514" y="16467"/>
                      <a:pt x="14641" y="16299"/>
                      <a:pt x="14744" y="16115"/>
                    </a:cubicBezTo>
                    <a:lnTo>
                      <a:pt x="13264" y="13857"/>
                    </a:lnTo>
                    <a:cubicBezTo>
                      <a:pt x="13973" y="13261"/>
                      <a:pt x="14472" y="12312"/>
                      <a:pt x="14410" y="10810"/>
                    </a:cubicBezTo>
                    <a:cubicBezTo>
                      <a:pt x="14243" y="6889"/>
                      <a:pt x="12437" y="6637"/>
                      <a:pt x="12223" y="5766"/>
                    </a:cubicBezTo>
                    <a:cubicBezTo>
                      <a:pt x="11553" y="3035"/>
                      <a:pt x="10870" y="1839"/>
                      <a:pt x="10181" y="1370"/>
                    </a:cubicBezTo>
                    <a:cubicBezTo>
                      <a:pt x="10176" y="1348"/>
                      <a:pt x="10175" y="1326"/>
                      <a:pt x="10170" y="1306"/>
                    </a:cubicBezTo>
                    <a:cubicBezTo>
                      <a:pt x="9917" y="344"/>
                      <a:pt x="9082" y="0"/>
                      <a:pt x="811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41"/>
              <p:cNvSpPr/>
              <p:nvPr/>
            </p:nvSpPr>
            <p:spPr>
              <a:xfrm>
                <a:off x="7047275" y="1330742"/>
                <a:ext cx="1658898" cy="3654008"/>
              </a:xfrm>
              <a:custGeom>
                <a:avLst/>
                <a:gdLst/>
                <a:ahLst/>
                <a:cxnLst/>
                <a:rect l="l" t="t" r="r" b="b"/>
                <a:pathLst>
                  <a:path w="27917" h="61492" extrusionOk="0">
                    <a:moveTo>
                      <a:pt x="19615" y="0"/>
                    </a:moveTo>
                    <a:cubicBezTo>
                      <a:pt x="19430" y="0"/>
                      <a:pt x="19275" y="53"/>
                      <a:pt x="19171" y="163"/>
                    </a:cubicBezTo>
                    <a:cubicBezTo>
                      <a:pt x="18932" y="417"/>
                      <a:pt x="18831" y="1109"/>
                      <a:pt x="19074" y="1688"/>
                    </a:cubicBezTo>
                    <a:cubicBezTo>
                      <a:pt x="18226" y="1103"/>
                      <a:pt x="17247" y="989"/>
                      <a:pt x="16612" y="989"/>
                    </a:cubicBezTo>
                    <a:cubicBezTo>
                      <a:pt x="16204" y="989"/>
                      <a:pt x="15937" y="1036"/>
                      <a:pt x="15937" y="1036"/>
                    </a:cubicBezTo>
                    <a:cubicBezTo>
                      <a:pt x="12859" y="1348"/>
                      <a:pt x="12527" y="4013"/>
                      <a:pt x="12527" y="4249"/>
                    </a:cubicBezTo>
                    <a:cubicBezTo>
                      <a:pt x="12527" y="4311"/>
                      <a:pt x="12650" y="4363"/>
                      <a:pt x="12859" y="4405"/>
                    </a:cubicBezTo>
                    <a:cubicBezTo>
                      <a:pt x="12806" y="4778"/>
                      <a:pt x="12726" y="5314"/>
                      <a:pt x="12621" y="5912"/>
                    </a:cubicBezTo>
                    <a:cubicBezTo>
                      <a:pt x="12183" y="6234"/>
                      <a:pt x="12059" y="6861"/>
                      <a:pt x="12321" y="7428"/>
                    </a:cubicBezTo>
                    <a:cubicBezTo>
                      <a:pt x="12053" y="8628"/>
                      <a:pt x="11710" y="9724"/>
                      <a:pt x="11325" y="9960"/>
                    </a:cubicBezTo>
                    <a:cubicBezTo>
                      <a:pt x="10588" y="10413"/>
                      <a:pt x="13962" y="10535"/>
                      <a:pt x="15357" y="10565"/>
                    </a:cubicBezTo>
                    <a:lnTo>
                      <a:pt x="15309" y="10964"/>
                    </a:lnTo>
                    <a:lnTo>
                      <a:pt x="14352" y="11172"/>
                    </a:lnTo>
                    <a:cubicBezTo>
                      <a:pt x="13756" y="11320"/>
                      <a:pt x="13242" y="11655"/>
                      <a:pt x="12861" y="12115"/>
                    </a:cubicBezTo>
                    <a:cubicBezTo>
                      <a:pt x="12776" y="12185"/>
                      <a:pt x="12690" y="12259"/>
                      <a:pt x="12605" y="12339"/>
                    </a:cubicBezTo>
                    <a:cubicBezTo>
                      <a:pt x="10898" y="14064"/>
                      <a:pt x="9160" y="15761"/>
                      <a:pt x="7269" y="17296"/>
                    </a:cubicBezTo>
                    <a:cubicBezTo>
                      <a:pt x="7181" y="17367"/>
                      <a:pt x="7080" y="17442"/>
                      <a:pt x="6970" y="17442"/>
                    </a:cubicBezTo>
                    <a:cubicBezTo>
                      <a:pt x="6960" y="17442"/>
                      <a:pt x="6949" y="17441"/>
                      <a:pt x="6938" y="17440"/>
                    </a:cubicBezTo>
                    <a:cubicBezTo>
                      <a:pt x="6816" y="17424"/>
                      <a:pt x="6731" y="17319"/>
                      <a:pt x="6659" y="17222"/>
                    </a:cubicBezTo>
                    <a:cubicBezTo>
                      <a:pt x="5613" y="15792"/>
                      <a:pt x="4936" y="14561"/>
                      <a:pt x="4218" y="12998"/>
                    </a:cubicBezTo>
                    <a:cubicBezTo>
                      <a:pt x="4145" y="12840"/>
                      <a:pt x="4089" y="12676"/>
                      <a:pt x="4049" y="12507"/>
                    </a:cubicBezTo>
                    <a:cubicBezTo>
                      <a:pt x="3950" y="12084"/>
                      <a:pt x="3718" y="11223"/>
                      <a:pt x="3445" y="11075"/>
                    </a:cubicBezTo>
                    <a:cubicBezTo>
                      <a:pt x="3237" y="10962"/>
                      <a:pt x="2568" y="10589"/>
                      <a:pt x="2356" y="10589"/>
                    </a:cubicBezTo>
                    <a:cubicBezTo>
                      <a:pt x="2198" y="10589"/>
                      <a:pt x="2292" y="10795"/>
                      <a:pt x="3014" y="11465"/>
                    </a:cubicBezTo>
                    <a:cubicBezTo>
                      <a:pt x="3014" y="11465"/>
                      <a:pt x="2342" y="11429"/>
                      <a:pt x="1790" y="11219"/>
                    </a:cubicBezTo>
                    <a:lnTo>
                      <a:pt x="1302" y="10937"/>
                    </a:lnTo>
                    <a:cubicBezTo>
                      <a:pt x="978" y="10643"/>
                      <a:pt x="578" y="10354"/>
                      <a:pt x="484" y="10354"/>
                    </a:cubicBezTo>
                    <a:cubicBezTo>
                      <a:pt x="475" y="10354"/>
                      <a:pt x="469" y="10357"/>
                      <a:pt x="466" y="10363"/>
                    </a:cubicBezTo>
                    <a:cubicBezTo>
                      <a:pt x="458" y="10380"/>
                      <a:pt x="456" y="10412"/>
                      <a:pt x="460" y="10450"/>
                    </a:cubicBezTo>
                    <a:lnTo>
                      <a:pt x="0" y="10184"/>
                    </a:lnTo>
                    <a:lnTo>
                      <a:pt x="0" y="10184"/>
                    </a:lnTo>
                    <a:cubicBezTo>
                      <a:pt x="159" y="10363"/>
                      <a:pt x="333" y="10527"/>
                      <a:pt x="516" y="10683"/>
                    </a:cubicBezTo>
                    <a:cubicBezTo>
                      <a:pt x="666" y="11142"/>
                      <a:pt x="1074" y="11934"/>
                      <a:pt x="1389" y="12174"/>
                    </a:cubicBezTo>
                    <a:cubicBezTo>
                      <a:pt x="1651" y="12375"/>
                      <a:pt x="2076" y="12575"/>
                      <a:pt x="2361" y="12698"/>
                    </a:cubicBezTo>
                    <a:cubicBezTo>
                      <a:pt x="2651" y="13593"/>
                      <a:pt x="3867" y="17641"/>
                      <a:pt x="4711" y="18921"/>
                    </a:cubicBezTo>
                    <a:cubicBezTo>
                      <a:pt x="5137" y="19565"/>
                      <a:pt x="5781" y="20141"/>
                      <a:pt x="6564" y="20220"/>
                    </a:cubicBezTo>
                    <a:cubicBezTo>
                      <a:pt x="6627" y="20227"/>
                      <a:pt x="6691" y="20230"/>
                      <a:pt x="6754" y="20230"/>
                    </a:cubicBezTo>
                    <a:cubicBezTo>
                      <a:pt x="7206" y="20230"/>
                      <a:pt x="7651" y="20075"/>
                      <a:pt x="8059" y="19878"/>
                    </a:cubicBezTo>
                    <a:cubicBezTo>
                      <a:pt x="9763" y="19063"/>
                      <a:pt x="11271" y="17640"/>
                      <a:pt x="12691" y="16430"/>
                    </a:cubicBezTo>
                    <a:cubicBezTo>
                      <a:pt x="12694" y="16427"/>
                      <a:pt x="12696" y="16426"/>
                      <a:pt x="12699" y="16423"/>
                    </a:cubicBezTo>
                    <a:lnTo>
                      <a:pt x="13298" y="18587"/>
                    </a:lnTo>
                    <a:lnTo>
                      <a:pt x="13297" y="18587"/>
                    </a:lnTo>
                    <a:cubicBezTo>
                      <a:pt x="12256" y="20259"/>
                      <a:pt x="11743" y="22337"/>
                      <a:pt x="11594" y="24186"/>
                    </a:cubicBezTo>
                    <a:cubicBezTo>
                      <a:pt x="11124" y="28629"/>
                      <a:pt x="11472" y="38263"/>
                      <a:pt x="14987" y="57544"/>
                    </a:cubicBezTo>
                    <a:cubicBezTo>
                      <a:pt x="14987" y="57544"/>
                      <a:pt x="11860" y="58921"/>
                      <a:pt x="12991" y="59376"/>
                    </a:cubicBezTo>
                    <a:cubicBezTo>
                      <a:pt x="13110" y="59423"/>
                      <a:pt x="13252" y="59445"/>
                      <a:pt x="13409" y="59445"/>
                    </a:cubicBezTo>
                    <a:cubicBezTo>
                      <a:pt x="14516" y="59445"/>
                      <a:pt x="16384" y="58384"/>
                      <a:pt x="16384" y="57955"/>
                    </a:cubicBezTo>
                    <a:lnTo>
                      <a:pt x="16384" y="22917"/>
                    </a:lnTo>
                    <a:lnTo>
                      <a:pt x="16863" y="22917"/>
                    </a:lnTo>
                    <a:cubicBezTo>
                      <a:pt x="16772" y="27937"/>
                      <a:pt x="17014" y="42095"/>
                      <a:pt x="20206" y="59591"/>
                    </a:cubicBezTo>
                    <a:cubicBezTo>
                      <a:pt x="20206" y="59591"/>
                      <a:pt x="17078" y="60968"/>
                      <a:pt x="18209" y="61422"/>
                    </a:cubicBezTo>
                    <a:cubicBezTo>
                      <a:pt x="18328" y="61470"/>
                      <a:pt x="18470" y="61492"/>
                      <a:pt x="18627" y="61492"/>
                    </a:cubicBezTo>
                    <a:cubicBezTo>
                      <a:pt x="19734" y="61492"/>
                      <a:pt x="21603" y="60431"/>
                      <a:pt x="21603" y="60002"/>
                    </a:cubicBezTo>
                    <a:cubicBezTo>
                      <a:pt x="21603" y="60002"/>
                      <a:pt x="21771" y="26425"/>
                      <a:pt x="21568" y="24547"/>
                    </a:cubicBezTo>
                    <a:cubicBezTo>
                      <a:pt x="21366" y="22669"/>
                      <a:pt x="20545" y="20368"/>
                      <a:pt x="19444" y="18587"/>
                    </a:cubicBezTo>
                    <a:lnTo>
                      <a:pt x="19526" y="17829"/>
                    </a:lnTo>
                    <a:cubicBezTo>
                      <a:pt x="20980" y="20702"/>
                      <a:pt x="22669" y="24041"/>
                      <a:pt x="23436" y="25551"/>
                    </a:cubicBezTo>
                    <a:cubicBezTo>
                      <a:pt x="23738" y="26146"/>
                      <a:pt x="24314" y="26560"/>
                      <a:pt x="24985" y="26668"/>
                    </a:cubicBezTo>
                    <a:cubicBezTo>
                      <a:pt x="25323" y="26723"/>
                      <a:pt x="25674" y="26766"/>
                      <a:pt x="25929" y="26766"/>
                    </a:cubicBezTo>
                    <a:cubicBezTo>
                      <a:pt x="26140" y="26766"/>
                      <a:pt x="26285" y="26736"/>
                      <a:pt x="26301" y="26658"/>
                    </a:cubicBezTo>
                    <a:cubicBezTo>
                      <a:pt x="26369" y="26328"/>
                      <a:pt x="25523" y="26162"/>
                      <a:pt x="25523" y="26162"/>
                    </a:cubicBezTo>
                    <a:cubicBezTo>
                      <a:pt x="25523" y="26162"/>
                      <a:pt x="26158" y="25792"/>
                      <a:pt x="26377" y="25740"/>
                    </a:cubicBezTo>
                    <a:cubicBezTo>
                      <a:pt x="26409" y="25732"/>
                      <a:pt x="26463" y="25729"/>
                      <a:pt x="26531" y="25729"/>
                    </a:cubicBezTo>
                    <a:cubicBezTo>
                      <a:pt x="26732" y="25729"/>
                      <a:pt x="27061" y="25755"/>
                      <a:pt x="27340" y="25755"/>
                    </a:cubicBezTo>
                    <a:cubicBezTo>
                      <a:pt x="27612" y="25755"/>
                      <a:pt x="27837" y="25730"/>
                      <a:pt x="27853" y="25633"/>
                    </a:cubicBezTo>
                    <a:cubicBezTo>
                      <a:pt x="27916" y="25240"/>
                      <a:pt x="26359" y="24754"/>
                      <a:pt x="26064" y="24754"/>
                    </a:cubicBezTo>
                    <a:cubicBezTo>
                      <a:pt x="26059" y="24754"/>
                      <a:pt x="26054" y="24754"/>
                      <a:pt x="26050" y="24754"/>
                    </a:cubicBezTo>
                    <a:cubicBezTo>
                      <a:pt x="25795" y="24773"/>
                      <a:pt x="24846" y="25215"/>
                      <a:pt x="24846" y="25215"/>
                    </a:cubicBezTo>
                    <a:lnTo>
                      <a:pt x="20285" y="12331"/>
                    </a:lnTo>
                    <a:lnTo>
                      <a:pt x="20285" y="12330"/>
                    </a:lnTo>
                    <a:cubicBezTo>
                      <a:pt x="20098" y="11937"/>
                      <a:pt x="19865" y="11661"/>
                      <a:pt x="19476" y="11465"/>
                    </a:cubicBezTo>
                    <a:cubicBezTo>
                      <a:pt x="19336" y="11373"/>
                      <a:pt x="19168" y="11306"/>
                      <a:pt x="18974" y="11260"/>
                    </a:cubicBezTo>
                    <a:lnTo>
                      <a:pt x="17812" y="11014"/>
                    </a:lnTo>
                    <a:lnTo>
                      <a:pt x="17684" y="9976"/>
                    </a:lnTo>
                    <a:cubicBezTo>
                      <a:pt x="17838" y="9950"/>
                      <a:pt x="17986" y="9915"/>
                      <a:pt x="18129" y="9872"/>
                    </a:cubicBezTo>
                    <a:lnTo>
                      <a:pt x="18175" y="10577"/>
                    </a:lnTo>
                    <a:cubicBezTo>
                      <a:pt x="18175" y="10577"/>
                      <a:pt x="18757" y="10635"/>
                      <a:pt x="19451" y="10635"/>
                    </a:cubicBezTo>
                    <a:cubicBezTo>
                      <a:pt x="20142" y="10635"/>
                      <a:pt x="20944" y="10577"/>
                      <a:pt x="21389" y="10343"/>
                    </a:cubicBezTo>
                    <a:cubicBezTo>
                      <a:pt x="21674" y="10193"/>
                      <a:pt x="21731" y="9829"/>
                      <a:pt x="21533" y="9579"/>
                    </a:cubicBezTo>
                    <a:cubicBezTo>
                      <a:pt x="21230" y="9194"/>
                      <a:pt x="21045" y="8600"/>
                      <a:pt x="20931" y="8025"/>
                    </a:cubicBezTo>
                    <a:cubicBezTo>
                      <a:pt x="21093" y="7907"/>
                      <a:pt x="21238" y="7751"/>
                      <a:pt x="21348" y="7563"/>
                    </a:cubicBezTo>
                    <a:cubicBezTo>
                      <a:pt x="21723" y="6923"/>
                      <a:pt x="21569" y="6150"/>
                      <a:pt x="21006" y="5837"/>
                    </a:cubicBezTo>
                    <a:cubicBezTo>
                      <a:pt x="20929" y="5795"/>
                      <a:pt x="20848" y="5763"/>
                      <a:pt x="20766" y="5741"/>
                    </a:cubicBezTo>
                    <a:cubicBezTo>
                      <a:pt x="20766" y="4228"/>
                      <a:pt x="20406" y="3192"/>
                      <a:pt x="19888" y="2483"/>
                    </a:cubicBezTo>
                    <a:lnTo>
                      <a:pt x="19888" y="2483"/>
                    </a:lnTo>
                    <a:cubicBezTo>
                      <a:pt x="20112" y="2570"/>
                      <a:pt x="20354" y="2607"/>
                      <a:pt x="20584" y="2607"/>
                    </a:cubicBezTo>
                    <a:cubicBezTo>
                      <a:pt x="21009" y="2607"/>
                      <a:pt x="21395" y="2480"/>
                      <a:pt x="21561" y="2304"/>
                    </a:cubicBezTo>
                    <a:cubicBezTo>
                      <a:pt x="21880" y="1966"/>
                      <a:pt x="21604" y="1212"/>
                      <a:pt x="20944" y="622"/>
                    </a:cubicBezTo>
                    <a:cubicBezTo>
                      <a:pt x="20499" y="223"/>
                      <a:pt x="19994" y="0"/>
                      <a:pt x="1961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28575" dir="4440000" algn="bl" rotWithShape="0">
                  <a:schemeClr val="dk1">
                    <a:alpha val="2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07" name="Google Shape;507;p41"/>
              <p:cNvGrpSpPr/>
              <p:nvPr/>
            </p:nvGrpSpPr>
            <p:grpSpPr>
              <a:xfrm>
                <a:off x="5843256" y="1350590"/>
                <a:ext cx="2862978" cy="3614311"/>
                <a:chOff x="5700298" y="1350573"/>
                <a:chExt cx="2577170" cy="3253498"/>
              </a:xfrm>
            </p:grpSpPr>
            <p:sp>
              <p:nvSpPr>
                <p:cNvPr id="508" name="Google Shape;508;p41"/>
                <p:cNvSpPr/>
                <p:nvPr/>
              </p:nvSpPr>
              <p:spPr>
                <a:xfrm>
                  <a:off x="6832561" y="1913142"/>
                  <a:ext cx="632211" cy="505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95" h="10152" extrusionOk="0">
                      <a:moveTo>
                        <a:pt x="0" y="1"/>
                      </a:moveTo>
                      <a:cubicBezTo>
                        <a:pt x="3" y="72"/>
                        <a:pt x="35" y="129"/>
                        <a:pt x="51" y="190"/>
                      </a:cubicBezTo>
                      <a:cubicBezTo>
                        <a:pt x="66" y="241"/>
                        <a:pt x="92" y="280"/>
                        <a:pt x="131" y="316"/>
                      </a:cubicBezTo>
                      <a:cubicBezTo>
                        <a:pt x="273" y="448"/>
                        <a:pt x="419" y="577"/>
                        <a:pt x="574" y="695"/>
                      </a:cubicBezTo>
                      <a:cubicBezTo>
                        <a:pt x="809" y="870"/>
                        <a:pt x="1057" y="1019"/>
                        <a:pt x="1332" y="1122"/>
                      </a:cubicBezTo>
                      <a:cubicBezTo>
                        <a:pt x="1547" y="1201"/>
                        <a:pt x="1766" y="1247"/>
                        <a:pt x="1990" y="1247"/>
                      </a:cubicBezTo>
                      <a:cubicBezTo>
                        <a:pt x="2081" y="1247"/>
                        <a:pt x="2172" y="1240"/>
                        <a:pt x="2263" y="1224"/>
                      </a:cubicBezTo>
                      <a:cubicBezTo>
                        <a:pt x="2288" y="1222"/>
                        <a:pt x="2313" y="1219"/>
                        <a:pt x="2338" y="1219"/>
                      </a:cubicBezTo>
                      <a:cubicBezTo>
                        <a:pt x="2342" y="1219"/>
                        <a:pt x="2346" y="1219"/>
                        <a:pt x="2350" y="1219"/>
                      </a:cubicBezTo>
                      <a:cubicBezTo>
                        <a:pt x="2403" y="1223"/>
                        <a:pt x="2442" y="1262"/>
                        <a:pt x="2449" y="1316"/>
                      </a:cubicBezTo>
                      <a:cubicBezTo>
                        <a:pt x="2460" y="1381"/>
                        <a:pt x="2426" y="1438"/>
                        <a:pt x="2359" y="1453"/>
                      </a:cubicBezTo>
                      <a:cubicBezTo>
                        <a:pt x="2299" y="1467"/>
                        <a:pt x="2238" y="1475"/>
                        <a:pt x="2177" y="1480"/>
                      </a:cubicBezTo>
                      <a:cubicBezTo>
                        <a:pt x="2117" y="1485"/>
                        <a:pt x="2058" y="1488"/>
                        <a:pt x="1998" y="1488"/>
                      </a:cubicBezTo>
                      <a:cubicBezTo>
                        <a:pt x="1712" y="1488"/>
                        <a:pt x="1436" y="1427"/>
                        <a:pt x="1166" y="1317"/>
                      </a:cubicBezTo>
                      <a:cubicBezTo>
                        <a:pt x="902" y="1209"/>
                        <a:pt x="661" y="1062"/>
                        <a:pt x="431" y="893"/>
                      </a:cubicBezTo>
                      <a:cubicBezTo>
                        <a:pt x="410" y="877"/>
                        <a:pt x="393" y="854"/>
                        <a:pt x="354" y="850"/>
                      </a:cubicBezTo>
                      <a:lnTo>
                        <a:pt x="354" y="850"/>
                      </a:lnTo>
                      <a:cubicBezTo>
                        <a:pt x="390" y="934"/>
                        <a:pt x="440" y="1003"/>
                        <a:pt x="478" y="1079"/>
                      </a:cubicBezTo>
                      <a:cubicBezTo>
                        <a:pt x="513" y="1147"/>
                        <a:pt x="565" y="1190"/>
                        <a:pt x="631" y="1224"/>
                      </a:cubicBezTo>
                      <a:cubicBezTo>
                        <a:pt x="1071" y="1455"/>
                        <a:pt x="1527" y="1648"/>
                        <a:pt x="2000" y="1801"/>
                      </a:cubicBezTo>
                      <a:cubicBezTo>
                        <a:pt x="2026" y="1808"/>
                        <a:pt x="2054" y="1816"/>
                        <a:pt x="2080" y="1829"/>
                      </a:cubicBezTo>
                      <a:cubicBezTo>
                        <a:pt x="2128" y="1853"/>
                        <a:pt x="2151" y="1905"/>
                        <a:pt x="2141" y="1956"/>
                      </a:cubicBezTo>
                      <a:cubicBezTo>
                        <a:pt x="2133" y="2006"/>
                        <a:pt x="2092" y="2044"/>
                        <a:pt x="2039" y="2054"/>
                      </a:cubicBezTo>
                      <a:cubicBezTo>
                        <a:pt x="2034" y="2055"/>
                        <a:pt x="2028" y="2055"/>
                        <a:pt x="2023" y="2055"/>
                      </a:cubicBezTo>
                      <a:cubicBezTo>
                        <a:pt x="2003" y="2055"/>
                        <a:pt x="1985" y="2048"/>
                        <a:pt x="1966" y="2042"/>
                      </a:cubicBezTo>
                      <a:cubicBezTo>
                        <a:pt x="1888" y="2018"/>
                        <a:pt x="1810" y="1992"/>
                        <a:pt x="1731" y="1965"/>
                      </a:cubicBezTo>
                      <a:cubicBezTo>
                        <a:pt x="1466" y="1878"/>
                        <a:pt x="1210" y="1766"/>
                        <a:pt x="961" y="1660"/>
                      </a:cubicBezTo>
                      <a:lnTo>
                        <a:pt x="961" y="1660"/>
                      </a:lnTo>
                      <a:cubicBezTo>
                        <a:pt x="990" y="1689"/>
                        <a:pt x="1027" y="1719"/>
                        <a:pt x="1068" y="1743"/>
                      </a:cubicBezTo>
                      <a:cubicBezTo>
                        <a:pt x="1114" y="1770"/>
                        <a:pt x="1160" y="1799"/>
                        <a:pt x="1206" y="1827"/>
                      </a:cubicBezTo>
                      <a:cubicBezTo>
                        <a:pt x="1422" y="1948"/>
                        <a:pt x="1643" y="2058"/>
                        <a:pt x="1872" y="2155"/>
                      </a:cubicBezTo>
                      <a:cubicBezTo>
                        <a:pt x="1936" y="2183"/>
                        <a:pt x="1982" y="2220"/>
                        <a:pt x="1996" y="2292"/>
                      </a:cubicBezTo>
                      <a:cubicBezTo>
                        <a:pt x="1999" y="2312"/>
                        <a:pt x="2008" y="2333"/>
                        <a:pt x="2015" y="2353"/>
                      </a:cubicBezTo>
                      <a:cubicBezTo>
                        <a:pt x="2151" y="2781"/>
                        <a:pt x="2285" y="3209"/>
                        <a:pt x="2423" y="3636"/>
                      </a:cubicBezTo>
                      <a:cubicBezTo>
                        <a:pt x="2752" y="4666"/>
                        <a:pt x="3095" y="5692"/>
                        <a:pt x="3481" y="6701"/>
                      </a:cubicBezTo>
                      <a:cubicBezTo>
                        <a:pt x="3674" y="7206"/>
                        <a:pt x="3876" y="7705"/>
                        <a:pt x="4111" y="8189"/>
                      </a:cubicBezTo>
                      <a:cubicBezTo>
                        <a:pt x="4286" y="8550"/>
                        <a:pt x="4485" y="8895"/>
                        <a:pt x="4747" y="9200"/>
                      </a:cubicBezTo>
                      <a:cubicBezTo>
                        <a:pt x="4974" y="9467"/>
                        <a:pt x="5230" y="9702"/>
                        <a:pt x="5537" y="9878"/>
                      </a:cubicBezTo>
                      <a:cubicBezTo>
                        <a:pt x="5855" y="10061"/>
                        <a:pt x="6187" y="10151"/>
                        <a:pt x="6533" y="10151"/>
                      </a:cubicBezTo>
                      <a:cubicBezTo>
                        <a:pt x="6680" y="10151"/>
                        <a:pt x="6829" y="10135"/>
                        <a:pt x="6981" y="10102"/>
                      </a:cubicBezTo>
                      <a:cubicBezTo>
                        <a:pt x="7262" y="10044"/>
                        <a:pt x="7525" y="9943"/>
                        <a:pt x="7784" y="9823"/>
                      </a:cubicBezTo>
                      <a:cubicBezTo>
                        <a:pt x="8287" y="9588"/>
                        <a:pt x="8762" y="9307"/>
                        <a:pt x="9223" y="8999"/>
                      </a:cubicBezTo>
                      <a:cubicBezTo>
                        <a:pt x="9781" y="8627"/>
                        <a:pt x="10307" y="8215"/>
                        <a:pt x="10825" y="7792"/>
                      </a:cubicBezTo>
                      <a:cubicBezTo>
                        <a:pt x="11254" y="7442"/>
                        <a:pt x="11671" y="7077"/>
                        <a:pt x="12090" y="6715"/>
                      </a:cubicBezTo>
                      <a:lnTo>
                        <a:pt x="12621" y="6257"/>
                      </a:lnTo>
                      <a:cubicBezTo>
                        <a:pt x="12695" y="6192"/>
                        <a:pt x="12695" y="6192"/>
                        <a:pt x="12666" y="6100"/>
                      </a:cubicBezTo>
                      <a:cubicBezTo>
                        <a:pt x="12570" y="5754"/>
                        <a:pt x="12475" y="5409"/>
                        <a:pt x="12378" y="5062"/>
                      </a:cubicBezTo>
                      <a:cubicBezTo>
                        <a:pt x="12283" y="4730"/>
                        <a:pt x="12191" y="4398"/>
                        <a:pt x="12164" y="4051"/>
                      </a:cubicBezTo>
                      <a:cubicBezTo>
                        <a:pt x="12143" y="3778"/>
                        <a:pt x="12147" y="3506"/>
                        <a:pt x="12185" y="3234"/>
                      </a:cubicBezTo>
                      <a:cubicBezTo>
                        <a:pt x="12221" y="2973"/>
                        <a:pt x="12282" y="2720"/>
                        <a:pt x="12385" y="2476"/>
                      </a:cubicBezTo>
                      <a:cubicBezTo>
                        <a:pt x="12391" y="2460"/>
                        <a:pt x="12400" y="2444"/>
                        <a:pt x="12383" y="2424"/>
                      </a:cubicBezTo>
                      <a:cubicBezTo>
                        <a:pt x="12334" y="2455"/>
                        <a:pt x="12301" y="2504"/>
                        <a:pt x="12261" y="2543"/>
                      </a:cubicBezTo>
                      <a:cubicBezTo>
                        <a:pt x="11964" y="2836"/>
                        <a:pt x="11667" y="3131"/>
                        <a:pt x="11372" y="3424"/>
                      </a:cubicBezTo>
                      <a:cubicBezTo>
                        <a:pt x="10831" y="3957"/>
                        <a:pt x="10283" y="4481"/>
                        <a:pt x="9727" y="4997"/>
                      </a:cubicBezTo>
                      <a:cubicBezTo>
                        <a:pt x="8902" y="5763"/>
                        <a:pt x="8059" y="6508"/>
                        <a:pt x="7186" y="7218"/>
                      </a:cubicBezTo>
                      <a:cubicBezTo>
                        <a:pt x="7085" y="7300"/>
                        <a:pt x="6985" y="7382"/>
                        <a:pt x="6857" y="7418"/>
                      </a:cubicBezTo>
                      <a:cubicBezTo>
                        <a:pt x="6839" y="7423"/>
                        <a:pt x="6841" y="7440"/>
                        <a:pt x="6848" y="7453"/>
                      </a:cubicBezTo>
                      <a:cubicBezTo>
                        <a:pt x="6861" y="7475"/>
                        <a:pt x="6877" y="7495"/>
                        <a:pt x="6890" y="7516"/>
                      </a:cubicBezTo>
                      <a:cubicBezTo>
                        <a:pt x="6984" y="7647"/>
                        <a:pt x="7078" y="7778"/>
                        <a:pt x="7171" y="7911"/>
                      </a:cubicBezTo>
                      <a:cubicBezTo>
                        <a:pt x="7187" y="7934"/>
                        <a:pt x="7203" y="7958"/>
                        <a:pt x="7217" y="7983"/>
                      </a:cubicBezTo>
                      <a:cubicBezTo>
                        <a:pt x="7234" y="8012"/>
                        <a:pt x="7236" y="8044"/>
                        <a:pt x="7222" y="8076"/>
                      </a:cubicBezTo>
                      <a:cubicBezTo>
                        <a:pt x="7201" y="8126"/>
                        <a:pt x="7156" y="8152"/>
                        <a:pt x="7110" y="8152"/>
                      </a:cubicBezTo>
                      <a:cubicBezTo>
                        <a:pt x="7077" y="8152"/>
                        <a:pt x="7043" y="8139"/>
                        <a:pt x="7017" y="8110"/>
                      </a:cubicBezTo>
                      <a:cubicBezTo>
                        <a:pt x="6991" y="8081"/>
                        <a:pt x="6970" y="8047"/>
                        <a:pt x="6946" y="8015"/>
                      </a:cubicBezTo>
                      <a:cubicBezTo>
                        <a:pt x="6720" y="7699"/>
                        <a:pt x="6498" y="7382"/>
                        <a:pt x="6267" y="7069"/>
                      </a:cubicBezTo>
                      <a:cubicBezTo>
                        <a:pt x="5809" y="6451"/>
                        <a:pt x="5390" y="5807"/>
                        <a:pt x="5000" y="5142"/>
                      </a:cubicBezTo>
                      <a:cubicBezTo>
                        <a:pt x="4519" y="4323"/>
                        <a:pt x="4098" y="3474"/>
                        <a:pt x="3705" y="2610"/>
                      </a:cubicBezTo>
                      <a:cubicBezTo>
                        <a:pt x="3655" y="2502"/>
                        <a:pt x="3613" y="2391"/>
                        <a:pt x="3583" y="2276"/>
                      </a:cubicBezTo>
                      <a:cubicBezTo>
                        <a:pt x="3547" y="2142"/>
                        <a:pt x="3513" y="2004"/>
                        <a:pt x="3477" y="1870"/>
                      </a:cubicBezTo>
                      <a:cubicBezTo>
                        <a:pt x="3403" y="1586"/>
                        <a:pt x="3320" y="1303"/>
                        <a:pt x="3200" y="1032"/>
                      </a:cubicBezTo>
                      <a:cubicBezTo>
                        <a:pt x="3164" y="950"/>
                        <a:pt x="3123" y="870"/>
                        <a:pt x="3074" y="795"/>
                      </a:cubicBezTo>
                      <a:cubicBezTo>
                        <a:pt x="3032" y="730"/>
                        <a:pt x="2981" y="678"/>
                        <a:pt x="2910" y="643"/>
                      </a:cubicBezTo>
                      <a:cubicBezTo>
                        <a:pt x="2856" y="618"/>
                        <a:pt x="2803" y="585"/>
                        <a:pt x="2750" y="556"/>
                      </a:cubicBezTo>
                      <a:cubicBezTo>
                        <a:pt x="2538" y="442"/>
                        <a:pt x="2324" y="331"/>
                        <a:pt x="2101" y="239"/>
                      </a:cubicBezTo>
                      <a:cubicBezTo>
                        <a:pt x="2074" y="228"/>
                        <a:pt x="2047" y="209"/>
                        <a:pt x="2009" y="209"/>
                      </a:cubicBezTo>
                      <a:cubicBezTo>
                        <a:pt x="2004" y="209"/>
                        <a:pt x="1998" y="209"/>
                        <a:pt x="1992" y="210"/>
                      </a:cubicBezTo>
                      <a:cubicBezTo>
                        <a:pt x="2018" y="262"/>
                        <a:pt x="2057" y="299"/>
                        <a:pt x="2091" y="338"/>
                      </a:cubicBezTo>
                      <a:cubicBezTo>
                        <a:pt x="2249" y="515"/>
                        <a:pt x="2422" y="679"/>
                        <a:pt x="2593" y="842"/>
                      </a:cubicBezTo>
                      <a:cubicBezTo>
                        <a:pt x="2614" y="862"/>
                        <a:pt x="2637" y="879"/>
                        <a:pt x="2654" y="903"/>
                      </a:cubicBezTo>
                      <a:cubicBezTo>
                        <a:pt x="2682" y="940"/>
                        <a:pt x="2686" y="982"/>
                        <a:pt x="2666" y="1024"/>
                      </a:cubicBezTo>
                      <a:cubicBezTo>
                        <a:pt x="2645" y="1065"/>
                        <a:pt x="2613" y="1093"/>
                        <a:pt x="2565" y="1093"/>
                      </a:cubicBezTo>
                      <a:cubicBezTo>
                        <a:pt x="2515" y="1093"/>
                        <a:pt x="2465" y="1091"/>
                        <a:pt x="2414" y="1086"/>
                      </a:cubicBezTo>
                      <a:cubicBezTo>
                        <a:pt x="2221" y="1065"/>
                        <a:pt x="2028" y="1041"/>
                        <a:pt x="1839" y="1002"/>
                      </a:cubicBezTo>
                      <a:cubicBezTo>
                        <a:pt x="1609" y="956"/>
                        <a:pt x="1383" y="899"/>
                        <a:pt x="1166" y="811"/>
                      </a:cubicBezTo>
                      <a:cubicBezTo>
                        <a:pt x="969" y="730"/>
                        <a:pt x="785" y="628"/>
                        <a:pt x="629" y="479"/>
                      </a:cubicBezTo>
                      <a:cubicBezTo>
                        <a:pt x="467" y="325"/>
                        <a:pt x="290" y="190"/>
                        <a:pt x="107" y="62"/>
                      </a:cubicBezTo>
                      <a:cubicBezTo>
                        <a:pt x="76" y="41"/>
                        <a:pt x="46" y="13"/>
                        <a:pt x="0" y="1"/>
                      </a:cubicBezTo>
                      <a:close/>
                    </a:path>
                  </a:pathLst>
                </a:custGeom>
                <a:solidFill>
                  <a:srgbClr val="F0BE9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9" name="Google Shape;509;p41"/>
                <p:cNvSpPr/>
                <p:nvPr/>
              </p:nvSpPr>
              <p:spPr>
                <a:xfrm>
                  <a:off x="6139783" y="4360985"/>
                  <a:ext cx="175645" cy="1101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7" h="2212" extrusionOk="0">
                      <a:moveTo>
                        <a:pt x="7" y="1"/>
                      </a:moveTo>
                      <a:cubicBezTo>
                        <a:pt x="4" y="260"/>
                        <a:pt x="2" y="500"/>
                        <a:pt x="0" y="743"/>
                      </a:cubicBezTo>
                      <a:cubicBezTo>
                        <a:pt x="0" y="780"/>
                        <a:pt x="14" y="814"/>
                        <a:pt x="35" y="843"/>
                      </a:cubicBezTo>
                      <a:cubicBezTo>
                        <a:pt x="70" y="889"/>
                        <a:pt x="106" y="934"/>
                        <a:pt x="144" y="976"/>
                      </a:cubicBezTo>
                      <a:cubicBezTo>
                        <a:pt x="220" y="1058"/>
                        <a:pt x="306" y="1130"/>
                        <a:pt x="396" y="1196"/>
                      </a:cubicBezTo>
                      <a:cubicBezTo>
                        <a:pt x="996" y="1635"/>
                        <a:pt x="1656" y="1951"/>
                        <a:pt x="2377" y="2135"/>
                      </a:cubicBezTo>
                      <a:cubicBezTo>
                        <a:pt x="2560" y="2182"/>
                        <a:pt x="2747" y="2211"/>
                        <a:pt x="2937" y="2211"/>
                      </a:cubicBezTo>
                      <a:cubicBezTo>
                        <a:pt x="2974" y="2211"/>
                        <a:pt x="3012" y="2210"/>
                        <a:pt x="3049" y="2208"/>
                      </a:cubicBezTo>
                      <a:cubicBezTo>
                        <a:pt x="3155" y="2202"/>
                        <a:pt x="3257" y="2181"/>
                        <a:pt x="3352" y="2139"/>
                      </a:cubicBezTo>
                      <a:cubicBezTo>
                        <a:pt x="3392" y="2123"/>
                        <a:pt x="3429" y="2099"/>
                        <a:pt x="3463" y="2072"/>
                      </a:cubicBezTo>
                      <a:cubicBezTo>
                        <a:pt x="3515" y="2030"/>
                        <a:pt x="3526" y="1982"/>
                        <a:pt x="3503" y="1918"/>
                      </a:cubicBezTo>
                      <a:cubicBezTo>
                        <a:pt x="3492" y="1889"/>
                        <a:pt x="3476" y="1859"/>
                        <a:pt x="3459" y="1832"/>
                      </a:cubicBezTo>
                      <a:cubicBezTo>
                        <a:pt x="3427" y="1780"/>
                        <a:pt x="3386" y="1734"/>
                        <a:pt x="3344" y="1689"/>
                      </a:cubicBezTo>
                      <a:cubicBezTo>
                        <a:pt x="3191" y="1530"/>
                        <a:pt x="3014" y="1401"/>
                        <a:pt x="2832" y="1279"/>
                      </a:cubicBezTo>
                      <a:cubicBezTo>
                        <a:pt x="2344" y="954"/>
                        <a:pt x="1825" y="686"/>
                        <a:pt x="1295" y="436"/>
                      </a:cubicBezTo>
                      <a:cubicBezTo>
                        <a:pt x="1261" y="420"/>
                        <a:pt x="1229" y="413"/>
                        <a:pt x="1193" y="413"/>
                      </a:cubicBezTo>
                      <a:cubicBezTo>
                        <a:pt x="1189" y="413"/>
                        <a:pt x="1184" y="413"/>
                        <a:pt x="1180" y="413"/>
                      </a:cubicBezTo>
                      <a:cubicBezTo>
                        <a:pt x="1169" y="414"/>
                        <a:pt x="1157" y="414"/>
                        <a:pt x="1146" y="414"/>
                      </a:cubicBezTo>
                      <a:cubicBezTo>
                        <a:pt x="1039" y="414"/>
                        <a:pt x="933" y="401"/>
                        <a:pt x="828" y="381"/>
                      </a:cubicBezTo>
                      <a:cubicBezTo>
                        <a:pt x="566" y="331"/>
                        <a:pt x="330" y="221"/>
                        <a:pt x="110" y="73"/>
                      </a:cubicBezTo>
                      <a:cubicBezTo>
                        <a:pt x="80" y="54"/>
                        <a:pt x="53" y="34"/>
                        <a:pt x="7" y="1"/>
                      </a:cubicBezTo>
                      <a:close/>
                    </a:path>
                  </a:pathLst>
                </a:custGeom>
                <a:solidFill>
                  <a:srgbClr val="FDFDF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0" name="Google Shape;510;p41"/>
                <p:cNvSpPr/>
                <p:nvPr/>
              </p:nvSpPr>
              <p:spPr>
                <a:xfrm>
                  <a:off x="5871461" y="4471048"/>
                  <a:ext cx="175645" cy="108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7" h="2176" extrusionOk="0">
                      <a:moveTo>
                        <a:pt x="11" y="1"/>
                      </a:moveTo>
                      <a:cubicBezTo>
                        <a:pt x="5" y="9"/>
                        <a:pt x="0" y="15"/>
                        <a:pt x="1" y="23"/>
                      </a:cubicBezTo>
                      <a:cubicBezTo>
                        <a:pt x="1" y="247"/>
                        <a:pt x="1" y="469"/>
                        <a:pt x="0" y="692"/>
                      </a:cubicBezTo>
                      <a:cubicBezTo>
                        <a:pt x="0" y="735"/>
                        <a:pt x="13" y="771"/>
                        <a:pt x="34" y="804"/>
                      </a:cubicBezTo>
                      <a:cubicBezTo>
                        <a:pt x="79" y="873"/>
                        <a:pt x="136" y="935"/>
                        <a:pt x="196" y="991"/>
                      </a:cubicBezTo>
                      <a:cubicBezTo>
                        <a:pt x="299" y="1087"/>
                        <a:pt x="409" y="1173"/>
                        <a:pt x="525" y="1253"/>
                      </a:cubicBezTo>
                      <a:cubicBezTo>
                        <a:pt x="802" y="1446"/>
                        <a:pt x="1097" y="1610"/>
                        <a:pt x="1404" y="1752"/>
                      </a:cubicBezTo>
                      <a:cubicBezTo>
                        <a:pt x="1757" y="1913"/>
                        <a:pt x="2118" y="2049"/>
                        <a:pt x="2501" y="2126"/>
                      </a:cubicBezTo>
                      <a:cubicBezTo>
                        <a:pt x="2645" y="2154"/>
                        <a:pt x="2790" y="2176"/>
                        <a:pt x="2937" y="2176"/>
                      </a:cubicBezTo>
                      <a:cubicBezTo>
                        <a:pt x="2952" y="2176"/>
                        <a:pt x="2967" y="2175"/>
                        <a:pt x="2982" y="2175"/>
                      </a:cubicBezTo>
                      <a:cubicBezTo>
                        <a:pt x="3112" y="2172"/>
                        <a:pt x="3239" y="2154"/>
                        <a:pt x="3359" y="2100"/>
                      </a:cubicBezTo>
                      <a:cubicBezTo>
                        <a:pt x="3401" y="2081"/>
                        <a:pt x="3442" y="2058"/>
                        <a:pt x="3476" y="2024"/>
                      </a:cubicBezTo>
                      <a:cubicBezTo>
                        <a:pt x="3514" y="1985"/>
                        <a:pt x="3526" y="1941"/>
                        <a:pt x="3506" y="1887"/>
                      </a:cubicBezTo>
                      <a:cubicBezTo>
                        <a:pt x="3485" y="1835"/>
                        <a:pt x="3458" y="1789"/>
                        <a:pt x="3425" y="1747"/>
                      </a:cubicBezTo>
                      <a:cubicBezTo>
                        <a:pt x="3365" y="1670"/>
                        <a:pt x="3296" y="1602"/>
                        <a:pt x="3224" y="1538"/>
                      </a:cubicBezTo>
                      <a:cubicBezTo>
                        <a:pt x="3093" y="1424"/>
                        <a:pt x="2954" y="1322"/>
                        <a:pt x="2810" y="1228"/>
                      </a:cubicBezTo>
                      <a:cubicBezTo>
                        <a:pt x="2322" y="906"/>
                        <a:pt x="1807" y="639"/>
                        <a:pt x="1280" y="392"/>
                      </a:cubicBezTo>
                      <a:cubicBezTo>
                        <a:pt x="1245" y="375"/>
                        <a:pt x="1211" y="370"/>
                        <a:pt x="1174" y="370"/>
                      </a:cubicBezTo>
                      <a:cubicBezTo>
                        <a:pt x="1168" y="370"/>
                        <a:pt x="1162" y="370"/>
                        <a:pt x="1155" y="370"/>
                      </a:cubicBezTo>
                      <a:cubicBezTo>
                        <a:pt x="1135" y="371"/>
                        <a:pt x="1115" y="371"/>
                        <a:pt x="1096" y="371"/>
                      </a:cubicBezTo>
                      <a:cubicBezTo>
                        <a:pt x="972" y="371"/>
                        <a:pt x="849" y="358"/>
                        <a:pt x="727" y="329"/>
                      </a:cubicBezTo>
                      <a:cubicBezTo>
                        <a:pt x="496" y="275"/>
                        <a:pt x="288" y="177"/>
                        <a:pt x="91" y="47"/>
                      </a:cubicBezTo>
                      <a:cubicBezTo>
                        <a:pt x="65" y="31"/>
                        <a:pt x="42" y="6"/>
                        <a:pt x="11" y="1"/>
                      </a:cubicBezTo>
                      <a:close/>
                    </a:path>
                  </a:pathLst>
                </a:custGeom>
                <a:solidFill>
                  <a:srgbClr val="FDFDF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1" name="Google Shape;511;p41"/>
                <p:cNvSpPr/>
                <p:nvPr/>
              </p:nvSpPr>
              <p:spPr>
                <a:xfrm>
                  <a:off x="5700298" y="1351818"/>
                  <a:ext cx="1102871" cy="32398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46" h="65053" extrusionOk="0">
                      <a:moveTo>
                        <a:pt x="10575" y="1263"/>
                      </a:moveTo>
                      <a:cubicBezTo>
                        <a:pt x="10644" y="1414"/>
                        <a:pt x="10686" y="1573"/>
                        <a:pt x="10710" y="1737"/>
                      </a:cubicBezTo>
                      <a:cubicBezTo>
                        <a:pt x="10758" y="2083"/>
                        <a:pt x="10696" y="2412"/>
                        <a:pt x="10568" y="2730"/>
                      </a:cubicBezTo>
                      <a:cubicBezTo>
                        <a:pt x="10444" y="3043"/>
                        <a:pt x="10260" y="3321"/>
                        <a:pt x="10050" y="3583"/>
                      </a:cubicBezTo>
                      <a:cubicBezTo>
                        <a:pt x="9769" y="3932"/>
                        <a:pt x="9445" y="4237"/>
                        <a:pt x="9101" y="4521"/>
                      </a:cubicBezTo>
                      <a:cubicBezTo>
                        <a:pt x="8781" y="4783"/>
                        <a:pt x="8445" y="5022"/>
                        <a:pt x="8098" y="5247"/>
                      </a:cubicBezTo>
                      <a:cubicBezTo>
                        <a:pt x="8082" y="5257"/>
                        <a:pt x="8068" y="5268"/>
                        <a:pt x="8052" y="5277"/>
                      </a:cubicBezTo>
                      <a:cubicBezTo>
                        <a:pt x="7951" y="5337"/>
                        <a:pt x="7926" y="5356"/>
                        <a:pt x="7956" y="5508"/>
                      </a:cubicBezTo>
                      <a:cubicBezTo>
                        <a:pt x="7993" y="5698"/>
                        <a:pt x="8021" y="5890"/>
                        <a:pt x="8013" y="6085"/>
                      </a:cubicBezTo>
                      <a:cubicBezTo>
                        <a:pt x="8013" y="6120"/>
                        <a:pt x="8010" y="6154"/>
                        <a:pt x="8007" y="6213"/>
                      </a:cubicBezTo>
                      <a:cubicBezTo>
                        <a:pt x="7965" y="6172"/>
                        <a:pt x="7940" y="6148"/>
                        <a:pt x="7915" y="6124"/>
                      </a:cubicBezTo>
                      <a:cubicBezTo>
                        <a:pt x="7694" y="5911"/>
                        <a:pt x="7439" y="5766"/>
                        <a:pt x="7137" y="5708"/>
                      </a:cubicBezTo>
                      <a:cubicBezTo>
                        <a:pt x="7042" y="5689"/>
                        <a:pt x="6949" y="5680"/>
                        <a:pt x="6859" y="5680"/>
                      </a:cubicBezTo>
                      <a:cubicBezTo>
                        <a:pt x="6557" y="5680"/>
                        <a:pt x="6283" y="5787"/>
                        <a:pt x="6042" y="6012"/>
                      </a:cubicBezTo>
                      <a:cubicBezTo>
                        <a:pt x="6027" y="6025"/>
                        <a:pt x="6016" y="6037"/>
                        <a:pt x="6002" y="6049"/>
                      </a:cubicBezTo>
                      <a:cubicBezTo>
                        <a:pt x="5998" y="6052"/>
                        <a:pt x="5994" y="6054"/>
                        <a:pt x="5990" y="6054"/>
                      </a:cubicBezTo>
                      <a:cubicBezTo>
                        <a:pt x="5981" y="6054"/>
                        <a:pt x="5972" y="6047"/>
                        <a:pt x="5970" y="6036"/>
                      </a:cubicBezTo>
                      <a:cubicBezTo>
                        <a:pt x="5929" y="5860"/>
                        <a:pt x="5889" y="5686"/>
                        <a:pt x="5913" y="5504"/>
                      </a:cubicBezTo>
                      <a:cubicBezTo>
                        <a:pt x="5933" y="5361"/>
                        <a:pt x="5988" y="5236"/>
                        <a:pt x="6073" y="5122"/>
                      </a:cubicBezTo>
                      <a:cubicBezTo>
                        <a:pt x="6150" y="5020"/>
                        <a:pt x="6245" y="4937"/>
                        <a:pt x="6344" y="4860"/>
                      </a:cubicBezTo>
                      <a:cubicBezTo>
                        <a:pt x="6465" y="4769"/>
                        <a:pt x="6594" y="4689"/>
                        <a:pt x="6723" y="4612"/>
                      </a:cubicBezTo>
                      <a:cubicBezTo>
                        <a:pt x="7121" y="4378"/>
                        <a:pt x="7520" y="4138"/>
                        <a:pt x="7906" y="3883"/>
                      </a:cubicBezTo>
                      <a:cubicBezTo>
                        <a:pt x="8390" y="3564"/>
                        <a:pt x="8854" y="3221"/>
                        <a:pt x="9283" y="2830"/>
                      </a:cubicBezTo>
                      <a:cubicBezTo>
                        <a:pt x="9769" y="2386"/>
                        <a:pt x="10193" y="1890"/>
                        <a:pt x="10526" y="1321"/>
                      </a:cubicBezTo>
                      <a:cubicBezTo>
                        <a:pt x="10538" y="1299"/>
                        <a:pt x="10544" y="1273"/>
                        <a:pt x="10575" y="1263"/>
                      </a:cubicBezTo>
                      <a:close/>
                      <a:moveTo>
                        <a:pt x="10943" y="2378"/>
                      </a:moveTo>
                      <a:cubicBezTo>
                        <a:pt x="10963" y="2378"/>
                        <a:pt x="10970" y="2397"/>
                        <a:pt x="10979" y="2410"/>
                      </a:cubicBezTo>
                      <a:cubicBezTo>
                        <a:pt x="11153" y="2643"/>
                        <a:pt x="11288" y="2895"/>
                        <a:pt x="11400" y="3161"/>
                      </a:cubicBezTo>
                      <a:cubicBezTo>
                        <a:pt x="11549" y="3517"/>
                        <a:pt x="11650" y="3887"/>
                        <a:pt x="11722" y="4266"/>
                      </a:cubicBezTo>
                      <a:cubicBezTo>
                        <a:pt x="11790" y="4619"/>
                        <a:pt x="11835" y="4975"/>
                        <a:pt x="11857" y="5334"/>
                      </a:cubicBezTo>
                      <a:cubicBezTo>
                        <a:pt x="11862" y="5428"/>
                        <a:pt x="11889" y="5518"/>
                        <a:pt x="11927" y="5604"/>
                      </a:cubicBezTo>
                      <a:cubicBezTo>
                        <a:pt x="12009" y="5794"/>
                        <a:pt x="12136" y="5885"/>
                        <a:pt x="12320" y="5885"/>
                      </a:cubicBezTo>
                      <a:cubicBezTo>
                        <a:pt x="12353" y="5885"/>
                        <a:pt x="12388" y="5882"/>
                        <a:pt x="12425" y="5876"/>
                      </a:cubicBezTo>
                      <a:cubicBezTo>
                        <a:pt x="12447" y="5894"/>
                        <a:pt x="12445" y="5920"/>
                        <a:pt x="12446" y="5945"/>
                      </a:cubicBezTo>
                      <a:cubicBezTo>
                        <a:pt x="12458" y="6207"/>
                        <a:pt x="12463" y="6470"/>
                        <a:pt x="12445" y="6731"/>
                      </a:cubicBezTo>
                      <a:cubicBezTo>
                        <a:pt x="12437" y="6843"/>
                        <a:pt x="12436" y="6955"/>
                        <a:pt x="12417" y="7065"/>
                      </a:cubicBezTo>
                      <a:cubicBezTo>
                        <a:pt x="12414" y="7090"/>
                        <a:pt x="12403" y="7101"/>
                        <a:pt x="12381" y="7101"/>
                      </a:cubicBezTo>
                      <a:cubicBezTo>
                        <a:pt x="12379" y="7101"/>
                        <a:pt x="12377" y="7101"/>
                        <a:pt x="12375" y="7101"/>
                      </a:cubicBezTo>
                      <a:cubicBezTo>
                        <a:pt x="12322" y="7099"/>
                        <a:pt x="12267" y="7099"/>
                        <a:pt x="12214" y="7094"/>
                      </a:cubicBezTo>
                      <a:cubicBezTo>
                        <a:pt x="11952" y="7072"/>
                        <a:pt x="11690" y="7052"/>
                        <a:pt x="11431" y="7013"/>
                      </a:cubicBezTo>
                      <a:cubicBezTo>
                        <a:pt x="11254" y="6986"/>
                        <a:pt x="11076" y="6957"/>
                        <a:pt x="10903" y="6906"/>
                      </a:cubicBezTo>
                      <a:cubicBezTo>
                        <a:pt x="10838" y="6887"/>
                        <a:pt x="10774" y="6863"/>
                        <a:pt x="10711" y="6837"/>
                      </a:cubicBezTo>
                      <a:cubicBezTo>
                        <a:pt x="10692" y="6829"/>
                        <a:pt x="10674" y="6825"/>
                        <a:pt x="10657" y="6825"/>
                      </a:cubicBezTo>
                      <a:cubicBezTo>
                        <a:pt x="10630" y="6825"/>
                        <a:pt x="10604" y="6836"/>
                        <a:pt x="10580" y="6857"/>
                      </a:cubicBezTo>
                      <a:cubicBezTo>
                        <a:pt x="10542" y="6889"/>
                        <a:pt x="10530" y="6934"/>
                        <a:pt x="10544" y="6983"/>
                      </a:cubicBezTo>
                      <a:cubicBezTo>
                        <a:pt x="10549" y="7000"/>
                        <a:pt x="10554" y="7018"/>
                        <a:pt x="10561" y="7034"/>
                      </a:cubicBezTo>
                      <a:cubicBezTo>
                        <a:pt x="10685" y="7387"/>
                        <a:pt x="10841" y="7726"/>
                        <a:pt x="11046" y="8042"/>
                      </a:cubicBezTo>
                      <a:cubicBezTo>
                        <a:pt x="11149" y="8202"/>
                        <a:pt x="11265" y="8353"/>
                        <a:pt x="11399" y="8490"/>
                      </a:cubicBezTo>
                      <a:cubicBezTo>
                        <a:pt x="11512" y="8605"/>
                        <a:pt x="11637" y="8707"/>
                        <a:pt x="11780" y="8786"/>
                      </a:cubicBezTo>
                      <a:cubicBezTo>
                        <a:pt x="11795" y="8794"/>
                        <a:pt x="11809" y="8804"/>
                        <a:pt x="11827" y="8815"/>
                      </a:cubicBezTo>
                      <a:cubicBezTo>
                        <a:pt x="11800" y="8870"/>
                        <a:pt x="11769" y="8917"/>
                        <a:pt x="11726" y="8956"/>
                      </a:cubicBezTo>
                      <a:cubicBezTo>
                        <a:pt x="11716" y="8992"/>
                        <a:pt x="11688" y="9015"/>
                        <a:pt x="11671" y="9045"/>
                      </a:cubicBezTo>
                      <a:cubicBezTo>
                        <a:pt x="11368" y="9417"/>
                        <a:pt x="10989" y="9689"/>
                        <a:pt x="10553" y="9883"/>
                      </a:cubicBezTo>
                      <a:cubicBezTo>
                        <a:pt x="10213" y="10033"/>
                        <a:pt x="9856" y="10127"/>
                        <a:pt x="9491" y="10187"/>
                      </a:cubicBezTo>
                      <a:cubicBezTo>
                        <a:pt x="9135" y="10246"/>
                        <a:pt x="8777" y="10264"/>
                        <a:pt x="8418" y="10266"/>
                      </a:cubicBezTo>
                      <a:cubicBezTo>
                        <a:pt x="8412" y="10266"/>
                        <a:pt x="8405" y="10266"/>
                        <a:pt x="8399" y="10266"/>
                      </a:cubicBezTo>
                      <a:cubicBezTo>
                        <a:pt x="8075" y="10266"/>
                        <a:pt x="7754" y="10215"/>
                        <a:pt x="7442" y="10123"/>
                      </a:cubicBezTo>
                      <a:cubicBezTo>
                        <a:pt x="7381" y="10104"/>
                        <a:pt x="7376" y="10102"/>
                        <a:pt x="7375" y="10043"/>
                      </a:cubicBezTo>
                      <a:cubicBezTo>
                        <a:pt x="7371" y="9925"/>
                        <a:pt x="7343" y="9809"/>
                        <a:pt x="7349" y="9689"/>
                      </a:cubicBezTo>
                      <a:cubicBezTo>
                        <a:pt x="7321" y="9591"/>
                        <a:pt x="7325" y="9491"/>
                        <a:pt x="7312" y="9390"/>
                      </a:cubicBezTo>
                      <a:cubicBezTo>
                        <a:pt x="7282" y="9159"/>
                        <a:pt x="7257" y="8927"/>
                        <a:pt x="7230" y="8695"/>
                      </a:cubicBezTo>
                      <a:cubicBezTo>
                        <a:pt x="7225" y="8656"/>
                        <a:pt x="7231" y="8647"/>
                        <a:pt x="7266" y="8644"/>
                      </a:cubicBezTo>
                      <a:cubicBezTo>
                        <a:pt x="7348" y="8634"/>
                        <a:pt x="7430" y="8631"/>
                        <a:pt x="7510" y="8613"/>
                      </a:cubicBezTo>
                      <a:cubicBezTo>
                        <a:pt x="7634" y="8582"/>
                        <a:pt x="7751" y="8536"/>
                        <a:pt x="7858" y="8470"/>
                      </a:cubicBezTo>
                      <a:cubicBezTo>
                        <a:pt x="7889" y="8451"/>
                        <a:pt x="7919" y="8429"/>
                        <a:pt x="7928" y="8392"/>
                      </a:cubicBezTo>
                      <a:cubicBezTo>
                        <a:pt x="7940" y="8348"/>
                        <a:pt x="7934" y="8306"/>
                        <a:pt x="7901" y="8271"/>
                      </a:cubicBezTo>
                      <a:cubicBezTo>
                        <a:pt x="7877" y="8247"/>
                        <a:pt x="7849" y="8237"/>
                        <a:pt x="7818" y="8237"/>
                      </a:cubicBezTo>
                      <a:cubicBezTo>
                        <a:pt x="7806" y="8237"/>
                        <a:pt x="7794" y="8238"/>
                        <a:pt x="7781" y="8241"/>
                      </a:cubicBezTo>
                      <a:cubicBezTo>
                        <a:pt x="7761" y="8246"/>
                        <a:pt x="7741" y="8259"/>
                        <a:pt x="7724" y="8269"/>
                      </a:cubicBezTo>
                      <a:cubicBezTo>
                        <a:pt x="7567" y="8359"/>
                        <a:pt x="7406" y="8401"/>
                        <a:pt x="7239" y="8401"/>
                      </a:cubicBezTo>
                      <a:cubicBezTo>
                        <a:pt x="7136" y="8401"/>
                        <a:pt x="7030" y="8385"/>
                        <a:pt x="6923" y="8354"/>
                      </a:cubicBezTo>
                      <a:cubicBezTo>
                        <a:pt x="6674" y="8284"/>
                        <a:pt x="6465" y="8147"/>
                        <a:pt x="6294" y="7956"/>
                      </a:cubicBezTo>
                      <a:cubicBezTo>
                        <a:pt x="6026" y="7656"/>
                        <a:pt x="5887" y="7307"/>
                        <a:pt x="5903" y="6902"/>
                      </a:cubicBezTo>
                      <a:cubicBezTo>
                        <a:pt x="5911" y="6716"/>
                        <a:pt x="5963" y="6541"/>
                        <a:pt x="6058" y="6381"/>
                      </a:cubicBezTo>
                      <a:cubicBezTo>
                        <a:pt x="6112" y="6291"/>
                        <a:pt x="6181" y="6214"/>
                        <a:pt x="6260" y="6144"/>
                      </a:cubicBezTo>
                      <a:cubicBezTo>
                        <a:pt x="6283" y="6124"/>
                        <a:pt x="6303" y="6112"/>
                        <a:pt x="6326" y="6112"/>
                      </a:cubicBezTo>
                      <a:cubicBezTo>
                        <a:pt x="6340" y="6112"/>
                        <a:pt x="6356" y="6117"/>
                        <a:pt x="6374" y="6127"/>
                      </a:cubicBezTo>
                      <a:cubicBezTo>
                        <a:pt x="6473" y="6181"/>
                        <a:pt x="6568" y="6239"/>
                        <a:pt x="6655" y="6308"/>
                      </a:cubicBezTo>
                      <a:cubicBezTo>
                        <a:pt x="6837" y="6452"/>
                        <a:pt x="6990" y="6624"/>
                        <a:pt x="7125" y="6811"/>
                      </a:cubicBezTo>
                      <a:cubicBezTo>
                        <a:pt x="7223" y="6948"/>
                        <a:pt x="7310" y="7094"/>
                        <a:pt x="7387" y="7244"/>
                      </a:cubicBezTo>
                      <a:cubicBezTo>
                        <a:pt x="7400" y="7265"/>
                        <a:pt x="7408" y="7290"/>
                        <a:pt x="7422" y="7310"/>
                      </a:cubicBezTo>
                      <a:cubicBezTo>
                        <a:pt x="7445" y="7345"/>
                        <a:pt x="7484" y="7363"/>
                        <a:pt x="7523" y="7363"/>
                      </a:cubicBezTo>
                      <a:cubicBezTo>
                        <a:pt x="7541" y="7363"/>
                        <a:pt x="7559" y="7359"/>
                        <a:pt x="7575" y="7351"/>
                      </a:cubicBezTo>
                      <a:cubicBezTo>
                        <a:pt x="7626" y="7326"/>
                        <a:pt x="7652" y="7265"/>
                        <a:pt x="7633" y="7206"/>
                      </a:cubicBezTo>
                      <a:cubicBezTo>
                        <a:pt x="7626" y="7185"/>
                        <a:pt x="7617" y="7166"/>
                        <a:pt x="7607" y="7146"/>
                      </a:cubicBezTo>
                      <a:cubicBezTo>
                        <a:pt x="7437" y="6810"/>
                        <a:pt x="7225" y="6504"/>
                        <a:pt x="6950" y="6244"/>
                      </a:cubicBezTo>
                      <a:cubicBezTo>
                        <a:pt x="6858" y="6157"/>
                        <a:pt x="6759" y="6080"/>
                        <a:pt x="6653" y="6011"/>
                      </a:cubicBezTo>
                      <a:cubicBezTo>
                        <a:pt x="6637" y="5998"/>
                        <a:pt x="6611" y="5995"/>
                        <a:pt x="6607" y="5963"/>
                      </a:cubicBezTo>
                      <a:cubicBezTo>
                        <a:pt x="6689" y="5933"/>
                        <a:pt x="6774" y="5923"/>
                        <a:pt x="6860" y="5923"/>
                      </a:cubicBezTo>
                      <a:cubicBezTo>
                        <a:pt x="6877" y="5923"/>
                        <a:pt x="6893" y="5924"/>
                        <a:pt x="6910" y="5925"/>
                      </a:cubicBezTo>
                      <a:cubicBezTo>
                        <a:pt x="7179" y="5936"/>
                        <a:pt x="7415" y="6032"/>
                        <a:pt x="7625" y="6193"/>
                      </a:cubicBezTo>
                      <a:cubicBezTo>
                        <a:pt x="7743" y="6284"/>
                        <a:pt x="7843" y="6392"/>
                        <a:pt x="7929" y="6512"/>
                      </a:cubicBezTo>
                      <a:cubicBezTo>
                        <a:pt x="7949" y="6539"/>
                        <a:pt x="7964" y="6567"/>
                        <a:pt x="7987" y="6591"/>
                      </a:cubicBezTo>
                      <a:cubicBezTo>
                        <a:pt x="8008" y="6612"/>
                        <a:pt x="8038" y="6628"/>
                        <a:pt x="8068" y="6649"/>
                      </a:cubicBezTo>
                      <a:cubicBezTo>
                        <a:pt x="8082" y="6642"/>
                        <a:pt x="8100" y="6632"/>
                        <a:pt x="8118" y="6623"/>
                      </a:cubicBezTo>
                      <a:cubicBezTo>
                        <a:pt x="8169" y="6598"/>
                        <a:pt x="8192" y="6558"/>
                        <a:pt x="8192" y="6501"/>
                      </a:cubicBezTo>
                      <a:cubicBezTo>
                        <a:pt x="8192" y="6481"/>
                        <a:pt x="8197" y="6459"/>
                        <a:pt x="8203" y="6439"/>
                      </a:cubicBezTo>
                      <a:cubicBezTo>
                        <a:pt x="8252" y="6298"/>
                        <a:pt x="8259" y="6150"/>
                        <a:pt x="8257" y="6003"/>
                      </a:cubicBezTo>
                      <a:cubicBezTo>
                        <a:pt x="8254" y="5859"/>
                        <a:pt x="8239" y="5715"/>
                        <a:pt x="8214" y="5574"/>
                      </a:cubicBezTo>
                      <a:cubicBezTo>
                        <a:pt x="8212" y="5560"/>
                        <a:pt x="8212" y="5546"/>
                        <a:pt x="8207" y="5532"/>
                      </a:cubicBezTo>
                      <a:cubicBezTo>
                        <a:pt x="8195" y="5486"/>
                        <a:pt x="8214" y="5461"/>
                        <a:pt x="8253" y="5436"/>
                      </a:cubicBezTo>
                      <a:cubicBezTo>
                        <a:pt x="8504" y="5274"/>
                        <a:pt x="8747" y="5103"/>
                        <a:pt x="8986" y="4923"/>
                      </a:cubicBezTo>
                      <a:cubicBezTo>
                        <a:pt x="9377" y="4622"/>
                        <a:pt x="9747" y="4299"/>
                        <a:pt x="10076" y="3929"/>
                      </a:cubicBezTo>
                      <a:cubicBezTo>
                        <a:pt x="10291" y="3686"/>
                        <a:pt x="10485" y="3428"/>
                        <a:pt x="10641" y="3143"/>
                      </a:cubicBezTo>
                      <a:cubicBezTo>
                        <a:pt x="10774" y="2901"/>
                        <a:pt x="10872" y="2649"/>
                        <a:pt x="10928" y="2381"/>
                      </a:cubicBezTo>
                      <a:cubicBezTo>
                        <a:pt x="10934" y="2379"/>
                        <a:pt x="10939" y="2378"/>
                        <a:pt x="10943" y="2378"/>
                      </a:cubicBezTo>
                      <a:close/>
                      <a:moveTo>
                        <a:pt x="7484" y="10389"/>
                      </a:moveTo>
                      <a:cubicBezTo>
                        <a:pt x="7637" y="10422"/>
                        <a:pt x="7791" y="10457"/>
                        <a:pt x="7947" y="10476"/>
                      </a:cubicBezTo>
                      <a:cubicBezTo>
                        <a:pt x="8072" y="10491"/>
                        <a:pt x="8196" y="10506"/>
                        <a:pt x="8321" y="10507"/>
                      </a:cubicBezTo>
                      <a:cubicBezTo>
                        <a:pt x="8340" y="10507"/>
                        <a:pt x="8358" y="10507"/>
                        <a:pt x="8377" y="10507"/>
                      </a:cubicBezTo>
                      <a:cubicBezTo>
                        <a:pt x="8670" y="10507"/>
                        <a:pt x="8964" y="10492"/>
                        <a:pt x="9256" y="10462"/>
                      </a:cubicBezTo>
                      <a:cubicBezTo>
                        <a:pt x="9338" y="10452"/>
                        <a:pt x="9419" y="10439"/>
                        <a:pt x="9501" y="10427"/>
                      </a:cubicBezTo>
                      <a:cubicBezTo>
                        <a:pt x="9521" y="10424"/>
                        <a:pt x="9536" y="10422"/>
                        <a:pt x="9548" y="10422"/>
                      </a:cubicBezTo>
                      <a:cubicBezTo>
                        <a:pt x="9578" y="10422"/>
                        <a:pt x="9585" y="10436"/>
                        <a:pt x="9589" y="10490"/>
                      </a:cubicBezTo>
                      <a:cubicBezTo>
                        <a:pt x="9601" y="10611"/>
                        <a:pt x="9627" y="10732"/>
                        <a:pt x="9628" y="10853"/>
                      </a:cubicBezTo>
                      <a:cubicBezTo>
                        <a:pt x="9655" y="10959"/>
                        <a:pt x="9655" y="11066"/>
                        <a:pt x="9670" y="11175"/>
                      </a:cubicBezTo>
                      <a:cubicBezTo>
                        <a:pt x="9674" y="11204"/>
                        <a:pt x="9673" y="11235"/>
                        <a:pt x="9681" y="11261"/>
                      </a:cubicBezTo>
                      <a:cubicBezTo>
                        <a:pt x="9695" y="11312"/>
                        <a:pt x="9681" y="11350"/>
                        <a:pt x="9648" y="11389"/>
                      </a:cubicBezTo>
                      <a:cubicBezTo>
                        <a:pt x="9523" y="11530"/>
                        <a:pt x="9387" y="11656"/>
                        <a:pt x="9218" y="11743"/>
                      </a:cubicBezTo>
                      <a:cubicBezTo>
                        <a:pt x="9048" y="11830"/>
                        <a:pt x="8871" y="11870"/>
                        <a:pt x="8687" y="11870"/>
                      </a:cubicBezTo>
                      <a:cubicBezTo>
                        <a:pt x="8627" y="11870"/>
                        <a:pt x="8567" y="11866"/>
                        <a:pt x="8506" y="11858"/>
                      </a:cubicBezTo>
                      <a:cubicBezTo>
                        <a:pt x="8265" y="11825"/>
                        <a:pt x="8041" y="11740"/>
                        <a:pt x="7827" y="11628"/>
                      </a:cubicBezTo>
                      <a:cubicBezTo>
                        <a:pt x="7713" y="11569"/>
                        <a:pt x="7602" y="11502"/>
                        <a:pt x="7494" y="11430"/>
                      </a:cubicBezTo>
                      <a:cubicBezTo>
                        <a:pt x="7461" y="11407"/>
                        <a:pt x="7443" y="11380"/>
                        <a:pt x="7447" y="11340"/>
                      </a:cubicBezTo>
                      <a:cubicBezTo>
                        <a:pt x="7451" y="11301"/>
                        <a:pt x="7439" y="11261"/>
                        <a:pt x="7451" y="11222"/>
                      </a:cubicBezTo>
                      <a:cubicBezTo>
                        <a:pt x="7431" y="11130"/>
                        <a:pt x="7439" y="11037"/>
                        <a:pt x="7430" y="10944"/>
                      </a:cubicBezTo>
                      <a:cubicBezTo>
                        <a:pt x="7416" y="10781"/>
                        <a:pt x="7443" y="10622"/>
                        <a:pt x="7462" y="10462"/>
                      </a:cubicBezTo>
                      <a:cubicBezTo>
                        <a:pt x="7464" y="10437"/>
                        <a:pt x="7464" y="10410"/>
                        <a:pt x="7484" y="10389"/>
                      </a:cubicBezTo>
                      <a:close/>
                      <a:moveTo>
                        <a:pt x="11127" y="9848"/>
                      </a:moveTo>
                      <a:cubicBezTo>
                        <a:pt x="11369" y="10130"/>
                        <a:pt x="11995" y="11698"/>
                        <a:pt x="11995" y="12024"/>
                      </a:cubicBezTo>
                      <a:cubicBezTo>
                        <a:pt x="11958" y="12015"/>
                        <a:pt x="11935" y="11985"/>
                        <a:pt x="11907" y="11964"/>
                      </a:cubicBezTo>
                      <a:cubicBezTo>
                        <a:pt x="11585" y="11719"/>
                        <a:pt x="11230" y="11544"/>
                        <a:pt x="10838" y="11446"/>
                      </a:cubicBezTo>
                      <a:cubicBezTo>
                        <a:pt x="10598" y="11387"/>
                        <a:pt x="10354" y="11338"/>
                        <a:pt x="10113" y="11284"/>
                      </a:cubicBezTo>
                      <a:cubicBezTo>
                        <a:pt x="10086" y="11278"/>
                        <a:pt x="10058" y="11270"/>
                        <a:pt x="10030" y="11264"/>
                      </a:cubicBezTo>
                      <a:cubicBezTo>
                        <a:pt x="9911" y="11242"/>
                        <a:pt x="9925" y="11244"/>
                        <a:pt x="9911" y="11138"/>
                      </a:cubicBezTo>
                      <a:cubicBezTo>
                        <a:pt x="9886" y="10920"/>
                        <a:pt x="9859" y="10703"/>
                        <a:pt x="9832" y="10484"/>
                      </a:cubicBezTo>
                      <a:cubicBezTo>
                        <a:pt x="9817" y="10370"/>
                        <a:pt x="9815" y="10370"/>
                        <a:pt x="9927" y="10344"/>
                      </a:cubicBezTo>
                      <a:cubicBezTo>
                        <a:pt x="10305" y="10253"/>
                        <a:pt x="10662" y="10119"/>
                        <a:pt x="10998" y="9925"/>
                      </a:cubicBezTo>
                      <a:cubicBezTo>
                        <a:pt x="11041" y="9899"/>
                        <a:pt x="11085" y="9873"/>
                        <a:pt x="11127" y="9848"/>
                      </a:cubicBezTo>
                      <a:close/>
                      <a:moveTo>
                        <a:pt x="18085" y="13643"/>
                      </a:moveTo>
                      <a:cubicBezTo>
                        <a:pt x="18297" y="13643"/>
                        <a:pt x="19140" y="13779"/>
                        <a:pt x="19555" y="13883"/>
                      </a:cubicBezTo>
                      <a:cubicBezTo>
                        <a:pt x="19561" y="13905"/>
                        <a:pt x="19544" y="13914"/>
                        <a:pt x="19531" y="13925"/>
                      </a:cubicBezTo>
                      <a:cubicBezTo>
                        <a:pt x="19485" y="13965"/>
                        <a:pt x="19437" y="14003"/>
                        <a:pt x="19395" y="14047"/>
                      </a:cubicBezTo>
                      <a:cubicBezTo>
                        <a:pt x="19377" y="14066"/>
                        <a:pt x="19358" y="14074"/>
                        <a:pt x="19338" y="14074"/>
                      </a:cubicBezTo>
                      <a:cubicBezTo>
                        <a:pt x="19328" y="14074"/>
                        <a:pt x="19318" y="14072"/>
                        <a:pt x="19308" y="14069"/>
                      </a:cubicBezTo>
                      <a:cubicBezTo>
                        <a:pt x="19184" y="14033"/>
                        <a:pt x="19059" y="13998"/>
                        <a:pt x="18935" y="13961"/>
                      </a:cubicBezTo>
                      <a:cubicBezTo>
                        <a:pt x="18676" y="13882"/>
                        <a:pt x="18416" y="13799"/>
                        <a:pt x="18163" y="13699"/>
                      </a:cubicBezTo>
                      <a:cubicBezTo>
                        <a:pt x="18129" y="13686"/>
                        <a:pt x="18097" y="13670"/>
                        <a:pt x="18065" y="13654"/>
                      </a:cubicBezTo>
                      <a:cubicBezTo>
                        <a:pt x="18063" y="13654"/>
                        <a:pt x="18065" y="13648"/>
                        <a:pt x="18065" y="13644"/>
                      </a:cubicBezTo>
                      <a:cubicBezTo>
                        <a:pt x="18071" y="13643"/>
                        <a:pt x="18078" y="13643"/>
                        <a:pt x="18085" y="13643"/>
                      </a:cubicBezTo>
                      <a:close/>
                      <a:moveTo>
                        <a:pt x="10985" y="1881"/>
                      </a:moveTo>
                      <a:cubicBezTo>
                        <a:pt x="11002" y="1881"/>
                        <a:pt x="11011" y="1899"/>
                        <a:pt x="11021" y="1911"/>
                      </a:cubicBezTo>
                      <a:cubicBezTo>
                        <a:pt x="11182" y="2073"/>
                        <a:pt x="11318" y="2253"/>
                        <a:pt x="11441" y="2444"/>
                      </a:cubicBezTo>
                      <a:cubicBezTo>
                        <a:pt x="11657" y="2777"/>
                        <a:pt x="11829" y="3132"/>
                        <a:pt x="11981" y="3497"/>
                      </a:cubicBezTo>
                      <a:cubicBezTo>
                        <a:pt x="12214" y="4051"/>
                        <a:pt x="12400" y="4621"/>
                        <a:pt x="12565" y="5199"/>
                      </a:cubicBezTo>
                      <a:cubicBezTo>
                        <a:pt x="12660" y="5525"/>
                        <a:pt x="12750" y="5856"/>
                        <a:pt x="12827" y="6187"/>
                      </a:cubicBezTo>
                      <a:cubicBezTo>
                        <a:pt x="12872" y="6385"/>
                        <a:pt x="12961" y="6557"/>
                        <a:pt x="13090" y="6713"/>
                      </a:cubicBezTo>
                      <a:cubicBezTo>
                        <a:pt x="13182" y="6823"/>
                        <a:pt x="13283" y="6925"/>
                        <a:pt x="13384" y="7028"/>
                      </a:cubicBezTo>
                      <a:cubicBezTo>
                        <a:pt x="13526" y="7172"/>
                        <a:pt x="13666" y="7315"/>
                        <a:pt x="13801" y="7465"/>
                      </a:cubicBezTo>
                      <a:cubicBezTo>
                        <a:pt x="14226" y="7942"/>
                        <a:pt x="14530" y="8487"/>
                        <a:pt x="14737" y="9089"/>
                      </a:cubicBezTo>
                      <a:cubicBezTo>
                        <a:pt x="14867" y="9467"/>
                        <a:pt x="14960" y="9855"/>
                        <a:pt x="15024" y="10249"/>
                      </a:cubicBezTo>
                      <a:cubicBezTo>
                        <a:pt x="15106" y="10732"/>
                        <a:pt x="15151" y="11219"/>
                        <a:pt x="15162" y="11708"/>
                      </a:cubicBezTo>
                      <a:cubicBezTo>
                        <a:pt x="15175" y="12257"/>
                        <a:pt x="15117" y="12798"/>
                        <a:pt x="14936" y="13322"/>
                      </a:cubicBezTo>
                      <a:cubicBezTo>
                        <a:pt x="14834" y="13615"/>
                        <a:pt x="14696" y="13890"/>
                        <a:pt x="14515" y="14145"/>
                      </a:cubicBezTo>
                      <a:cubicBezTo>
                        <a:pt x="14495" y="14173"/>
                        <a:pt x="14473" y="14199"/>
                        <a:pt x="14453" y="14228"/>
                      </a:cubicBezTo>
                      <a:cubicBezTo>
                        <a:pt x="14447" y="14224"/>
                        <a:pt x="14439" y="14222"/>
                        <a:pt x="14433" y="14218"/>
                      </a:cubicBezTo>
                      <a:cubicBezTo>
                        <a:pt x="14445" y="14100"/>
                        <a:pt x="14455" y="13982"/>
                        <a:pt x="14465" y="13864"/>
                      </a:cubicBezTo>
                      <a:cubicBezTo>
                        <a:pt x="14501" y="13520"/>
                        <a:pt x="14522" y="13176"/>
                        <a:pt x="14531" y="12831"/>
                      </a:cubicBezTo>
                      <a:cubicBezTo>
                        <a:pt x="14537" y="12590"/>
                        <a:pt x="14535" y="12348"/>
                        <a:pt x="14524" y="12108"/>
                      </a:cubicBezTo>
                      <a:cubicBezTo>
                        <a:pt x="14488" y="11330"/>
                        <a:pt x="14351" y="10574"/>
                        <a:pt x="14051" y="9851"/>
                      </a:cubicBezTo>
                      <a:cubicBezTo>
                        <a:pt x="13905" y="9498"/>
                        <a:pt x="13721" y="9166"/>
                        <a:pt x="13520" y="8841"/>
                      </a:cubicBezTo>
                      <a:cubicBezTo>
                        <a:pt x="13328" y="8530"/>
                        <a:pt x="13130" y="8222"/>
                        <a:pt x="12936" y="7910"/>
                      </a:cubicBezTo>
                      <a:cubicBezTo>
                        <a:pt x="12828" y="7735"/>
                        <a:pt x="12728" y="7557"/>
                        <a:pt x="12633" y="7375"/>
                      </a:cubicBezTo>
                      <a:cubicBezTo>
                        <a:pt x="12616" y="7342"/>
                        <a:pt x="12610" y="7314"/>
                        <a:pt x="12625" y="7274"/>
                      </a:cubicBezTo>
                      <a:cubicBezTo>
                        <a:pt x="12658" y="7179"/>
                        <a:pt x="12657" y="7076"/>
                        <a:pt x="12667" y="6977"/>
                      </a:cubicBezTo>
                      <a:cubicBezTo>
                        <a:pt x="12698" y="6629"/>
                        <a:pt x="12697" y="6280"/>
                        <a:pt x="12686" y="5931"/>
                      </a:cubicBezTo>
                      <a:cubicBezTo>
                        <a:pt x="12684" y="5891"/>
                        <a:pt x="12682" y="5853"/>
                        <a:pt x="12678" y="5813"/>
                      </a:cubicBezTo>
                      <a:cubicBezTo>
                        <a:pt x="12667" y="5688"/>
                        <a:pt x="12560" y="5616"/>
                        <a:pt x="12463" y="5616"/>
                      </a:cubicBezTo>
                      <a:cubicBezTo>
                        <a:pt x="12447" y="5616"/>
                        <a:pt x="12431" y="5618"/>
                        <a:pt x="12416" y="5622"/>
                      </a:cubicBezTo>
                      <a:cubicBezTo>
                        <a:pt x="12396" y="5627"/>
                        <a:pt x="12374" y="5631"/>
                        <a:pt x="12354" y="5637"/>
                      </a:cubicBezTo>
                      <a:cubicBezTo>
                        <a:pt x="12338" y="5642"/>
                        <a:pt x="12323" y="5644"/>
                        <a:pt x="12308" y="5644"/>
                      </a:cubicBezTo>
                      <a:cubicBezTo>
                        <a:pt x="12257" y="5644"/>
                        <a:pt x="12217" y="5617"/>
                        <a:pt x="12184" y="5572"/>
                      </a:cubicBezTo>
                      <a:cubicBezTo>
                        <a:pt x="12155" y="5535"/>
                        <a:pt x="12139" y="5492"/>
                        <a:pt x="12124" y="5447"/>
                      </a:cubicBezTo>
                      <a:cubicBezTo>
                        <a:pt x="12108" y="5399"/>
                        <a:pt x="12097" y="5350"/>
                        <a:pt x="12094" y="5299"/>
                      </a:cubicBezTo>
                      <a:cubicBezTo>
                        <a:pt x="12077" y="5027"/>
                        <a:pt x="12046" y="4755"/>
                        <a:pt x="12003" y="4486"/>
                      </a:cubicBezTo>
                      <a:cubicBezTo>
                        <a:pt x="11916" y="3937"/>
                        <a:pt x="11781" y="3402"/>
                        <a:pt x="11545" y="2896"/>
                      </a:cubicBezTo>
                      <a:cubicBezTo>
                        <a:pt x="11410" y="2609"/>
                        <a:pt x="11247" y="2338"/>
                        <a:pt x="11039" y="2099"/>
                      </a:cubicBezTo>
                      <a:cubicBezTo>
                        <a:pt x="10982" y="2034"/>
                        <a:pt x="10949" y="1971"/>
                        <a:pt x="10970" y="1885"/>
                      </a:cubicBezTo>
                      <a:cubicBezTo>
                        <a:pt x="10975" y="1883"/>
                        <a:pt x="10980" y="1881"/>
                        <a:pt x="10985" y="1881"/>
                      </a:cubicBezTo>
                      <a:close/>
                      <a:moveTo>
                        <a:pt x="8607" y="234"/>
                      </a:moveTo>
                      <a:cubicBezTo>
                        <a:pt x="8670" y="234"/>
                        <a:pt x="8733" y="236"/>
                        <a:pt x="8796" y="239"/>
                      </a:cubicBezTo>
                      <a:cubicBezTo>
                        <a:pt x="9073" y="252"/>
                        <a:pt x="9346" y="293"/>
                        <a:pt x="9609" y="387"/>
                      </a:cubicBezTo>
                      <a:lnTo>
                        <a:pt x="9678" y="413"/>
                      </a:lnTo>
                      <a:cubicBezTo>
                        <a:pt x="9688" y="447"/>
                        <a:pt x="9661" y="458"/>
                        <a:pt x="9645" y="475"/>
                      </a:cubicBezTo>
                      <a:cubicBezTo>
                        <a:pt x="9453" y="666"/>
                        <a:pt x="9242" y="834"/>
                        <a:pt x="9023" y="991"/>
                      </a:cubicBezTo>
                      <a:cubicBezTo>
                        <a:pt x="8708" y="1214"/>
                        <a:pt x="8378" y="1410"/>
                        <a:pt x="8042" y="1598"/>
                      </a:cubicBezTo>
                      <a:cubicBezTo>
                        <a:pt x="7682" y="1798"/>
                        <a:pt x="7319" y="1997"/>
                        <a:pt x="6959" y="2199"/>
                      </a:cubicBezTo>
                      <a:cubicBezTo>
                        <a:pt x="6637" y="2382"/>
                        <a:pt x="6324" y="2579"/>
                        <a:pt x="6029" y="2804"/>
                      </a:cubicBezTo>
                      <a:cubicBezTo>
                        <a:pt x="5790" y="2985"/>
                        <a:pt x="5568" y="3183"/>
                        <a:pt x="5368" y="3405"/>
                      </a:cubicBezTo>
                      <a:cubicBezTo>
                        <a:pt x="4978" y="3840"/>
                        <a:pt x="4718" y="4343"/>
                        <a:pt x="4584" y="4909"/>
                      </a:cubicBezTo>
                      <a:cubicBezTo>
                        <a:pt x="4495" y="5286"/>
                        <a:pt x="4455" y="5667"/>
                        <a:pt x="4449" y="6053"/>
                      </a:cubicBezTo>
                      <a:cubicBezTo>
                        <a:pt x="4444" y="6419"/>
                        <a:pt x="4460" y="6786"/>
                        <a:pt x="4492" y="7151"/>
                      </a:cubicBezTo>
                      <a:cubicBezTo>
                        <a:pt x="4521" y="7501"/>
                        <a:pt x="4551" y="7853"/>
                        <a:pt x="4575" y="8204"/>
                      </a:cubicBezTo>
                      <a:cubicBezTo>
                        <a:pt x="4600" y="8594"/>
                        <a:pt x="4610" y="8988"/>
                        <a:pt x="4578" y="9379"/>
                      </a:cubicBezTo>
                      <a:cubicBezTo>
                        <a:pt x="4508" y="10218"/>
                        <a:pt x="4296" y="11020"/>
                        <a:pt x="3948" y="11786"/>
                      </a:cubicBezTo>
                      <a:cubicBezTo>
                        <a:pt x="3573" y="12614"/>
                        <a:pt x="3065" y="13355"/>
                        <a:pt x="2423" y="14003"/>
                      </a:cubicBezTo>
                      <a:cubicBezTo>
                        <a:pt x="2221" y="14208"/>
                        <a:pt x="2007" y="14401"/>
                        <a:pt x="1781" y="14578"/>
                      </a:cubicBezTo>
                      <a:cubicBezTo>
                        <a:pt x="1762" y="14591"/>
                        <a:pt x="1748" y="14613"/>
                        <a:pt x="1719" y="14613"/>
                      </a:cubicBezTo>
                      <a:cubicBezTo>
                        <a:pt x="1717" y="14613"/>
                        <a:pt x="1715" y="14613"/>
                        <a:pt x="1713" y="14613"/>
                      </a:cubicBezTo>
                      <a:cubicBezTo>
                        <a:pt x="1708" y="14597"/>
                        <a:pt x="1700" y="14581"/>
                        <a:pt x="1703" y="14564"/>
                      </a:cubicBezTo>
                      <a:cubicBezTo>
                        <a:pt x="1679" y="14348"/>
                        <a:pt x="1679" y="14133"/>
                        <a:pt x="1705" y="13918"/>
                      </a:cubicBezTo>
                      <a:cubicBezTo>
                        <a:pt x="1766" y="13405"/>
                        <a:pt x="1938" y="12926"/>
                        <a:pt x="2160" y="12464"/>
                      </a:cubicBezTo>
                      <a:cubicBezTo>
                        <a:pt x="2370" y="12030"/>
                        <a:pt x="2619" y="11620"/>
                        <a:pt x="2893" y="11221"/>
                      </a:cubicBezTo>
                      <a:cubicBezTo>
                        <a:pt x="3086" y="10940"/>
                        <a:pt x="3275" y="10656"/>
                        <a:pt x="3434" y="10353"/>
                      </a:cubicBezTo>
                      <a:cubicBezTo>
                        <a:pt x="3560" y="10114"/>
                        <a:pt x="3665" y="9866"/>
                        <a:pt x="3727" y="9601"/>
                      </a:cubicBezTo>
                      <a:cubicBezTo>
                        <a:pt x="3792" y="9323"/>
                        <a:pt x="3810" y="9041"/>
                        <a:pt x="3799" y="8757"/>
                      </a:cubicBezTo>
                      <a:cubicBezTo>
                        <a:pt x="3782" y="8368"/>
                        <a:pt x="3733" y="7983"/>
                        <a:pt x="3686" y="7598"/>
                      </a:cubicBezTo>
                      <a:cubicBezTo>
                        <a:pt x="3644" y="7259"/>
                        <a:pt x="3605" y="6920"/>
                        <a:pt x="3568" y="6580"/>
                      </a:cubicBezTo>
                      <a:cubicBezTo>
                        <a:pt x="3540" y="6324"/>
                        <a:pt x="3512" y="6065"/>
                        <a:pt x="3492" y="5808"/>
                      </a:cubicBezTo>
                      <a:cubicBezTo>
                        <a:pt x="3460" y="5398"/>
                        <a:pt x="3450" y="4987"/>
                        <a:pt x="3469" y="4579"/>
                      </a:cubicBezTo>
                      <a:cubicBezTo>
                        <a:pt x="3486" y="4226"/>
                        <a:pt x="3531" y="3877"/>
                        <a:pt x="3623" y="3535"/>
                      </a:cubicBezTo>
                      <a:cubicBezTo>
                        <a:pt x="3756" y="3045"/>
                        <a:pt x="3992" y="2609"/>
                        <a:pt x="4306" y="2214"/>
                      </a:cubicBezTo>
                      <a:cubicBezTo>
                        <a:pt x="4489" y="1983"/>
                        <a:pt x="4688" y="1764"/>
                        <a:pt x="4896" y="1556"/>
                      </a:cubicBezTo>
                      <a:cubicBezTo>
                        <a:pt x="5030" y="1419"/>
                        <a:pt x="5185" y="1309"/>
                        <a:pt x="5347" y="1207"/>
                      </a:cubicBezTo>
                      <a:cubicBezTo>
                        <a:pt x="5708" y="976"/>
                        <a:pt x="6097" y="798"/>
                        <a:pt x="6498" y="649"/>
                      </a:cubicBezTo>
                      <a:cubicBezTo>
                        <a:pt x="6917" y="495"/>
                        <a:pt x="7346" y="378"/>
                        <a:pt x="7787" y="306"/>
                      </a:cubicBezTo>
                      <a:cubicBezTo>
                        <a:pt x="8058" y="262"/>
                        <a:pt x="8332" y="234"/>
                        <a:pt x="8607" y="234"/>
                      </a:cubicBezTo>
                      <a:close/>
                      <a:moveTo>
                        <a:pt x="10907" y="7158"/>
                      </a:moveTo>
                      <a:cubicBezTo>
                        <a:pt x="10923" y="7158"/>
                        <a:pt x="10937" y="7164"/>
                        <a:pt x="10952" y="7168"/>
                      </a:cubicBezTo>
                      <a:cubicBezTo>
                        <a:pt x="11225" y="7232"/>
                        <a:pt x="11503" y="7269"/>
                        <a:pt x="11783" y="7295"/>
                      </a:cubicBezTo>
                      <a:cubicBezTo>
                        <a:pt x="11954" y="7311"/>
                        <a:pt x="12127" y="7325"/>
                        <a:pt x="12298" y="7337"/>
                      </a:cubicBezTo>
                      <a:cubicBezTo>
                        <a:pt x="12330" y="7340"/>
                        <a:pt x="12353" y="7350"/>
                        <a:pt x="12366" y="7380"/>
                      </a:cubicBezTo>
                      <a:cubicBezTo>
                        <a:pt x="12400" y="7448"/>
                        <a:pt x="12433" y="7515"/>
                        <a:pt x="12468" y="7581"/>
                      </a:cubicBezTo>
                      <a:cubicBezTo>
                        <a:pt x="12614" y="7854"/>
                        <a:pt x="12776" y="8117"/>
                        <a:pt x="12943" y="8378"/>
                      </a:cubicBezTo>
                      <a:cubicBezTo>
                        <a:pt x="13134" y="8679"/>
                        <a:pt x="13325" y="8978"/>
                        <a:pt x="13503" y="9286"/>
                      </a:cubicBezTo>
                      <a:cubicBezTo>
                        <a:pt x="13837" y="9865"/>
                        <a:pt x="14059" y="10483"/>
                        <a:pt x="14176" y="11140"/>
                      </a:cubicBezTo>
                      <a:cubicBezTo>
                        <a:pt x="14222" y="11400"/>
                        <a:pt x="14253" y="11661"/>
                        <a:pt x="14272" y="11922"/>
                      </a:cubicBezTo>
                      <a:cubicBezTo>
                        <a:pt x="14300" y="12309"/>
                        <a:pt x="14299" y="12698"/>
                        <a:pt x="14283" y="13085"/>
                      </a:cubicBezTo>
                      <a:cubicBezTo>
                        <a:pt x="14272" y="13399"/>
                        <a:pt x="14246" y="13711"/>
                        <a:pt x="14208" y="14022"/>
                      </a:cubicBezTo>
                      <a:cubicBezTo>
                        <a:pt x="14191" y="14171"/>
                        <a:pt x="14171" y="14321"/>
                        <a:pt x="14157" y="14471"/>
                      </a:cubicBezTo>
                      <a:cubicBezTo>
                        <a:pt x="14151" y="14543"/>
                        <a:pt x="14128" y="14602"/>
                        <a:pt x="14069" y="14646"/>
                      </a:cubicBezTo>
                      <a:cubicBezTo>
                        <a:pt x="14000" y="14699"/>
                        <a:pt x="13936" y="14757"/>
                        <a:pt x="13869" y="14810"/>
                      </a:cubicBezTo>
                      <a:cubicBezTo>
                        <a:pt x="13843" y="14830"/>
                        <a:pt x="13829" y="14842"/>
                        <a:pt x="13817" y="14842"/>
                      </a:cubicBezTo>
                      <a:cubicBezTo>
                        <a:pt x="13803" y="14842"/>
                        <a:pt x="13793" y="14824"/>
                        <a:pt x="13771" y="14784"/>
                      </a:cubicBezTo>
                      <a:cubicBezTo>
                        <a:pt x="13759" y="14763"/>
                        <a:pt x="13746" y="14740"/>
                        <a:pt x="13735" y="14718"/>
                      </a:cubicBezTo>
                      <a:cubicBezTo>
                        <a:pt x="13497" y="14263"/>
                        <a:pt x="13261" y="13807"/>
                        <a:pt x="13021" y="13352"/>
                      </a:cubicBezTo>
                      <a:cubicBezTo>
                        <a:pt x="12837" y="13005"/>
                        <a:pt x="12630" y="12674"/>
                        <a:pt x="12359" y="12386"/>
                      </a:cubicBezTo>
                      <a:cubicBezTo>
                        <a:pt x="12327" y="12351"/>
                        <a:pt x="12318" y="12310"/>
                        <a:pt x="12308" y="12269"/>
                      </a:cubicBezTo>
                      <a:cubicBezTo>
                        <a:pt x="12266" y="12064"/>
                        <a:pt x="12215" y="11863"/>
                        <a:pt x="12158" y="11663"/>
                      </a:cubicBezTo>
                      <a:cubicBezTo>
                        <a:pt x="11973" y="11007"/>
                        <a:pt x="11714" y="10381"/>
                        <a:pt x="11380" y="9785"/>
                      </a:cubicBezTo>
                      <a:cubicBezTo>
                        <a:pt x="11367" y="9762"/>
                        <a:pt x="11354" y="9736"/>
                        <a:pt x="11336" y="9701"/>
                      </a:cubicBezTo>
                      <a:cubicBezTo>
                        <a:pt x="11454" y="9605"/>
                        <a:pt x="11563" y="9512"/>
                        <a:pt x="11661" y="9411"/>
                      </a:cubicBezTo>
                      <a:cubicBezTo>
                        <a:pt x="11822" y="9245"/>
                        <a:pt x="11963" y="9065"/>
                        <a:pt x="12086" y="8869"/>
                      </a:cubicBezTo>
                      <a:cubicBezTo>
                        <a:pt x="12164" y="8743"/>
                        <a:pt x="12144" y="8686"/>
                        <a:pt x="12009" y="8629"/>
                      </a:cubicBezTo>
                      <a:cubicBezTo>
                        <a:pt x="11844" y="8561"/>
                        <a:pt x="11704" y="8455"/>
                        <a:pt x="11579" y="8330"/>
                      </a:cubicBezTo>
                      <a:cubicBezTo>
                        <a:pt x="11449" y="8198"/>
                        <a:pt x="11338" y="8052"/>
                        <a:pt x="11240" y="7896"/>
                      </a:cubicBezTo>
                      <a:cubicBezTo>
                        <a:pt x="11102" y="7681"/>
                        <a:pt x="10989" y="7453"/>
                        <a:pt x="10890" y="7218"/>
                      </a:cubicBezTo>
                      <a:cubicBezTo>
                        <a:pt x="10883" y="7201"/>
                        <a:pt x="10874" y="7186"/>
                        <a:pt x="10880" y="7167"/>
                      </a:cubicBezTo>
                      <a:cubicBezTo>
                        <a:pt x="10890" y="7160"/>
                        <a:pt x="10899" y="7158"/>
                        <a:pt x="10907" y="7158"/>
                      </a:cubicBezTo>
                      <a:close/>
                      <a:moveTo>
                        <a:pt x="7462" y="12312"/>
                      </a:moveTo>
                      <a:cubicBezTo>
                        <a:pt x="7533" y="12365"/>
                        <a:pt x="7577" y="12422"/>
                        <a:pt x="7636" y="12531"/>
                      </a:cubicBezTo>
                      <a:cubicBezTo>
                        <a:pt x="7718" y="12657"/>
                        <a:pt x="7757" y="12797"/>
                        <a:pt x="7774" y="12944"/>
                      </a:cubicBezTo>
                      <a:cubicBezTo>
                        <a:pt x="7805" y="13186"/>
                        <a:pt x="7764" y="13422"/>
                        <a:pt x="7695" y="13654"/>
                      </a:cubicBezTo>
                      <a:cubicBezTo>
                        <a:pt x="7621" y="13914"/>
                        <a:pt x="7516" y="14161"/>
                        <a:pt x="7397" y="14402"/>
                      </a:cubicBezTo>
                      <a:cubicBezTo>
                        <a:pt x="7310" y="14576"/>
                        <a:pt x="7218" y="14746"/>
                        <a:pt x="7128" y="14917"/>
                      </a:cubicBezTo>
                      <a:cubicBezTo>
                        <a:pt x="7115" y="14937"/>
                        <a:pt x="7112" y="14966"/>
                        <a:pt x="7083" y="14974"/>
                      </a:cubicBezTo>
                      <a:cubicBezTo>
                        <a:pt x="7083" y="14974"/>
                        <a:pt x="7084" y="14974"/>
                        <a:pt x="7084" y="14975"/>
                      </a:cubicBezTo>
                      <a:lnTo>
                        <a:pt x="7084" y="14975"/>
                      </a:lnTo>
                      <a:cubicBezTo>
                        <a:pt x="7069" y="14946"/>
                        <a:pt x="7084" y="14919"/>
                        <a:pt x="7092" y="14894"/>
                      </a:cubicBezTo>
                      <a:cubicBezTo>
                        <a:pt x="7190" y="14571"/>
                        <a:pt x="7259" y="14242"/>
                        <a:pt x="7313" y="13909"/>
                      </a:cubicBezTo>
                      <a:cubicBezTo>
                        <a:pt x="7345" y="13710"/>
                        <a:pt x="7372" y="13510"/>
                        <a:pt x="7389" y="13310"/>
                      </a:cubicBezTo>
                      <a:cubicBezTo>
                        <a:pt x="7405" y="13125"/>
                        <a:pt x="7421" y="12940"/>
                        <a:pt x="7437" y="12754"/>
                      </a:cubicBezTo>
                      <a:cubicBezTo>
                        <a:pt x="7443" y="12608"/>
                        <a:pt x="7448" y="12462"/>
                        <a:pt x="7454" y="12318"/>
                      </a:cubicBezTo>
                      <a:cubicBezTo>
                        <a:pt x="7454" y="12316"/>
                        <a:pt x="7459" y="12313"/>
                        <a:pt x="7462" y="12312"/>
                      </a:cubicBezTo>
                      <a:close/>
                      <a:moveTo>
                        <a:pt x="7078" y="14976"/>
                      </a:moveTo>
                      <a:cubicBezTo>
                        <a:pt x="7080" y="14976"/>
                        <a:pt x="7082" y="14976"/>
                        <a:pt x="7084" y="14976"/>
                      </a:cubicBezTo>
                      <a:lnTo>
                        <a:pt x="7084" y="14976"/>
                      </a:lnTo>
                      <a:cubicBezTo>
                        <a:pt x="7085" y="14980"/>
                        <a:pt x="7086" y="14983"/>
                        <a:pt x="7084" y="14984"/>
                      </a:cubicBezTo>
                      <a:cubicBezTo>
                        <a:pt x="7081" y="14994"/>
                        <a:pt x="7077" y="15002"/>
                        <a:pt x="7072" y="15009"/>
                      </a:cubicBezTo>
                      <a:cubicBezTo>
                        <a:pt x="7069" y="15005"/>
                        <a:pt x="7066" y="15003"/>
                        <a:pt x="7066" y="15000"/>
                      </a:cubicBezTo>
                      <a:cubicBezTo>
                        <a:pt x="7066" y="14989"/>
                        <a:pt x="7064" y="14976"/>
                        <a:pt x="7078" y="14976"/>
                      </a:cubicBezTo>
                      <a:close/>
                      <a:moveTo>
                        <a:pt x="6561" y="8474"/>
                      </a:moveTo>
                      <a:cubicBezTo>
                        <a:pt x="6566" y="8474"/>
                        <a:pt x="6571" y="8476"/>
                        <a:pt x="6575" y="8478"/>
                      </a:cubicBezTo>
                      <a:cubicBezTo>
                        <a:pt x="6689" y="8533"/>
                        <a:pt x="6806" y="8578"/>
                        <a:pt x="6929" y="8605"/>
                      </a:cubicBezTo>
                      <a:cubicBezTo>
                        <a:pt x="6959" y="8612"/>
                        <a:pt x="6972" y="8625"/>
                        <a:pt x="6976" y="8655"/>
                      </a:cubicBezTo>
                      <a:cubicBezTo>
                        <a:pt x="6996" y="8823"/>
                        <a:pt x="7021" y="8990"/>
                        <a:pt x="7038" y="9158"/>
                      </a:cubicBezTo>
                      <a:cubicBezTo>
                        <a:pt x="7067" y="9416"/>
                        <a:pt x="7094" y="9672"/>
                        <a:pt x="7118" y="9931"/>
                      </a:cubicBezTo>
                      <a:cubicBezTo>
                        <a:pt x="7138" y="10128"/>
                        <a:pt x="7153" y="10324"/>
                        <a:pt x="7166" y="10522"/>
                      </a:cubicBezTo>
                      <a:cubicBezTo>
                        <a:pt x="7196" y="11027"/>
                        <a:pt x="7218" y="11534"/>
                        <a:pt x="7213" y="12041"/>
                      </a:cubicBezTo>
                      <a:cubicBezTo>
                        <a:pt x="7210" y="12452"/>
                        <a:pt x="7191" y="12862"/>
                        <a:pt x="7151" y="13269"/>
                      </a:cubicBezTo>
                      <a:cubicBezTo>
                        <a:pt x="7110" y="13711"/>
                        <a:pt x="7041" y="14147"/>
                        <a:pt x="6932" y="14576"/>
                      </a:cubicBezTo>
                      <a:cubicBezTo>
                        <a:pt x="6842" y="14925"/>
                        <a:pt x="6726" y="15264"/>
                        <a:pt x="6562" y="15585"/>
                      </a:cubicBezTo>
                      <a:cubicBezTo>
                        <a:pt x="6407" y="15892"/>
                        <a:pt x="6213" y="16170"/>
                        <a:pt x="5954" y="16401"/>
                      </a:cubicBezTo>
                      <a:cubicBezTo>
                        <a:pt x="5743" y="16590"/>
                        <a:pt x="5503" y="16733"/>
                        <a:pt x="5231" y="16816"/>
                      </a:cubicBezTo>
                      <a:cubicBezTo>
                        <a:pt x="5220" y="16820"/>
                        <a:pt x="5210" y="16822"/>
                        <a:pt x="5200" y="16824"/>
                      </a:cubicBezTo>
                      <a:cubicBezTo>
                        <a:pt x="5196" y="16824"/>
                        <a:pt x="5194" y="16821"/>
                        <a:pt x="5190" y="16820"/>
                      </a:cubicBezTo>
                      <a:cubicBezTo>
                        <a:pt x="5190" y="16800"/>
                        <a:pt x="5204" y="16788"/>
                        <a:pt x="5213" y="16773"/>
                      </a:cubicBezTo>
                      <a:cubicBezTo>
                        <a:pt x="5599" y="16307"/>
                        <a:pt x="5886" y="15782"/>
                        <a:pt x="6109" y="15221"/>
                      </a:cubicBezTo>
                      <a:cubicBezTo>
                        <a:pt x="6348" y="14625"/>
                        <a:pt x="6520" y="14011"/>
                        <a:pt x="6633" y="13380"/>
                      </a:cubicBezTo>
                      <a:cubicBezTo>
                        <a:pt x="6709" y="12955"/>
                        <a:pt x="6759" y="12528"/>
                        <a:pt x="6786" y="12097"/>
                      </a:cubicBezTo>
                      <a:cubicBezTo>
                        <a:pt x="6816" y="11622"/>
                        <a:pt x="6813" y="11148"/>
                        <a:pt x="6795" y="10673"/>
                      </a:cubicBezTo>
                      <a:cubicBezTo>
                        <a:pt x="6780" y="10296"/>
                        <a:pt x="6746" y="9921"/>
                        <a:pt x="6700" y="9546"/>
                      </a:cubicBezTo>
                      <a:cubicBezTo>
                        <a:pt x="6657" y="9199"/>
                        <a:pt x="6607" y="8854"/>
                        <a:pt x="6546" y="8511"/>
                      </a:cubicBezTo>
                      <a:cubicBezTo>
                        <a:pt x="6545" y="8501"/>
                        <a:pt x="6546" y="8491"/>
                        <a:pt x="6546" y="8484"/>
                      </a:cubicBezTo>
                      <a:cubicBezTo>
                        <a:pt x="6551" y="8476"/>
                        <a:pt x="6556" y="8474"/>
                        <a:pt x="6561" y="8474"/>
                      </a:cubicBezTo>
                      <a:close/>
                      <a:moveTo>
                        <a:pt x="9932" y="541"/>
                      </a:moveTo>
                      <a:cubicBezTo>
                        <a:pt x="9940" y="541"/>
                        <a:pt x="9950" y="547"/>
                        <a:pt x="9969" y="558"/>
                      </a:cubicBezTo>
                      <a:cubicBezTo>
                        <a:pt x="10136" y="661"/>
                        <a:pt x="10278" y="792"/>
                        <a:pt x="10396" y="948"/>
                      </a:cubicBezTo>
                      <a:cubicBezTo>
                        <a:pt x="10422" y="982"/>
                        <a:pt x="10421" y="1010"/>
                        <a:pt x="10401" y="1045"/>
                      </a:cubicBezTo>
                      <a:cubicBezTo>
                        <a:pt x="10251" y="1320"/>
                        <a:pt x="10080" y="1579"/>
                        <a:pt x="9886" y="1826"/>
                      </a:cubicBezTo>
                      <a:cubicBezTo>
                        <a:pt x="9530" y="2281"/>
                        <a:pt x="9113" y="2678"/>
                        <a:pt x="8661" y="3037"/>
                      </a:cubicBezTo>
                      <a:cubicBezTo>
                        <a:pt x="8214" y="3394"/>
                        <a:pt x="7739" y="3711"/>
                        <a:pt x="7252" y="4010"/>
                      </a:cubicBezTo>
                      <a:cubicBezTo>
                        <a:pt x="7004" y="4163"/>
                        <a:pt x="6752" y="4311"/>
                        <a:pt x="6503" y="4461"/>
                      </a:cubicBezTo>
                      <a:cubicBezTo>
                        <a:pt x="6339" y="4558"/>
                        <a:pt x="6183" y="4666"/>
                        <a:pt x="6043" y="4796"/>
                      </a:cubicBezTo>
                      <a:cubicBezTo>
                        <a:pt x="5940" y="4893"/>
                        <a:pt x="5851" y="5001"/>
                        <a:pt x="5784" y="5125"/>
                      </a:cubicBezTo>
                      <a:cubicBezTo>
                        <a:pt x="5678" y="5321"/>
                        <a:pt x="5647" y="5530"/>
                        <a:pt x="5671" y="5751"/>
                      </a:cubicBezTo>
                      <a:cubicBezTo>
                        <a:pt x="5688" y="5915"/>
                        <a:pt x="5726" y="6077"/>
                        <a:pt x="5774" y="6236"/>
                      </a:cubicBezTo>
                      <a:cubicBezTo>
                        <a:pt x="5793" y="6300"/>
                        <a:pt x="5791" y="6357"/>
                        <a:pt x="5764" y="6421"/>
                      </a:cubicBezTo>
                      <a:cubicBezTo>
                        <a:pt x="5630" y="6741"/>
                        <a:pt x="5625" y="7070"/>
                        <a:pt x="5716" y="7403"/>
                      </a:cubicBezTo>
                      <a:cubicBezTo>
                        <a:pt x="5799" y="7712"/>
                        <a:pt x="5958" y="7978"/>
                        <a:pt x="6190" y="8198"/>
                      </a:cubicBezTo>
                      <a:cubicBezTo>
                        <a:pt x="6238" y="8243"/>
                        <a:pt x="6261" y="8291"/>
                        <a:pt x="6273" y="8355"/>
                      </a:cubicBezTo>
                      <a:cubicBezTo>
                        <a:pt x="6338" y="8709"/>
                        <a:pt x="6394" y="9064"/>
                        <a:pt x="6441" y="9420"/>
                      </a:cubicBezTo>
                      <a:cubicBezTo>
                        <a:pt x="6483" y="9744"/>
                        <a:pt x="6517" y="10071"/>
                        <a:pt x="6538" y="10396"/>
                      </a:cubicBezTo>
                      <a:cubicBezTo>
                        <a:pt x="6573" y="10924"/>
                        <a:pt x="6581" y="11452"/>
                        <a:pt x="6553" y="11981"/>
                      </a:cubicBezTo>
                      <a:cubicBezTo>
                        <a:pt x="6537" y="12258"/>
                        <a:pt x="6514" y="12534"/>
                        <a:pt x="6479" y="12808"/>
                      </a:cubicBezTo>
                      <a:cubicBezTo>
                        <a:pt x="6360" y="13740"/>
                        <a:pt x="6125" y="14641"/>
                        <a:pt x="5727" y="15496"/>
                      </a:cubicBezTo>
                      <a:cubicBezTo>
                        <a:pt x="5533" y="15911"/>
                        <a:pt x="5296" y="16300"/>
                        <a:pt x="4999" y="16650"/>
                      </a:cubicBezTo>
                      <a:cubicBezTo>
                        <a:pt x="4936" y="16724"/>
                        <a:pt x="4867" y="16794"/>
                        <a:pt x="4804" y="16866"/>
                      </a:cubicBezTo>
                      <a:cubicBezTo>
                        <a:pt x="4776" y="16897"/>
                        <a:pt x="4744" y="16912"/>
                        <a:pt x="4704" y="16912"/>
                      </a:cubicBezTo>
                      <a:cubicBezTo>
                        <a:pt x="4703" y="16912"/>
                        <a:pt x="4701" y="16912"/>
                        <a:pt x="4700" y="16912"/>
                      </a:cubicBezTo>
                      <a:cubicBezTo>
                        <a:pt x="4685" y="16912"/>
                        <a:pt x="4671" y="16912"/>
                        <a:pt x="4656" y="16912"/>
                      </a:cubicBezTo>
                      <a:cubicBezTo>
                        <a:pt x="4627" y="16912"/>
                        <a:pt x="4599" y="16912"/>
                        <a:pt x="4570" y="16912"/>
                      </a:cubicBezTo>
                      <a:cubicBezTo>
                        <a:pt x="4182" y="16904"/>
                        <a:pt x="3809" y="16819"/>
                        <a:pt x="3451" y="16667"/>
                      </a:cubicBezTo>
                      <a:cubicBezTo>
                        <a:pt x="3077" y="16509"/>
                        <a:pt x="2735" y="16299"/>
                        <a:pt x="2443" y="16016"/>
                      </a:cubicBezTo>
                      <a:cubicBezTo>
                        <a:pt x="2146" y="15729"/>
                        <a:pt x="1920" y="15395"/>
                        <a:pt x="1794" y="14999"/>
                      </a:cubicBezTo>
                      <a:cubicBezTo>
                        <a:pt x="1789" y="14982"/>
                        <a:pt x="1784" y="14964"/>
                        <a:pt x="1777" y="14948"/>
                      </a:cubicBezTo>
                      <a:cubicBezTo>
                        <a:pt x="1765" y="14912"/>
                        <a:pt x="1775" y="14887"/>
                        <a:pt x="1806" y="14864"/>
                      </a:cubicBezTo>
                      <a:cubicBezTo>
                        <a:pt x="1941" y="14764"/>
                        <a:pt x="2073" y="14658"/>
                        <a:pt x="2199" y="14546"/>
                      </a:cubicBezTo>
                      <a:cubicBezTo>
                        <a:pt x="3233" y="13640"/>
                        <a:pt x="3973" y="12535"/>
                        <a:pt x="4430" y="11241"/>
                      </a:cubicBezTo>
                      <a:cubicBezTo>
                        <a:pt x="4593" y="10783"/>
                        <a:pt x="4706" y="10312"/>
                        <a:pt x="4771" y="9829"/>
                      </a:cubicBezTo>
                      <a:cubicBezTo>
                        <a:pt x="4834" y="9368"/>
                        <a:pt x="4853" y="8905"/>
                        <a:pt x="4827" y="8440"/>
                      </a:cubicBezTo>
                      <a:cubicBezTo>
                        <a:pt x="4806" y="8045"/>
                        <a:pt x="4771" y="7652"/>
                        <a:pt x="4739" y="7258"/>
                      </a:cubicBezTo>
                      <a:cubicBezTo>
                        <a:pt x="4704" y="6832"/>
                        <a:pt x="4676" y="6404"/>
                        <a:pt x="4691" y="5976"/>
                      </a:cubicBezTo>
                      <a:cubicBezTo>
                        <a:pt x="4704" y="5555"/>
                        <a:pt x="4757" y="5139"/>
                        <a:pt x="4883" y="4734"/>
                      </a:cubicBezTo>
                      <a:cubicBezTo>
                        <a:pt x="5037" y="4236"/>
                        <a:pt x="5303" y="3807"/>
                        <a:pt x="5667" y="3436"/>
                      </a:cubicBezTo>
                      <a:cubicBezTo>
                        <a:pt x="5923" y="3176"/>
                        <a:pt x="6211" y="2955"/>
                        <a:pt x="6514" y="2754"/>
                      </a:cubicBezTo>
                      <a:cubicBezTo>
                        <a:pt x="6888" y="2505"/>
                        <a:pt x="7283" y="2290"/>
                        <a:pt x="7676" y="2074"/>
                      </a:cubicBezTo>
                      <a:cubicBezTo>
                        <a:pt x="7998" y="1897"/>
                        <a:pt x="8320" y="1722"/>
                        <a:pt x="8633" y="1532"/>
                      </a:cubicBezTo>
                      <a:cubicBezTo>
                        <a:pt x="8974" y="1325"/>
                        <a:pt x="9305" y="1102"/>
                        <a:pt x="9606" y="838"/>
                      </a:cubicBezTo>
                      <a:cubicBezTo>
                        <a:pt x="9706" y="751"/>
                        <a:pt x="9800" y="655"/>
                        <a:pt x="9896" y="565"/>
                      </a:cubicBezTo>
                      <a:cubicBezTo>
                        <a:pt x="9913" y="549"/>
                        <a:pt x="9921" y="541"/>
                        <a:pt x="9932" y="541"/>
                      </a:cubicBezTo>
                      <a:close/>
                      <a:moveTo>
                        <a:pt x="13149" y="14145"/>
                      </a:moveTo>
                      <a:cubicBezTo>
                        <a:pt x="13181" y="14171"/>
                        <a:pt x="13191" y="14203"/>
                        <a:pt x="13206" y="14230"/>
                      </a:cubicBezTo>
                      <a:cubicBezTo>
                        <a:pt x="13589" y="14963"/>
                        <a:pt x="13976" y="15693"/>
                        <a:pt x="14372" y="16418"/>
                      </a:cubicBezTo>
                      <a:cubicBezTo>
                        <a:pt x="14591" y="16819"/>
                        <a:pt x="14812" y="17217"/>
                        <a:pt x="15032" y="17617"/>
                      </a:cubicBezTo>
                      <a:cubicBezTo>
                        <a:pt x="15044" y="17639"/>
                        <a:pt x="15055" y="17662"/>
                        <a:pt x="15069" y="17683"/>
                      </a:cubicBezTo>
                      <a:cubicBezTo>
                        <a:pt x="15081" y="17704"/>
                        <a:pt x="15083" y="17722"/>
                        <a:pt x="15064" y="17740"/>
                      </a:cubicBezTo>
                      <a:cubicBezTo>
                        <a:pt x="14924" y="17873"/>
                        <a:pt x="14780" y="18004"/>
                        <a:pt x="14613" y="18105"/>
                      </a:cubicBezTo>
                      <a:cubicBezTo>
                        <a:pt x="14588" y="18139"/>
                        <a:pt x="14552" y="18155"/>
                        <a:pt x="14520" y="18179"/>
                      </a:cubicBezTo>
                      <a:cubicBezTo>
                        <a:pt x="14129" y="18439"/>
                        <a:pt x="13707" y="18636"/>
                        <a:pt x="13267" y="18796"/>
                      </a:cubicBezTo>
                      <a:cubicBezTo>
                        <a:pt x="13072" y="18868"/>
                        <a:pt x="12873" y="18928"/>
                        <a:pt x="12672" y="18983"/>
                      </a:cubicBezTo>
                      <a:cubicBezTo>
                        <a:pt x="12653" y="18988"/>
                        <a:pt x="12640" y="18991"/>
                        <a:pt x="12630" y="18991"/>
                      </a:cubicBezTo>
                      <a:cubicBezTo>
                        <a:pt x="12611" y="18991"/>
                        <a:pt x="12602" y="18980"/>
                        <a:pt x="12583" y="18950"/>
                      </a:cubicBezTo>
                      <a:cubicBezTo>
                        <a:pt x="12492" y="18807"/>
                        <a:pt x="12405" y="18662"/>
                        <a:pt x="12312" y="18521"/>
                      </a:cubicBezTo>
                      <a:cubicBezTo>
                        <a:pt x="12284" y="18478"/>
                        <a:pt x="12283" y="18441"/>
                        <a:pt x="12296" y="18390"/>
                      </a:cubicBezTo>
                      <a:cubicBezTo>
                        <a:pt x="12468" y="17753"/>
                        <a:pt x="12641" y="17113"/>
                        <a:pt x="12811" y="16476"/>
                      </a:cubicBezTo>
                      <a:cubicBezTo>
                        <a:pt x="12898" y="16157"/>
                        <a:pt x="12982" y="15836"/>
                        <a:pt x="13067" y="15517"/>
                      </a:cubicBezTo>
                      <a:cubicBezTo>
                        <a:pt x="13079" y="15466"/>
                        <a:pt x="13093" y="15414"/>
                        <a:pt x="13105" y="15361"/>
                      </a:cubicBezTo>
                      <a:cubicBezTo>
                        <a:pt x="13122" y="15229"/>
                        <a:pt x="13143" y="15097"/>
                        <a:pt x="13155" y="14966"/>
                      </a:cubicBezTo>
                      <a:cubicBezTo>
                        <a:pt x="13177" y="14736"/>
                        <a:pt x="13177" y="14506"/>
                        <a:pt x="13154" y="14276"/>
                      </a:cubicBezTo>
                      <a:cubicBezTo>
                        <a:pt x="13150" y="14235"/>
                        <a:pt x="13141" y="14194"/>
                        <a:pt x="13149" y="14145"/>
                      </a:cubicBezTo>
                      <a:close/>
                      <a:moveTo>
                        <a:pt x="6366" y="16334"/>
                      </a:moveTo>
                      <a:lnTo>
                        <a:pt x="6366" y="16334"/>
                      </a:lnTo>
                      <a:cubicBezTo>
                        <a:pt x="6380" y="16346"/>
                        <a:pt x="6370" y="16355"/>
                        <a:pt x="6364" y="16365"/>
                      </a:cubicBezTo>
                      <a:cubicBezTo>
                        <a:pt x="6348" y="16397"/>
                        <a:pt x="6335" y="16431"/>
                        <a:pt x="6319" y="16463"/>
                      </a:cubicBezTo>
                      <a:cubicBezTo>
                        <a:pt x="5890" y="17292"/>
                        <a:pt x="5462" y="18121"/>
                        <a:pt x="5032" y="18951"/>
                      </a:cubicBezTo>
                      <a:cubicBezTo>
                        <a:pt x="5028" y="18960"/>
                        <a:pt x="5022" y="18970"/>
                        <a:pt x="5017" y="18979"/>
                      </a:cubicBezTo>
                      <a:cubicBezTo>
                        <a:pt x="4998" y="19013"/>
                        <a:pt x="4991" y="19024"/>
                        <a:pt x="4972" y="19024"/>
                      </a:cubicBezTo>
                      <a:cubicBezTo>
                        <a:pt x="4963" y="19024"/>
                        <a:pt x="4951" y="19022"/>
                        <a:pt x="4934" y="19018"/>
                      </a:cubicBezTo>
                      <a:cubicBezTo>
                        <a:pt x="4744" y="18971"/>
                        <a:pt x="4564" y="18900"/>
                        <a:pt x="4391" y="18812"/>
                      </a:cubicBezTo>
                      <a:cubicBezTo>
                        <a:pt x="4383" y="18807"/>
                        <a:pt x="4374" y="18798"/>
                        <a:pt x="4367" y="18792"/>
                      </a:cubicBezTo>
                      <a:cubicBezTo>
                        <a:pt x="4323" y="18784"/>
                        <a:pt x="4288" y="18757"/>
                        <a:pt x="4251" y="18736"/>
                      </a:cubicBezTo>
                      <a:cubicBezTo>
                        <a:pt x="3951" y="18566"/>
                        <a:pt x="3679" y="18352"/>
                        <a:pt x="3425" y="18116"/>
                      </a:cubicBezTo>
                      <a:cubicBezTo>
                        <a:pt x="3188" y="17896"/>
                        <a:pt x="2970" y="17657"/>
                        <a:pt x="2768" y="17403"/>
                      </a:cubicBezTo>
                      <a:cubicBezTo>
                        <a:pt x="2767" y="17401"/>
                        <a:pt x="2765" y="17398"/>
                        <a:pt x="2762" y="17396"/>
                      </a:cubicBezTo>
                      <a:cubicBezTo>
                        <a:pt x="2725" y="17360"/>
                        <a:pt x="2715" y="17321"/>
                        <a:pt x="2742" y="17272"/>
                      </a:cubicBezTo>
                      <a:cubicBezTo>
                        <a:pt x="2771" y="17217"/>
                        <a:pt x="2792" y="17160"/>
                        <a:pt x="2816" y="17103"/>
                      </a:cubicBezTo>
                      <a:cubicBezTo>
                        <a:pt x="2866" y="16991"/>
                        <a:pt x="2915" y="16879"/>
                        <a:pt x="2965" y="16769"/>
                      </a:cubicBezTo>
                      <a:cubicBezTo>
                        <a:pt x="2980" y="16735"/>
                        <a:pt x="2987" y="16720"/>
                        <a:pt x="3001" y="16720"/>
                      </a:cubicBezTo>
                      <a:cubicBezTo>
                        <a:pt x="3012" y="16720"/>
                        <a:pt x="3027" y="16728"/>
                        <a:pt x="3052" y="16741"/>
                      </a:cubicBezTo>
                      <a:cubicBezTo>
                        <a:pt x="3224" y="16831"/>
                        <a:pt x="3402" y="16909"/>
                        <a:pt x="3586" y="16972"/>
                      </a:cubicBezTo>
                      <a:cubicBezTo>
                        <a:pt x="3915" y="17084"/>
                        <a:pt x="4252" y="17151"/>
                        <a:pt x="4600" y="17151"/>
                      </a:cubicBezTo>
                      <a:cubicBezTo>
                        <a:pt x="4610" y="17151"/>
                        <a:pt x="4621" y="17151"/>
                        <a:pt x="4631" y="17150"/>
                      </a:cubicBezTo>
                      <a:cubicBezTo>
                        <a:pt x="4790" y="17149"/>
                        <a:pt x="4947" y="17131"/>
                        <a:pt x="5102" y="17098"/>
                      </a:cubicBezTo>
                      <a:cubicBezTo>
                        <a:pt x="5137" y="17092"/>
                        <a:pt x="5173" y="17084"/>
                        <a:pt x="5208" y="17078"/>
                      </a:cubicBezTo>
                      <a:cubicBezTo>
                        <a:pt x="5272" y="17057"/>
                        <a:pt x="5336" y="17036"/>
                        <a:pt x="5400" y="17014"/>
                      </a:cubicBezTo>
                      <a:cubicBezTo>
                        <a:pt x="5735" y="16891"/>
                        <a:pt x="6020" y="16693"/>
                        <a:pt x="6265" y="16435"/>
                      </a:cubicBezTo>
                      <a:cubicBezTo>
                        <a:pt x="6292" y="16406"/>
                        <a:pt x="6313" y="16372"/>
                        <a:pt x="6348" y="16354"/>
                      </a:cubicBezTo>
                      <a:cubicBezTo>
                        <a:pt x="6355" y="16348"/>
                        <a:pt x="6364" y="16336"/>
                        <a:pt x="6366" y="16334"/>
                      </a:cubicBezTo>
                      <a:close/>
                      <a:moveTo>
                        <a:pt x="9909" y="11486"/>
                      </a:moveTo>
                      <a:cubicBezTo>
                        <a:pt x="9917" y="11486"/>
                        <a:pt x="9925" y="11487"/>
                        <a:pt x="9935" y="11489"/>
                      </a:cubicBezTo>
                      <a:cubicBezTo>
                        <a:pt x="10172" y="11545"/>
                        <a:pt x="10410" y="11598"/>
                        <a:pt x="10650" y="11648"/>
                      </a:cubicBezTo>
                      <a:cubicBezTo>
                        <a:pt x="10875" y="11696"/>
                        <a:pt x="11093" y="11767"/>
                        <a:pt x="11300" y="11870"/>
                      </a:cubicBezTo>
                      <a:cubicBezTo>
                        <a:pt x="11827" y="12132"/>
                        <a:pt x="12230" y="12526"/>
                        <a:pt x="12520" y="13037"/>
                      </a:cubicBezTo>
                      <a:cubicBezTo>
                        <a:pt x="12739" y="13423"/>
                        <a:pt x="12867" y="13839"/>
                        <a:pt x="12913" y="14281"/>
                      </a:cubicBezTo>
                      <a:cubicBezTo>
                        <a:pt x="12960" y="14734"/>
                        <a:pt x="12912" y="15178"/>
                        <a:pt x="12794" y="15616"/>
                      </a:cubicBezTo>
                      <a:lnTo>
                        <a:pt x="11824" y="19215"/>
                      </a:lnTo>
                      <a:cubicBezTo>
                        <a:pt x="11793" y="19329"/>
                        <a:pt x="11793" y="19329"/>
                        <a:pt x="11680" y="19355"/>
                      </a:cubicBezTo>
                      <a:cubicBezTo>
                        <a:pt x="11213" y="19468"/>
                        <a:pt x="10741" y="19560"/>
                        <a:pt x="10265" y="19631"/>
                      </a:cubicBezTo>
                      <a:cubicBezTo>
                        <a:pt x="9931" y="19681"/>
                        <a:pt x="9594" y="19721"/>
                        <a:pt x="9259" y="19750"/>
                      </a:cubicBezTo>
                      <a:cubicBezTo>
                        <a:pt x="8929" y="19777"/>
                        <a:pt x="8599" y="19793"/>
                        <a:pt x="8268" y="19794"/>
                      </a:cubicBezTo>
                      <a:cubicBezTo>
                        <a:pt x="8255" y="19794"/>
                        <a:pt x="8242" y="19794"/>
                        <a:pt x="8229" y="19794"/>
                      </a:cubicBezTo>
                      <a:cubicBezTo>
                        <a:pt x="7894" y="19794"/>
                        <a:pt x="7558" y="19781"/>
                        <a:pt x="7225" y="19742"/>
                      </a:cubicBezTo>
                      <a:cubicBezTo>
                        <a:pt x="6770" y="19690"/>
                        <a:pt x="6324" y="19603"/>
                        <a:pt x="5894" y="19443"/>
                      </a:cubicBezTo>
                      <a:cubicBezTo>
                        <a:pt x="5826" y="19417"/>
                        <a:pt x="5760" y="19387"/>
                        <a:pt x="5694" y="19361"/>
                      </a:cubicBezTo>
                      <a:cubicBezTo>
                        <a:pt x="5667" y="19351"/>
                        <a:pt x="5655" y="19332"/>
                        <a:pt x="5651" y="19305"/>
                      </a:cubicBezTo>
                      <a:cubicBezTo>
                        <a:pt x="5641" y="19221"/>
                        <a:pt x="5631" y="19135"/>
                        <a:pt x="5622" y="19048"/>
                      </a:cubicBezTo>
                      <a:cubicBezTo>
                        <a:pt x="5604" y="18877"/>
                        <a:pt x="5590" y="18705"/>
                        <a:pt x="5569" y="18534"/>
                      </a:cubicBezTo>
                      <a:cubicBezTo>
                        <a:pt x="5562" y="18474"/>
                        <a:pt x="5573" y="18422"/>
                        <a:pt x="5601" y="18370"/>
                      </a:cubicBezTo>
                      <a:cubicBezTo>
                        <a:pt x="5919" y="17758"/>
                        <a:pt x="6237" y="17145"/>
                        <a:pt x="6555" y="16533"/>
                      </a:cubicBezTo>
                      <a:cubicBezTo>
                        <a:pt x="6899" y="15874"/>
                        <a:pt x="7247" y="15215"/>
                        <a:pt x="7590" y="14556"/>
                      </a:cubicBezTo>
                      <a:cubicBezTo>
                        <a:pt x="7746" y="14256"/>
                        <a:pt x="7873" y="13945"/>
                        <a:pt x="7957" y="13616"/>
                      </a:cubicBezTo>
                      <a:cubicBezTo>
                        <a:pt x="8001" y="13448"/>
                        <a:pt x="8026" y="13277"/>
                        <a:pt x="8027" y="13104"/>
                      </a:cubicBezTo>
                      <a:cubicBezTo>
                        <a:pt x="8028" y="12703"/>
                        <a:pt x="7880" y="12362"/>
                        <a:pt x="7593" y="12083"/>
                      </a:cubicBezTo>
                      <a:cubicBezTo>
                        <a:pt x="7580" y="12069"/>
                        <a:pt x="7567" y="12058"/>
                        <a:pt x="7555" y="12046"/>
                      </a:cubicBezTo>
                      <a:cubicBezTo>
                        <a:pt x="7523" y="12017"/>
                        <a:pt x="7482" y="11992"/>
                        <a:pt x="7462" y="11956"/>
                      </a:cubicBezTo>
                      <a:cubicBezTo>
                        <a:pt x="7438" y="11913"/>
                        <a:pt x="7456" y="11858"/>
                        <a:pt x="7453" y="11807"/>
                      </a:cubicBezTo>
                      <a:cubicBezTo>
                        <a:pt x="7452" y="11777"/>
                        <a:pt x="7453" y="11745"/>
                        <a:pt x="7453" y="11695"/>
                      </a:cubicBezTo>
                      <a:cubicBezTo>
                        <a:pt x="7508" y="11727"/>
                        <a:pt x="7545" y="11748"/>
                        <a:pt x="7582" y="11767"/>
                      </a:cubicBezTo>
                      <a:cubicBezTo>
                        <a:pt x="7817" y="11903"/>
                        <a:pt x="8063" y="12011"/>
                        <a:pt x="8330" y="12067"/>
                      </a:cubicBezTo>
                      <a:cubicBezTo>
                        <a:pt x="8454" y="12093"/>
                        <a:pt x="8575" y="12106"/>
                        <a:pt x="8691" y="12106"/>
                      </a:cubicBezTo>
                      <a:cubicBezTo>
                        <a:pt x="9094" y="12106"/>
                        <a:pt x="9448" y="11950"/>
                        <a:pt x="9752" y="11631"/>
                      </a:cubicBezTo>
                      <a:cubicBezTo>
                        <a:pt x="9787" y="11595"/>
                        <a:pt x="9820" y="11557"/>
                        <a:pt x="9851" y="11518"/>
                      </a:cubicBezTo>
                      <a:cubicBezTo>
                        <a:pt x="9869" y="11496"/>
                        <a:pt x="9885" y="11486"/>
                        <a:pt x="9909" y="11486"/>
                      </a:cubicBezTo>
                      <a:close/>
                      <a:moveTo>
                        <a:pt x="5344" y="18878"/>
                      </a:moveTo>
                      <a:cubicBezTo>
                        <a:pt x="5350" y="18879"/>
                        <a:pt x="5357" y="18879"/>
                        <a:pt x="5363" y="18880"/>
                      </a:cubicBezTo>
                      <a:cubicBezTo>
                        <a:pt x="5375" y="18995"/>
                        <a:pt x="5389" y="19108"/>
                        <a:pt x="5399" y="19222"/>
                      </a:cubicBezTo>
                      <a:cubicBezTo>
                        <a:pt x="5401" y="19250"/>
                        <a:pt x="5400" y="19280"/>
                        <a:pt x="5406" y="19308"/>
                      </a:cubicBezTo>
                      <a:cubicBezTo>
                        <a:pt x="5419" y="19357"/>
                        <a:pt x="5404" y="19395"/>
                        <a:pt x="5368" y="19432"/>
                      </a:cubicBezTo>
                      <a:cubicBezTo>
                        <a:pt x="4933" y="19889"/>
                        <a:pt x="4599" y="20414"/>
                        <a:pt x="4324" y="20979"/>
                      </a:cubicBezTo>
                      <a:cubicBezTo>
                        <a:pt x="4035" y="21580"/>
                        <a:pt x="3820" y="22208"/>
                        <a:pt x="3655" y="22852"/>
                      </a:cubicBezTo>
                      <a:cubicBezTo>
                        <a:pt x="3534" y="23322"/>
                        <a:pt x="3438" y="23796"/>
                        <a:pt x="3369" y="24276"/>
                      </a:cubicBezTo>
                      <a:cubicBezTo>
                        <a:pt x="3364" y="24304"/>
                        <a:pt x="3358" y="24331"/>
                        <a:pt x="3352" y="24361"/>
                      </a:cubicBezTo>
                      <a:cubicBezTo>
                        <a:pt x="3342" y="24355"/>
                        <a:pt x="3334" y="24354"/>
                        <a:pt x="3332" y="24350"/>
                      </a:cubicBezTo>
                      <a:cubicBezTo>
                        <a:pt x="3219" y="24159"/>
                        <a:pt x="3113" y="23963"/>
                        <a:pt x="3018" y="23761"/>
                      </a:cubicBezTo>
                      <a:cubicBezTo>
                        <a:pt x="2993" y="23705"/>
                        <a:pt x="2990" y="23655"/>
                        <a:pt x="3015" y="23599"/>
                      </a:cubicBezTo>
                      <a:cubicBezTo>
                        <a:pt x="3096" y="23426"/>
                        <a:pt x="3173" y="23252"/>
                        <a:pt x="3255" y="23081"/>
                      </a:cubicBezTo>
                      <a:cubicBezTo>
                        <a:pt x="3691" y="22143"/>
                        <a:pt x="4152" y="21218"/>
                        <a:pt x="4620" y="20297"/>
                      </a:cubicBezTo>
                      <a:cubicBezTo>
                        <a:pt x="4851" y="19843"/>
                        <a:pt x="5083" y="19388"/>
                        <a:pt x="5314" y="18934"/>
                      </a:cubicBezTo>
                      <a:cubicBezTo>
                        <a:pt x="5324" y="18915"/>
                        <a:pt x="5333" y="18898"/>
                        <a:pt x="5344" y="18878"/>
                      </a:cubicBezTo>
                      <a:close/>
                      <a:moveTo>
                        <a:pt x="19941" y="13969"/>
                      </a:moveTo>
                      <a:cubicBezTo>
                        <a:pt x="19962" y="13969"/>
                        <a:pt x="19984" y="13973"/>
                        <a:pt x="20008" y="13982"/>
                      </a:cubicBezTo>
                      <a:cubicBezTo>
                        <a:pt x="20114" y="14017"/>
                        <a:pt x="20222" y="14041"/>
                        <a:pt x="20329" y="14071"/>
                      </a:cubicBezTo>
                      <a:cubicBezTo>
                        <a:pt x="20403" y="14091"/>
                        <a:pt x="20465" y="14131"/>
                        <a:pt x="20520" y="14185"/>
                      </a:cubicBezTo>
                      <a:cubicBezTo>
                        <a:pt x="20609" y="14270"/>
                        <a:pt x="20690" y="14361"/>
                        <a:pt x="20767" y="14456"/>
                      </a:cubicBezTo>
                      <a:cubicBezTo>
                        <a:pt x="21115" y="14888"/>
                        <a:pt x="21420" y="15348"/>
                        <a:pt x="21692" y="15830"/>
                      </a:cubicBezTo>
                      <a:cubicBezTo>
                        <a:pt x="21701" y="15846"/>
                        <a:pt x="21706" y="15862"/>
                        <a:pt x="21712" y="15879"/>
                      </a:cubicBezTo>
                      <a:cubicBezTo>
                        <a:pt x="21790" y="15996"/>
                        <a:pt x="21845" y="16125"/>
                        <a:pt x="21896" y="16255"/>
                      </a:cubicBezTo>
                      <a:cubicBezTo>
                        <a:pt x="21919" y="16312"/>
                        <a:pt x="21908" y="16368"/>
                        <a:pt x="21895" y="16425"/>
                      </a:cubicBezTo>
                      <a:cubicBezTo>
                        <a:pt x="21847" y="16611"/>
                        <a:pt x="21803" y="16800"/>
                        <a:pt x="21752" y="16987"/>
                      </a:cubicBezTo>
                      <a:cubicBezTo>
                        <a:pt x="21378" y="18388"/>
                        <a:pt x="20966" y="19779"/>
                        <a:pt x="20502" y="21154"/>
                      </a:cubicBezTo>
                      <a:cubicBezTo>
                        <a:pt x="20284" y="21800"/>
                        <a:pt x="20052" y="22442"/>
                        <a:pt x="19787" y="23071"/>
                      </a:cubicBezTo>
                      <a:cubicBezTo>
                        <a:pt x="19670" y="23348"/>
                        <a:pt x="19546" y="23624"/>
                        <a:pt x="19404" y="23889"/>
                      </a:cubicBezTo>
                      <a:cubicBezTo>
                        <a:pt x="19320" y="24044"/>
                        <a:pt x="19234" y="24200"/>
                        <a:pt x="19123" y="24336"/>
                      </a:cubicBezTo>
                      <a:cubicBezTo>
                        <a:pt x="18902" y="24606"/>
                        <a:pt x="18616" y="24776"/>
                        <a:pt x="18277" y="24858"/>
                      </a:cubicBezTo>
                      <a:cubicBezTo>
                        <a:pt x="18276" y="24859"/>
                        <a:pt x="18275" y="24859"/>
                        <a:pt x="18273" y="24859"/>
                      </a:cubicBezTo>
                      <a:cubicBezTo>
                        <a:pt x="18267" y="24859"/>
                        <a:pt x="18262" y="24857"/>
                        <a:pt x="18256" y="24857"/>
                      </a:cubicBezTo>
                      <a:cubicBezTo>
                        <a:pt x="18152" y="24889"/>
                        <a:pt x="18046" y="24901"/>
                        <a:pt x="17941" y="24901"/>
                      </a:cubicBezTo>
                      <a:cubicBezTo>
                        <a:pt x="17891" y="24901"/>
                        <a:pt x="17841" y="24898"/>
                        <a:pt x="17791" y="24893"/>
                      </a:cubicBezTo>
                      <a:cubicBezTo>
                        <a:pt x="17399" y="24857"/>
                        <a:pt x="17048" y="24709"/>
                        <a:pt x="16728" y="24483"/>
                      </a:cubicBezTo>
                      <a:cubicBezTo>
                        <a:pt x="16511" y="24329"/>
                        <a:pt x="16317" y="24148"/>
                        <a:pt x="16132" y="23955"/>
                      </a:cubicBezTo>
                      <a:cubicBezTo>
                        <a:pt x="15851" y="23662"/>
                        <a:pt x="15594" y="23346"/>
                        <a:pt x="15349" y="23022"/>
                      </a:cubicBezTo>
                      <a:cubicBezTo>
                        <a:pt x="14886" y="22409"/>
                        <a:pt x="14445" y="21780"/>
                        <a:pt x="14013" y="21142"/>
                      </a:cubicBezTo>
                      <a:cubicBezTo>
                        <a:pt x="13604" y="20538"/>
                        <a:pt x="13208" y="19927"/>
                        <a:pt x="12816" y="19311"/>
                      </a:cubicBezTo>
                      <a:cubicBezTo>
                        <a:pt x="12797" y="19281"/>
                        <a:pt x="12770" y="19256"/>
                        <a:pt x="12766" y="19214"/>
                      </a:cubicBezTo>
                      <a:cubicBezTo>
                        <a:pt x="12800" y="19203"/>
                        <a:pt x="12834" y="19193"/>
                        <a:pt x="12868" y="19183"/>
                      </a:cubicBezTo>
                      <a:cubicBezTo>
                        <a:pt x="13387" y="19033"/>
                        <a:pt x="13888" y="18838"/>
                        <a:pt x="14357" y="18568"/>
                      </a:cubicBezTo>
                      <a:cubicBezTo>
                        <a:pt x="14645" y="18404"/>
                        <a:pt x="14916" y="18216"/>
                        <a:pt x="15159" y="17990"/>
                      </a:cubicBezTo>
                      <a:cubicBezTo>
                        <a:pt x="15172" y="17977"/>
                        <a:pt x="15187" y="17964"/>
                        <a:pt x="15202" y="17956"/>
                      </a:cubicBezTo>
                      <a:cubicBezTo>
                        <a:pt x="15204" y="17955"/>
                        <a:pt x="15206" y="17955"/>
                        <a:pt x="15208" y="17955"/>
                      </a:cubicBezTo>
                      <a:cubicBezTo>
                        <a:pt x="15216" y="17955"/>
                        <a:pt x="15223" y="17962"/>
                        <a:pt x="15226" y="17971"/>
                      </a:cubicBezTo>
                      <a:cubicBezTo>
                        <a:pt x="15238" y="17988"/>
                        <a:pt x="15251" y="18005"/>
                        <a:pt x="15262" y="18023"/>
                      </a:cubicBezTo>
                      <a:cubicBezTo>
                        <a:pt x="15830" y="19047"/>
                        <a:pt x="16440" y="20049"/>
                        <a:pt x="17046" y="21051"/>
                      </a:cubicBezTo>
                      <a:cubicBezTo>
                        <a:pt x="17133" y="21195"/>
                        <a:pt x="17226" y="21336"/>
                        <a:pt x="17330" y="21470"/>
                      </a:cubicBezTo>
                      <a:cubicBezTo>
                        <a:pt x="17395" y="21553"/>
                        <a:pt x="17460" y="21634"/>
                        <a:pt x="17544" y="21698"/>
                      </a:cubicBezTo>
                      <a:cubicBezTo>
                        <a:pt x="17571" y="21719"/>
                        <a:pt x="17602" y="21740"/>
                        <a:pt x="17635" y="21755"/>
                      </a:cubicBezTo>
                      <a:cubicBezTo>
                        <a:pt x="17668" y="21771"/>
                        <a:pt x="17700" y="21779"/>
                        <a:pt x="17732" y="21779"/>
                      </a:cubicBezTo>
                      <a:cubicBezTo>
                        <a:pt x="17771" y="21779"/>
                        <a:pt x="17810" y="21767"/>
                        <a:pt x="17847" y="21739"/>
                      </a:cubicBezTo>
                      <a:cubicBezTo>
                        <a:pt x="17869" y="21722"/>
                        <a:pt x="17893" y="21704"/>
                        <a:pt x="17915" y="21688"/>
                      </a:cubicBezTo>
                      <a:cubicBezTo>
                        <a:pt x="17917" y="21683"/>
                        <a:pt x="17917" y="21680"/>
                        <a:pt x="17919" y="21677"/>
                      </a:cubicBezTo>
                      <a:cubicBezTo>
                        <a:pt x="18184" y="21393"/>
                        <a:pt x="18370" y="21057"/>
                        <a:pt x="18529" y="20706"/>
                      </a:cubicBezTo>
                      <a:cubicBezTo>
                        <a:pt x="18631" y="20484"/>
                        <a:pt x="18720" y="20257"/>
                        <a:pt x="18805" y="20029"/>
                      </a:cubicBezTo>
                      <a:cubicBezTo>
                        <a:pt x="18959" y="19612"/>
                        <a:pt x="19136" y="19202"/>
                        <a:pt x="19305" y="18792"/>
                      </a:cubicBezTo>
                      <a:cubicBezTo>
                        <a:pt x="19631" y="18001"/>
                        <a:pt x="19932" y="17203"/>
                        <a:pt x="20240" y="16406"/>
                      </a:cubicBezTo>
                      <a:cubicBezTo>
                        <a:pt x="20270" y="16329"/>
                        <a:pt x="20258" y="16271"/>
                        <a:pt x="20207" y="16209"/>
                      </a:cubicBezTo>
                      <a:cubicBezTo>
                        <a:pt x="19998" y="15952"/>
                        <a:pt x="19794" y="15693"/>
                        <a:pt x="19587" y="15435"/>
                      </a:cubicBezTo>
                      <a:cubicBezTo>
                        <a:pt x="19571" y="15416"/>
                        <a:pt x="19555" y="15395"/>
                        <a:pt x="19540" y="15376"/>
                      </a:cubicBezTo>
                      <a:cubicBezTo>
                        <a:pt x="19526" y="15359"/>
                        <a:pt x="19527" y="15343"/>
                        <a:pt x="19545" y="15331"/>
                      </a:cubicBezTo>
                      <a:cubicBezTo>
                        <a:pt x="19570" y="15316"/>
                        <a:pt x="19596" y="15302"/>
                        <a:pt x="19619" y="15287"/>
                      </a:cubicBezTo>
                      <a:cubicBezTo>
                        <a:pt x="19804" y="15183"/>
                        <a:pt x="19988" y="15078"/>
                        <a:pt x="20172" y="14974"/>
                      </a:cubicBezTo>
                      <a:cubicBezTo>
                        <a:pt x="20197" y="14960"/>
                        <a:pt x="20223" y="14946"/>
                        <a:pt x="20244" y="14928"/>
                      </a:cubicBezTo>
                      <a:cubicBezTo>
                        <a:pt x="20289" y="14890"/>
                        <a:pt x="20299" y="14832"/>
                        <a:pt x="20270" y="14782"/>
                      </a:cubicBezTo>
                      <a:cubicBezTo>
                        <a:pt x="20248" y="14742"/>
                        <a:pt x="20210" y="14719"/>
                        <a:pt x="20167" y="14719"/>
                      </a:cubicBezTo>
                      <a:cubicBezTo>
                        <a:pt x="20153" y="14719"/>
                        <a:pt x="20137" y="14722"/>
                        <a:pt x="20122" y="14728"/>
                      </a:cubicBezTo>
                      <a:cubicBezTo>
                        <a:pt x="20095" y="14738"/>
                        <a:pt x="20070" y="14754"/>
                        <a:pt x="20045" y="14768"/>
                      </a:cubicBezTo>
                      <a:cubicBezTo>
                        <a:pt x="19849" y="14878"/>
                        <a:pt x="19652" y="14990"/>
                        <a:pt x="19455" y="15101"/>
                      </a:cubicBezTo>
                      <a:cubicBezTo>
                        <a:pt x="19423" y="15118"/>
                        <a:pt x="19391" y="15133"/>
                        <a:pt x="19359" y="15149"/>
                      </a:cubicBezTo>
                      <a:cubicBezTo>
                        <a:pt x="19259" y="15224"/>
                        <a:pt x="19146" y="15276"/>
                        <a:pt x="19036" y="15332"/>
                      </a:cubicBezTo>
                      <a:cubicBezTo>
                        <a:pt x="19137" y="15249"/>
                        <a:pt x="19241" y="15169"/>
                        <a:pt x="19356" y="15104"/>
                      </a:cubicBezTo>
                      <a:cubicBezTo>
                        <a:pt x="19385" y="15082"/>
                        <a:pt x="19412" y="15059"/>
                        <a:pt x="19442" y="15039"/>
                      </a:cubicBezTo>
                      <a:cubicBezTo>
                        <a:pt x="19623" y="14911"/>
                        <a:pt x="19804" y="14783"/>
                        <a:pt x="19987" y="14655"/>
                      </a:cubicBezTo>
                      <a:cubicBezTo>
                        <a:pt x="20009" y="14639"/>
                        <a:pt x="20035" y="14623"/>
                        <a:pt x="20054" y="14603"/>
                      </a:cubicBezTo>
                      <a:cubicBezTo>
                        <a:pt x="20099" y="14557"/>
                        <a:pt x="20101" y="14495"/>
                        <a:pt x="20063" y="14446"/>
                      </a:cubicBezTo>
                      <a:cubicBezTo>
                        <a:pt x="20039" y="14417"/>
                        <a:pt x="20005" y="14400"/>
                        <a:pt x="19969" y="14400"/>
                      </a:cubicBezTo>
                      <a:cubicBezTo>
                        <a:pt x="19952" y="14400"/>
                        <a:pt x="19934" y="14404"/>
                        <a:pt x="19917" y="14413"/>
                      </a:cubicBezTo>
                      <a:cubicBezTo>
                        <a:pt x="19889" y="14428"/>
                        <a:pt x="19863" y="14447"/>
                        <a:pt x="19837" y="14465"/>
                      </a:cubicBezTo>
                      <a:cubicBezTo>
                        <a:pt x="19549" y="14666"/>
                        <a:pt x="19262" y="14869"/>
                        <a:pt x="18974" y="15071"/>
                      </a:cubicBezTo>
                      <a:cubicBezTo>
                        <a:pt x="18945" y="15091"/>
                        <a:pt x="18914" y="15109"/>
                        <a:pt x="18884" y="15128"/>
                      </a:cubicBezTo>
                      <a:cubicBezTo>
                        <a:pt x="18848" y="15168"/>
                        <a:pt x="18801" y="15194"/>
                        <a:pt x="18757" y="15224"/>
                      </a:cubicBezTo>
                      <a:cubicBezTo>
                        <a:pt x="18738" y="15236"/>
                        <a:pt x="18721" y="15255"/>
                        <a:pt x="18692" y="15255"/>
                      </a:cubicBezTo>
                      <a:cubicBezTo>
                        <a:pt x="18749" y="15204"/>
                        <a:pt x="18798" y="15149"/>
                        <a:pt x="18863" y="15111"/>
                      </a:cubicBezTo>
                      <a:lnTo>
                        <a:pt x="19325" y="14706"/>
                      </a:lnTo>
                      <a:cubicBezTo>
                        <a:pt x="19463" y="14585"/>
                        <a:pt x="19602" y="14466"/>
                        <a:pt x="19740" y="14347"/>
                      </a:cubicBezTo>
                      <a:cubicBezTo>
                        <a:pt x="19757" y="14333"/>
                        <a:pt x="19773" y="14320"/>
                        <a:pt x="19789" y="14305"/>
                      </a:cubicBezTo>
                      <a:cubicBezTo>
                        <a:pt x="19868" y="14230"/>
                        <a:pt x="19860" y="14158"/>
                        <a:pt x="19772" y="14091"/>
                      </a:cubicBezTo>
                      <a:cubicBezTo>
                        <a:pt x="19753" y="14077"/>
                        <a:pt x="19751" y="14065"/>
                        <a:pt x="19766" y="14053"/>
                      </a:cubicBezTo>
                      <a:cubicBezTo>
                        <a:pt x="19785" y="14039"/>
                        <a:pt x="19807" y="14026"/>
                        <a:pt x="19828" y="14010"/>
                      </a:cubicBezTo>
                      <a:cubicBezTo>
                        <a:pt x="19864" y="13983"/>
                        <a:pt x="19900" y="13969"/>
                        <a:pt x="19941" y="13969"/>
                      </a:cubicBezTo>
                      <a:close/>
                      <a:moveTo>
                        <a:pt x="8843" y="24965"/>
                      </a:moveTo>
                      <a:cubicBezTo>
                        <a:pt x="8865" y="24965"/>
                        <a:pt x="8870" y="24986"/>
                        <a:pt x="8870" y="25004"/>
                      </a:cubicBezTo>
                      <a:cubicBezTo>
                        <a:pt x="8870" y="25084"/>
                        <a:pt x="8871" y="25162"/>
                        <a:pt x="8870" y="25242"/>
                      </a:cubicBezTo>
                      <a:cubicBezTo>
                        <a:pt x="8869" y="25393"/>
                        <a:pt x="8863" y="25543"/>
                        <a:pt x="8862" y="25695"/>
                      </a:cubicBezTo>
                      <a:cubicBezTo>
                        <a:pt x="8857" y="26331"/>
                        <a:pt x="8854" y="26968"/>
                        <a:pt x="8850" y="27604"/>
                      </a:cubicBezTo>
                      <a:cubicBezTo>
                        <a:pt x="8844" y="28522"/>
                        <a:pt x="8837" y="29438"/>
                        <a:pt x="8829" y="30355"/>
                      </a:cubicBezTo>
                      <a:cubicBezTo>
                        <a:pt x="8824" y="30798"/>
                        <a:pt x="8819" y="31239"/>
                        <a:pt x="8814" y="31683"/>
                      </a:cubicBezTo>
                      <a:cubicBezTo>
                        <a:pt x="8813" y="31702"/>
                        <a:pt x="8821" y="31726"/>
                        <a:pt x="8798" y="31751"/>
                      </a:cubicBezTo>
                      <a:cubicBezTo>
                        <a:pt x="8693" y="31645"/>
                        <a:pt x="8592" y="31541"/>
                        <a:pt x="8491" y="31438"/>
                      </a:cubicBezTo>
                      <a:cubicBezTo>
                        <a:pt x="8466" y="31413"/>
                        <a:pt x="8458" y="31386"/>
                        <a:pt x="8459" y="31351"/>
                      </a:cubicBezTo>
                      <a:cubicBezTo>
                        <a:pt x="8463" y="31279"/>
                        <a:pt x="8464" y="31207"/>
                        <a:pt x="8466" y="31136"/>
                      </a:cubicBezTo>
                      <a:cubicBezTo>
                        <a:pt x="8486" y="30561"/>
                        <a:pt x="8509" y="29986"/>
                        <a:pt x="8526" y="29411"/>
                      </a:cubicBezTo>
                      <a:cubicBezTo>
                        <a:pt x="8540" y="28908"/>
                        <a:pt x="8545" y="28405"/>
                        <a:pt x="8558" y="27902"/>
                      </a:cubicBezTo>
                      <a:cubicBezTo>
                        <a:pt x="8577" y="27186"/>
                        <a:pt x="8574" y="26471"/>
                        <a:pt x="8574" y="25756"/>
                      </a:cubicBezTo>
                      <a:cubicBezTo>
                        <a:pt x="8574" y="25526"/>
                        <a:pt x="8571" y="25295"/>
                        <a:pt x="8570" y="25065"/>
                      </a:cubicBezTo>
                      <a:cubicBezTo>
                        <a:pt x="8570" y="25044"/>
                        <a:pt x="8570" y="25023"/>
                        <a:pt x="8571" y="25001"/>
                      </a:cubicBezTo>
                      <a:cubicBezTo>
                        <a:pt x="8572" y="24984"/>
                        <a:pt x="8580" y="24970"/>
                        <a:pt x="8595" y="24970"/>
                      </a:cubicBezTo>
                      <a:cubicBezTo>
                        <a:pt x="8678" y="24967"/>
                        <a:pt x="8761" y="24965"/>
                        <a:pt x="8843" y="24965"/>
                      </a:cubicBezTo>
                      <a:close/>
                      <a:moveTo>
                        <a:pt x="8433" y="32321"/>
                      </a:moveTo>
                      <a:cubicBezTo>
                        <a:pt x="8445" y="32321"/>
                        <a:pt x="8454" y="32330"/>
                        <a:pt x="8463" y="32336"/>
                      </a:cubicBezTo>
                      <a:cubicBezTo>
                        <a:pt x="8565" y="32397"/>
                        <a:pt x="8665" y="32459"/>
                        <a:pt x="8767" y="32519"/>
                      </a:cubicBezTo>
                      <a:cubicBezTo>
                        <a:pt x="8796" y="32536"/>
                        <a:pt x="8808" y="32553"/>
                        <a:pt x="8808" y="32587"/>
                      </a:cubicBezTo>
                      <a:cubicBezTo>
                        <a:pt x="8807" y="32701"/>
                        <a:pt x="8808" y="32815"/>
                        <a:pt x="8808" y="32936"/>
                      </a:cubicBezTo>
                      <a:cubicBezTo>
                        <a:pt x="8772" y="32931"/>
                        <a:pt x="8765" y="32912"/>
                        <a:pt x="8753" y="32899"/>
                      </a:cubicBezTo>
                      <a:cubicBezTo>
                        <a:pt x="8655" y="32776"/>
                        <a:pt x="8560" y="32650"/>
                        <a:pt x="8458" y="32530"/>
                      </a:cubicBezTo>
                      <a:cubicBezTo>
                        <a:pt x="8417" y="32480"/>
                        <a:pt x="8400" y="32433"/>
                        <a:pt x="8413" y="32372"/>
                      </a:cubicBezTo>
                      <a:cubicBezTo>
                        <a:pt x="8416" y="32356"/>
                        <a:pt x="8411" y="32337"/>
                        <a:pt x="8426" y="32322"/>
                      </a:cubicBezTo>
                      <a:cubicBezTo>
                        <a:pt x="8429" y="32321"/>
                        <a:pt x="8431" y="32321"/>
                        <a:pt x="8433" y="32321"/>
                      </a:cubicBezTo>
                      <a:close/>
                      <a:moveTo>
                        <a:pt x="2607" y="17607"/>
                      </a:moveTo>
                      <a:cubicBezTo>
                        <a:pt x="2644" y="17633"/>
                        <a:pt x="2669" y="17674"/>
                        <a:pt x="2699" y="17709"/>
                      </a:cubicBezTo>
                      <a:cubicBezTo>
                        <a:pt x="2957" y="18015"/>
                        <a:pt x="3235" y="18299"/>
                        <a:pt x="3547" y="18551"/>
                      </a:cubicBezTo>
                      <a:cubicBezTo>
                        <a:pt x="3854" y="18797"/>
                        <a:pt x="4184" y="19007"/>
                        <a:pt x="4552" y="19150"/>
                      </a:cubicBezTo>
                      <a:cubicBezTo>
                        <a:pt x="4645" y="19187"/>
                        <a:pt x="4742" y="19216"/>
                        <a:pt x="4838" y="19247"/>
                      </a:cubicBezTo>
                      <a:cubicBezTo>
                        <a:pt x="4860" y="19254"/>
                        <a:pt x="4867" y="19267"/>
                        <a:pt x="4859" y="19286"/>
                      </a:cubicBezTo>
                      <a:cubicBezTo>
                        <a:pt x="4847" y="19311"/>
                        <a:pt x="4833" y="19337"/>
                        <a:pt x="4820" y="19363"/>
                      </a:cubicBezTo>
                      <a:cubicBezTo>
                        <a:pt x="4272" y="20436"/>
                        <a:pt x="3728" y="21514"/>
                        <a:pt x="3208" y="22604"/>
                      </a:cubicBezTo>
                      <a:cubicBezTo>
                        <a:pt x="3081" y="22870"/>
                        <a:pt x="2960" y="23138"/>
                        <a:pt x="2835" y="23405"/>
                      </a:cubicBezTo>
                      <a:cubicBezTo>
                        <a:pt x="2811" y="23456"/>
                        <a:pt x="2791" y="23510"/>
                        <a:pt x="2770" y="23564"/>
                      </a:cubicBezTo>
                      <a:cubicBezTo>
                        <a:pt x="2737" y="23648"/>
                        <a:pt x="2739" y="23733"/>
                        <a:pt x="2778" y="23816"/>
                      </a:cubicBezTo>
                      <a:cubicBezTo>
                        <a:pt x="2830" y="23922"/>
                        <a:pt x="2879" y="24030"/>
                        <a:pt x="2934" y="24135"/>
                      </a:cubicBezTo>
                      <a:cubicBezTo>
                        <a:pt x="3114" y="24479"/>
                        <a:pt x="3314" y="24811"/>
                        <a:pt x="3519" y="25141"/>
                      </a:cubicBezTo>
                      <a:cubicBezTo>
                        <a:pt x="4277" y="26358"/>
                        <a:pt x="5076" y="27548"/>
                        <a:pt x="5923" y="28706"/>
                      </a:cubicBezTo>
                      <a:cubicBezTo>
                        <a:pt x="6093" y="28938"/>
                        <a:pt x="6267" y="29168"/>
                        <a:pt x="6455" y="29385"/>
                      </a:cubicBezTo>
                      <a:cubicBezTo>
                        <a:pt x="6512" y="29451"/>
                        <a:pt x="6571" y="29513"/>
                        <a:pt x="6632" y="29574"/>
                      </a:cubicBezTo>
                      <a:cubicBezTo>
                        <a:pt x="6685" y="29628"/>
                        <a:pt x="6745" y="29656"/>
                        <a:pt x="6818" y="29656"/>
                      </a:cubicBezTo>
                      <a:cubicBezTo>
                        <a:pt x="6834" y="29656"/>
                        <a:pt x="6850" y="29655"/>
                        <a:pt x="6867" y="29652"/>
                      </a:cubicBezTo>
                      <a:cubicBezTo>
                        <a:pt x="7090" y="29619"/>
                        <a:pt x="7315" y="29602"/>
                        <a:pt x="7543" y="29600"/>
                      </a:cubicBezTo>
                      <a:cubicBezTo>
                        <a:pt x="7581" y="29599"/>
                        <a:pt x="7618" y="29599"/>
                        <a:pt x="7656" y="29599"/>
                      </a:cubicBezTo>
                      <a:cubicBezTo>
                        <a:pt x="7784" y="29599"/>
                        <a:pt x="7911" y="29604"/>
                        <a:pt x="8037" y="29628"/>
                      </a:cubicBezTo>
                      <a:cubicBezTo>
                        <a:pt x="8089" y="29637"/>
                        <a:pt x="8142" y="29651"/>
                        <a:pt x="8188" y="29679"/>
                      </a:cubicBezTo>
                      <a:cubicBezTo>
                        <a:pt x="8223" y="29701"/>
                        <a:pt x="8228" y="29720"/>
                        <a:pt x="8213" y="29761"/>
                      </a:cubicBezTo>
                      <a:cubicBezTo>
                        <a:pt x="8191" y="29817"/>
                        <a:pt x="8154" y="29861"/>
                        <a:pt x="8110" y="29899"/>
                      </a:cubicBezTo>
                      <a:cubicBezTo>
                        <a:pt x="8034" y="29965"/>
                        <a:pt x="7949" y="30017"/>
                        <a:pt x="7858" y="30063"/>
                      </a:cubicBezTo>
                      <a:cubicBezTo>
                        <a:pt x="7679" y="30155"/>
                        <a:pt x="7490" y="30223"/>
                        <a:pt x="7297" y="30277"/>
                      </a:cubicBezTo>
                      <a:cubicBezTo>
                        <a:pt x="7269" y="30285"/>
                        <a:pt x="7241" y="30291"/>
                        <a:pt x="7215" y="30303"/>
                      </a:cubicBezTo>
                      <a:cubicBezTo>
                        <a:pt x="7143" y="30335"/>
                        <a:pt x="7120" y="30421"/>
                        <a:pt x="7170" y="30484"/>
                      </a:cubicBezTo>
                      <a:cubicBezTo>
                        <a:pt x="7189" y="30509"/>
                        <a:pt x="7215" y="30531"/>
                        <a:pt x="7237" y="30553"/>
                      </a:cubicBezTo>
                      <a:cubicBezTo>
                        <a:pt x="7612" y="30911"/>
                        <a:pt x="7983" y="31272"/>
                        <a:pt x="8347" y="31640"/>
                      </a:cubicBezTo>
                      <a:cubicBezTo>
                        <a:pt x="8550" y="31845"/>
                        <a:pt x="8750" y="32051"/>
                        <a:pt x="8939" y="32269"/>
                      </a:cubicBezTo>
                      <a:cubicBezTo>
                        <a:pt x="8965" y="32299"/>
                        <a:pt x="8989" y="32327"/>
                        <a:pt x="9014" y="32358"/>
                      </a:cubicBezTo>
                      <a:cubicBezTo>
                        <a:pt x="9006" y="32363"/>
                        <a:pt x="8999" y="32365"/>
                        <a:pt x="8992" y="32365"/>
                      </a:cubicBezTo>
                      <a:cubicBezTo>
                        <a:pt x="8972" y="32365"/>
                        <a:pt x="8957" y="32348"/>
                        <a:pt x="8942" y="32341"/>
                      </a:cubicBezTo>
                      <a:cubicBezTo>
                        <a:pt x="8702" y="32208"/>
                        <a:pt x="8474" y="32058"/>
                        <a:pt x="8249" y="31905"/>
                      </a:cubicBezTo>
                      <a:cubicBezTo>
                        <a:pt x="7993" y="31732"/>
                        <a:pt x="7741" y="31552"/>
                        <a:pt x="7493" y="31369"/>
                      </a:cubicBezTo>
                      <a:cubicBezTo>
                        <a:pt x="7464" y="31347"/>
                        <a:pt x="7437" y="31325"/>
                        <a:pt x="7405" y="31309"/>
                      </a:cubicBezTo>
                      <a:cubicBezTo>
                        <a:pt x="7387" y="31300"/>
                        <a:pt x="7369" y="31296"/>
                        <a:pt x="7352" y="31296"/>
                      </a:cubicBezTo>
                      <a:cubicBezTo>
                        <a:pt x="7321" y="31296"/>
                        <a:pt x="7291" y="31310"/>
                        <a:pt x="7267" y="31336"/>
                      </a:cubicBezTo>
                      <a:cubicBezTo>
                        <a:pt x="7232" y="31374"/>
                        <a:pt x="7223" y="31429"/>
                        <a:pt x="7252" y="31474"/>
                      </a:cubicBezTo>
                      <a:cubicBezTo>
                        <a:pt x="7269" y="31504"/>
                        <a:pt x="7295" y="31531"/>
                        <a:pt x="7319" y="31557"/>
                      </a:cubicBezTo>
                      <a:cubicBezTo>
                        <a:pt x="7675" y="31967"/>
                        <a:pt x="8029" y="32379"/>
                        <a:pt x="8370" y="32803"/>
                      </a:cubicBezTo>
                      <a:cubicBezTo>
                        <a:pt x="8442" y="32891"/>
                        <a:pt x="8519" y="32978"/>
                        <a:pt x="8578" y="33076"/>
                      </a:cubicBezTo>
                      <a:cubicBezTo>
                        <a:pt x="8621" y="33112"/>
                        <a:pt x="8649" y="33158"/>
                        <a:pt x="8674" y="33208"/>
                      </a:cubicBezTo>
                      <a:cubicBezTo>
                        <a:pt x="8633" y="33190"/>
                        <a:pt x="8598" y="33166"/>
                        <a:pt x="8573" y="33128"/>
                      </a:cubicBezTo>
                      <a:cubicBezTo>
                        <a:pt x="8520" y="33082"/>
                        <a:pt x="8463" y="33039"/>
                        <a:pt x="8411" y="32989"/>
                      </a:cubicBezTo>
                      <a:cubicBezTo>
                        <a:pt x="8008" y="32624"/>
                        <a:pt x="7626" y="32239"/>
                        <a:pt x="7251" y="31849"/>
                      </a:cubicBezTo>
                      <a:cubicBezTo>
                        <a:pt x="7221" y="31818"/>
                        <a:pt x="7192" y="31785"/>
                        <a:pt x="7159" y="31758"/>
                      </a:cubicBezTo>
                      <a:cubicBezTo>
                        <a:pt x="7134" y="31738"/>
                        <a:pt x="7107" y="31728"/>
                        <a:pt x="7080" y="31728"/>
                      </a:cubicBezTo>
                      <a:cubicBezTo>
                        <a:pt x="7032" y="31728"/>
                        <a:pt x="6987" y="31760"/>
                        <a:pt x="6968" y="31814"/>
                      </a:cubicBezTo>
                      <a:cubicBezTo>
                        <a:pt x="6959" y="31840"/>
                        <a:pt x="6959" y="31864"/>
                        <a:pt x="6971" y="31888"/>
                      </a:cubicBezTo>
                      <a:cubicBezTo>
                        <a:pt x="6986" y="31920"/>
                        <a:pt x="7004" y="31952"/>
                        <a:pt x="7022" y="31982"/>
                      </a:cubicBezTo>
                      <a:cubicBezTo>
                        <a:pt x="7251" y="32368"/>
                        <a:pt x="7477" y="32756"/>
                        <a:pt x="7679" y="33157"/>
                      </a:cubicBezTo>
                      <a:cubicBezTo>
                        <a:pt x="7710" y="33217"/>
                        <a:pt x="7738" y="33280"/>
                        <a:pt x="7766" y="33341"/>
                      </a:cubicBezTo>
                      <a:cubicBezTo>
                        <a:pt x="7772" y="33353"/>
                        <a:pt x="7779" y="33366"/>
                        <a:pt x="7786" y="33377"/>
                      </a:cubicBezTo>
                      <a:cubicBezTo>
                        <a:pt x="7791" y="33385"/>
                        <a:pt x="7788" y="33392"/>
                        <a:pt x="7780" y="33393"/>
                      </a:cubicBezTo>
                      <a:cubicBezTo>
                        <a:pt x="7777" y="33393"/>
                        <a:pt x="7774" y="33390"/>
                        <a:pt x="7771" y="33389"/>
                      </a:cubicBezTo>
                      <a:cubicBezTo>
                        <a:pt x="7754" y="33377"/>
                        <a:pt x="7738" y="33364"/>
                        <a:pt x="7731" y="33343"/>
                      </a:cubicBezTo>
                      <a:cubicBezTo>
                        <a:pt x="7657" y="33280"/>
                        <a:pt x="7600" y="33203"/>
                        <a:pt x="7535" y="33129"/>
                      </a:cubicBezTo>
                      <a:cubicBezTo>
                        <a:pt x="7256" y="32798"/>
                        <a:pt x="6996" y="32450"/>
                        <a:pt x="6743" y="32100"/>
                      </a:cubicBezTo>
                      <a:cubicBezTo>
                        <a:pt x="6728" y="32081"/>
                        <a:pt x="6715" y="32059"/>
                        <a:pt x="6699" y="32040"/>
                      </a:cubicBezTo>
                      <a:cubicBezTo>
                        <a:pt x="6667" y="32004"/>
                        <a:pt x="6633" y="31987"/>
                        <a:pt x="6598" y="31987"/>
                      </a:cubicBezTo>
                      <a:cubicBezTo>
                        <a:pt x="6560" y="31987"/>
                        <a:pt x="6523" y="32009"/>
                        <a:pt x="6493" y="32052"/>
                      </a:cubicBezTo>
                      <a:cubicBezTo>
                        <a:pt x="6486" y="32063"/>
                        <a:pt x="6482" y="32078"/>
                        <a:pt x="6476" y="32090"/>
                      </a:cubicBezTo>
                      <a:cubicBezTo>
                        <a:pt x="6489" y="32191"/>
                        <a:pt x="6527" y="32285"/>
                        <a:pt x="6554" y="32382"/>
                      </a:cubicBezTo>
                      <a:cubicBezTo>
                        <a:pt x="6610" y="32582"/>
                        <a:pt x="6662" y="32784"/>
                        <a:pt x="6708" y="32987"/>
                      </a:cubicBezTo>
                      <a:cubicBezTo>
                        <a:pt x="6713" y="33014"/>
                        <a:pt x="6722" y="33042"/>
                        <a:pt x="6715" y="33072"/>
                      </a:cubicBezTo>
                      <a:cubicBezTo>
                        <a:pt x="6711" y="33073"/>
                        <a:pt x="6707" y="33073"/>
                        <a:pt x="6704" y="33073"/>
                      </a:cubicBezTo>
                      <a:cubicBezTo>
                        <a:pt x="6683" y="33073"/>
                        <a:pt x="6681" y="33048"/>
                        <a:pt x="6673" y="33036"/>
                      </a:cubicBezTo>
                      <a:cubicBezTo>
                        <a:pt x="6509" y="32774"/>
                        <a:pt x="6363" y="32502"/>
                        <a:pt x="6220" y="32228"/>
                      </a:cubicBezTo>
                      <a:cubicBezTo>
                        <a:pt x="6191" y="32173"/>
                        <a:pt x="6165" y="32118"/>
                        <a:pt x="6137" y="32065"/>
                      </a:cubicBezTo>
                      <a:cubicBezTo>
                        <a:pt x="6093" y="31981"/>
                        <a:pt x="6037" y="31906"/>
                        <a:pt x="5976" y="31835"/>
                      </a:cubicBezTo>
                      <a:cubicBezTo>
                        <a:pt x="5271" y="31009"/>
                        <a:pt x="4574" y="30177"/>
                        <a:pt x="3885" y="29338"/>
                      </a:cubicBezTo>
                      <a:cubicBezTo>
                        <a:pt x="3217" y="28523"/>
                        <a:pt x="2567" y="27694"/>
                        <a:pt x="1923" y="26860"/>
                      </a:cubicBezTo>
                      <a:cubicBezTo>
                        <a:pt x="1672" y="26536"/>
                        <a:pt x="1415" y="26217"/>
                        <a:pt x="1174" y="25885"/>
                      </a:cubicBezTo>
                      <a:cubicBezTo>
                        <a:pt x="953" y="25583"/>
                        <a:pt x="748" y="25270"/>
                        <a:pt x="582" y="24934"/>
                      </a:cubicBezTo>
                      <a:cubicBezTo>
                        <a:pt x="438" y="24643"/>
                        <a:pt x="332" y="24339"/>
                        <a:pt x="274" y="24018"/>
                      </a:cubicBezTo>
                      <a:cubicBezTo>
                        <a:pt x="266" y="23976"/>
                        <a:pt x="256" y="23934"/>
                        <a:pt x="266" y="23889"/>
                      </a:cubicBezTo>
                      <a:cubicBezTo>
                        <a:pt x="255" y="23785"/>
                        <a:pt x="278" y="23682"/>
                        <a:pt x="298" y="23580"/>
                      </a:cubicBezTo>
                      <a:cubicBezTo>
                        <a:pt x="365" y="23241"/>
                        <a:pt x="468" y="22912"/>
                        <a:pt x="576" y="22585"/>
                      </a:cubicBezTo>
                      <a:cubicBezTo>
                        <a:pt x="828" y="21831"/>
                        <a:pt x="1118" y="21092"/>
                        <a:pt x="1420" y="20358"/>
                      </a:cubicBezTo>
                      <a:cubicBezTo>
                        <a:pt x="1788" y="19462"/>
                        <a:pt x="2177" y="18572"/>
                        <a:pt x="2562" y="17683"/>
                      </a:cubicBezTo>
                      <a:cubicBezTo>
                        <a:pt x="2573" y="17657"/>
                        <a:pt x="2578" y="17627"/>
                        <a:pt x="2607" y="17607"/>
                      </a:cubicBezTo>
                      <a:close/>
                      <a:moveTo>
                        <a:pt x="8832" y="60423"/>
                      </a:moveTo>
                      <a:cubicBezTo>
                        <a:pt x="8876" y="60456"/>
                        <a:pt x="8905" y="60474"/>
                        <a:pt x="8935" y="60494"/>
                      </a:cubicBezTo>
                      <a:cubicBezTo>
                        <a:pt x="9155" y="60642"/>
                        <a:pt x="9391" y="60751"/>
                        <a:pt x="9653" y="60802"/>
                      </a:cubicBezTo>
                      <a:cubicBezTo>
                        <a:pt x="9752" y="60822"/>
                        <a:pt x="9852" y="60834"/>
                        <a:pt x="9954" y="60834"/>
                      </a:cubicBezTo>
                      <a:cubicBezTo>
                        <a:pt x="9971" y="60834"/>
                        <a:pt x="9988" y="60834"/>
                        <a:pt x="10005" y="60833"/>
                      </a:cubicBezTo>
                      <a:cubicBezTo>
                        <a:pt x="10008" y="60833"/>
                        <a:pt x="10011" y="60833"/>
                        <a:pt x="10013" y="60833"/>
                      </a:cubicBezTo>
                      <a:cubicBezTo>
                        <a:pt x="10051" y="60833"/>
                        <a:pt x="10085" y="60840"/>
                        <a:pt x="10120" y="60857"/>
                      </a:cubicBezTo>
                      <a:cubicBezTo>
                        <a:pt x="10650" y="61107"/>
                        <a:pt x="11168" y="61375"/>
                        <a:pt x="11657" y="61700"/>
                      </a:cubicBezTo>
                      <a:cubicBezTo>
                        <a:pt x="11839" y="61822"/>
                        <a:pt x="12016" y="61951"/>
                        <a:pt x="12169" y="62110"/>
                      </a:cubicBezTo>
                      <a:cubicBezTo>
                        <a:pt x="12212" y="62156"/>
                        <a:pt x="12252" y="62201"/>
                        <a:pt x="12284" y="62253"/>
                      </a:cubicBezTo>
                      <a:cubicBezTo>
                        <a:pt x="12301" y="62280"/>
                        <a:pt x="12317" y="62309"/>
                        <a:pt x="12328" y="62339"/>
                      </a:cubicBezTo>
                      <a:cubicBezTo>
                        <a:pt x="12353" y="62403"/>
                        <a:pt x="12340" y="62450"/>
                        <a:pt x="12288" y="62493"/>
                      </a:cubicBezTo>
                      <a:cubicBezTo>
                        <a:pt x="12255" y="62520"/>
                        <a:pt x="12216" y="62543"/>
                        <a:pt x="12178" y="62560"/>
                      </a:cubicBezTo>
                      <a:cubicBezTo>
                        <a:pt x="12082" y="62602"/>
                        <a:pt x="11980" y="62623"/>
                        <a:pt x="11875" y="62629"/>
                      </a:cubicBezTo>
                      <a:cubicBezTo>
                        <a:pt x="11837" y="62631"/>
                        <a:pt x="11800" y="62632"/>
                        <a:pt x="11762" y="62632"/>
                      </a:cubicBezTo>
                      <a:cubicBezTo>
                        <a:pt x="11572" y="62632"/>
                        <a:pt x="11385" y="62603"/>
                        <a:pt x="11203" y="62556"/>
                      </a:cubicBezTo>
                      <a:cubicBezTo>
                        <a:pt x="10481" y="62372"/>
                        <a:pt x="9822" y="62057"/>
                        <a:pt x="9222" y="61617"/>
                      </a:cubicBezTo>
                      <a:cubicBezTo>
                        <a:pt x="9131" y="61551"/>
                        <a:pt x="9045" y="61479"/>
                        <a:pt x="8970" y="61397"/>
                      </a:cubicBezTo>
                      <a:cubicBezTo>
                        <a:pt x="8931" y="61355"/>
                        <a:pt x="8895" y="61310"/>
                        <a:pt x="8860" y="61263"/>
                      </a:cubicBezTo>
                      <a:cubicBezTo>
                        <a:pt x="8839" y="61236"/>
                        <a:pt x="8826" y="61201"/>
                        <a:pt x="8826" y="61164"/>
                      </a:cubicBezTo>
                      <a:cubicBezTo>
                        <a:pt x="8827" y="60922"/>
                        <a:pt x="8830" y="60682"/>
                        <a:pt x="8832" y="60423"/>
                      </a:cubicBezTo>
                      <a:close/>
                      <a:moveTo>
                        <a:pt x="3448" y="62633"/>
                      </a:moveTo>
                      <a:cubicBezTo>
                        <a:pt x="3479" y="62638"/>
                        <a:pt x="3502" y="62661"/>
                        <a:pt x="3527" y="62676"/>
                      </a:cubicBezTo>
                      <a:cubicBezTo>
                        <a:pt x="3723" y="62807"/>
                        <a:pt x="3933" y="62905"/>
                        <a:pt x="4163" y="62958"/>
                      </a:cubicBezTo>
                      <a:cubicBezTo>
                        <a:pt x="4284" y="62987"/>
                        <a:pt x="4405" y="63000"/>
                        <a:pt x="4528" y="63000"/>
                      </a:cubicBezTo>
                      <a:cubicBezTo>
                        <a:pt x="4549" y="63000"/>
                        <a:pt x="4569" y="63000"/>
                        <a:pt x="4590" y="62999"/>
                      </a:cubicBezTo>
                      <a:cubicBezTo>
                        <a:pt x="4594" y="62999"/>
                        <a:pt x="4598" y="62999"/>
                        <a:pt x="4602" y="62999"/>
                      </a:cubicBezTo>
                      <a:cubicBezTo>
                        <a:pt x="4643" y="62999"/>
                        <a:pt x="4680" y="63004"/>
                        <a:pt x="4716" y="63022"/>
                      </a:cubicBezTo>
                      <a:cubicBezTo>
                        <a:pt x="5242" y="63270"/>
                        <a:pt x="5759" y="63536"/>
                        <a:pt x="6246" y="63856"/>
                      </a:cubicBezTo>
                      <a:cubicBezTo>
                        <a:pt x="6390" y="63952"/>
                        <a:pt x="6528" y="64055"/>
                        <a:pt x="6658" y="64167"/>
                      </a:cubicBezTo>
                      <a:cubicBezTo>
                        <a:pt x="6732" y="64231"/>
                        <a:pt x="6801" y="64300"/>
                        <a:pt x="6861" y="64377"/>
                      </a:cubicBezTo>
                      <a:cubicBezTo>
                        <a:pt x="6894" y="64420"/>
                        <a:pt x="6922" y="64465"/>
                        <a:pt x="6941" y="64516"/>
                      </a:cubicBezTo>
                      <a:cubicBezTo>
                        <a:pt x="6963" y="64570"/>
                        <a:pt x="6950" y="64614"/>
                        <a:pt x="6912" y="64654"/>
                      </a:cubicBezTo>
                      <a:cubicBezTo>
                        <a:pt x="6878" y="64688"/>
                        <a:pt x="6837" y="64710"/>
                        <a:pt x="6795" y="64729"/>
                      </a:cubicBezTo>
                      <a:cubicBezTo>
                        <a:pt x="6676" y="64784"/>
                        <a:pt x="6548" y="64801"/>
                        <a:pt x="6417" y="64805"/>
                      </a:cubicBezTo>
                      <a:cubicBezTo>
                        <a:pt x="6402" y="64805"/>
                        <a:pt x="6386" y="64806"/>
                        <a:pt x="6371" y="64806"/>
                      </a:cubicBezTo>
                      <a:cubicBezTo>
                        <a:pt x="6225" y="64806"/>
                        <a:pt x="6080" y="64784"/>
                        <a:pt x="5937" y="64755"/>
                      </a:cubicBezTo>
                      <a:cubicBezTo>
                        <a:pt x="5554" y="64680"/>
                        <a:pt x="5193" y="64544"/>
                        <a:pt x="4840" y="64382"/>
                      </a:cubicBezTo>
                      <a:cubicBezTo>
                        <a:pt x="4533" y="64239"/>
                        <a:pt x="4239" y="64075"/>
                        <a:pt x="3961" y="63882"/>
                      </a:cubicBezTo>
                      <a:cubicBezTo>
                        <a:pt x="3845" y="63803"/>
                        <a:pt x="3734" y="63717"/>
                        <a:pt x="3631" y="63620"/>
                      </a:cubicBezTo>
                      <a:cubicBezTo>
                        <a:pt x="3572" y="63564"/>
                        <a:pt x="3515" y="63502"/>
                        <a:pt x="3470" y="63434"/>
                      </a:cubicBezTo>
                      <a:cubicBezTo>
                        <a:pt x="3449" y="63399"/>
                        <a:pt x="3435" y="63363"/>
                        <a:pt x="3435" y="63322"/>
                      </a:cubicBezTo>
                      <a:cubicBezTo>
                        <a:pt x="3435" y="63099"/>
                        <a:pt x="3435" y="62876"/>
                        <a:pt x="3437" y="62653"/>
                      </a:cubicBezTo>
                      <a:cubicBezTo>
                        <a:pt x="3437" y="62648"/>
                        <a:pt x="3442" y="62641"/>
                        <a:pt x="3448" y="62633"/>
                      </a:cubicBezTo>
                      <a:close/>
                      <a:moveTo>
                        <a:pt x="8339" y="1"/>
                      </a:moveTo>
                      <a:cubicBezTo>
                        <a:pt x="7374" y="74"/>
                        <a:pt x="6463" y="344"/>
                        <a:pt x="5603" y="783"/>
                      </a:cubicBezTo>
                      <a:cubicBezTo>
                        <a:pt x="5449" y="862"/>
                        <a:pt x="5300" y="949"/>
                        <a:pt x="5157" y="1043"/>
                      </a:cubicBezTo>
                      <a:cubicBezTo>
                        <a:pt x="4958" y="1175"/>
                        <a:pt x="4775" y="1325"/>
                        <a:pt x="4613" y="1499"/>
                      </a:cubicBezTo>
                      <a:cubicBezTo>
                        <a:pt x="4408" y="1717"/>
                        <a:pt x="4208" y="1937"/>
                        <a:pt x="4028" y="2176"/>
                      </a:cubicBezTo>
                      <a:cubicBezTo>
                        <a:pt x="3649" y="2675"/>
                        <a:pt x="3412" y="3234"/>
                        <a:pt x="3306" y="3851"/>
                      </a:cubicBezTo>
                      <a:cubicBezTo>
                        <a:pt x="3248" y="4185"/>
                        <a:pt x="3222" y="4521"/>
                        <a:pt x="3219" y="4860"/>
                      </a:cubicBezTo>
                      <a:cubicBezTo>
                        <a:pt x="3217" y="5179"/>
                        <a:pt x="3223" y="5499"/>
                        <a:pt x="3248" y="5818"/>
                      </a:cubicBezTo>
                      <a:cubicBezTo>
                        <a:pt x="3269" y="6076"/>
                        <a:pt x="3296" y="6333"/>
                        <a:pt x="3322" y="6591"/>
                      </a:cubicBezTo>
                      <a:cubicBezTo>
                        <a:pt x="3345" y="6805"/>
                        <a:pt x="3371" y="7019"/>
                        <a:pt x="3396" y="7233"/>
                      </a:cubicBezTo>
                      <a:cubicBezTo>
                        <a:pt x="3420" y="7442"/>
                        <a:pt x="3448" y="7648"/>
                        <a:pt x="3471" y="7854"/>
                      </a:cubicBezTo>
                      <a:cubicBezTo>
                        <a:pt x="3510" y="8183"/>
                        <a:pt x="3547" y="8511"/>
                        <a:pt x="3557" y="8843"/>
                      </a:cubicBezTo>
                      <a:cubicBezTo>
                        <a:pt x="3574" y="9331"/>
                        <a:pt x="3463" y="9789"/>
                        <a:pt x="3232" y="10220"/>
                      </a:cubicBezTo>
                      <a:cubicBezTo>
                        <a:pt x="3075" y="10513"/>
                        <a:pt x="2895" y="10790"/>
                        <a:pt x="2708" y="11062"/>
                      </a:cubicBezTo>
                      <a:cubicBezTo>
                        <a:pt x="2467" y="11412"/>
                        <a:pt x="2242" y="11772"/>
                        <a:pt x="2046" y="12148"/>
                      </a:cubicBezTo>
                      <a:cubicBezTo>
                        <a:pt x="1851" y="12521"/>
                        <a:pt x="1685" y="12908"/>
                        <a:pt x="1574" y="13314"/>
                      </a:cubicBezTo>
                      <a:cubicBezTo>
                        <a:pt x="1498" y="13588"/>
                        <a:pt x="1449" y="13869"/>
                        <a:pt x="1439" y="14153"/>
                      </a:cubicBezTo>
                      <a:cubicBezTo>
                        <a:pt x="1416" y="14833"/>
                        <a:pt x="1617" y="15434"/>
                        <a:pt x="2053" y="15958"/>
                      </a:cubicBezTo>
                      <a:cubicBezTo>
                        <a:pt x="2236" y="16178"/>
                        <a:pt x="2447" y="16367"/>
                        <a:pt x="2683" y="16527"/>
                      </a:cubicBezTo>
                      <a:cubicBezTo>
                        <a:pt x="2706" y="16544"/>
                        <a:pt x="2730" y="16560"/>
                        <a:pt x="2755" y="16576"/>
                      </a:cubicBezTo>
                      <a:cubicBezTo>
                        <a:pt x="2772" y="16588"/>
                        <a:pt x="2775" y="16604"/>
                        <a:pt x="2767" y="16622"/>
                      </a:cubicBezTo>
                      <a:lnTo>
                        <a:pt x="2736" y="16692"/>
                      </a:lnTo>
                      <a:cubicBezTo>
                        <a:pt x="2239" y="17822"/>
                        <a:pt x="1745" y="18954"/>
                        <a:pt x="1271" y="20094"/>
                      </a:cubicBezTo>
                      <a:cubicBezTo>
                        <a:pt x="963" y="20834"/>
                        <a:pt x="668" y="21579"/>
                        <a:pt x="409" y="22336"/>
                      </a:cubicBezTo>
                      <a:cubicBezTo>
                        <a:pt x="286" y="22697"/>
                        <a:pt x="169" y="23058"/>
                        <a:pt x="87" y="23431"/>
                      </a:cubicBezTo>
                      <a:cubicBezTo>
                        <a:pt x="65" y="23533"/>
                        <a:pt x="47" y="23635"/>
                        <a:pt x="26" y="23737"/>
                      </a:cubicBezTo>
                      <a:cubicBezTo>
                        <a:pt x="26" y="23748"/>
                        <a:pt x="29" y="23759"/>
                        <a:pt x="27" y="23769"/>
                      </a:cubicBezTo>
                      <a:cubicBezTo>
                        <a:pt x="1" y="23910"/>
                        <a:pt x="31" y="24047"/>
                        <a:pt x="61" y="24185"/>
                      </a:cubicBezTo>
                      <a:cubicBezTo>
                        <a:pt x="140" y="24561"/>
                        <a:pt x="288" y="24911"/>
                        <a:pt x="472" y="25246"/>
                      </a:cubicBezTo>
                      <a:cubicBezTo>
                        <a:pt x="666" y="25601"/>
                        <a:pt x="895" y="25931"/>
                        <a:pt x="1140" y="26250"/>
                      </a:cubicBezTo>
                      <a:cubicBezTo>
                        <a:pt x="1745" y="27038"/>
                        <a:pt x="2352" y="27821"/>
                        <a:pt x="2970" y="28598"/>
                      </a:cubicBezTo>
                      <a:cubicBezTo>
                        <a:pt x="3033" y="28677"/>
                        <a:pt x="3094" y="28757"/>
                        <a:pt x="3158" y="28834"/>
                      </a:cubicBezTo>
                      <a:cubicBezTo>
                        <a:pt x="3183" y="28862"/>
                        <a:pt x="3197" y="28893"/>
                        <a:pt x="3194" y="28932"/>
                      </a:cubicBezTo>
                      <a:cubicBezTo>
                        <a:pt x="3193" y="28963"/>
                        <a:pt x="3194" y="28996"/>
                        <a:pt x="3194" y="29029"/>
                      </a:cubicBezTo>
                      <a:lnTo>
                        <a:pt x="3194" y="63196"/>
                      </a:lnTo>
                      <a:cubicBezTo>
                        <a:pt x="3194" y="63234"/>
                        <a:pt x="3197" y="63274"/>
                        <a:pt x="3194" y="63314"/>
                      </a:cubicBezTo>
                      <a:cubicBezTo>
                        <a:pt x="3188" y="63415"/>
                        <a:pt x="3220" y="63505"/>
                        <a:pt x="3276" y="63587"/>
                      </a:cubicBezTo>
                      <a:cubicBezTo>
                        <a:pt x="3330" y="63666"/>
                        <a:pt x="3392" y="63735"/>
                        <a:pt x="3460" y="63799"/>
                      </a:cubicBezTo>
                      <a:cubicBezTo>
                        <a:pt x="3588" y="63921"/>
                        <a:pt x="3728" y="64028"/>
                        <a:pt x="3876" y="64125"/>
                      </a:cubicBezTo>
                      <a:cubicBezTo>
                        <a:pt x="4419" y="64485"/>
                        <a:pt x="5003" y="64758"/>
                        <a:pt x="5629" y="64934"/>
                      </a:cubicBezTo>
                      <a:cubicBezTo>
                        <a:pt x="5784" y="64978"/>
                        <a:pt x="5943" y="65009"/>
                        <a:pt x="6102" y="65034"/>
                      </a:cubicBezTo>
                      <a:cubicBezTo>
                        <a:pt x="6115" y="65032"/>
                        <a:pt x="6127" y="65031"/>
                        <a:pt x="6139" y="65031"/>
                      </a:cubicBezTo>
                      <a:cubicBezTo>
                        <a:pt x="6172" y="65031"/>
                        <a:pt x="6204" y="65037"/>
                        <a:pt x="6237" y="65044"/>
                      </a:cubicBezTo>
                      <a:cubicBezTo>
                        <a:pt x="6260" y="65049"/>
                        <a:pt x="6284" y="65050"/>
                        <a:pt x="6308" y="65052"/>
                      </a:cubicBezTo>
                      <a:lnTo>
                        <a:pt x="6568" y="65052"/>
                      </a:lnTo>
                      <a:cubicBezTo>
                        <a:pt x="6586" y="65030"/>
                        <a:pt x="6612" y="65036"/>
                        <a:pt x="6637" y="65032"/>
                      </a:cubicBezTo>
                      <a:cubicBezTo>
                        <a:pt x="6735" y="65015"/>
                        <a:pt x="6832" y="64988"/>
                        <a:pt x="6923" y="64942"/>
                      </a:cubicBezTo>
                      <a:cubicBezTo>
                        <a:pt x="6982" y="64913"/>
                        <a:pt x="7036" y="64878"/>
                        <a:pt x="7082" y="64832"/>
                      </a:cubicBezTo>
                      <a:cubicBezTo>
                        <a:pt x="7184" y="64728"/>
                        <a:pt x="7217" y="64606"/>
                        <a:pt x="7176" y="64465"/>
                      </a:cubicBezTo>
                      <a:cubicBezTo>
                        <a:pt x="7160" y="64410"/>
                        <a:pt x="7136" y="64357"/>
                        <a:pt x="7104" y="64309"/>
                      </a:cubicBezTo>
                      <a:cubicBezTo>
                        <a:pt x="7068" y="64256"/>
                        <a:pt x="7028" y="64204"/>
                        <a:pt x="6986" y="64155"/>
                      </a:cubicBezTo>
                      <a:cubicBezTo>
                        <a:pt x="6879" y="64034"/>
                        <a:pt x="6754" y="63931"/>
                        <a:pt x="6625" y="63834"/>
                      </a:cubicBezTo>
                      <a:cubicBezTo>
                        <a:pt x="6383" y="63651"/>
                        <a:pt x="6127" y="63493"/>
                        <a:pt x="5863" y="63344"/>
                      </a:cubicBezTo>
                      <a:cubicBezTo>
                        <a:pt x="5569" y="63178"/>
                        <a:pt x="5270" y="63024"/>
                        <a:pt x="4965" y="62877"/>
                      </a:cubicBezTo>
                      <a:cubicBezTo>
                        <a:pt x="4896" y="62844"/>
                        <a:pt x="4895" y="62843"/>
                        <a:pt x="4907" y="62764"/>
                      </a:cubicBezTo>
                      <a:cubicBezTo>
                        <a:pt x="4946" y="62537"/>
                        <a:pt x="4985" y="62312"/>
                        <a:pt x="5025" y="62085"/>
                      </a:cubicBezTo>
                      <a:cubicBezTo>
                        <a:pt x="5080" y="61774"/>
                        <a:pt x="5134" y="61463"/>
                        <a:pt x="5187" y="61151"/>
                      </a:cubicBezTo>
                      <a:cubicBezTo>
                        <a:pt x="5242" y="60828"/>
                        <a:pt x="5296" y="60505"/>
                        <a:pt x="5350" y="60183"/>
                      </a:cubicBezTo>
                      <a:cubicBezTo>
                        <a:pt x="5398" y="59899"/>
                        <a:pt x="5444" y="59616"/>
                        <a:pt x="5490" y="59333"/>
                      </a:cubicBezTo>
                      <a:cubicBezTo>
                        <a:pt x="5537" y="59045"/>
                        <a:pt x="5584" y="58758"/>
                        <a:pt x="5630" y="58470"/>
                      </a:cubicBezTo>
                      <a:cubicBezTo>
                        <a:pt x="5677" y="58175"/>
                        <a:pt x="5723" y="57881"/>
                        <a:pt x="5770" y="57586"/>
                      </a:cubicBezTo>
                      <a:cubicBezTo>
                        <a:pt x="5810" y="57329"/>
                        <a:pt x="5850" y="57074"/>
                        <a:pt x="5889" y="56819"/>
                      </a:cubicBezTo>
                      <a:cubicBezTo>
                        <a:pt x="5929" y="56563"/>
                        <a:pt x="5968" y="56306"/>
                        <a:pt x="6006" y="56051"/>
                      </a:cubicBezTo>
                      <a:cubicBezTo>
                        <a:pt x="6046" y="55788"/>
                        <a:pt x="6084" y="55525"/>
                        <a:pt x="6123" y="55263"/>
                      </a:cubicBezTo>
                      <a:cubicBezTo>
                        <a:pt x="6164" y="54985"/>
                        <a:pt x="6205" y="54708"/>
                        <a:pt x="6245" y="54431"/>
                      </a:cubicBezTo>
                      <a:cubicBezTo>
                        <a:pt x="6278" y="54203"/>
                        <a:pt x="6312" y="53975"/>
                        <a:pt x="6343" y="53748"/>
                      </a:cubicBezTo>
                      <a:cubicBezTo>
                        <a:pt x="6375" y="53520"/>
                        <a:pt x="6407" y="53293"/>
                        <a:pt x="6438" y="53064"/>
                      </a:cubicBezTo>
                      <a:cubicBezTo>
                        <a:pt x="6471" y="52833"/>
                        <a:pt x="6501" y="52601"/>
                        <a:pt x="6533" y="52370"/>
                      </a:cubicBezTo>
                      <a:cubicBezTo>
                        <a:pt x="6566" y="52123"/>
                        <a:pt x="6601" y="51878"/>
                        <a:pt x="6633" y="51632"/>
                      </a:cubicBezTo>
                      <a:cubicBezTo>
                        <a:pt x="6666" y="51394"/>
                        <a:pt x="6696" y="51154"/>
                        <a:pt x="6727" y="50916"/>
                      </a:cubicBezTo>
                      <a:lnTo>
                        <a:pt x="6827" y="50146"/>
                      </a:lnTo>
                      <a:lnTo>
                        <a:pt x="6900" y="49557"/>
                      </a:lnTo>
                      <a:cubicBezTo>
                        <a:pt x="6925" y="49350"/>
                        <a:pt x="6951" y="49142"/>
                        <a:pt x="6977" y="48936"/>
                      </a:cubicBezTo>
                      <a:cubicBezTo>
                        <a:pt x="7001" y="48732"/>
                        <a:pt x="7026" y="48530"/>
                        <a:pt x="7051" y="48325"/>
                      </a:cubicBezTo>
                      <a:cubicBezTo>
                        <a:pt x="7076" y="48108"/>
                        <a:pt x="7103" y="47890"/>
                        <a:pt x="7129" y="47673"/>
                      </a:cubicBezTo>
                      <a:cubicBezTo>
                        <a:pt x="7154" y="47458"/>
                        <a:pt x="7179" y="47243"/>
                        <a:pt x="7203" y="47030"/>
                      </a:cubicBezTo>
                      <a:cubicBezTo>
                        <a:pt x="7228" y="46805"/>
                        <a:pt x="7254" y="46579"/>
                        <a:pt x="7280" y="46355"/>
                      </a:cubicBezTo>
                      <a:cubicBezTo>
                        <a:pt x="7304" y="46133"/>
                        <a:pt x="7328" y="45912"/>
                        <a:pt x="7351" y="45690"/>
                      </a:cubicBezTo>
                      <a:cubicBezTo>
                        <a:pt x="7379" y="45447"/>
                        <a:pt x="7406" y="45204"/>
                        <a:pt x="7431" y="44962"/>
                      </a:cubicBezTo>
                      <a:cubicBezTo>
                        <a:pt x="7456" y="44729"/>
                        <a:pt x="7479" y="44497"/>
                        <a:pt x="7503" y="44265"/>
                      </a:cubicBezTo>
                      <a:cubicBezTo>
                        <a:pt x="7529" y="44007"/>
                        <a:pt x="7556" y="43750"/>
                        <a:pt x="7581" y="43492"/>
                      </a:cubicBezTo>
                      <a:lnTo>
                        <a:pt x="7632" y="42976"/>
                      </a:lnTo>
                      <a:cubicBezTo>
                        <a:pt x="7652" y="42776"/>
                        <a:pt x="7672" y="42576"/>
                        <a:pt x="7690" y="42376"/>
                      </a:cubicBezTo>
                      <a:cubicBezTo>
                        <a:pt x="7708" y="42197"/>
                        <a:pt x="7724" y="42018"/>
                        <a:pt x="7740" y="41839"/>
                      </a:cubicBezTo>
                      <a:cubicBezTo>
                        <a:pt x="7760" y="41636"/>
                        <a:pt x="7779" y="41431"/>
                        <a:pt x="7797" y="41227"/>
                      </a:cubicBezTo>
                      <a:cubicBezTo>
                        <a:pt x="7813" y="41035"/>
                        <a:pt x="7831" y="40841"/>
                        <a:pt x="7847" y="40647"/>
                      </a:cubicBezTo>
                      <a:cubicBezTo>
                        <a:pt x="7873" y="40354"/>
                        <a:pt x="7900" y="40060"/>
                        <a:pt x="7924" y="39765"/>
                      </a:cubicBezTo>
                      <a:cubicBezTo>
                        <a:pt x="7942" y="39550"/>
                        <a:pt x="7957" y="39336"/>
                        <a:pt x="7975" y="39121"/>
                      </a:cubicBezTo>
                      <a:cubicBezTo>
                        <a:pt x="8000" y="38809"/>
                        <a:pt x="8027" y="38497"/>
                        <a:pt x="8051" y="38185"/>
                      </a:cubicBezTo>
                      <a:cubicBezTo>
                        <a:pt x="8073" y="37905"/>
                        <a:pt x="8094" y="37625"/>
                        <a:pt x="8114" y="37346"/>
                      </a:cubicBezTo>
                      <a:cubicBezTo>
                        <a:pt x="8144" y="36926"/>
                        <a:pt x="8173" y="36506"/>
                        <a:pt x="8201" y="36087"/>
                      </a:cubicBezTo>
                      <a:cubicBezTo>
                        <a:pt x="8224" y="35757"/>
                        <a:pt x="8246" y="35426"/>
                        <a:pt x="8265" y="35097"/>
                      </a:cubicBezTo>
                      <a:cubicBezTo>
                        <a:pt x="8291" y="34662"/>
                        <a:pt x="8314" y="34227"/>
                        <a:pt x="8339" y="33793"/>
                      </a:cubicBezTo>
                      <a:lnTo>
                        <a:pt x="8361" y="33362"/>
                      </a:lnTo>
                      <a:cubicBezTo>
                        <a:pt x="8361" y="33354"/>
                        <a:pt x="8362" y="33348"/>
                        <a:pt x="8362" y="33339"/>
                      </a:cubicBezTo>
                      <a:cubicBezTo>
                        <a:pt x="8362" y="33326"/>
                        <a:pt x="8361" y="33309"/>
                        <a:pt x="8378" y="33306"/>
                      </a:cubicBezTo>
                      <a:cubicBezTo>
                        <a:pt x="8379" y="33305"/>
                        <a:pt x="8380" y="33305"/>
                        <a:pt x="8381" y="33305"/>
                      </a:cubicBezTo>
                      <a:cubicBezTo>
                        <a:pt x="8390" y="33305"/>
                        <a:pt x="8399" y="33311"/>
                        <a:pt x="8407" y="33317"/>
                      </a:cubicBezTo>
                      <a:cubicBezTo>
                        <a:pt x="8432" y="33336"/>
                        <a:pt x="8457" y="33358"/>
                        <a:pt x="8481" y="33378"/>
                      </a:cubicBezTo>
                      <a:cubicBezTo>
                        <a:pt x="8566" y="33450"/>
                        <a:pt x="8650" y="33523"/>
                        <a:pt x="8745" y="33583"/>
                      </a:cubicBezTo>
                      <a:cubicBezTo>
                        <a:pt x="8788" y="33609"/>
                        <a:pt x="8801" y="33641"/>
                        <a:pt x="8799" y="33688"/>
                      </a:cubicBezTo>
                      <a:cubicBezTo>
                        <a:pt x="8796" y="33836"/>
                        <a:pt x="8796" y="33984"/>
                        <a:pt x="8794" y="34132"/>
                      </a:cubicBezTo>
                      <a:cubicBezTo>
                        <a:pt x="8787" y="34869"/>
                        <a:pt x="8782" y="35606"/>
                        <a:pt x="8776" y="36344"/>
                      </a:cubicBezTo>
                      <a:cubicBezTo>
                        <a:pt x="8775" y="36635"/>
                        <a:pt x="8772" y="36926"/>
                        <a:pt x="8770" y="37218"/>
                      </a:cubicBezTo>
                      <a:cubicBezTo>
                        <a:pt x="8763" y="37994"/>
                        <a:pt x="8757" y="38772"/>
                        <a:pt x="8750" y="39548"/>
                      </a:cubicBezTo>
                      <a:cubicBezTo>
                        <a:pt x="8747" y="39800"/>
                        <a:pt x="8747" y="40052"/>
                        <a:pt x="8745" y="40303"/>
                      </a:cubicBezTo>
                      <a:cubicBezTo>
                        <a:pt x="8739" y="41079"/>
                        <a:pt x="8732" y="41857"/>
                        <a:pt x="8726" y="42633"/>
                      </a:cubicBezTo>
                      <a:cubicBezTo>
                        <a:pt x="8725" y="42887"/>
                        <a:pt x="8725" y="43137"/>
                        <a:pt x="8722" y="43389"/>
                      </a:cubicBezTo>
                      <a:cubicBezTo>
                        <a:pt x="8717" y="44028"/>
                        <a:pt x="8710" y="44669"/>
                        <a:pt x="8705" y="45308"/>
                      </a:cubicBezTo>
                      <a:cubicBezTo>
                        <a:pt x="8704" y="45583"/>
                        <a:pt x="8704" y="45856"/>
                        <a:pt x="8701" y="46129"/>
                      </a:cubicBezTo>
                      <a:cubicBezTo>
                        <a:pt x="8696" y="46763"/>
                        <a:pt x="8690" y="47395"/>
                        <a:pt x="8685" y="48028"/>
                      </a:cubicBezTo>
                      <a:cubicBezTo>
                        <a:pt x="8681" y="48417"/>
                        <a:pt x="8683" y="48804"/>
                        <a:pt x="8679" y="49193"/>
                      </a:cubicBezTo>
                      <a:cubicBezTo>
                        <a:pt x="8674" y="49804"/>
                        <a:pt x="8665" y="50416"/>
                        <a:pt x="8660" y="51027"/>
                      </a:cubicBezTo>
                      <a:cubicBezTo>
                        <a:pt x="8655" y="51584"/>
                        <a:pt x="8652" y="52142"/>
                        <a:pt x="8648" y="52698"/>
                      </a:cubicBezTo>
                      <a:cubicBezTo>
                        <a:pt x="8645" y="53046"/>
                        <a:pt x="8642" y="53395"/>
                        <a:pt x="8639" y="53744"/>
                      </a:cubicBezTo>
                      <a:cubicBezTo>
                        <a:pt x="8634" y="54309"/>
                        <a:pt x="8629" y="54873"/>
                        <a:pt x="8626" y="55438"/>
                      </a:cubicBezTo>
                      <a:cubicBezTo>
                        <a:pt x="8623" y="55781"/>
                        <a:pt x="8619" y="56122"/>
                        <a:pt x="8617" y="56464"/>
                      </a:cubicBezTo>
                      <a:cubicBezTo>
                        <a:pt x="8611" y="57258"/>
                        <a:pt x="8604" y="58054"/>
                        <a:pt x="8598" y="58847"/>
                      </a:cubicBezTo>
                      <a:cubicBezTo>
                        <a:pt x="8591" y="59614"/>
                        <a:pt x="8587" y="60380"/>
                        <a:pt x="8581" y="61145"/>
                      </a:cubicBezTo>
                      <a:cubicBezTo>
                        <a:pt x="8580" y="61236"/>
                        <a:pt x="8604" y="61315"/>
                        <a:pt x="8650" y="61391"/>
                      </a:cubicBezTo>
                      <a:cubicBezTo>
                        <a:pt x="8694" y="61462"/>
                        <a:pt x="8747" y="61524"/>
                        <a:pt x="8806" y="61583"/>
                      </a:cubicBezTo>
                      <a:cubicBezTo>
                        <a:pt x="8911" y="61691"/>
                        <a:pt x="9029" y="61786"/>
                        <a:pt x="9152" y="61873"/>
                      </a:cubicBezTo>
                      <a:cubicBezTo>
                        <a:pt x="9741" y="62285"/>
                        <a:pt x="10380" y="62588"/>
                        <a:pt x="11072" y="62776"/>
                      </a:cubicBezTo>
                      <a:cubicBezTo>
                        <a:pt x="11301" y="62837"/>
                        <a:pt x="11535" y="62876"/>
                        <a:pt x="11771" y="62876"/>
                      </a:cubicBezTo>
                      <a:cubicBezTo>
                        <a:pt x="11819" y="62876"/>
                        <a:pt x="11866" y="62874"/>
                        <a:pt x="11914" y="62871"/>
                      </a:cubicBezTo>
                      <a:cubicBezTo>
                        <a:pt x="12040" y="62863"/>
                        <a:pt x="12163" y="62835"/>
                        <a:pt x="12279" y="62784"/>
                      </a:cubicBezTo>
                      <a:cubicBezTo>
                        <a:pt x="12359" y="62748"/>
                        <a:pt x="12433" y="62704"/>
                        <a:pt x="12489" y="62637"/>
                      </a:cubicBezTo>
                      <a:cubicBezTo>
                        <a:pt x="12569" y="62545"/>
                        <a:pt x="12599" y="62438"/>
                        <a:pt x="12569" y="62316"/>
                      </a:cubicBezTo>
                      <a:cubicBezTo>
                        <a:pt x="12548" y="62226"/>
                        <a:pt x="12503" y="62149"/>
                        <a:pt x="12450" y="62075"/>
                      </a:cubicBezTo>
                      <a:cubicBezTo>
                        <a:pt x="12370" y="61968"/>
                        <a:pt x="12273" y="61875"/>
                        <a:pt x="12173" y="61790"/>
                      </a:cubicBezTo>
                      <a:cubicBezTo>
                        <a:pt x="12025" y="61663"/>
                        <a:pt x="11866" y="61551"/>
                        <a:pt x="11703" y="61446"/>
                      </a:cubicBezTo>
                      <a:cubicBezTo>
                        <a:pt x="11401" y="61251"/>
                        <a:pt x="11087" y="61077"/>
                        <a:pt x="10768" y="60912"/>
                      </a:cubicBezTo>
                      <a:cubicBezTo>
                        <a:pt x="10620" y="60836"/>
                        <a:pt x="10471" y="60765"/>
                        <a:pt x="10323" y="60692"/>
                      </a:cubicBezTo>
                      <a:cubicBezTo>
                        <a:pt x="10280" y="60669"/>
                        <a:pt x="10280" y="60669"/>
                        <a:pt x="10289" y="60617"/>
                      </a:cubicBezTo>
                      <a:lnTo>
                        <a:pt x="10404" y="59959"/>
                      </a:lnTo>
                      <a:cubicBezTo>
                        <a:pt x="10459" y="59647"/>
                        <a:pt x="10513" y="59337"/>
                        <a:pt x="10567" y="59025"/>
                      </a:cubicBezTo>
                      <a:cubicBezTo>
                        <a:pt x="10621" y="58713"/>
                        <a:pt x="10675" y="58401"/>
                        <a:pt x="10728" y="58090"/>
                      </a:cubicBezTo>
                      <a:cubicBezTo>
                        <a:pt x="10782" y="57773"/>
                        <a:pt x="10835" y="57459"/>
                        <a:pt x="10888" y="57143"/>
                      </a:cubicBezTo>
                      <a:cubicBezTo>
                        <a:pt x="10943" y="56818"/>
                        <a:pt x="10999" y="56491"/>
                        <a:pt x="11052" y="56166"/>
                      </a:cubicBezTo>
                      <a:cubicBezTo>
                        <a:pt x="11100" y="55883"/>
                        <a:pt x="11147" y="55598"/>
                        <a:pt x="11194" y="55315"/>
                      </a:cubicBezTo>
                      <a:cubicBezTo>
                        <a:pt x="11241" y="55027"/>
                        <a:pt x="11287" y="54740"/>
                        <a:pt x="11333" y="54453"/>
                      </a:cubicBezTo>
                      <a:cubicBezTo>
                        <a:pt x="11380" y="54163"/>
                        <a:pt x="11427" y="53872"/>
                        <a:pt x="11473" y="53580"/>
                      </a:cubicBezTo>
                      <a:cubicBezTo>
                        <a:pt x="11521" y="53282"/>
                        <a:pt x="11568" y="52984"/>
                        <a:pt x="11614" y="52686"/>
                      </a:cubicBezTo>
                      <a:cubicBezTo>
                        <a:pt x="11654" y="52433"/>
                        <a:pt x="11692" y="52182"/>
                        <a:pt x="11731" y="51928"/>
                      </a:cubicBezTo>
                      <a:cubicBezTo>
                        <a:pt x="11773" y="51666"/>
                        <a:pt x="11812" y="51403"/>
                        <a:pt x="11852" y="51140"/>
                      </a:cubicBezTo>
                      <a:cubicBezTo>
                        <a:pt x="11892" y="50879"/>
                        <a:pt x="11930" y="50620"/>
                        <a:pt x="11969" y="50361"/>
                      </a:cubicBezTo>
                      <a:cubicBezTo>
                        <a:pt x="12009" y="50088"/>
                        <a:pt x="12050" y="49813"/>
                        <a:pt x="12089" y="49540"/>
                      </a:cubicBezTo>
                      <a:cubicBezTo>
                        <a:pt x="12122" y="49315"/>
                        <a:pt x="12154" y="49092"/>
                        <a:pt x="12186" y="48867"/>
                      </a:cubicBezTo>
                      <a:cubicBezTo>
                        <a:pt x="12219" y="48643"/>
                        <a:pt x="12251" y="48420"/>
                        <a:pt x="12282" y="48195"/>
                      </a:cubicBezTo>
                      <a:cubicBezTo>
                        <a:pt x="12313" y="47964"/>
                        <a:pt x="12345" y="47732"/>
                        <a:pt x="12378" y="47501"/>
                      </a:cubicBezTo>
                      <a:cubicBezTo>
                        <a:pt x="12410" y="47266"/>
                        <a:pt x="12443" y="47031"/>
                        <a:pt x="12476" y="46796"/>
                      </a:cubicBezTo>
                      <a:cubicBezTo>
                        <a:pt x="12508" y="46558"/>
                        <a:pt x="12538" y="46319"/>
                        <a:pt x="12570" y="46080"/>
                      </a:cubicBezTo>
                      <a:cubicBezTo>
                        <a:pt x="12604" y="45824"/>
                        <a:pt x="12638" y="45567"/>
                        <a:pt x="12672" y="45311"/>
                      </a:cubicBezTo>
                      <a:cubicBezTo>
                        <a:pt x="12696" y="45122"/>
                        <a:pt x="12719" y="44932"/>
                        <a:pt x="12744" y="44743"/>
                      </a:cubicBezTo>
                      <a:cubicBezTo>
                        <a:pt x="12769" y="44536"/>
                        <a:pt x="12796" y="44329"/>
                        <a:pt x="12822" y="44122"/>
                      </a:cubicBezTo>
                      <a:cubicBezTo>
                        <a:pt x="12846" y="43922"/>
                        <a:pt x="12871" y="43724"/>
                        <a:pt x="12894" y="43523"/>
                      </a:cubicBezTo>
                      <a:lnTo>
                        <a:pt x="12971" y="42880"/>
                      </a:lnTo>
                      <a:cubicBezTo>
                        <a:pt x="12996" y="42668"/>
                        <a:pt x="13021" y="42458"/>
                        <a:pt x="13045" y="42247"/>
                      </a:cubicBezTo>
                      <a:cubicBezTo>
                        <a:pt x="13071" y="42026"/>
                        <a:pt x="13097" y="41805"/>
                        <a:pt x="13120" y="41583"/>
                      </a:cubicBezTo>
                      <a:cubicBezTo>
                        <a:pt x="13146" y="41358"/>
                        <a:pt x="13170" y="41133"/>
                        <a:pt x="13194" y="40908"/>
                      </a:cubicBezTo>
                      <a:cubicBezTo>
                        <a:pt x="13227" y="40605"/>
                        <a:pt x="13262" y="40301"/>
                        <a:pt x="13293" y="39997"/>
                      </a:cubicBezTo>
                      <a:cubicBezTo>
                        <a:pt x="13326" y="39675"/>
                        <a:pt x="13356" y="39353"/>
                        <a:pt x="13387" y="39030"/>
                      </a:cubicBezTo>
                      <a:cubicBezTo>
                        <a:pt x="13427" y="38613"/>
                        <a:pt x="13469" y="38193"/>
                        <a:pt x="13507" y="37775"/>
                      </a:cubicBezTo>
                      <a:cubicBezTo>
                        <a:pt x="13545" y="37352"/>
                        <a:pt x="13580" y="36930"/>
                        <a:pt x="13615" y="36507"/>
                      </a:cubicBezTo>
                      <a:cubicBezTo>
                        <a:pt x="13646" y="36125"/>
                        <a:pt x="13674" y="35746"/>
                        <a:pt x="13700" y="35366"/>
                      </a:cubicBezTo>
                      <a:cubicBezTo>
                        <a:pt x="13731" y="34924"/>
                        <a:pt x="13760" y="34483"/>
                        <a:pt x="13787" y="34042"/>
                      </a:cubicBezTo>
                      <a:cubicBezTo>
                        <a:pt x="13811" y="33643"/>
                        <a:pt x="13833" y="33245"/>
                        <a:pt x="13851" y="32846"/>
                      </a:cubicBezTo>
                      <a:cubicBezTo>
                        <a:pt x="13872" y="32397"/>
                        <a:pt x="13887" y="31947"/>
                        <a:pt x="13904" y="31499"/>
                      </a:cubicBezTo>
                      <a:cubicBezTo>
                        <a:pt x="13925" y="30942"/>
                        <a:pt x="13936" y="30384"/>
                        <a:pt x="13941" y="29827"/>
                      </a:cubicBezTo>
                      <a:cubicBezTo>
                        <a:pt x="13945" y="29260"/>
                        <a:pt x="13945" y="28691"/>
                        <a:pt x="13929" y="28123"/>
                      </a:cubicBezTo>
                      <a:cubicBezTo>
                        <a:pt x="13913" y="27479"/>
                        <a:pt x="13889" y="26835"/>
                        <a:pt x="13839" y="26194"/>
                      </a:cubicBezTo>
                      <a:cubicBezTo>
                        <a:pt x="13810" y="25818"/>
                        <a:pt x="13779" y="25443"/>
                        <a:pt x="13743" y="25067"/>
                      </a:cubicBezTo>
                      <a:cubicBezTo>
                        <a:pt x="13703" y="24662"/>
                        <a:pt x="13649" y="24259"/>
                        <a:pt x="13580" y="23859"/>
                      </a:cubicBezTo>
                      <a:cubicBezTo>
                        <a:pt x="13478" y="23256"/>
                        <a:pt x="13340" y="22662"/>
                        <a:pt x="13165" y="22076"/>
                      </a:cubicBezTo>
                      <a:cubicBezTo>
                        <a:pt x="12943" y="21330"/>
                        <a:pt x="12663" y="20609"/>
                        <a:pt x="12302" y="19919"/>
                      </a:cubicBezTo>
                      <a:cubicBezTo>
                        <a:pt x="12224" y="19768"/>
                        <a:pt x="12142" y="19621"/>
                        <a:pt x="12056" y="19475"/>
                      </a:cubicBezTo>
                      <a:cubicBezTo>
                        <a:pt x="12027" y="19427"/>
                        <a:pt x="12024" y="19387"/>
                        <a:pt x="12039" y="19335"/>
                      </a:cubicBezTo>
                      <a:cubicBezTo>
                        <a:pt x="12086" y="19176"/>
                        <a:pt x="12127" y="19016"/>
                        <a:pt x="12169" y="18856"/>
                      </a:cubicBezTo>
                      <a:cubicBezTo>
                        <a:pt x="12171" y="18844"/>
                        <a:pt x="12175" y="18834"/>
                        <a:pt x="12176" y="18824"/>
                      </a:cubicBezTo>
                      <a:cubicBezTo>
                        <a:pt x="12178" y="18816"/>
                        <a:pt x="12181" y="18811"/>
                        <a:pt x="12188" y="18811"/>
                      </a:cubicBezTo>
                      <a:cubicBezTo>
                        <a:pt x="12189" y="18811"/>
                        <a:pt x="12190" y="18811"/>
                        <a:pt x="12190" y="18811"/>
                      </a:cubicBezTo>
                      <a:cubicBezTo>
                        <a:pt x="12196" y="18812"/>
                        <a:pt x="12206" y="18813"/>
                        <a:pt x="12209" y="18817"/>
                      </a:cubicBezTo>
                      <a:cubicBezTo>
                        <a:pt x="12224" y="18838"/>
                        <a:pt x="12238" y="18859"/>
                        <a:pt x="12251" y="18880"/>
                      </a:cubicBezTo>
                      <a:cubicBezTo>
                        <a:pt x="12656" y="19526"/>
                        <a:pt x="13068" y="20167"/>
                        <a:pt x="13488" y="20803"/>
                      </a:cubicBezTo>
                      <a:cubicBezTo>
                        <a:pt x="13987" y="21559"/>
                        <a:pt x="14504" y="22302"/>
                        <a:pt x="15044" y="23030"/>
                      </a:cubicBezTo>
                      <a:cubicBezTo>
                        <a:pt x="15312" y="23392"/>
                        <a:pt x="15593" y="23744"/>
                        <a:pt x="15901" y="24071"/>
                      </a:cubicBezTo>
                      <a:cubicBezTo>
                        <a:pt x="16101" y="24283"/>
                        <a:pt x="16312" y="24483"/>
                        <a:pt x="16548" y="24656"/>
                      </a:cubicBezTo>
                      <a:cubicBezTo>
                        <a:pt x="16743" y="24800"/>
                        <a:pt x="16952" y="24918"/>
                        <a:pt x="17179" y="25001"/>
                      </a:cubicBezTo>
                      <a:cubicBezTo>
                        <a:pt x="17420" y="25089"/>
                        <a:pt x="17664" y="25139"/>
                        <a:pt x="17911" y="25139"/>
                      </a:cubicBezTo>
                      <a:cubicBezTo>
                        <a:pt x="18064" y="25139"/>
                        <a:pt x="18219" y="25119"/>
                        <a:pt x="18375" y="25078"/>
                      </a:cubicBezTo>
                      <a:cubicBezTo>
                        <a:pt x="18811" y="24961"/>
                        <a:pt x="19166" y="24725"/>
                        <a:pt x="19416" y="24343"/>
                      </a:cubicBezTo>
                      <a:cubicBezTo>
                        <a:pt x="19497" y="24220"/>
                        <a:pt x="19571" y="24093"/>
                        <a:pt x="19639" y="23961"/>
                      </a:cubicBezTo>
                      <a:cubicBezTo>
                        <a:pt x="19853" y="23554"/>
                        <a:pt x="20031" y="23130"/>
                        <a:pt x="20198" y="22702"/>
                      </a:cubicBezTo>
                      <a:cubicBezTo>
                        <a:pt x="20463" y="22025"/>
                        <a:pt x="20699" y="21341"/>
                        <a:pt x="20922" y="20650"/>
                      </a:cubicBezTo>
                      <a:cubicBezTo>
                        <a:pt x="21326" y="19407"/>
                        <a:pt x="21694" y="18151"/>
                        <a:pt x="22025" y="16888"/>
                      </a:cubicBezTo>
                      <a:cubicBezTo>
                        <a:pt x="22065" y="16739"/>
                        <a:pt x="22113" y="16591"/>
                        <a:pt x="22126" y="16436"/>
                      </a:cubicBezTo>
                      <a:cubicBezTo>
                        <a:pt x="22126" y="16431"/>
                        <a:pt x="22135" y="16427"/>
                        <a:pt x="22140" y="16422"/>
                      </a:cubicBezTo>
                      <a:cubicBezTo>
                        <a:pt x="22140" y="16364"/>
                        <a:pt x="22140" y="16307"/>
                        <a:pt x="22145" y="16255"/>
                      </a:cubicBezTo>
                      <a:cubicBezTo>
                        <a:pt x="22141" y="16250"/>
                        <a:pt x="22132" y="16245"/>
                        <a:pt x="22132" y="16240"/>
                      </a:cubicBezTo>
                      <a:cubicBezTo>
                        <a:pt x="22123" y="16149"/>
                        <a:pt x="22084" y="16066"/>
                        <a:pt x="22046" y="15985"/>
                      </a:cubicBezTo>
                      <a:cubicBezTo>
                        <a:pt x="21959" y="15800"/>
                        <a:pt x="21858" y="15621"/>
                        <a:pt x="21751" y="15446"/>
                      </a:cubicBezTo>
                      <a:cubicBezTo>
                        <a:pt x="21517" y="15067"/>
                        <a:pt x="21269" y="14697"/>
                        <a:pt x="20991" y="14348"/>
                      </a:cubicBezTo>
                      <a:cubicBezTo>
                        <a:pt x="20900" y="14235"/>
                        <a:pt x="20806" y="14127"/>
                        <a:pt x="20703" y="14027"/>
                      </a:cubicBezTo>
                      <a:cubicBezTo>
                        <a:pt x="20611" y="13936"/>
                        <a:pt x="20506" y="13873"/>
                        <a:pt x="20382" y="13837"/>
                      </a:cubicBezTo>
                      <a:cubicBezTo>
                        <a:pt x="20124" y="13760"/>
                        <a:pt x="19861" y="13700"/>
                        <a:pt x="19598" y="13644"/>
                      </a:cubicBezTo>
                      <a:cubicBezTo>
                        <a:pt x="19254" y="13571"/>
                        <a:pt x="18908" y="13509"/>
                        <a:pt x="18560" y="13455"/>
                      </a:cubicBezTo>
                      <a:cubicBezTo>
                        <a:pt x="18368" y="13426"/>
                        <a:pt x="18175" y="13403"/>
                        <a:pt x="17981" y="13391"/>
                      </a:cubicBezTo>
                      <a:cubicBezTo>
                        <a:pt x="17950" y="13389"/>
                        <a:pt x="17920" y="13388"/>
                        <a:pt x="17889" y="13388"/>
                      </a:cubicBezTo>
                      <a:cubicBezTo>
                        <a:pt x="17834" y="13388"/>
                        <a:pt x="17778" y="13392"/>
                        <a:pt x="17723" y="13403"/>
                      </a:cubicBezTo>
                      <a:cubicBezTo>
                        <a:pt x="17693" y="13409"/>
                        <a:pt x="17667" y="13416"/>
                        <a:pt x="17642" y="13432"/>
                      </a:cubicBezTo>
                      <a:cubicBezTo>
                        <a:pt x="17573" y="13480"/>
                        <a:pt x="17554" y="13557"/>
                        <a:pt x="17593" y="13632"/>
                      </a:cubicBezTo>
                      <a:cubicBezTo>
                        <a:pt x="17610" y="13665"/>
                        <a:pt x="17639" y="13695"/>
                        <a:pt x="17670" y="13720"/>
                      </a:cubicBezTo>
                      <a:cubicBezTo>
                        <a:pt x="17719" y="13760"/>
                        <a:pt x="17776" y="13792"/>
                        <a:pt x="17834" y="13821"/>
                      </a:cubicBezTo>
                      <a:cubicBezTo>
                        <a:pt x="18041" y="13927"/>
                        <a:pt x="18262" y="14004"/>
                        <a:pt x="18484" y="14076"/>
                      </a:cubicBezTo>
                      <a:cubicBezTo>
                        <a:pt x="18672" y="14138"/>
                        <a:pt x="18862" y="14193"/>
                        <a:pt x="19050" y="14251"/>
                      </a:cubicBezTo>
                      <a:cubicBezTo>
                        <a:pt x="19073" y="14258"/>
                        <a:pt x="19097" y="14268"/>
                        <a:pt x="19125" y="14278"/>
                      </a:cubicBezTo>
                      <a:cubicBezTo>
                        <a:pt x="19098" y="14314"/>
                        <a:pt x="19074" y="14345"/>
                        <a:pt x="19050" y="14376"/>
                      </a:cubicBezTo>
                      <a:cubicBezTo>
                        <a:pt x="18828" y="14650"/>
                        <a:pt x="18611" y="14927"/>
                        <a:pt x="18416" y="15221"/>
                      </a:cubicBezTo>
                      <a:cubicBezTo>
                        <a:pt x="18359" y="15307"/>
                        <a:pt x="18303" y="15395"/>
                        <a:pt x="18257" y="15490"/>
                      </a:cubicBezTo>
                      <a:cubicBezTo>
                        <a:pt x="18236" y="15531"/>
                        <a:pt x="18215" y="15573"/>
                        <a:pt x="18202" y="15618"/>
                      </a:cubicBezTo>
                      <a:cubicBezTo>
                        <a:pt x="18185" y="15676"/>
                        <a:pt x="18181" y="15738"/>
                        <a:pt x="18220" y="15793"/>
                      </a:cubicBezTo>
                      <a:cubicBezTo>
                        <a:pt x="18250" y="15835"/>
                        <a:pt x="18291" y="15862"/>
                        <a:pt x="18344" y="15869"/>
                      </a:cubicBezTo>
                      <a:cubicBezTo>
                        <a:pt x="18363" y="15871"/>
                        <a:pt x="18382" y="15872"/>
                        <a:pt x="18401" y="15872"/>
                      </a:cubicBezTo>
                      <a:cubicBezTo>
                        <a:pt x="18450" y="15872"/>
                        <a:pt x="18499" y="15866"/>
                        <a:pt x="18547" y="15854"/>
                      </a:cubicBezTo>
                      <a:cubicBezTo>
                        <a:pt x="18687" y="15819"/>
                        <a:pt x="18821" y="15765"/>
                        <a:pt x="18951" y="15707"/>
                      </a:cubicBezTo>
                      <a:cubicBezTo>
                        <a:pt x="19057" y="15661"/>
                        <a:pt x="19160" y="15611"/>
                        <a:pt x="19263" y="15561"/>
                      </a:cubicBezTo>
                      <a:cubicBezTo>
                        <a:pt x="19303" y="15542"/>
                        <a:pt x="19322" y="15531"/>
                        <a:pt x="19337" y="15531"/>
                      </a:cubicBezTo>
                      <a:cubicBezTo>
                        <a:pt x="19356" y="15531"/>
                        <a:pt x="19365" y="15550"/>
                        <a:pt x="19400" y="15594"/>
                      </a:cubicBezTo>
                      <a:cubicBezTo>
                        <a:pt x="19557" y="15787"/>
                        <a:pt x="19710" y="15982"/>
                        <a:pt x="19864" y="16175"/>
                      </a:cubicBezTo>
                      <a:cubicBezTo>
                        <a:pt x="19898" y="16218"/>
                        <a:pt x="19930" y="16261"/>
                        <a:pt x="19966" y="16301"/>
                      </a:cubicBezTo>
                      <a:cubicBezTo>
                        <a:pt x="19995" y="16332"/>
                        <a:pt x="19995" y="16363"/>
                        <a:pt x="19980" y="16399"/>
                      </a:cubicBezTo>
                      <a:cubicBezTo>
                        <a:pt x="19899" y="16610"/>
                        <a:pt x="19818" y="16821"/>
                        <a:pt x="19738" y="17032"/>
                      </a:cubicBezTo>
                      <a:cubicBezTo>
                        <a:pt x="19442" y="17807"/>
                        <a:pt x="19134" y="18577"/>
                        <a:pt x="18812" y="19342"/>
                      </a:cubicBezTo>
                      <a:cubicBezTo>
                        <a:pt x="18693" y="19627"/>
                        <a:pt x="18590" y="19919"/>
                        <a:pt x="18477" y="20206"/>
                      </a:cubicBezTo>
                      <a:cubicBezTo>
                        <a:pt x="18379" y="20454"/>
                        <a:pt x="18273" y="20697"/>
                        <a:pt x="18148" y="20932"/>
                      </a:cubicBezTo>
                      <a:cubicBezTo>
                        <a:pt x="18046" y="21122"/>
                        <a:pt x="17928" y="21303"/>
                        <a:pt x="17784" y="21465"/>
                      </a:cubicBezTo>
                      <a:cubicBezTo>
                        <a:pt x="17750" y="21503"/>
                        <a:pt x="17733" y="21522"/>
                        <a:pt x="17715" y="21522"/>
                      </a:cubicBezTo>
                      <a:cubicBezTo>
                        <a:pt x="17697" y="21522"/>
                        <a:pt x="17679" y="21504"/>
                        <a:pt x="17644" y="21467"/>
                      </a:cubicBezTo>
                      <a:cubicBezTo>
                        <a:pt x="17591" y="21412"/>
                        <a:pt x="17544" y="21353"/>
                        <a:pt x="17497" y="21294"/>
                      </a:cubicBezTo>
                      <a:cubicBezTo>
                        <a:pt x="17406" y="21177"/>
                        <a:pt x="17326" y="21054"/>
                        <a:pt x="17250" y="20928"/>
                      </a:cubicBezTo>
                      <a:cubicBezTo>
                        <a:pt x="16752" y="20101"/>
                        <a:pt x="16246" y="19277"/>
                        <a:pt x="15769" y="18437"/>
                      </a:cubicBezTo>
                      <a:cubicBezTo>
                        <a:pt x="15155" y="17353"/>
                        <a:pt x="14556" y="16257"/>
                        <a:pt x="13970" y="15158"/>
                      </a:cubicBezTo>
                      <a:cubicBezTo>
                        <a:pt x="13956" y="15132"/>
                        <a:pt x="13945" y="15107"/>
                        <a:pt x="13933" y="15082"/>
                      </a:cubicBezTo>
                      <a:cubicBezTo>
                        <a:pt x="13945" y="15055"/>
                        <a:pt x="13969" y="15045"/>
                        <a:pt x="13988" y="15030"/>
                      </a:cubicBezTo>
                      <a:cubicBezTo>
                        <a:pt x="14673" y="14515"/>
                        <a:pt x="15091" y="13832"/>
                        <a:pt x="15283" y="13002"/>
                      </a:cubicBezTo>
                      <a:cubicBezTo>
                        <a:pt x="15392" y="12526"/>
                        <a:pt x="15427" y="12044"/>
                        <a:pt x="15398" y="11556"/>
                      </a:cubicBezTo>
                      <a:cubicBezTo>
                        <a:pt x="15389" y="11391"/>
                        <a:pt x="15383" y="11225"/>
                        <a:pt x="15368" y="11061"/>
                      </a:cubicBezTo>
                      <a:cubicBezTo>
                        <a:pt x="15309" y="10336"/>
                        <a:pt x="15187" y="9623"/>
                        <a:pt x="14940" y="8933"/>
                      </a:cubicBezTo>
                      <a:cubicBezTo>
                        <a:pt x="14708" y="8285"/>
                        <a:pt x="14361" y="7707"/>
                        <a:pt x="13888" y="7207"/>
                      </a:cubicBezTo>
                      <a:cubicBezTo>
                        <a:pt x="13744" y="7055"/>
                        <a:pt x="13597" y="6908"/>
                        <a:pt x="13453" y="6757"/>
                      </a:cubicBezTo>
                      <a:cubicBezTo>
                        <a:pt x="13391" y="6692"/>
                        <a:pt x="13331" y="6626"/>
                        <a:pt x="13273" y="6556"/>
                      </a:cubicBezTo>
                      <a:cubicBezTo>
                        <a:pt x="13167" y="6431"/>
                        <a:pt x="13100" y="6288"/>
                        <a:pt x="13061" y="6126"/>
                      </a:cubicBezTo>
                      <a:cubicBezTo>
                        <a:pt x="12891" y="5431"/>
                        <a:pt x="12697" y="4744"/>
                        <a:pt x="12458" y="4070"/>
                      </a:cubicBezTo>
                      <a:cubicBezTo>
                        <a:pt x="12294" y="3605"/>
                        <a:pt x="12109" y="3149"/>
                        <a:pt x="11877" y="2715"/>
                      </a:cubicBezTo>
                      <a:cubicBezTo>
                        <a:pt x="11728" y="2433"/>
                        <a:pt x="11560" y="2166"/>
                        <a:pt x="11357" y="1922"/>
                      </a:cubicBezTo>
                      <a:cubicBezTo>
                        <a:pt x="11245" y="1791"/>
                        <a:pt x="11126" y="1665"/>
                        <a:pt x="10987" y="1561"/>
                      </a:cubicBezTo>
                      <a:cubicBezTo>
                        <a:pt x="10933" y="1520"/>
                        <a:pt x="10901" y="1473"/>
                        <a:pt x="10883" y="1407"/>
                      </a:cubicBezTo>
                      <a:cubicBezTo>
                        <a:pt x="10816" y="1165"/>
                        <a:pt x="10703" y="945"/>
                        <a:pt x="10546" y="750"/>
                      </a:cubicBezTo>
                      <a:cubicBezTo>
                        <a:pt x="10312" y="462"/>
                        <a:pt x="10012" y="274"/>
                        <a:pt x="9665" y="154"/>
                      </a:cubicBezTo>
                      <a:cubicBezTo>
                        <a:pt x="9419" y="68"/>
                        <a:pt x="9163" y="27"/>
                        <a:pt x="8905" y="5"/>
                      </a:cubicBezTo>
                      <a:cubicBezTo>
                        <a:pt x="8895" y="3"/>
                        <a:pt x="8884" y="2"/>
                        <a:pt x="8874" y="1"/>
                      </a:cubicBezTo>
                      <a:cubicBezTo>
                        <a:pt x="8749" y="2"/>
                        <a:pt x="8623" y="2"/>
                        <a:pt x="8499" y="2"/>
                      </a:cubicBezTo>
                      <a:cubicBezTo>
                        <a:pt x="8445" y="2"/>
                        <a:pt x="8392" y="1"/>
                        <a:pt x="833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2" name="Google Shape;512;p41"/>
                <p:cNvSpPr/>
                <p:nvPr/>
              </p:nvSpPr>
              <p:spPr>
                <a:xfrm>
                  <a:off x="6115381" y="1350573"/>
                  <a:ext cx="26892" cy="11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" h="23" extrusionOk="0">
                      <a:moveTo>
                        <a:pt x="1" y="1"/>
                      </a:moveTo>
                      <a:cubicBezTo>
                        <a:pt x="4" y="7"/>
                        <a:pt x="5" y="15"/>
                        <a:pt x="4" y="21"/>
                      </a:cubicBezTo>
                      <a:cubicBezTo>
                        <a:pt x="56" y="21"/>
                        <a:pt x="110" y="22"/>
                        <a:pt x="163" y="22"/>
                      </a:cubicBezTo>
                      <a:cubicBezTo>
                        <a:pt x="287" y="22"/>
                        <a:pt x="412" y="21"/>
                        <a:pt x="538" y="21"/>
                      </a:cubicBezTo>
                      <a:cubicBezTo>
                        <a:pt x="536" y="14"/>
                        <a:pt x="538" y="7"/>
                        <a:pt x="540" y="1"/>
                      </a:cubicBezTo>
                      <a:close/>
                    </a:path>
                  </a:pathLst>
                </a:custGeom>
                <a:solidFill>
                  <a:srgbClr val="EA86A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3" name="Google Shape;513;p41"/>
                <p:cNvSpPr/>
                <p:nvPr/>
              </p:nvSpPr>
              <p:spPr>
                <a:xfrm>
                  <a:off x="5977236" y="1923900"/>
                  <a:ext cx="368520" cy="413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0" h="8309" extrusionOk="0">
                      <a:moveTo>
                        <a:pt x="4346" y="0"/>
                      </a:moveTo>
                      <a:cubicBezTo>
                        <a:pt x="4323" y="0"/>
                        <a:pt x="4307" y="10"/>
                        <a:pt x="4290" y="32"/>
                      </a:cubicBezTo>
                      <a:cubicBezTo>
                        <a:pt x="4259" y="71"/>
                        <a:pt x="4226" y="109"/>
                        <a:pt x="4191" y="145"/>
                      </a:cubicBezTo>
                      <a:cubicBezTo>
                        <a:pt x="3887" y="463"/>
                        <a:pt x="3533" y="621"/>
                        <a:pt x="3130" y="621"/>
                      </a:cubicBezTo>
                      <a:cubicBezTo>
                        <a:pt x="3014" y="621"/>
                        <a:pt x="2893" y="607"/>
                        <a:pt x="2769" y="581"/>
                      </a:cubicBezTo>
                      <a:cubicBezTo>
                        <a:pt x="2502" y="526"/>
                        <a:pt x="2256" y="417"/>
                        <a:pt x="2021" y="282"/>
                      </a:cubicBezTo>
                      <a:cubicBezTo>
                        <a:pt x="1984" y="261"/>
                        <a:pt x="1947" y="240"/>
                        <a:pt x="1892" y="208"/>
                      </a:cubicBezTo>
                      <a:cubicBezTo>
                        <a:pt x="1892" y="258"/>
                        <a:pt x="1891" y="290"/>
                        <a:pt x="1892" y="322"/>
                      </a:cubicBezTo>
                      <a:cubicBezTo>
                        <a:pt x="1893" y="372"/>
                        <a:pt x="1877" y="427"/>
                        <a:pt x="1901" y="471"/>
                      </a:cubicBezTo>
                      <a:cubicBezTo>
                        <a:pt x="1920" y="505"/>
                        <a:pt x="1961" y="530"/>
                        <a:pt x="1994" y="560"/>
                      </a:cubicBezTo>
                      <a:cubicBezTo>
                        <a:pt x="2006" y="572"/>
                        <a:pt x="2019" y="584"/>
                        <a:pt x="2032" y="597"/>
                      </a:cubicBezTo>
                      <a:cubicBezTo>
                        <a:pt x="2320" y="877"/>
                        <a:pt x="2467" y="1216"/>
                        <a:pt x="2466" y="1618"/>
                      </a:cubicBezTo>
                      <a:cubicBezTo>
                        <a:pt x="2465" y="1792"/>
                        <a:pt x="2440" y="1962"/>
                        <a:pt x="2396" y="2130"/>
                      </a:cubicBezTo>
                      <a:cubicBezTo>
                        <a:pt x="2312" y="2459"/>
                        <a:pt x="2185" y="2771"/>
                        <a:pt x="2029" y="3070"/>
                      </a:cubicBezTo>
                      <a:cubicBezTo>
                        <a:pt x="1685" y="3732"/>
                        <a:pt x="1338" y="4388"/>
                        <a:pt x="994" y="5047"/>
                      </a:cubicBezTo>
                      <a:cubicBezTo>
                        <a:pt x="676" y="5660"/>
                        <a:pt x="358" y="6272"/>
                        <a:pt x="40" y="6884"/>
                      </a:cubicBezTo>
                      <a:cubicBezTo>
                        <a:pt x="13" y="6936"/>
                        <a:pt x="0" y="6988"/>
                        <a:pt x="8" y="7048"/>
                      </a:cubicBezTo>
                      <a:cubicBezTo>
                        <a:pt x="29" y="7219"/>
                        <a:pt x="43" y="7391"/>
                        <a:pt x="61" y="7562"/>
                      </a:cubicBezTo>
                      <a:cubicBezTo>
                        <a:pt x="70" y="7649"/>
                        <a:pt x="80" y="7734"/>
                        <a:pt x="90" y="7819"/>
                      </a:cubicBezTo>
                      <a:cubicBezTo>
                        <a:pt x="94" y="7847"/>
                        <a:pt x="106" y="7865"/>
                        <a:pt x="133" y="7876"/>
                      </a:cubicBezTo>
                      <a:cubicBezTo>
                        <a:pt x="201" y="7901"/>
                        <a:pt x="266" y="7931"/>
                        <a:pt x="333" y="7957"/>
                      </a:cubicBezTo>
                      <a:cubicBezTo>
                        <a:pt x="763" y="8117"/>
                        <a:pt x="1209" y="8204"/>
                        <a:pt x="1664" y="8257"/>
                      </a:cubicBezTo>
                      <a:cubicBezTo>
                        <a:pt x="1998" y="8295"/>
                        <a:pt x="2334" y="8309"/>
                        <a:pt x="2670" y="8309"/>
                      </a:cubicBezTo>
                      <a:cubicBezTo>
                        <a:pt x="2682" y="8309"/>
                        <a:pt x="2695" y="8309"/>
                        <a:pt x="2707" y="8309"/>
                      </a:cubicBezTo>
                      <a:cubicBezTo>
                        <a:pt x="3038" y="8306"/>
                        <a:pt x="3368" y="8291"/>
                        <a:pt x="3698" y="8264"/>
                      </a:cubicBezTo>
                      <a:cubicBezTo>
                        <a:pt x="4035" y="8235"/>
                        <a:pt x="4370" y="8196"/>
                        <a:pt x="4704" y="8145"/>
                      </a:cubicBezTo>
                      <a:cubicBezTo>
                        <a:pt x="5178" y="8074"/>
                        <a:pt x="5650" y="7982"/>
                        <a:pt x="6119" y="7869"/>
                      </a:cubicBezTo>
                      <a:cubicBezTo>
                        <a:pt x="6232" y="7843"/>
                        <a:pt x="6232" y="7843"/>
                        <a:pt x="6263" y="7730"/>
                      </a:cubicBezTo>
                      <a:lnTo>
                        <a:pt x="7233" y="4131"/>
                      </a:lnTo>
                      <a:cubicBezTo>
                        <a:pt x="7351" y="3693"/>
                        <a:pt x="7399" y="3249"/>
                        <a:pt x="7352" y="2796"/>
                      </a:cubicBezTo>
                      <a:cubicBezTo>
                        <a:pt x="7306" y="2353"/>
                        <a:pt x="7178" y="1937"/>
                        <a:pt x="6959" y="1551"/>
                      </a:cubicBezTo>
                      <a:cubicBezTo>
                        <a:pt x="6669" y="1041"/>
                        <a:pt x="6266" y="647"/>
                        <a:pt x="5739" y="385"/>
                      </a:cubicBezTo>
                      <a:cubicBezTo>
                        <a:pt x="5532" y="282"/>
                        <a:pt x="5314" y="211"/>
                        <a:pt x="5089" y="163"/>
                      </a:cubicBezTo>
                      <a:cubicBezTo>
                        <a:pt x="4849" y="113"/>
                        <a:pt x="4611" y="59"/>
                        <a:pt x="4374" y="4"/>
                      </a:cubicBezTo>
                      <a:cubicBezTo>
                        <a:pt x="4364" y="2"/>
                        <a:pt x="4354" y="0"/>
                        <a:pt x="434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4" name="Google Shape;514;p41"/>
                <p:cNvSpPr/>
                <p:nvPr/>
              </p:nvSpPr>
              <p:spPr>
                <a:xfrm>
                  <a:off x="5712898" y="2228541"/>
                  <a:ext cx="436348" cy="783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62" h="15739" extrusionOk="0">
                      <a:moveTo>
                        <a:pt x="2354" y="0"/>
                      </a:moveTo>
                      <a:cubicBezTo>
                        <a:pt x="2324" y="19"/>
                        <a:pt x="2320" y="49"/>
                        <a:pt x="2309" y="75"/>
                      </a:cubicBezTo>
                      <a:cubicBezTo>
                        <a:pt x="1924" y="966"/>
                        <a:pt x="1535" y="1854"/>
                        <a:pt x="1167" y="2751"/>
                      </a:cubicBezTo>
                      <a:cubicBezTo>
                        <a:pt x="865" y="3485"/>
                        <a:pt x="575" y="4224"/>
                        <a:pt x="323" y="4977"/>
                      </a:cubicBezTo>
                      <a:cubicBezTo>
                        <a:pt x="215" y="5304"/>
                        <a:pt x="112" y="5634"/>
                        <a:pt x="45" y="5972"/>
                      </a:cubicBezTo>
                      <a:cubicBezTo>
                        <a:pt x="25" y="6074"/>
                        <a:pt x="0" y="6177"/>
                        <a:pt x="13" y="6282"/>
                      </a:cubicBezTo>
                      <a:cubicBezTo>
                        <a:pt x="95" y="6392"/>
                        <a:pt x="174" y="6501"/>
                        <a:pt x="254" y="6612"/>
                      </a:cubicBezTo>
                      <a:cubicBezTo>
                        <a:pt x="392" y="6804"/>
                        <a:pt x="531" y="6996"/>
                        <a:pt x="667" y="7188"/>
                      </a:cubicBezTo>
                      <a:cubicBezTo>
                        <a:pt x="804" y="7378"/>
                        <a:pt x="937" y="7568"/>
                        <a:pt x="1075" y="7756"/>
                      </a:cubicBezTo>
                      <a:cubicBezTo>
                        <a:pt x="1245" y="7991"/>
                        <a:pt x="1420" y="8223"/>
                        <a:pt x="1591" y="8456"/>
                      </a:cubicBezTo>
                      <a:cubicBezTo>
                        <a:pt x="1653" y="8542"/>
                        <a:pt x="1717" y="8624"/>
                        <a:pt x="1775" y="8710"/>
                      </a:cubicBezTo>
                      <a:cubicBezTo>
                        <a:pt x="1888" y="8875"/>
                        <a:pt x="2014" y="9033"/>
                        <a:pt x="2133" y="9194"/>
                      </a:cubicBezTo>
                      <a:cubicBezTo>
                        <a:pt x="2350" y="9487"/>
                        <a:pt x="2565" y="9783"/>
                        <a:pt x="2784" y="10075"/>
                      </a:cubicBezTo>
                      <a:cubicBezTo>
                        <a:pt x="2955" y="10307"/>
                        <a:pt x="3126" y="10542"/>
                        <a:pt x="3305" y="10770"/>
                      </a:cubicBezTo>
                      <a:cubicBezTo>
                        <a:pt x="3446" y="10948"/>
                        <a:pt x="3576" y="11131"/>
                        <a:pt x="3715" y="11309"/>
                      </a:cubicBezTo>
                      <a:cubicBezTo>
                        <a:pt x="3860" y="11495"/>
                        <a:pt x="4003" y="11683"/>
                        <a:pt x="4146" y="11872"/>
                      </a:cubicBezTo>
                      <a:cubicBezTo>
                        <a:pt x="4285" y="12053"/>
                        <a:pt x="4429" y="12231"/>
                        <a:pt x="4571" y="12412"/>
                      </a:cubicBezTo>
                      <a:cubicBezTo>
                        <a:pt x="4734" y="12621"/>
                        <a:pt x="4893" y="12833"/>
                        <a:pt x="5056" y="13042"/>
                      </a:cubicBezTo>
                      <a:cubicBezTo>
                        <a:pt x="5207" y="13233"/>
                        <a:pt x="5362" y="13420"/>
                        <a:pt x="5512" y="13612"/>
                      </a:cubicBezTo>
                      <a:cubicBezTo>
                        <a:pt x="5634" y="13762"/>
                        <a:pt x="5751" y="13916"/>
                        <a:pt x="5870" y="14068"/>
                      </a:cubicBezTo>
                      <a:cubicBezTo>
                        <a:pt x="5940" y="14159"/>
                        <a:pt x="6014" y="14246"/>
                        <a:pt x="6086" y="14335"/>
                      </a:cubicBezTo>
                      <a:cubicBezTo>
                        <a:pt x="6130" y="14388"/>
                        <a:pt x="6163" y="14449"/>
                        <a:pt x="6224" y="14485"/>
                      </a:cubicBezTo>
                      <a:cubicBezTo>
                        <a:pt x="6229" y="14472"/>
                        <a:pt x="6234" y="14458"/>
                        <a:pt x="6241" y="14446"/>
                      </a:cubicBezTo>
                      <a:cubicBezTo>
                        <a:pt x="6272" y="14403"/>
                        <a:pt x="6310" y="14381"/>
                        <a:pt x="6348" y="14381"/>
                      </a:cubicBezTo>
                      <a:cubicBezTo>
                        <a:pt x="6382" y="14381"/>
                        <a:pt x="6416" y="14399"/>
                        <a:pt x="6447" y="14435"/>
                      </a:cubicBezTo>
                      <a:cubicBezTo>
                        <a:pt x="6462" y="14453"/>
                        <a:pt x="6476" y="14475"/>
                        <a:pt x="6491" y="14495"/>
                      </a:cubicBezTo>
                      <a:cubicBezTo>
                        <a:pt x="6744" y="14846"/>
                        <a:pt x="7004" y="15193"/>
                        <a:pt x="7283" y="15524"/>
                      </a:cubicBezTo>
                      <a:cubicBezTo>
                        <a:pt x="7345" y="15599"/>
                        <a:pt x="7403" y="15676"/>
                        <a:pt x="7477" y="15739"/>
                      </a:cubicBezTo>
                      <a:cubicBezTo>
                        <a:pt x="7488" y="15739"/>
                        <a:pt x="7501" y="15737"/>
                        <a:pt x="7512" y="15737"/>
                      </a:cubicBezTo>
                      <a:cubicBezTo>
                        <a:pt x="7482" y="15676"/>
                        <a:pt x="7456" y="15613"/>
                        <a:pt x="7425" y="15553"/>
                      </a:cubicBezTo>
                      <a:cubicBezTo>
                        <a:pt x="7224" y="15152"/>
                        <a:pt x="6996" y="14764"/>
                        <a:pt x="6768" y="14378"/>
                      </a:cubicBezTo>
                      <a:cubicBezTo>
                        <a:pt x="6749" y="14348"/>
                        <a:pt x="6732" y="14316"/>
                        <a:pt x="6717" y="14284"/>
                      </a:cubicBezTo>
                      <a:cubicBezTo>
                        <a:pt x="6705" y="14260"/>
                        <a:pt x="6705" y="14236"/>
                        <a:pt x="6713" y="14210"/>
                      </a:cubicBezTo>
                      <a:cubicBezTo>
                        <a:pt x="6733" y="14156"/>
                        <a:pt x="6778" y="14125"/>
                        <a:pt x="6827" y="14125"/>
                      </a:cubicBezTo>
                      <a:cubicBezTo>
                        <a:pt x="6854" y="14125"/>
                        <a:pt x="6881" y="14134"/>
                        <a:pt x="6905" y="14154"/>
                      </a:cubicBezTo>
                      <a:cubicBezTo>
                        <a:pt x="6938" y="14181"/>
                        <a:pt x="6967" y="14214"/>
                        <a:pt x="6996" y="14245"/>
                      </a:cubicBezTo>
                      <a:cubicBezTo>
                        <a:pt x="7373" y="14636"/>
                        <a:pt x="7755" y="15020"/>
                        <a:pt x="8156" y="15385"/>
                      </a:cubicBezTo>
                      <a:cubicBezTo>
                        <a:pt x="8209" y="15434"/>
                        <a:pt x="8263" y="15478"/>
                        <a:pt x="8319" y="15524"/>
                      </a:cubicBezTo>
                      <a:cubicBezTo>
                        <a:pt x="8322" y="15507"/>
                        <a:pt x="8323" y="15490"/>
                        <a:pt x="8325" y="15468"/>
                      </a:cubicBezTo>
                      <a:cubicBezTo>
                        <a:pt x="8263" y="15370"/>
                        <a:pt x="8189" y="15285"/>
                        <a:pt x="8117" y="15194"/>
                      </a:cubicBezTo>
                      <a:cubicBezTo>
                        <a:pt x="7776" y="14772"/>
                        <a:pt x="7422" y="14359"/>
                        <a:pt x="7066" y="13950"/>
                      </a:cubicBezTo>
                      <a:cubicBezTo>
                        <a:pt x="7042" y="13923"/>
                        <a:pt x="7018" y="13897"/>
                        <a:pt x="6999" y="13866"/>
                      </a:cubicBezTo>
                      <a:cubicBezTo>
                        <a:pt x="6970" y="13822"/>
                        <a:pt x="6978" y="13767"/>
                        <a:pt x="7014" y="13728"/>
                      </a:cubicBezTo>
                      <a:cubicBezTo>
                        <a:pt x="7038" y="13702"/>
                        <a:pt x="7068" y="13688"/>
                        <a:pt x="7100" y="13688"/>
                      </a:cubicBezTo>
                      <a:cubicBezTo>
                        <a:pt x="7117" y="13688"/>
                        <a:pt x="7135" y="13692"/>
                        <a:pt x="7152" y="13701"/>
                      </a:cubicBezTo>
                      <a:cubicBezTo>
                        <a:pt x="7183" y="13717"/>
                        <a:pt x="7211" y="13740"/>
                        <a:pt x="7240" y="13761"/>
                      </a:cubicBezTo>
                      <a:cubicBezTo>
                        <a:pt x="7488" y="13945"/>
                        <a:pt x="7740" y="14125"/>
                        <a:pt x="7996" y="14297"/>
                      </a:cubicBezTo>
                      <a:cubicBezTo>
                        <a:pt x="8222" y="14450"/>
                        <a:pt x="8450" y="14600"/>
                        <a:pt x="8689" y="14733"/>
                      </a:cubicBezTo>
                      <a:cubicBezTo>
                        <a:pt x="8705" y="14741"/>
                        <a:pt x="8719" y="14757"/>
                        <a:pt x="8739" y="14757"/>
                      </a:cubicBezTo>
                      <a:cubicBezTo>
                        <a:pt x="8746" y="14757"/>
                        <a:pt x="8753" y="14755"/>
                        <a:pt x="8761" y="14751"/>
                      </a:cubicBezTo>
                      <a:cubicBezTo>
                        <a:pt x="8736" y="14720"/>
                        <a:pt x="8712" y="14690"/>
                        <a:pt x="8686" y="14661"/>
                      </a:cubicBezTo>
                      <a:cubicBezTo>
                        <a:pt x="8496" y="14444"/>
                        <a:pt x="8297" y="14236"/>
                        <a:pt x="8094" y="14032"/>
                      </a:cubicBezTo>
                      <a:cubicBezTo>
                        <a:pt x="7730" y="13664"/>
                        <a:pt x="7359" y="13304"/>
                        <a:pt x="6984" y="12945"/>
                      </a:cubicBezTo>
                      <a:cubicBezTo>
                        <a:pt x="6962" y="12922"/>
                        <a:pt x="6936" y="12901"/>
                        <a:pt x="6917" y="12876"/>
                      </a:cubicBezTo>
                      <a:cubicBezTo>
                        <a:pt x="6869" y="12814"/>
                        <a:pt x="6891" y="12727"/>
                        <a:pt x="6962" y="12695"/>
                      </a:cubicBezTo>
                      <a:cubicBezTo>
                        <a:pt x="6988" y="12683"/>
                        <a:pt x="7015" y="12677"/>
                        <a:pt x="7044" y="12669"/>
                      </a:cubicBezTo>
                      <a:cubicBezTo>
                        <a:pt x="7237" y="12616"/>
                        <a:pt x="7426" y="12547"/>
                        <a:pt x="7605" y="12455"/>
                      </a:cubicBezTo>
                      <a:cubicBezTo>
                        <a:pt x="7696" y="12409"/>
                        <a:pt x="7781" y="12357"/>
                        <a:pt x="7857" y="12290"/>
                      </a:cubicBezTo>
                      <a:cubicBezTo>
                        <a:pt x="7901" y="12252"/>
                        <a:pt x="7939" y="12208"/>
                        <a:pt x="7960" y="12154"/>
                      </a:cubicBezTo>
                      <a:cubicBezTo>
                        <a:pt x="7976" y="12113"/>
                        <a:pt x="7971" y="12093"/>
                        <a:pt x="7935" y="12072"/>
                      </a:cubicBezTo>
                      <a:cubicBezTo>
                        <a:pt x="7889" y="12043"/>
                        <a:pt x="7837" y="12031"/>
                        <a:pt x="7784" y="12021"/>
                      </a:cubicBezTo>
                      <a:cubicBezTo>
                        <a:pt x="7654" y="11996"/>
                        <a:pt x="7523" y="11991"/>
                        <a:pt x="7392" y="11991"/>
                      </a:cubicBezTo>
                      <a:cubicBezTo>
                        <a:pt x="7358" y="11991"/>
                        <a:pt x="7324" y="11991"/>
                        <a:pt x="7290" y="11992"/>
                      </a:cubicBezTo>
                      <a:cubicBezTo>
                        <a:pt x="7064" y="11995"/>
                        <a:pt x="6839" y="12011"/>
                        <a:pt x="6614" y="12044"/>
                      </a:cubicBezTo>
                      <a:cubicBezTo>
                        <a:pt x="6597" y="12047"/>
                        <a:pt x="6581" y="12048"/>
                        <a:pt x="6565" y="12048"/>
                      </a:cubicBezTo>
                      <a:cubicBezTo>
                        <a:pt x="6492" y="12048"/>
                        <a:pt x="6432" y="12020"/>
                        <a:pt x="6379" y="11966"/>
                      </a:cubicBezTo>
                      <a:cubicBezTo>
                        <a:pt x="6318" y="11905"/>
                        <a:pt x="6259" y="11843"/>
                        <a:pt x="6202" y="11777"/>
                      </a:cubicBezTo>
                      <a:cubicBezTo>
                        <a:pt x="6014" y="11560"/>
                        <a:pt x="5840" y="11330"/>
                        <a:pt x="5670" y="11098"/>
                      </a:cubicBezTo>
                      <a:cubicBezTo>
                        <a:pt x="4824" y="9942"/>
                        <a:pt x="4024" y="8751"/>
                        <a:pt x="3266" y="7533"/>
                      </a:cubicBezTo>
                      <a:cubicBezTo>
                        <a:pt x="3061" y="7203"/>
                        <a:pt x="2861" y="6871"/>
                        <a:pt x="2681" y="6527"/>
                      </a:cubicBezTo>
                      <a:cubicBezTo>
                        <a:pt x="2626" y="6423"/>
                        <a:pt x="2577" y="6314"/>
                        <a:pt x="2525" y="6207"/>
                      </a:cubicBezTo>
                      <a:cubicBezTo>
                        <a:pt x="2486" y="6125"/>
                        <a:pt x="2484" y="6041"/>
                        <a:pt x="2517" y="5956"/>
                      </a:cubicBezTo>
                      <a:cubicBezTo>
                        <a:pt x="2538" y="5903"/>
                        <a:pt x="2558" y="5849"/>
                        <a:pt x="2582" y="5797"/>
                      </a:cubicBezTo>
                      <a:cubicBezTo>
                        <a:pt x="2705" y="5530"/>
                        <a:pt x="2828" y="5262"/>
                        <a:pt x="2955" y="4996"/>
                      </a:cubicBezTo>
                      <a:cubicBezTo>
                        <a:pt x="3475" y="3907"/>
                        <a:pt x="4019" y="2830"/>
                        <a:pt x="4567" y="1755"/>
                      </a:cubicBezTo>
                      <a:cubicBezTo>
                        <a:pt x="4580" y="1730"/>
                        <a:pt x="4594" y="1704"/>
                        <a:pt x="4606" y="1678"/>
                      </a:cubicBezTo>
                      <a:cubicBezTo>
                        <a:pt x="4614" y="1658"/>
                        <a:pt x="4607" y="1646"/>
                        <a:pt x="4585" y="1638"/>
                      </a:cubicBezTo>
                      <a:cubicBezTo>
                        <a:pt x="4489" y="1607"/>
                        <a:pt x="4392" y="1578"/>
                        <a:pt x="4299" y="1542"/>
                      </a:cubicBezTo>
                      <a:cubicBezTo>
                        <a:pt x="3930" y="1399"/>
                        <a:pt x="3601" y="1191"/>
                        <a:pt x="3294" y="942"/>
                      </a:cubicBezTo>
                      <a:cubicBezTo>
                        <a:pt x="2982" y="691"/>
                        <a:pt x="2704" y="407"/>
                        <a:pt x="2446" y="101"/>
                      </a:cubicBezTo>
                      <a:cubicBezTo>
                        <a:pt x="2416" y="67"/>
                        <a:pt x="2391" y="27"/>
                        <a:pt x="2354" y="0"/>
                      </a:cubicBezTo>
                      <a:close/>
                    </a:path>
                  </a:pathLst>
                </a:custGeom>
                <a:solidFill>
                  <a:srgbClr val="BD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5" name="Google Shape;515;p41"/>
                <p:cNvSpPr/>
                <p:nvPr/>
              </p:nvSpPr>
              <p:spPr>
                <a:xfrm>
                  <a:off x="5788195" y="1378761"/>
                  <a:ext cx="431168" cy="815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58" h="16372" extrusionOk="0">
                      <a:moveTo>
                        <a:pt x="8167" y="0"/>
                      </a:moveTo>
                      <a:cubicBezTo>
                        <a:pt x="8157" y="0"/>
                        <a:pt x="8148" y="8"/>
                        <a:pt x="8131" y="24"/>
                      </a:cubicBezTo>
                      <a:cubicBezTo>
                        <a:pt x="8035" y="115"/>
                        <a:pt x="7941" y="210"/>
                        <a:pt x="7842" y="297"/>
                      </a:cubicBezTo>
                      <a:cubicBezTo>
                        <a:pt x="7541" y="562"/>
                        <a:pt x="7210" y="785"/>
                        <a:pt x="6868" y="991"/>
                      </a:cubicBezTo>
                      <a:cubicBezTo>
                        <a:pt x="6554" y="1181"/>
                        <a:pt x="6232" y="1358"/>
                        <a:pt x="5912" y="1533"/>
                      </a:cubicBezTo>
                      <a:cubicBezTo>
                        <a:pt x="5518" y="1749"/>
                        <a:pt x="5123" y="1964"/>
                        <a:pt x="4749" y="2213"/>
                      </a:cubicBezTo>
                      <a:cubicBezTo>
                        <a:pt x="4445" y="2415"/>
                        <a:pt x="4157" y="2636"/>
                        <a:pt x="3902" y="2895"/>
                      </a:cubicBezTo>
                      <a:cubicBezTo>
                        <a:pt x="3538" y="3267"/>
                        <a:pt x="3274" y="3695"/>
                        <a:pt x="3118" y="4193"/>
                      </a:cubicBezTo>
                      <a:cubicBezTo>
                        <a:pt x="2991" y="4597"/>
                        <a:pt x="2940" y="5013"/>
                        <a:pt x="2926" y="5435"/>
                      </a:cubicBezTo>
                      <a:cubicBezTo>
                        <a:pt x="2911" y="5864"/>
                        <a:pt x="2940" y="6291"/>
                        <a:pt x="2974" y="6717"/>
                      </a:cubicBezTo>
                      <a:cubicBezTo>
                        <a:pt x="3007" y="7111"/>
                        <a:pt x="3041" y="7504"/>
                        <a:pt x="3062" y="7899"/>
                      </a:cubicBezTo>
                      <a:cubicBezTo>
                        <a:pt x="3088" y="8366"/>
                        <a:pt x="3069" y="8827"/>
                        <a:pt x="3007" y="9288"/>
                      </a:cubicBezTo>
                      <a:cubicBezTo>
                        <a:pt x="2941" y="9770"/>
                        <a:pt x="2827" y="10240"/>
                        <a:pt x="2665" y="10700"/>
                      </a:cubicBezTo>
                      <a:cubicBezTo>
                        <a:pt x="2207" y="11994"/>
                        <a:pt x="1468" y="13099"/>
                        <a:pt x="434" y="14005"/>
                      </a:cubicBezTo>
                      <a:cubicBezTo>
                        <a:pt x="308" y="14117"/>
                        <a:pt x="177" y="14222"/>
                        <a:pt x="41" y="14323"/>
                      </a:cubicBezTo>
                      <a:cubicBezTo>
                        <a:pt x="10" y="14346"/>
                        <a:pt x="0" y="14371"/>
                        <a:pt x="12" y="14407"/>
                      </a:cubicBezTo>
                      <a:cubicBezTo>
                        <a:pt x="19" y="14423"/>
                        <a:pt x="25" y="14441"/>
                        <a:pt x="30" y="14458"/>
                      </a:cubicBezTo>
                      <a:cubicBezTo>
                        <a:pt x="155" y="14854"/>
                        <a:pt x="381" y="15188"/>
                        <a:pt x="678" y="15475"/>
                      </a:cubicBezTo>
                      <a:cubicBezTo>
                        <a:pt x="970" y="15759"/>
                        <a:pt x="1313" y="15967"/>
                        <a:pt x="1686" y="16126"/>
                      </a:cubicBezTo>
                      <a:cubicBezTo>
                        <a:pt x="2044" y="16278"/>
                        <a:pt x="2417" y="16365"/>
                        <a:pt x="2805" y="16371"/>
                      </a:cubicBezTo>
                      <a:cubicBezTo>
                        <a:pt x="2834" y="16371"/>
                        <a:pt x="2863" y="16371"/>
                        <a:pt x="2892" y="16371"/>
                      </a:cubicBezTo>
                      <a:cubicBezTo>
                        <a:pt x="2906" y="16371"/>
                        <a:pt x="2921" y="16371"/>
                        <a:pt x="2935" y="16371"/>
                      </a:cubicBezTo>
                      <a:cubicBezTo>
                        <a:pt x="2936" y="16371"/>
                        <a:pt x="2938" y="16371"/>
                        <a:pt x="2939" y="16371"/>
                      </a:cubicBezTo>
                      <a:cubicBezTo>
                        <a:pt x="2979" y="16371"/>
                        <a:pt x="3011" y="16356"/>
                        <a:pt x="3039" y="16325"/>
                      </a:cubicBezTo>
                      <a:cubicBezTo>
                        <a:pt x="3102" y="16253"/>
                        <a:pt x="3171" y="16183"/>
                        <a:pt x="3234" y="16109"/>
                      </a:cubicBezTo>
                      <a:cubicBezTo>
                        <a:pt x="3531" y="15759"/>
                        <a:pt x="3768" y="15370"/>
                        <a:pt x="3962" y="14955"/>
                      </a:cubicBezTo>
                      <a:cubicBezTo>
                        <a:pt x="4362" y="14102"/>
                        <a:pt x="4595" y="13200"/>
                        <a:pt x="4714" y="12267"/>
                      </a:cubicBezTo>
                      <a:cubicBezTo>
                        <a:pt x="4750" y="11992"/>
                        <a:pt x="4772" y="11717"/>
                        <a:pt x="4788" y="11440"/>
                      </a:cubicBezTo>
                      <a:cubicBezTo>
                        <a:pt x="4816" y="10911"/>
                        <a:pt x="4808" y="10383"/>
                        <a:pt x="4773" y="9855"/>
                      </a:cubicBezTo>
                      <a:cubicBezTo>
                        <a:pt x="4752" y="9530"/>
                        <a:pt x="4718" y="9203"/>
                        <a:pt x="4676" y="8879"/>
                      </a:cubicBezTo>
                      <a:cubicBezTo>
                        <a:pt x="4629" y="8523"/>
                        <a:pt x="4572" y="8168"/>
                        <a:pt x="4508" y="7814"/>
                      </a:cubicBezTo>
                      <a:cubicBezTo>
                        <a:pt x="4496" y="7750"/>
                        <a:pt x="4473" y="7702"/>
                        <a:pt x="4425" y="7657"/>
                      </a:cubicBezTo>
                      <a:cubicBezTo>
                        <a:pt x="4194" y="7437"/>
                        <a:pt x="4035" y="7170"/>
                        <a:pt x="3951" y="6862"/>
                      </a:cubicBezTo>
                      <a:cubicBezTo>
                        <a:pt x="3860" y="6531"/>
                        <a:pt x="3865" y="6201"/>
                        <a:pt x="3999" y="5880"/>
                      </a:cubicBezTo>
                      <a:cubicBezTo>
                        <a:pt x="4028" y="5815"/>
                        <a:pt x="4028" y="5759"/>
                        <a:pt x="4009" y="5695"/>
                      </a:cubicBezTo>
                      <a:cubicBezTo>
                        <a:pt x="3961" y="5536"/>
                        <a:pt x="3923" y="5376"/>
                        <a:pt x="3906" y="5210"/>
                      </a:cubicBezTo>
                      <a:cubicBezTo>
                        <a:pt x="3881" y="4991"/>
                        <a:pt x="3913" y="4781"/>
                        <a:pt x="4019" y="4584"/>
                      </a:cubicBezTo>
                      <a:cubicBezTo>
                        <a:pt x="4086" y="4460"/>
                        <a:pt x="4175" y="4352"/>
                        <a:pt x="4278" y="4255"/>
                      </a:cubicBezTo>
                      <a:cubicBezTo>
                        <a:pt x="4418" y="4125"/>
                        <a:pt x="4575" y="4018"/>
                        <a:pt x="4738" y="3920"/>
                      </a:cubicBezTo>
                      <a:cubicBezTo>
                        <a:pt x="4988" y="3770"/>
                        <a:pt x="5239" y="3621"/>
                        <a:pt x="5487" y="3469"/>
                      </a:cubicBezTo>
                      <a:cubicBezTo>
                        <a:pt x="5974" y="3170"/>
                        <a:pt x="6449" y="2853"/>
                        <a:pt x="6897" y="2497"/>
                      </a:cubicBezTo>
                      <a:cubicBezTo>
                        <a:pt x="7349" y="2136"/>
                        <a:pt x="7765" y="1740"/>
                        <a:pt x="8121" y="1286"/>
                      </a:cubicBezTo>
                      <a:cubicBezTo>
                        <a:pt x="8314" y="1039"/>
                        <a:pt x="8486" y="779"/>
                        <a:pt x="8637" y="504"/>
                      </a:cubicBezTo>
                      <a:cubicBezTo>
                        <a:pt x="8656" y="470"/>
                        <a:pt x="8658" y="442"/>
                        <a:pt x="8632" y="408"/>
                      </a:cubicBezTo>
                      <a:cubicBezTo>
                        <a:pt x="8514" y="251"/>
                        <a:pt x="8372" y="121"/>
                        <a:pt x="8204" y="18"/>
                      </a:cubicBezTo>
                      <a:cubicBezTo>
                        <a:pt x="8186" y="6"/>
                        <a:pt x="8176" y="0"/>
                        <a:pt x="816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6" name="Google Shape;516;p41"/>
                <p:cNvSpPr/>
                <p:nvPr/>
              </p:nvSpPr>
              <p:spPr>
                <a:xfrm>
                  <a:off x="6335647" y="2047410"/>
                  <a:ext cx="445810" cy="544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52" h="10934" extrusionOk="0">
                      <a:moveTo>
                        <a:pt x="7181" y="0"/>
                      </a:moveTo>
                      <a:cubicBezTo>
                        <a:pt x="7140" y="0"/>
                        <a:pt x="7102" y="15"/>
                        <a:pt x="7065" y="41"/>
                      </a:cubicBezTo>
                      <a:cubicBezTo>
                        <a:pt x="7047" y="56"/>
                        <a:pt x="7024" y="68"/>
                        <a:pt x="7004" y="83"/>
                      </a:cubicBezTo>
                      <a:cubicBezTo>
                        <a:pt x="6988" y="94"/>
                        <a:pt x="6992" y="108"/>
                        <a:pt x="7011" y="122"/>
                      </a:cubicBezTo>
                      <a:cubicBezTo>
                        <a:pt x="7099" y="189"/>
                        <a:pt x="7104" y="261"/>
                        <a:pt x="7027" y="335"/>
                      </a:cubicBezTo>
                      <a:cubicBezTo>
                        <a:pt x="7012" y="349"/>
                        <a:pt x="6996" y="364"/>
                        <a:pt x="6978" y="377"/>
                      </a:cubicBezTo>
                      <a:cubicBezTo>
                        <a:pt x="6840" y="497"/>
                        <a:pt x="6701" y="616"/>
                        <a:pt x="6562" y="736"/>
                      </a:cubicBezTo>
                      <a:lnTo>
                        <a:pt x="6100" y="1141"/>
                      </a:lnTo>
                      <a:cubicBezTo>
                        <a:pt x="6109" y="1147"/>
                        <a:pt x="6115" y="1152"/>
                        <a:pt x="6123" y="1159"/>
                      </a:cubicBezTo>
                      <a:cubicBezTo>
                        <a:pt x="6152" y="1140"/>
                        <a:pt x="6183" y="1121"/>
                        <a:pt x="6212" y="1101"/>
                      </a:cubicBezTo>
                      <a:cubicBezTo>
                        <a:pt x="6500" y="899"/>
                        <a:pt x="6787" y="697"/>
                        <a:pt x="7075" y="495"/>
                      </a:cubicBezTo>
                      <a:cubicBezTo>
                        <a:pt x="7100" y="476"/>
                        <a:pt x="7127" y="457"/>
                        <a:pt x="7156" y="443"/>
                      </a:cubicBezTo>
                      <a:cubicBezTo>
                        <a:pt x="7173" y="434"/>
                        <a:pt x="7190" y="430"/>
                        <a:pt x="7208" y="430"/>
                      </a:cubicBezTo>
                      <a:cubicBezTo>
                        <a:pt x="7243" y="430"/>
                        <a:pt x="7277" y="447"/>
                        <a:pt x="7300" y="476"/>
                      </a:cubicBezTo>
                      <a:cubicBezTo>
                        <a:pt x="7339" y="525"/>
                        <a:pt x="7336" y="587"/>
                        <a:pt x="7293" y="633"/>
                      </a:cubicBezTo>
                      <a:cubicBezTo>
                        <a:pt x="7273" y="653"/>
                        <a:pt x="7248" y="668"/>
                        <a:pt x="7225" y="685"/>
                      </a:cubicBezTo>
                      <a:cubicBezTo>
                        <a:pt x="7043" y="813"/>
                        <a:pt x="6860" y="940"/>
                        <a:pt x="6679" y="1069"/>
                      </a:cubicBezTo>
                      <a:cubicBezTo>
                        <a:pt x="6650" y="1089"/>
                        <a:pt x="6623" y="1113"/>
                        <a:pt x="6595" y="1134"/>
                      </a:cubicBezTo>
                      <a:cubicBezTo>
                        <a:pt x="6595" y="1150"/>
                        <a:pt x="6596" y="1165"/>
                        <a:pt x="6597" y="1181"/>
                      </a:cubicBezTo>
                      <a:cubicBezTo>
                        <a:pt x="6629" y="1165"/>
                        <a:pt x="6663" y="1151"/>
                        <a:pt x="6694" y="1133"/>
                      </a:cubicBezTo>
                      <a:cubicBezTo>
                        <a:pt x="6891" y="1023"/>
                        <a:pt x="7088" y="911"/>
                        <a:pt x="7284" y="800"/>
                      </a:cubicBezTo>
                      <a:cubicBezTo>
                        <a:pt x="7310" y="785"/>
                        <a:pt x="7334" y="770"/>
                        <a:pt x="7361" y="760"/>
                      </a:cubicBezTo>
                      <a:cubicBezTo>
                        <a:pt x="7376" y="754"/>
                        <a:pt x="7391" y="751"/>
                        <a:pt x="7406" y="751"/>
                      </a:cubicBezTo>
                      <a:cubicBezTo>
                        <a:pt x="7448" y="751"/>
                        <a:pt x="7487" y="774"/>
                        <a:pt x="7509" y="813"/>
                      </a:cubicBezTo>
                      <a:cubicBezTo>
                        <a:pt x="7537" y="865"/>
                        <a:pt x="7527" y="921"/>
                        <a:pt x="7483" y="960"/>
                      </a:cubicBezTo>
                      <a:cubicBezTo>
                        <a:pt x="7461" y="977"/>
                        <a:pt x="7435" y="992"/>
                        <a:pt x="7411" y="1006"/>
                      </a:cubicBezTo>
                      <a:cubicBezTo>
                        <a:pt x="7226" y="1111"/>
                        <a:pt x="7043" y="1216"/>
                        <a:pt x="6858" y="1319"/>
                      </a:cubicBezTo>
                      <a:cubicBezTo>
                        <a:pt x="6832" y="1334"/>
                        <a:pt x="6808" y="1347"/>
                        <a:pt x="6783" y="1362"/>
                      </a:cubicBezTo>
                      <a:cubicBezTo>
                        <a:pt x="6766" y="1375"/>
                        <a:pt x="6764" y="1391"/>
                        <a:pt x="6778" y="1408"/>
                      </a:cubicBezTo>
                      <a:cubicBezTo>
                        <a:pt x="6795" y="1427"/>
                        <a:pt x="6810" y="1448"/>
                        <a:pt x="6825" y="1467"/>
                      </a:cubicBezTo>
                      <a:cubicBezTo>
                        <a:pt x="7033" y="1725"/>
                        <a:pt x="7238" y="1983"/>
                        <a:pt x="7445" y="2240"/>
                      </a:cubicBezTo>
                      <a:cubicBezTo>
                        <a:pt x="7497" y="2304"/>
                        <a:pt x="7509" y="2361"/>
                        <a:pt x="7479" y="2438"/>
                      </a:cubicBezTo>
                      <a:cubicBezTo>
                        <a:pt x="7171" y="3235"/>
                        <a:pt x="6869" y="4034"/>
                        <a:pt x="6544" y="4824"/>
                      </a:cubicBezTo>
                      <a:cubicBezTo>
                        <a:pt x="6373" y="5234"/>
                        <a:pt x="6197" y="5642"/>
                        <a:pt x="6043" y="6061"/>
                      </a:cubicBezTo>
                      <a:cubicBezTo>
                        <a:pt x="5959" y="6289"/>
                        <a:pt x="5867" y="6516"/>
                        <a:pt x="5767" y="6738"/>
                      </a:cubicBezTo>
                      <a:cubicBezTo>
                        <a:pt x="5608" y="7089"/>
                        <a:pt x="5423" y="7425"/>
                        <a:pt x="5158" y="7709"/>
                      </a:cubicBezTo>
                      <a:cubicBezTo>
                        <a:pt x="5155" y="7712"/>
                        <a:pt x="5155" y="7715"/>
                        <a:pt x="5154" y="7720"/>
                      </a:cubicBezTo>
                      <a:cubicBezTo>
                        <a:pt x="5176" y="7756"/>
                        <a:pt x="5199" y="7792"/>
                        <a:pt x="5217" y="7832"/>
                      </a:cubicBezTo>
                      <a:cubicBezTo>
                        <a:pt x="5303" y="7990"/>
                        <a:pt x="5389" y="8147"/>
                        <a:pt x="5473" y="8305"/>
                      </a:cubicBezTo>
                      <a:cubicBezTo>
                        <a:pt x="5512" y="8376"/>
                        <a:pt x="5548" y="8452"/>
                        <a:pt x="5585" y="8525"/>
                      </a:cubicBezTo>
                      <a:cubicBezTo>
                        <a:pt x="5602" y="8557"/>
                        <a:pt x="5613" y="8592"/>
                        <a:pt x="5635" y="8621"/>
                      </a:cubicBezTo>
                      <a:cubicBezTo>
                        <a:pt x="5699" y="8705"/>
                        <a:pt x="5700" y="8802"/>
                        <a:pt x="5688" y="8899"/>
                      </a:cubicBezTo>
                      <a:cubicBezTo>
                        <a:pt x="5671" y="9027"/>
                        <a:pt x="5530" y="9144"/>
                        <a:pt x="5399" y="9146"/>
                      </a:cubicBezTo>
                      <a:cubicBezTo>
                        <a:pt x="5380" y="9146"/>
                        <a:pt x="5361" y="9147"/>
                        <a:pt x="5342" y="9147"/>
                      </a:cubicBezTo>
                      <a:cubicBezTo>
                        <a:pt x="5318" y="9147"/>
                        <a:pt x="5294" y="9146"/>
                        <a:pt x="5271" y="9140"/>
                      </a:cubicBezTo>
                      <a:cubicBezTo>
                        <a:pt x="5177" y="9117"/>
                        <a:pt x="5117" y="9049"/>
                        <a:pt x="5068" y="8975"/>
                      </a:cubicBezTo>
                      <a:cubicBezTo>
                        <a:pt x="5020" y="8900"/>
                        <a:pt x="4981" y="8819"/>
                        <a:pt x="4938" y="8740"/>
                      </a:cubicBezTo>
                      <a:cubicBezTo>
                        <a:pt x="4816" y="8511"/>
                        <a:pt x="4697" y="8283"/>
                        <a:pt x="4574" y="8056"/>
                      </a:cubicBezTo>
                      <a:cubicBezTo>
                        <a:pt x="4453" y="7831"/>
                        <a:pt x="4330" y="7610"/>
                        <a:pt x="4207" y="7386"/>
                      </a:cubicBezTo>
                      <a:cubicBezTo>
                        <a:pt x="4099" y="7192"/>
                        <a:pt x="3991" y="6997"/>
                        <a:pt x="3883" y="6803"/>
                      </a:cubicBezTo>
                      <a:cubicBezTo>
                        <a:pt x="3775" y="6610"/>
                        <a:pt x="3668" y="6415"/>
                        <a:pt x="3560" y="6221"/>
                      </a:cubicBezTo>
                      <a:cubicBezTo>
                        <a:pt x="3446" y="6015"/>
                        <a:pt x="3331" y="5807"/>
                        <a:pt x="3218" y="5600"/>
                      </a:cubicBezTo>
                      <a:cubicBezTo>
                        <a:pt x="3081" y="5348"/>
                        <a:pt x="2943" y="5096"/>
                        <a:pt x="2807" y="4844"/>
                      </a:cubicBezTo>
                      <a:cubicBezTo>
                        <a:pt x="2712" y="4667"/>
                        <a:pt x="2618" y="4490"/>
                        <a:pt x="2521" y="4314"/>
                      </a:cubicBezTo>
                      <a:cubicBezTo>
                        <a:pt x="2467" y="4216"/>
                        <a:pt x="2443" y="4113"/>
                        <a:pt x="2461" y="4004"/>
                      </a:cubicBezTo>
                      <a:cubicBezTo>
                        <a:pt x="2456" y="3995"/>
                        <a:pt x="2449" y="3988"/>
                        <a:pt x="2442" y="3988"/>
                      </a:cubicBezTo>
                      <a:cubicBezTo>
                        <a:pt x="2440" y="3988"/>
                        <a:pt x="2438" y="3988"/>
                        <a:pt x="2436" y="3989"/>
                      </a:cubicBezTo>
                      <a:cubicBezTo>
                        <a:pt x="2420" y="3998"/>
                        <a:pt x="2407" y="4011"/>
                        <a:pt x="2394" y="4023"/>
                      </a:cubicBezTo>
                      <a:cubicBezTo>
                        <a:pt x="2151" y="4247"/>
                        <a:pt x="1880" y="4437"/>
                        <a:pt x="1592" y="4601"/>
                      </a:cubicBezTo>
                      <a:cubicBezTo>
                        <a:pt x="1121" y="4870"/>
                        <a:pt x="621" y="5066"/>
                        <a:pt x="103" y="5216"/>
                      </a:cubicBezTo>
                      <a:cubicBezTo>
                        <a:pt x="69" y="5226"/>
                        <a:pt x="34" y="5236"/>
                        <a:pt x="1" y="5247"/>
                      </a:cubicBezTo>
                      <a:cubicBezTo>
                        <a:pt x="6" y="5288"/>
                        <a:pt x="32" y="5314"/>
                        <a:pt x="51" y="5344"/>
                      </a:cubicBezTo>
                      <a:cubicBezTo>
                        <a:pt x="442" y="5959"/>
                        <a:pt x="840" y="6571"/>
                        <a:pt x="1248" y="7175"/>
                      </a:cubicBezTo>
                      <a:cubicBezTo>
                        <a:pt x="1678" y="7812"/>
                        <a:pt x="2120" y="8442"/>
                        <a:pt x="2584" y="9055"/>
                      </a:cubicBezTo>
                      <a:cubicBezTo>
                        <a:pt x="2829" y="9379"/>
                        <a:pt x="3086" y="9695"/>
                        <a:pt x="3367" y="9988"/>
                      </a:cubicBezTo>
                      <a:cubicBezTo>
                        <a:pt x="3552" y="10179"/>
                        <a:pt x="3745" y="10362"/>
                        <a:pt x="3963" y="10516"/>
                      </a:cubicBezTo>
                      <a:cubicBezTo>
                        <a:pt x="4283" y="10742"/>
                        <a:pt x="4633" y="10890"/>
                        <a:pt x="5026" y="10926"/>
                      </a:cubicBezTo>
                      <a:cubicBezTo>
                        <a:pt x="5077" y="10931"/>
                        <a:pt x="5128" y="10933"/>
                        <a:pt x="5179" y="10933"/>
                      </a:cubicBezTo>
                      <a:cubicBezTo>
                        <a:pt x="5285" y="10933"/>
                        <a:pt x="5390" y="10922"/>
                        <a:pt x="5495" y="10890"/>
                      </a:cubicBezTo>
                      <a:cubicBezTo>
                        <a:pt x="5497" y="10863"/>
                        <a:pt x="5513" y="10844"/>
                        <a:pt x="5531" y="10826"/>
                      </a:cubicBezTo>
                      <a:cubicBezTo>
                        <a:pt x="5577" y="10780"/>
                        <a:pt x="5621" y="10733"/>
                        <a:pt x="5668" y="10688"/>
                      </a:cubicBezTo>
                      <a:cubicBezTo>
                        <a:pt x="5741" y="10619"/>
                        <a:pt x="5802" y="10539"/>
                        <a:pt x="5858" y="10456"/>
                      </a:cubicBezTo>
                      <a:cubicBezTo>
                        <a:pt x="5976" y="10285"/>
                        <a:pt x="6084" y="10107"/>
                        <a:pt x="6187" y="9927"/>
                      </a:cubicBezTo>
                      <a:cubicBezTo>
                        <a:pt x="6279" y="9763"/>
                        <a:pt x="6362" y="9597"/>
                        <a:pt x="6442" y="9429"/>
                      </a:cubicBezTo>
                      <a:cubicBezTo>
                        <a:pt x="6539" y="9224"/>
                        <a:pt x="6624" y="9015"/>
                        <a:pt x="6713" y="8808"/>
                      </a:cubicBezTo>
                      <a:cubicBezTo>
                        <a:pt x="6797" y="8610"/>
                        <a:pt x="6884" y="8412"/>
                        <a:pt x="6965" y="8213"/>
                      </a:cubicBezTo>
                      <a:cubicBezTo>
                        <a:pt x="7067" y="7958"/>
                        <a:pt x="7167" y="7700"/>
                        <a:pt x="7268" y="7443"/>
                      </a:cubicBezTo>
                      <a:cubicBezTo>
                        <a:pt x="7335" y="7270"/>
                        <a:pt x="7402" y="7097"/>
                        <a:pt x="7469" y="6923"/>
                      </a:cubicBezTo>
                      <a:cubicBezTo>
                        <a:pt x="7502" y="6836"/>
                        <a:pt x="7535" y="6748"/>
                        <a:pt x="7565" y="6659"/>
                      </a:cubicBezTo>
                      <a:cubicBezTo>
                        <a:pt x="7627" y="6484"/>
                        <a:pt x="7686" y="6307"/>
                        <a:pt x="7747" y="6130"/>
                      </a:cubicBezTo>
                      <a:cubicBezTo>
                        <a:pt x="7819" y="5920"/>
                        <a:pt x="7895" y="5712"/>
                        <a:pt x="7963" y="5499"/>
                      </a:cubicBezTo>
                      <a:cubicBezTo>
                        <a:pt x="8051" y="5224"/>
                        <a:pt x="8135" y="4945"/>
                        <a:pt x="8219" y="4668"/>
                      </a:cubicBezTo>
                      <a:cubicBezTo>
                        <a:pt x="8268" y="4512"/>
                        <a:pt x="8317" y="4354"/>
                        <a:pt x="8363" y="4196"/>
                      </a:cubicBezTo>
                      <a:cubicBezTo>
                        <a:pt x="8423" y="3985"/>
                        <a:pt x="8482" y="3775"/>
                        <a:pt x="8538" y="3564"/>
                      </a:cubicBezTo>
                      <a:cubicBezTo>
                        <a:pt x="8630" y="3222"/>
                        <a:pt x="8721" y="2881"/>
                        <a:pt x="8807" y="2537"/>
                      </a:cubicBezTo>
                      <a:cubicBezTo>
                        <a:pt x="8860" y="2329"/>
                        <a:pt x="8903" y="2119"/>
                        <a:pt x="8951" y="1910"/>
                      </a:cubicBezTo>
                      <a:cubicBezTo>
                        <a:pt x="8944" y="1893"/>
                        <a:pt x="8939" y="1876"/>
                        <a:pt x="8931" y="1860"/>
                      </a:cubicBezTo>
                      <a:cubicBezTo>
                        <a:pt x="8660" y="1379"/>
                        <a:pt x="8353" y="918"/>
                        <a:pt x="8005" y="487"/>
                      </a:cubicBezTo>
                      <a:cubicBezTo>
                        <a:pt x="7928" y="391"/>
                        <a:pt x="7846" y="302"/>
                        <a:pt x="7758" y="216"/>
                      </a:cubicBezTo>
                      <a:cubicBezTo>
                        <a:pt x="7704" y="163"/>
                        <a:pt x="7642" y="122"/>
                        <a:pt x="7567" y="102"/>
                      </a:cubicBezTo>
                      <a:cubicBezTo>
                        <a:pt x="7460" y="72"/>
                        <a:pt x="7352" y="47"/>
                        <a:pt x="7247" y="11"/>
                      </a:cubicBezTo>
                      <a:cubicBezTo>
                        <a:pt x="7224" y="4"/>
                        <a:pt x="7202" y="0"/>
                        <a:pt x="7181" y="0"/>
                      </a:cubicBezTo>
                      <a:close/>
                    </a:path>
                  </a:pathLst>
                </a:custGeom>
                <a:solidFill>
                  <a:srgbClr val="BD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7" name="Google Shape;517;p41"/>
                <p:cNvSpPr/>
                <p:nvPr/>
              </p:nvSpPr>
              <p:spPr>
                <a:xfrm>
                  <a:off x="5993172" y="1470099"/>
                  <a:ext cx="327535" cy="369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7" h="7420" extrusionOk="0">
                      <a:moveTo>
                        <a:pt x="5026" y="2402"/>
                      </a:moveTo>
                      <a:cubicBezTo>
                        <a:pt x="5034" y="2402"/>
                        <a:pt x="5042" y="2402"/>
                        <a:pt x="5050" y="2404"/>
                      </a:cubicBezTo>
                      <a:cubicBezTo>
                        <a:pt x="5113" y="2416"/>
                        <a:pt x="5153" y="2471"/>
                        <a:pt x="5147" y="2537"/>
                      </a:cubicBezTo>
                      <a:cubicBezTo>
                        <a:pt x="5147" y="2549"/>
                        <a:pt x="5144" y="2559"/>
                        <a:pt x="5142" y="2569"/>
                      </a:cubicBezTo>
                      <a:cubicBezTo>
                        <a:pt x="5104" y="2723"/>
                        <a:pt x="5063" y="2876"/>
                        <a:pt x="4998" y="3020"/>
                      </a:cubicBezTo>
                      <a:cubicBezTo>
                        <a:pt x="4957" y="3112"/>
                        <a:pt x="4907" y="3199"/>
                        <a:pt x="4835" y="3271"/>
                      </a:cubicBezTo>
                      <a:cubicBezTo>
                        <a:pt x="4764" y="3344"/>
                        <a:pt x="4679" y="3389"/>
                        <a:pt x="4571" y="3389"/>
                      </a:cubicBezTo>
                      <a:cubicBezTo>
                        <a:pt x="4569" y="3389"/>
                        <a:pt x="4567" y="3389"/>
                        <a:pt x="4564" y="3389"/>
                      </a:cubicBezTo>
                      <a:cubicBezTo>
                        <a:pt x="4561" y="3389"/>
                        <a:pt x="4558" y="3390"/>
                        <a:pt x="4555" y="3390"/>
                      </a:cubicBezTo>
                      <a:cubicBezTo>
                        <a:pt x="4488" y="3390"/>
                        <a:pt x="4424" y="3367"/>
                        <a:pt x="4360" y="3331"/>
                      </a:cubicBezTo>
                      <a:cubicBezTo>
                        <a:pt x="4295" y="3294"/>
                        <a:pt x="4237" y="3246"/>
                        <a:pt x="4184" y="3191"/>
                      </a:cubicBezTo>
                      <a:cubicBezTo>
                        <a:pt x="4030" y="3032"/>
                        <a:pt x="3919" y="2845"/>
                        <a:pt x="3824" y="2646"/>
                      </a:cubicBezTo>
                      <a:cubicBezTo>
                        <a:pt x="3818" y="2633"/>
                        <a:pt x="3812" y="2621"/>
                        <a:pt x="3810" y="2606"/>
                      </a:cubicBezTo>
                      <a:cubicBezTo>
                        <a:pt x="3796" y="2544"/>
                        <a:pt x="3825" y="2487"/>
                        <a:pt x="3881" y="2466"/>
                      </a:cubicBezTo>
                      <a:cubicBezTo>
                        <a:pt x="3895" y="2459"/>
                        <a:pt x="3911" y="2456"/>
                        <a:pt x="3926" y="2456"/>
                      </a:cubicBezTo>
                      <a:cubicBezTo>
                        <a:pt x="3966" y="2456"/>
                        <a:pt x="4004" y="2478"/>
                        <a:pt x="4029" y="2518"/>
                      </a:cubicBezTo>
                      <a:cubicBezTo>
                        <a:pt x="4042" y="2538"/>
                        <a:pt x="4052" y="2563"/>
                        <a:pt x="4063" y="2585"/>
                      </a:cubicBezTo>
                      <a:cubicBezTo>
                        <a:pt x="4123" y="2704"/>
                        <a:pt x="4192" y="2817"/>
                        <a:pt x="4273" y="2922"/>
                      </a:cubicBezTo>
                      <a:cubicBezTo>
                        <a:pt x="4316" y="2976"/>
                        <a:pt x="4359" y="3028"/>
                        <a:pt x="4411" y="3072"/>
                      </a:cubicBezTo>
                      <a:cubicBezTo>
                        <a:pt x="4438" y="3094"/>
                        <a:pt x="4470" y="3114"/>
                        <a:pt x="4500" y="3131"/>
                      </a:cubicBezTo>
                      <a:cubicBezTo>
                        <a:pt x="4521" y="3143"/>
                        <a:pt x="4541" y="3148"/>
                        <a:pt x="4561" y="3148"/>
                      </a:cubicBezTo>
                      <a:cubicBezTo>
                        <a:pt x="4592" y="3148"/>
                        <a:pt x="4622" y="3135"/>
                        <a:pt x="4649" y="3110"/>
                      </a:cubicBezTo>
                      <a:cubicBezTo>
                        <a:pt x="4699" y="3066"/>
                        <a:pt x="4733" y="3011"/>
                        <a:pt x="4760" y="2953"/>
                      </a:cubicBezTo>
                      <a:cubicBezTo>
                        <a:pt x="4820" y="2832"/>
                        <a:pt x="4858" y="2706"/>
                        <a:pt x="4891" y="2577"/>
                      </a:cubicBezTo>
                      <a:cubicBezTo>
                        <a:pt x="4898" y="2547"/>
                        <a:pt x="4904" y="2514"/>
                        <a:pt x="4914" y="2483"/>
                      </a:cubicBezTo>
                      <a:cubicBezTo>
                        <a:pt x="4932" y="2432"/>
                        <a:pt x="4977" y="2402"/>
                        <a:pt x="5026" y="2402"/>
                      </a:cubicBezTo>
                      <a:close/>
                      <a:moveTo>
                        <a:pt x="5056" y="0"/>
                      </a:moveTo>
                      <a:cubicBezTo>
                        <a:pt x="5052" y="0"/>
                        <a:pt x="5047" y="1"/>
                        <a:pt x="5042" y="3"/>
                      </a:cubicBezTo>
                      <a:cubicBezTo>
                        <a:pt x="4988" y="271"/>
                        <a:pt x="4888" y="524"/>
                        <a:pt x="4755" y="766"/>
                      </a:cubicBezTo>
                      <a:cubicBezTo>
                        <a:pt x="4599" y="1051"/>
                        <a:pt x="4405" y="1310"/>
                        <a:pt x="4190" y="1552"/>
                      </a:cubicBezTo>
                      <a:cubicBezTo>
                        <a:pt x="3861" y="1921"/>
                        <a:pt x="3491" y="2245"/>
                        <a:pt x="3099" y="2545"/>
                      </a:cubicBezTo>
                      <a:cubicBezTo>
                        <a:pt x="2861" y="2726"/>
                        <a:pt x="2618" y="2897"/>
                        <a:pt x="2367" y="3058"/>
                      </a:cubicBezTo>
                      <a:cubicBezTo>
                        <a:pt x="2327" y="3082"/>
                        <a:pt x="2309" y="3108"/>
                        <a:pt x="2321" y="3154"/>
                      </a:cubicBezTo>
                      <a:cubicBezTo>
                        <a:pt x="2325" y="3168"/>
                        <a:pt x="2325" y="3183"/>
                        <a:pt x="2327" y="3196"/>
                      </a:cubicBezTo>
                      <a:cubicBezTo>
                        <a:pt x="2353" y="3338"/>
                        <a:pt x="2368" y="3482"/>
                        <a:pt x="2371" y="3625"/>
                      </a:cubicBezTo>
                      <a:cubicBezTo>
                        <a:pt x="2373" y="3773"/>
                        <a:pt x="2365" y="3919"/>
                        <a:pt x="2317" y="4062"/>
                      </a:cubicBezTo>
                      <a:cubicBezTo>
                        <a:pt x="2310" y="4082"/>
                        <a:pt x="2306" y="4104"/>
                        <a:pt x="2306" y="4124"/>
                      </a:cubicBezTo>
                      <a:cubicBezTo>
                        <a:pt x="2306" y="4181"/>
                        <a:pt x="2283" y="4221"/>
                        <a:pt x="2232" y="4245"/>
                      </a:cubicBezTo>
                      <a:cubicBezTo>
                        <a:pt x="2214" y="4254"/>
                        <a:pt x="2197" y="4264"/>
                        <a:pt x="2182" y="4272"/>
                      </a:cubicBezTo>
                      <a:cubicBezTo>
                        <a:pt x="2152" y="4252"/>
                        <a:pt x="2122" y="4235"/>
                        <a:pt x="2101" y="4213"/>
                      </a:cubicBezTo>
                      <a:cubicBezTo>
                        <a:pt x="2078" y="4190"/>
                        <a:pt x="2063" y="4161"/>
                        <a:pt x="2043" y="4135"/>
                      </a:cubicBezTo>
                      <a:cubicBezTo>
                        <a:pt x="1957" y="4015"/>
                        <a:pt x="1857" y="3907"/>
                        <a:pt x="1739" y="3816"/>
                      </a:cubicBezTo>
                      <a:cubicBezTo>
                        <a:pt x="1527" y="3655"/>
                        <a:pt x="1291" y="3559"/>
                        <a:pt x="1024" y="3547"/>
                      </a:cubicBezTo>
                      <a:cubicBezTo>
                        <a:pt x="1007" y="3547"/>
                        <a:pt x="990" y="3546"/>
                        <a:pt x="974" y="3546"/>
                      </a:cubicBezTo>
                      <a:cubicBezTo>
                        <a:pt x="888" y="3546"/>
                        <a:pt x="803" y="3556"/>
                        <a:pt x="721" y="3585"/>
                      </a:cubicBezTo>
                      <a:cubicBezTo>
                        <a:pt x="725" y="3617"/>
                        <a:pt x="751" y="3621"/>
                        <a:pt x="767" y="3633"/>
                      </a:cubicBezTo>
                      <a:cubicBezTo>
                        <a:pt x="874" y="3702"/>
                        <a:pt x="973" y="3779"/>
                        <a:pt x="1064" y="3867"/>
                      </a:cubicBezTo>
                      <a:cubicBezTo>
                        <a:pt x="1339" y="4127"/>
                        <a:pt x="1551" y="4432"/>
                        <a:pt x="1721" y="4769"/>
                      </a:cubicBezTo>
                      <a:cubicBezTo>
                        <a:pt x="1731" y="4787"/>
                        <a:pt x="1740" y="4807"/>
                        <a:pt x="1746" y="4828"/>
                      </a:cubicBezTo>
                      <a:cubicBezTo>
                        <a:pt x="1766" y="4888"/>
                        <a:pt x="1741" y="4949"/>
                        <a:pt x="1689" y="4974"/>
                      </a:cubicBezTo>
                      <a:cubicBezTo>
                        <a:pt x="1673" y="4982"/>
                        <a:pt x="1655" y="4986"/>
                        <a:pt x="1638" y="4986"/>
                      </a:cubicBezTo>
                      <a:cubicBezTo>
                        <a:pt x="1598" y="4986"/>
                        <a:pt x="1559" y="4967"/>
                        <a:pt x="1536" y="4933"/>
                      </a:cubicBezTo>
                      <a:cubicBezTo>
                        <a:pt x="1522" y="4913"/>
                        <a:pt x="1513" y="4888"/>
                        <a:pt x="1501" y="4867"/>
                      </a:cubicBezTo>
                      <a:cubicBezTo>
                        <a:pt x="1424" y="4715"/>
                        <a:pt x="1337" y="4571"/>
                        <a:pt x="1238" y="4433"/>
                      </a:cubicBezTo>
                      <a:cubicBezTo>
                        <a:pt x="1103" y="4247"/>
                        <a:pt x="951" y="4074"/>
                        <a:pt x="769" y="3930"/>
                      </a:cubicBezTo>
                      <a:cubicBezTo>
                        <a:pt x="680" y="3862"/>
                        <a:pt x="587" y="3802"/>
                        <a:pt x="488" y="3750"/>
                      </a:cubicBezTo>
                      <a:cubicBezTo>
                        <a:pt x="470" y="3740"/>
                        <a:pt x="454" y="3735"/>
                        <a:pt x="439" y="3735"/>
                      </a:cubicBezTo>
                      <a:cubicBezTo>
                        <a:pt x="417" y="3735"/>
                        <a:pt x="397" y="3746"/>
                        <a:pt x="374" y="3766"/>
                      </a:cubicBezTo>
                      <a:cubicBezTo>
                        <a:pt x="295" y="3836"/>
                        <a:pt x="226" y="3914"/>
                        <a:pt x="172" y="4004"/>
                      </a:cubicBezTo>
                      <a:cubicBezTo>
                        <a:pt x="76" y="4164"/>
                        <a:pt x="25" y="4339"/>
                        <a:pt x="17" y="4525"/>
                      </a:cubicBezTo>
                      <a:cubicBezTo>
                        <a:pt x="0" y="4930"/>
                        <a:pt x="141" y="5279"/>
                        <a:pt x="408" y="5578"/>
                      </a:cubicBezTo>
                      <a:cubicBezTo>
                        <a:pt x="579" y="5771"/>
                        <a:pt x="788" y="5906"/>
                        <a:pt x="1037" y="5977"/>
                      </a:cubicBezTo>
                      <a:cubicBezTo>
                        <a:pt x="1144" y="6007"/>
                        <a:pt x="1249" y="6023"/>
                        <a:pt x="1353" y="6023"/>
                      </a:cubicBezTo>
                      <a:cubicBezTo>
                        <a:pt x="1519" y="6023"/>
                        <a:pt x="1681" y="5982"/>
                        <a:pt x="1838" y="5891"/>
                      </a:cubicBezTo>
                      <a:cubicBezTo>
                        <a:pt x="1855" y="5881"/>
                        <a:pt x="1875" y="5869"/>
                        <a:pt x="1895" y="5864"/>
                      </a:cubicBezTo>
                      <a:cubicBezTo>
                        <a:pt x="1909" y="5861"/>
                        <a:pt x="1922" y="5859"/>
                        <a:pt x="1934" y="5859"/>
                      </a:cubicBezTo>
                      <a:cubicBezTo>
                        <a:pt x="1964" y="5859"/>
                        <a:pt x="1991" y="5870"/>
                        <a:pt x="2014" y="5894"/>
                      </a:cubicBezTo>
                      <a:cubicBezTo>
                        <a:pt x="2048" y="5928"/>
                        <a:pt x="2052" y="5971"/>
                        <a:pt x="2042" y="6014"/>
                      </a:cubicBezTo>
                      <a:cubicBezTo>
                        <a:pt x="2033" y="6052"/>
                        <a:pt x="2003" y="6074"/>
                        <a:pt x="1972" y="6093"/>
                      </a:cubicBezTo>
                      <a:cubicBezTo>
                        <a:pt x="1864" y="6160"/>
                        <a:pt x="1748" y="6206"/>
                        <a:pt x="1624" y="6235"/>
                      </a:cubicBezTo>
                      <a:cubicBezTo>
                        <a:pt x="1544" y="6254"/>
                        <a:pt x="1462" y="6257"/>
                        <a:pt x="1380" y="6266"/>
                      </a:cubicBezTo>
                      <a:cubicBezTo>
                        <a:pt x="1345" y="6270"/>
                        <a:pt x="1340" y="6280"/>
                        <a:pt x="1344" y="6317"/>
                      </a:cubicBezTo>
                      <a:cubicBezTo>
                        <a:pt x="1371" y="6548"/>
                        <a:pt x="1395" y="6782"/>
                        <a:pt x="1426" y="7013"/>
                      </a:cubicBezTo>
                      <a:cubicBezTo>
                        <a:pt x="1439" y="7113"/>
                        <a:pt x="1434" y="7214"/>
                        <a:pt x="1463" y="7312"/>
                      </a:cubicBezTo>
                      <a:cubicBezTo>
                        <a:pt x="1586" y="7333"/>
                        <a:pt x="1710" y="7354"/>
                        <a:pt x="1830" y="7371"/>
                      </a:cubicBezTo>
                      <a:cubicBezTo>
                        <a:pt x="1839" y="7373"/>
                        <a:pt x="1848" y="7373"/>
                        <a:pt x="1857" y="7373"/>
                      </a:cubicBezTo>
                      <a:cubicBezTo>
                        <a:pt x="1868" y="7373"/>
                        <a:pt x="1879" y="7372"/>
                        <a:pt x="1890" y="7372"/>
                      </a:cubicBezTo>
                      <a:cubicBezTo>
                        <a:pt x="1902" y="7372"/>
                        <a:pt x="1914" y="7373"/>
                        <a:pt x="1926" y="7376"/>
                      </a:cubicBezTo>
                      <a:cubicBezTo>
                        <a:pt x="2039" y="7403"/>
                        <a:pt x="2156" y="7384"/>
                        <a:pt x="2267" y="7400"/>
                      </a:cubicBezTo>
                      <a:cubicBezTo>
                        <a:pt x="2374" y="7416"/>
                        <a:pt x="2482" y="7420"/>
                        <a:pt x="2589" y="7420"/>
                      </a:cubicBezTo>
                      <a:cubicBezTo>
                        <a:pt x="2693" y="7420"/>
                        <a:pt x="2797" y="7416"/>
                        <a:pt x="2900" y="7414"/>
                      </a:cubicBezTo>
                      <a:cubicBezTo>
                        <a:pt x="3013" y="7413"/>
                        <a:pt x="3128" y="7404"/>
                        <a:pt x="3241" y="7392"/>
                      </a:cubicBezTo>
                      <a:cubicBezTo>
                        <a:pt x="3361" y="7378"/>
                        <a:pt x="3482" y="7376"/>
                        <a:pt x="3602" y="7352"/>
                      </a:cubicBezTo>
                      <a:cubicBezTo>
                        <a:pt x="3787" y="7315"/>
                        <a:pt x="3973" y="7281"/>
                        <a:pt x="4157" y="7235"/>
                      </a:cubicBezTo>
                      <a:cubicBezTo>
                        <a:pt x="4406" y="7172"/>
                        <a:pt x="4652" y="7094"/>
                        <a:pt x="4894" y="7008"/>
                      </a:cubicBezTo>
                      <a:cubicBezTo>
                        <a:pt x="5076" y="6943"/>
                        <a:pt x="5255" y="6871"/>
                        <a:pt x="5427" y="6781"/>
                      </a:cubicBezTo>
                      <a:cubicBezTo>
                        <a:pt x="5540" y="6720"/>
                        <a:pt x="5662" y="6671"/>
                        <a:pt x="5769" y="6599"/>
                      </a:cubicBezTo>
                      <a:cubicBezTo>
                        <a:pt x="5788" y="6588"/>
                        <a:pt x="5809" y="6577"/>
                        <a:pt x="5834" y="6577"/>
                      </a:cubicBezTo>
                      <a:cubicBezTo>
                        <a:pt x="5836" y="6577"/>
                        <a:pt x="5838" y="6578"/>
                        <a:pt x="5840" y="6578"/>
                      </a:cubicBezTo>
                      <a:cubicBezTo>
                        <a:pt x="5883" y="6540"/>
                        <a:pt x="5914" y="6491"/>
                        <a:pt x="5941" y="6438"/>
                      </a:cubicBezTo>
                      <a:cubicBezTo>
                        <a:pt x="5923" y="6428"/>
                        <a:pt x="5909" y="6418"/>
                        <a:pt x="5894" y="6408"/>
                      </a:cubicBezTo>
                      <a:cubicBezTo>
                        <a:pt x="5751" y="6330"/>
                        <a:pt x="5627" y="6228"/>
                        <a:pt x="5513" y="6112"/>
                      </a:cubicBezTo>
                      <a:cubicBezTo>
                        <a:pt x="5379" y="5976"/>
                        <a:pt x="5263" y="5824"/>
                        <a:pt x="5160" y="5664"/>
                      </a:cubicBezTo>
                      <a:cubicBezTo>
                        <a:pt x="4957" y="5349"/>
                        <a:pt x="4799" y="5010"/>
                        <a:pt x="4675" y="4657"/>
                      </a:cubicBezTo>
                      <a:cubicBezTo>
                        <a:pt x="4668" y="4641"/>
                        <a:pt x="4663" y="4622"/>
                        <a:pt x="4658" y="4606"/>
                      </a:cubicBezTo>
                      <a:cubicBezTo>
                        <a:pt x="4644" y="4557"/>
                        <a:pt x="4656" y="4512"/>
                        <a:pt x="4694" y="4479"/>
                      </a:cubicBezTo>
                      <a:cubicBezTo>
                        <a:pt x="4718" y="4458"/>
                        <a:pt x="4744" y="4448"/>
                        <a:pt x="4772" y="4448"/>
                      </a:cubicBezTo>
                      <a:cubicBezTo>
                        <a:pt x="4789" y="4448"/>
                        <a:pt x="4806" y="4452"/>
                        <a:pt x="4825" y="4459"/>
                      </a:cubicBezTo>
                      <a:cubicBezTo>
                        <a:pt x="4888" y="4485"/>
                        <a:pt x="4951" y="4509"/>
                        <a:pt x="5017" y="4529"/>
                      </a:cubicBezTo>
                      <a:cubicBezTo>
                        <a:pt x="5189" y="4581"/>
                        <a:pt x="5368" y="4610"/>
                        <a:pt x="5545" y="4636"/>
                      </a:cubicBezTo>
                      <a:cubicBezTo>
                        <a:pt x="5805" y="4674"/>
                        <a:pt x="6066" y="4694"/>
                        <a:pt x="6328" y="4716"/>
                      </a:cubicBezTo>
                      <a:cubicBezTo>
                        <a:pt x="6381" y="4720"/>
                        <a:pt x="6436" y="4721"/>
                        <a:pt x="6489" y="4724"/>
                      </a:cubicBezTo>
                      <a:cubicBezTo>
                        <a:pt x="6490" y="4724"/>
                        <a:pt x="6491" y="4724"/>
                        <a:pt x="6492" y="4724"/>
                      </a:cubicBezTo>
                      <a:cubicBezTo>
                        <a:pt x="6515" y="4724"/>
                        <a:pt x="6528" y="4713"/>
                        <a:pt x="6531" y="4688"/>
                      </a:cubicBezTo>
                      <a:cubicBezTo>
                        <a:pt x="6550" y="4577"/>
                        <a:pt x="6551" y="4466"/>
                        <a:pt x="6559" y="4354"/>
                      </a:cubicBezTo>
                      <a:cubicBezTo>
                        <a:pt x="6576" y="4093"/>
                        <a:pt x="6572" y="3830"/>
                        <a:pt x="6560" y="3568"/>
                      </a:cubicBezTo>
                      <a:cubicBezTo>
                        <a:pt x="6559" y="3543"/>
                        <a:pt x="6561" y="3518"/>
                        <a:pt x="6539" y="3498"/>
                      </a:cubicBezTo>
                      <a:cubicBezTo>
                        <a:pt x="6502" y="3504"/>
                        <a:pt x="6466" y="3508"/>
                        <a:pt x="6432" y="3508"/>
                      </a:cubicBezTo>
                      <a:cubicBezTo>
                        <a:pt x="6250" y="3508"/>
                        <a:pt x="6123" y="3416"/>
                        <a:pt x="6040" y="3226"/>
                      </a:cubicBezTo>
                      <a:cubicBezTo>
                        <a:pt x="6002" y="3140"/>
                        <a:pt x="5976" y="3052"/>
                        <a:pt x="5971" y="2957"/>
                      </a:cubicBezTo>
                      <a:cubicBezTo>
                        <a:pt x="5948" y="2598"/>
                        <a:pt x="5904" y="2241"/>
                        <a:pt x="5836" y="1888"/>
                      </a:cubicBezTo>
                      <a:cubicBezTo>
                        <a:pt x="5764" y="1510"/>
                        <a:pt x="5663" y="1138"/>
                        <a:pt x="5514" y="783"/>
                      </a:cubicBezTo>
                      <a:cubicBezTo>
                        <a:pt x="5402" y="516"/>
                        <a:pt x="5266" y="265"/>
                        <a:pt x="5093" y="33"/>
                      </a:cubicBezTo>
                      <a:cubicBezTo>
                        <a:pt x="5084" y="20"/>
                        <a:pt x="5076" y="0"/>
                        <a:pt x="5056" y="0"/>
                      </a:cubicBezTo>
                      <a:close/>
                    </a:path>
                  </a:pathLst>
                </a:custGeom>
                <a:solidFill>
                  <a:srgbClr val="BD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8" name="Google Shape;518;p41"/>
                <p:cNvSpPr/>
                <p:nvPr/>
              </p:nvSpPr>
              <p:spPr>
                <a:xfrm>
                  <a:off x="5783763" y="1363472"/>
                  <a:ext cx="398848" cy="716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09" h="14380" extrusionOk="0">
                      <a:moveTo>
                        <a:pt x="6933" y="1"/>
                      </a:moveTo>
                      <a:cubicBezTo>
                        <a:pt x="6656" y="1"/>
                        <a:pt x="6382" y="28"/>
                        <a:pt x="6109" y="73"/>
                      </a:cubicBezTo>
                      <a:cubicBezTo>
                        <a:pt x="5668" y="145"/>
                        <a:pt x="5238" y="261"/>
                        <a:pt x="4820" y="415"/>
                      </a:cubicBezTo>
                      <a:cubicBezTo>
                        <a:pt x="4418" y="564"/>
                        <a:pt x="4030" y="742"/>
                        <a:pt x="3668" y="973"/>
                      </a:cubicBezTo>
                      <a:cubicBezTo>
                        <a:pt x="3507" y="1075"/>
                        <a:pt x="3352" y="1185"/>
                        <a:pt x="3217" y="1322"/>
                      </a:cubicBezTo>
                      <a:cubicBezTo>
                        <a:pt x="3010" y="1531"/>
                        <a:pt x="2810" y="1749"/>
                        <a:pt x="2627" y="1980"/>
                      </a:cubicBezTo>
                      <a:cubicBezTo>
                        <a:pt x="2312" y="2375"/>
                        <a:pt x="2076" y="2811"/>
                        <a:pt x="1944" y="3302"/>
                      </a:cubicBezTo>
                      <a:cubicBezTo>
                        <a:pt x="1854" y="3643"/>
                        <a:pt x="1807" y="3992"/>
                        <a:pt x="1790" y="4345"/>
                      </a:cubicBezTo>
                      <a:cubicBezTo>
                        <a:pt x="1772" y="4755"/>
                        <a:pt x="1782" y="5165"/>
                        <a:pt x="1814" y="5574"/>
                      </a:cubicBezTo>
                      <a:cubicBezTo>
                        <a:pt x="1834" y="5832"/>
                        <a:pt x="1861" y="6090"/>
                        <a:pt x="1890" y="6346"/>
                      </a:cubicBezTo>
                      <a:cubicBezTo>
                        <a:pt x="1927" y="6686"/>
                        <a:pt x="1965" y="7025"/>
                        <a:pt x="2008" y="7364"/>
                      </a:cubicBezTo>
                      <a:cubicBezTo>
                        <a:pt x="2055" y="7749"/>
                        <a:pt x="2103" y="8134"/>
                        <a:pt x="2121" y="8523"/>
                      </a:cubicBezTo>
                      <a:cubicBezTo>
                        <a:pt x="2132" y="8807"/>
                        <a:pt x="2113" y="9089"/>
                        <a:pt x="2049" y="9368"/>
                      </a:cubicBezTo>
                      <a:cubicBezTo>
                        <a:pt x="1987" y="9632"/>
                        <a:pt x="1881" y="9880"/>
                        <a:pt x="1756" y="10119"/>
                      </a:cubicBezTo>
                      <a:cubicBezTo>
                        <a:pt x="1595" y="10421"/>
                        <a:pt x="1408" y="10706"/>
                        <a:pt x="1214" y="10987"/>
                      </a:cubicBezTo>
                      <a:cubicBezTo>
                        <a:pt x="942" y="11386"/>
                        <a:pt x="691" y="11796"/>
                        <a:pt x="481" y="12230"/>
                      </a:cubicBezTo>
                      <a:cubicBezTo>
                        <a:pt x="260" y="12694"/>
                        <a:pt x="88" y="13173"/>
                        <a:pt x="27" y="13685"/>
                      </a:cubicBezTo>
                      <a:cubicBezTo>
                        <a:pt x="1" y="13898"/>
                        <a:pt x="2" y="14114"/>
                        <a:pt x="23" y="14330"/>
                      </a:cubicBezTo>
                      <a:cubicBezTo>
                        <a:pt x="24" y="14347"/>
                        <a:pt x="33" y="14363"/>
                        <a:pt x="37" y="14379"/>
                      </a:cubicBezTo>
                      <a:cubicBezTo>
                        <a:pt x="39" y="14379"/>
                        <a:pt x="41" y="14379"/>
                        <a:pt x="43" y="14379"/>
                      </a:cubicBezTo>
                      <a:cubicBezTo>
                        <a:pt x="71" y="14379"/>
                        <a:pt x="86" y="14357"/>
                        <a:pt x="101" y="14344"/>
                      </a:cubicBezTo>
                      <a:cubicBezTo>
                        <a:pt x="327" y="14165"/>
                        <a:pt x="542" y="13973"/>
                        <a:pt x="745" y="13769"/>
                      </a:cubicBezTo>
                      <a:cubicBezTo>
                        <a:pt x="1385" y="13121"/>
                        <a:pt x="1893" y="12382"/>
                        <a:pt x="2270" y="11552"/>
                      </a:cubicBezTo>
                      <a:cubicBezTo>
                        <a:pt x="2618" y="10786"/>
                        <a:pt x="2830" y="9984"/>
                        <a:pt x="2899" y="9145"/>
                      </a:cubicBezTo>
                      <a:cubicBezTo>
                        <a:pt x="2933" y="8754"/>
                        <a:pt x="2923" y="8363"/>
                        <a:pt x="2897" y="7970"/>
                      </a:cubicBezTo>
                      <a:cubicBezTo>
                        <a:pt x="2873" y="7619"/>
                        <a:pt x="2844" y="7269"/>
                        <a:pt x="2813" y="6917"/>
                      </a:cubicBezTo>
                      <a:cubicBezTo>
                        <a:pt x="2781" y="6552"/>
                        <a:pt x="2765" y="6186"/>
                        <a:pt x="2770" y="5819"/>
                      </a:cubicBezTo>
                      <a:cubicBezTo>
                        <a:pt x="2775" y="5433"/>
                        <a:pt x="2816" y="5052"/>
                        <a:pt x="2906" y="4675"/>
                      </a:cubicBezTo>
                      <a:cubicBezTo>
                        <a:pt x="3041" y="4109"/>
                        <a:pt x="3299" y="3606"/>
                        <a:pt x="3689" y="3171"/>
                      </a:cubicBezTo>
                      <a:cubicBezTo>
                        <a:pt x="3889" y="2949"/>
                        <a:pt x="4112" y="2751"/>
                        <a:pt x="4350" y="2570"/>
                      </a:cubicBezTo>
                      <a:cubicBezTo>
                        <a:pt x="4646" y="2345"/>
                        <a:pt x="4959" y="2148"/>
                        <a:pt x="5280" y="1965"/>
                      </a:cubicBezTo>
                      <a:cubicBezTo>
                        <a:pt x="5639" y="1763"/>
                        <a:pt x="6003" y="1565"/>
                        <a:pt x="6363" y="1364"/>
                      </a:cubicBezTo>
                      <a:cubicBezTo>
                        <a:pt x="6700" y="1177"/>
                        <a:pt x="7029" y="980"/>
                        <a:pt x="7343" y="757"/>
                      </a:cubicBezTo>
                      <a:cubicBezTo>
                        <a:pt x="7564" y="600"/>
                        <a:pt x="7775" y="433"/>
                        <a:pt x="7967" y="241"/>
                      </a:cubicBezTo>
                      <a:cubicBezTo>
                        <a:pt x="7982" y="224"/>
                        <a:pt x="8009" y="213"/>
                        <a:pt x="7999" y="179"/>
                      </a:cubicBezTo>
                      <a:cubicBezTo>
                        <a:pt x="7978" y="171"/>
                        <a:pt x="7953" y="162"/>
                        <a:pt x="7931" y="153"/>
                      </a:cubicBezTo>
                      <a:cubicBezTo>
                        <a:pt x="7667" y="60"/>
                        <a:pt x="7394" y="18"/>
                        <a:pt x="7117" y="5"/>
                      </a:cubicBezTo>
                      <a:cubicBezTo>
                        <a:pt x="7055" y="2"/>
                        <a:pt x="6994" y="1"/>
                        <a:pt x="693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9" name="Google Shape;519;p41"/>
                <p:cNvSpPr/>
                <p:nvPr/>
              </p:nvSpPr>
              <p:spPr>
                <a:xfrm>
                  <a:off x="6241923" y="1708205"/>
                  <a:ext cx="170665" cy="382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7" h="7685" extrusionOk="0">
                      <a:moveTo>
                        <a:pt x="34" y="0"/>
                      </a:moveTo>
                      <a:cubicBezTo>
                        <a:pt x="25" y="0"/>
                        <a:pt x="16" y="3"/>
                        <a:pt x="7" y="10"/>
                      </a:cubicBezTo>
                      <a:cubicBezTo>
                        <a:pt x="0" y="29"/>
                        <a:pt x="10" y="44"/>
                        <a:pt x="16" y="61"/>
                      </a:cubicBezTo>
                      <a:cubicBezTo>
                        <a:pt x="114" y="296"/>
                        <a:pt x="229" y="524"/>
                        <a:pt x="366" y="739"/>
                      </a:cubicBezTo>
                      <a:cubicBezTo>
                        <a:pt x="465" y="894"/>
                        <a:pt x="575" y="1041"/>
                        <a:pt x="705" y="1172"/>
                      </a:cubicBezTo>
                      <a:cubicBezTo>
                        <a:pt x="830" y="1298"/>
                        <a:pt x="969" y="1403"/>
                        <a:pt x="1135" y="1472"/>
                      </a:cubicBezTo>
                      <a:cubicBezTo>
                        <a:pt x="1269" y="1529"/>
                        <a:pt x="1289" y="1586"/>
                        <a:pt x="1212" y="1710"/>
                      </a:cubicBezTo>
                      <a:cubicBezTo>
                        <a:pt x="1090" y="1908"/>
                        <a:pt x="949" y="2088"/>
                        <a:pt x="787" y="2254"/>
                      </a:cubicBezTo>
                      <a:cubicBezTo>
                        <a:pt x="687" y="2356"/>
                        <a:pt x="576" y="2450"/>
                        <a:pt x="460" y="2545"/>
                      </a:cubicBezTo>
                      <a:cubicBezTo>
                        <a:pt x="478" y="2580"/>
                        <a:pt x="491" y="2606"/>
                        <a:pt x="507" y="2628"/>
                      </a:cubicBezTo>
                      <a:cubicBezTo>
                        <a:pt x="839" y="3224"/>
                        <a:pt x="1099" y="3850"/>
                        <a:pt x="1285" y="4506"/>
                      </a:cubicBezTo>
                      <a:cubicBezTo>
                        <a:pt x="1341" y="4707"/>
                        <a:pt x="1392" y="4908"/>
                        <a:pt x="1434" y="5112"/>
                      </a:cubicBezTo>
                      <a:cubicBezTo>
                        <a:pt x="1444" y="5154"/>
                        <a:pt x="1453" y="5194"/>
                        <a:pt x="1485" y="5229"/>
                      </a:cubicBezTo>
                      <a:cubicBezTo>
                        <a:pt x="1756" y="5517"/>
                        <a:pt x="1963" y="5847"/>
                        <a:pt x="2147" y="6195"/>
                      </a:cubicBezTo>
                      <a:cubicBezTo>
                        <a:pt x="2387" y="6649"/>
                        <a:pt x="2623" y="7105"/>
                        <a:pt x="2861" y="7561"/>
                      </a:cubicBezTo>
                      <a:cubicBezTo>
                        <a:pt x="2874" y="7583"/>
                        <a:pt x="2886" y="7606"/>
                        <a:pt x="2897" y="7627"/>
                      </a:cubicBezTo>
                      <a:cubicBezTo>
                        <a:pt x="2918" y="7667"/>
                        <a:pt x="2928" y="7685"/>
                        <a:pt x="2943" y="7685"/>
                      </a:cubicBezTo>
                      <a:cubicBezTo>
                        <a:pt x="2954" y="7685"/>
                        <a:pt x="2969" y="7673"/>
                        <a:pt x="2995" y="7653"/>
                      </a:cubicBezTo>
                      <a:cubicBezTo>
                        <a:pt x="3063" y="7599"/>
                        <a:pt x="3126" y="7541"/>
                        <a:pt x="3196" y="7489"/>
                      </a:cubicBezTo>
                      <a:cubicBezTo>
                        <a:pt x="3254" y="7444"/>
                        <a:pt x="3277" y="7386"/>
                        <a:pt x="3284" y="7314"/>
                      </a:cubicBezTo>
                      <a:cubicBezTo>
                        <a:pt x="3299" y="7164"/>
                        <a:pt x="3317" y="7014"/>
                        <a:pt x="3336" y="6864"/>
                      </a:cubicBezTo>
                      <a:cubicBezTo>
                        <a:pt x="3372" y="6554"/>
                        <a:pt x="3397" y="6241"/>
                        <a:pt x="3409" y="5928"/>
                      </a:cubicBezTo>
                      <a:cubicBezTo>
                        <a:pt x="3425" y="5541"/>
                        <a:pt x="3427" y="5152"/>
                        <a:pt x="3398" y="4764"/>
                      </a:cubicBezTo>
                      <a:cubicBezTo>
                        <a:pt x="3379" y="4502"/>
                        <a:pt x="3348" y="4241"/>
                        <a:pt x="3302" y="3983"/>
                      </a:cubicBezTo>
                      <a:cubicBezTo>
                        <a:pt x="3186" y="3326"/>
                        <a:pt x="2963" y="2708"/>
                        <a:pt x="2629" y="2129"/>
                      </a:cubicBezTo>
                      <a:cubicBezTo>
                        <a:pt x="2452" y="1821"/>
                        <a:pt x="2259" y="1521"/>
                        <a:pt x="2069" y="1221"/>
                      </a:cubicBezTo>
                      <a:cubicBezTo>
                        <a:pt x="1904" y="960"/>
                        <a:pt x="1740" y="697"/>
                        <a:pt x="1596" y="424"/>
                      </a:cubicBezTo>
                      <a:cubicBezTo>
                        <a:pt x="1560" y="357"/>
                        <a:pt x="1526" y="290"/>
                        <a:pt x="1493" y="222"/>
                      </a:cubicBezTo>
                      <a:cubicBezTo>
                        <a:pt x="1479" y="193"/>
                        <a:pt x="1457" y="183"/>
                        <a:pt x="1425" y="180"/>
                      </a:cubicBezTo>
                      <a:cubicBezTo>
                        <a:pt x="1253" y="168"/>
                        <a:pt x="1081" y="153"/>
                        <a:pt x="909" y="138"/>
                      </a:cubicBezTo>
                      <a:cubicBezTo>
                        <a:pt x="630" y="112"/>
                        <a:pt x="352" y="75"/>
                        <a:pt x="78" y="11"/>
                      </a:cubicBezTo>
                      <a:cubicBezTo>
                        <a:pt x="64" y="7"/>
                        <a:pt x="49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0" name="Google Shape;520;p41"/>
                <p:cNvSpPr/>
                <p:nvPr/>
              </p:nvSpPr>
              <p:spPr>
                <a:xfrm>
                  <a:off x="6245708" y="1445547"/>
                  <a:ext cx="210505" cy="614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7" h="12347" extrusionOk="0">
                      <a:moveTo>
                        <a:pt x="34" y="1"/>
                      </a:moveTo>
                      <a:cubicBezTo>
                        <a:pt x="30" y="1"/>
                        <a:pt x="26" y="2"/>
                        <a:pt x="21" y="4"/>
                      </a:cubicBezTo>
                      <a:cubicBezTo>
                        <a:pt x="0" y="89"/>
                        <a:pt x="32" y="153"/>
                        <a:pt x="89" y="218"/>
                      </a:cubicBezTo>
                      <a:cubicBezTo>
                        <a:pt x="298" y="458"/>
                        <a:pt x="461" y="728"/>
                        <a:pt x="596" y="1015"/>
                      </a:cubicBezTo>
                      <a:cubicBezTo>
                        <a:pt x="832" y="1522"/>
                        <a:pt x="966" y="2056"/>
                        <a:pt x="1054" y="2605"/>
                      </a:cubicBezTo>
                      <a:cubicBezTo>
                        <a:pt x="1096" y="2875"/>
                        <a:pt x="1128" y="3145"/>
                        <a:pt x="1145" y="3419"/>
                      </a:cubicBezTo>
                      <a:cubicBezTo>
                        <a:pt x="1147" y="3469"/>
                        <a:pt x="1157" y="3519"/>
                        <a:pt x="1175" y="3566"/>
                      </a:cubicBezTo>
                      <a:cubicBezTo>
                        <a:pt x="1188" y="3611"/>
                        <a:pt x="1206" y="3656"/>
                        <a:pt x="1234" y="3692"/>
                      </a:cubicBezTo>
                      <a:cubicBezTo>
                        <a:pt x="1268" y="3736"/>
                        <a:pt x="1308" y="3763"/>
                        <a:pt x="1358" y="3763"/>
                      </a:cubicBezTo>
                      <a:cubicBezTo>
                        <a:pt x="1372" y="3763"/>
                        <a:pt x="1388" y="3761"/>
                        <a:pt x="1404" y="3756"/>
                      </a:cubicBezTo>
                      <a:cubicBezTo>
                        <a:pt x="1424" y="3750"/>
                        <a:pt x="1447" y="3746"/>
                        <a:pt x="1467" y="3741"/>
                      </a:cubicBezTo>
                      <a:cubicBezTo>
                        <a:pt x="1482" y="3737"/>
                        <a:pt x="1497" y="3735"/>
                        <a:pt x="1512" y="3735"/>
                      </a:cubicBezTo>
                      <a:cubicBezTo>
                        <a:pt x="1609" y="3735"/>
                        <a:pt x="1718" y="3807"/>
                        <a:pt x="1729" y="3932"/>
                      </a:cubicBezTo>
                      <a:cubicBezTo>
                        <a:pt x="1731" y="3971"/>
                        <a:pt x="1735" y="4011"/>
                        <a:pt x="1736" y="4050"/>
                      </a:cubicBezTo>
                      <a:cubicBezTo>
                        <a:pt x="1747" y="4400"/>
                        <a:pt x="1750" y="4749"/>
                        <a:pt x="1717" y="5096"/>
                      </a:cubicBezTo>
                      <a:cubicBezTo>
                        <a:pt x="1708" y="5196"/>
                        <a:pt x="1709" y="5299"/>
                        <a:pt x="1675" y="5393"/>
                      </a:cubicBezTo>
                      <a:cubicBezTo>
                        <a:pt x="1660" y="5433"/>
                        <a:pt x="1667" y="5462"/>
                        <a:pt x="1684" y="5494"/>
                      </a:cubicBezTo>
                      <a:cubicBezTo>
                        <a:pt x="1778" y="5676"/>
                        <a:pt x="1879" y="5854"/>
                        <a:pt x="1987" y="6029"/>
                      </a:cubicBezTo>
                      <a:cubicBezTo>
                        <a:pt x="2181" y="6340"/>
                        <a:pt x="2378" y="6649"/>
                        <a:pt x="2571" y="6961"/>
                      </a:cubicBezTo>
                      <a:cubicBezTo>
                        <a:pt x="2771" y="7284"/>
                        <a:pt x="2956" y="7618"/>
                        <a:pt x="3101" y="7970"/>
                      </a:cubicBezTo>
                      <a:cubicBezTo>
                        <a:pt x="3400" y="8693"/>
                        <a:pt x="3537" y="9450"/>
                        <a:pt x="3574" y="10227"/>
                      </a:cubicBezTo>
                      <a:cubicBezTo>
                        <a:pt x="3585" y="10467"/>
                        <a:pt x="3588" y="10709"/>
                        <a:pt x="3582" y="10950"/>
                      </a:cubicBezTo>
                      <a:cubicBezTo>
                        <a:pt x="3573" y="11295"/>
                        <a:pt x="3552" y="11639"/>
                        <a:pt x="3516" y="11983"/>
                      </a:cubicBezTo>
                      <a:cubicBezTo>
                        <a:pt x="3503" y="12100"/>
                        <a:pt x="3493" y="12218"/>
                        <a:pt x="3481" y="12336"/>
                      </a:cubicBezTo>
                      <a:cubicBezTo>
                        <a:pt x="3487" y="12340"/>
                        <a:pt x="3495" y="12342"/>
                        <a:pt x="3503" y="12347"/>
                      </a:cubicBezTo>
                      <a:cubicBezTo>
                        <a:pt x="3523" y="12318"/>
                        <a:pt x="3545" y="12292"/>
                        <a:pt x="3565" y="12264"/>
                      </a:cubicBezTo>
                      <a:cubicBezTo>
                        <a:pt x="3747" y="12009"/>
                        <a:pt x="3886" y="11735"/>
                        <a:pt x="3986" y="11442"/>
                      </a:cubicBezTo>
                      <a:cubicBezTo>
                        <a:pt x="4168" y="10918"/>
                        <a:pt x="4226" y="10377"/>
                        <a:pt x="4213" y="9827"/>
                      </a:cubicBezTo>
                      <a:cubicBezTo>
                        <a:pt x="4201" y="9338"/>
                        <a:pt x="4157" y="8851"/>
                        <a:pt x="4076" y="8368"/>
                      </a:cubicBezTo>
                      <a:cubicBezTo>
                        <a:pt x="4010" y="7974"/>
                        <a:pt x="3919" y="7587"/>
                        <a:pt x="3788" y="7208"/>
                      </a:cubicBezTo>
                      <a:cubicBezTo>
                        <a:pt x="3582" y="6607"/>
                        <a:pt x="3276" y="6061"/>
                        <a:pt x="2851" y="5585"/>
                      </a:cubicBezTo>
                      <a:cubicBezTo>
                        <a:pt x="2716" y="5433"/>
                        <a:pt x="2577" y="5290"/>
                        <a:pt x="2434" y="5147"/>
                      </a:cubicBezTo>
                      <a:cubicBezTo>
                        <a:pt x="2333" y="5046"/>
                        <a:pt x="2233" y="4942"/>
                        <a:pt x="2141" y="4832"/>
                      </a:cubicBezTo>
                      <a:cubicBezTo>
                        <a:pt x="2012" y="4677"/>
                        <a:pt x="1922" y="4504"/>
                        <a:pt x="1878" y="4307"/>
                      </a:cubicBezTo>
                      <a:cubicBezTo>
                        <a:pt x="1801" y="3975"/>
                        <a:pt x="1709" y="3646"/>
                        <a:pt x="1616" y="3318"/>
                      </a:cubicBezTo>
                      <a:cubicBezTo>
                        <a:pt x="1450" y="2740"/>
                        <a:pt x="1264" y="2170"/>
                        <a:pt x="1032" y="1616"/>
                      </a:cubicBezTo>
                      <a:cubicBezTo>
                        <a:pt x="878" y="1251"/>
                        <a:pt x="706" y="896"/>
                        <a:pt x="492" y="563"/>
                      </a:cubicBezTo>
                      <a:cubicBezTo>
                        <a:pt x="369" y="373"/>
                        <a:pt x="231" y="192"/>
                        <a:pt x="72" y="30"/>
                      </a:cubicBezTo>
                      <a:cubicBezTo>
                        <a:pt x="61" y="19"/>
                        <a:pt x="52" y="1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1" name="Google Shape;521;p41"/>
                <p:cNvSpPr/>
                <p:nvPr/>
              </p:nvSpPr>
              <p:spPr>
                <a:xfrm>
                  <a:off x="5993521" y="1414719"/>
                  <a:ext cx="242576" cy="2465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71" h="4950" extrusionOk="0">
                      <a:moveTo>
                        <a:pt x="4687" y="0"/>
                      </a:moveTo>
                      <a:cubicBezTo>
                        <a:pt x="4658" y="10"/>
                        <a:pt x="4650" y="37"/>
                        <a:pt x="4638" y="58"/>
                      </a:cubicBezTo>
                      <a:cubicBezTo>
                        <a:pt x="4305" y="627"/>
                        <a:pt x="3880" y="1123"/>
                        <a:pt x="3395" y="1567"/>
                      </a:cubicBezTo>
                      <a:cubicBezTo>
                        <a:pt x="2966" y="1958"/>
                        <a:pt x="2502" y="2301"/>
                        <a:pt x="2018" y="2620"/>
                      </a:cubicBezTo>
                      <a:cubicBezTo>
                        <a:pt x="1632" y="2875"/>
                        <a:pt x="1234" y="3113"/>
                        <a:pt x="835" y="3349"/>
                      </a:cubicBezTo>
                      <a:cubicBezTo>
                        <a:pt x="706" y="3426"/>
                        <a:pt x="577" y="3506"/>
                        <a:pt x="456" y="3597"/>
                      </a:cubicBezTo>
                      <a:cubicBezTo>
                        <a:pt x="355" y="3674"/>
                        <a:pt x="262" y="3757"/>
                        <a:pt x="185" y="3859"/>
                      </a:cubicBezTo>
                      <a:cubicBezTo>
                        <a:pt x="100" y="3972"/>
                        <a:pt x="45" y="4097"/>
                        <a:pt x="25" y="4241"/>
                      </a:cubicBezTo>
                      <a:cubicBezTo>
                        <a:pt x="1" y="4423"/>
                        <a:pt x="42" y="4598"/>
                        <a:pt x="82" y="4773"/>
                      </a:cubicBezTo>
                      <a:cubicBezTo>
                        <a:pt x="84" y="4784"/>
                        <a:pt x="93" y="4791"/>
                        <a:pt x="102" y="4791"/>
                      </a:cubicBezTo>
                      <a:cubicBezTo>
                        <a:pt x="106" y="4791"/>
                        <a:pt x="110" y="4789"/>
                        <a:pt x="114" y="4786"/>
                      </a:cubicBezTo>
                      <a:cubicBezTo>
                        <a:pt x="128" y="4774"/>
                        <a:pt x="141" y="4762"/>
                        <a:pt x="154" y="4749"/>
                      </a:cubicBezTo>
                      <a:cubicBezTo>
                        <a:pt x="396" y="4525"/>
                        <a:pt x="671" y="4417"/>
                        <a:pt x="975" y="4417"/>
                      </a:cubicBezTo>
                      <a:cubicBezTo>
                        <a:pt x="1064" y="4417"/>
                        <a:pt x="1156" y="4427"/>
                        <a:pt x="1250" y="4445"/>
                      </a:cubicBezTo>
                      <a:cubicBezTo>
                        <a:pt x="1550" y="4503"/>
                        <a:pt x="1806" y="4649"/>
                        <a:pt x="2027" y="4861"/>
                      </a:cubicBezTo>
                      <a:cubicBezTo>
                        <a:pt x="2052" y="4885"/>
                        <a:pt x="2077" y="4909"/>
                        <a:pt x="2119" y="4950"/>
                      </a:cubicBezTo>
                      <a:cubicBezTo>
                        <a:pt x="2122" y="4891"/>
                        <a:pt x="2124" y="4857"/>
                        <a:pt x="2125" y="4822"/>
                      </a:cubicBezTo>
                      <a:cubicBezTo>
                        <a:pt x="2133" y="4627"/>
                        <a:pt x="2105" y="4436"/>
                        <a:pt x="2068" y="4245"/>
                      </a:cubicBezTo>
                      <a:cubicBezTo>
                        <a:pt x="2038" y="4095"/>
                        <a:pt x="2064" y="4074"/>
                        <a:pt x="2164" y="4014"/>
                      </a:cubicBezTo>
                      <a:cubicBezTo>
                        <a:pt x="2180" y="4005"/>
                        <a:pt x="2194" y="3994"/>
                        <a:pt x="2210" y="3984"/>
                      </a:cubicBezTo>
                      <a:cubicBezTo>
                        <a:pt x="2557" y="3759"/>
                        <a:pt x="2893" y="3521"/>
                        <a:pt x="3213" y="3258"/>
                      </a:cubicBezTo>
                      <a:cubicBezTo>
                        <a:pt x="3557" y="2974"/>
                        <a:pt x="3881" y="2669"/>
                        <a:pt x="4162" y="2320"/>
                      </a:cubicBezTo>
                      <a:cubicBezTo>
                        <a:pt x="4372" y="2058"/>
                        <a:pt x="4555" y="1780"/>
                        <a:pt x="4680" y="1467"/>
                      </a:cubicBezTo>
                      <a:cubicBezTo>
                        <a:pt x="4809" y="1147"/>
                        <a:pt x="4870" y="818"/>
                        <a:pt x="4822" y="474"/>
                      </a:cubicBezTo>
                      <a:cubicBezTo>
                        <a:pt x="4798" y="310"/>
                        <a:pt x="4756" y="151"/>
                        <a:pt x="468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2" name="Google Shape;522;p41"/>
                <p:cNvSpPr/>
                <p:nvPr/>
              </p:nvSpPr>
              <p:spPr>
                <a:xfrm>
                  <a:off x="6311892" y="2116735"/>
                  <a:ext cx="116134" cy="180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2" h="3631" extrusionOk="0">
                      <a:moveTo>
                        <a:pt x="823" y="0"/>
                      </a:moveTo>
                      <a:cubicBezTo>
                        <a:pt x="811" y="52"/>
                        <a:pt x="798" y="104"/>
                        <a:pt x="785" y="157"/>
                      </a:cubicBezTo>
                      <a:cubicBezTo>
                        <a:pt x="700" y="476"/>
                        <a:pt x="616" y="796"/>
                        <a:pt x="529" y="1115"/>
                      </a:cubicBezTo>
                      <a:cubicBezTo>
                        <a:pt x="359" y="1754"/>
                        <a:pt x="186" y="2392"/>
                        <a:pt x="13" y="3029"/>
                      </a:cubicBezTo>
                      <a:cubicBezTo>
                        <a:pt x="1" y="3079"/>
                        <a:pt x="2" y="3117"/>
                        <a:pt x="30" y="3161"/>
                      </a:cubicBezTo>
                      <a:cubicBezTo>
                        <a:pt x="123" y="3303"/>
                        <a:pt x="210" y="3447"/>
                        <a:pt x="300" y="3589"/>
                      </a:cubicBezTo>
                      <a:cubicBezTo>
                        <a:pt x="320" y="3619"/>
                        <a:pt x="329" y="3631"/>
                        <a:pt x="348" y="3631"/>
                      </a:cubicBezTo>
                      <a:cubicBezTo>
                        <a:pt x="358" y="3631"/>
                        <a:pt x="371" y="3628"/>
                        <a:pt x="390" y="3623"/>
                      </a:cubicBezTo>
                      <a:cubicBezTo>
                        <a:pt x="590" y="3567"/>
                        <a:pt x="788" y="3506"/>
                        <a:pt x="985" y="3435"/>
                      </a:cubicBezTo>
                      <a:cubicBezTo>
                        <a:pt x="1426" y="3277"/>
                        <a:pt x="1848" y="3080"/>
                        <a:pt x="2238" y="2818"/>
                      </a:cubicBezTo>
                      <a:cubicBezTo>
                        <a:pt x="2271" y="2796"/>
                        <a:pt x="2307" y="2780"/>
                        <a:pt x="2332" y="2746"/>
                      </a:cubicBezTo>
                      <a:cubicBezTo>
                        <a:pt x="2199" y="2504"/>
                        <a:pt x="2068" y="2262"/>
                        <a:pt x="1933" y="2017"/>
                      </a:cubicBezTo>
                      <a:cubicBezTo>
                        <a:pt x="1729" y="1642"/>
                        <a:pt x="1524" y="1267"/>
                        <a:pt x="1320" y="892"/>
                      </a:cubicBezTo>
                      <a:cubicBezTo>
                        <a:pt x="1218" y="706"/>
                        <a:pt x="1119" y="520"/>
                        <a:pt x="1017" y="334"/>
                      </a:cubicBezTo>
                      <a:cubicBezTo>
                        <a:pt x="966" y="239"/>
                        <a:pt x="915" y="144"/>
                        <a:pt x="863" y="50"/>
                      </a:cubicBezTo>
                      <a:cubicBezTo>
                        <a:pt x="853" y="32"/>
                        <a:pt x="836" y="17"/>
                        <a:pt x="82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3" name="Google Shape;523;p41"/>
                <p:cNvSpPr/>
                <p:nvPr/>
              </p:nvSpPr>
              <p:spPr>
                <a:xfrm>
                  <a:off x="5958760" y="1773894"/>
                  <a:ext cx="101144" cy="4158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1" h="8350" extrusionOk="0">
                      <a:moveTo>
                        <a:pt x="1374" y="0"/>
                      </a:moveTo>
                      <a:cubicBezTo>
                        <a:pt x="1369" y="0"/>
                        <a:pt x="1364" y="2"/>
                        <a:pt x="1359" y="10"/>
                      </a:cubicBezTo>
                      <a:cubicBezTo>
                        <a:pt x="1359" y="17"/>
                        <a:pt x="1357" y="27"/>
                        <a:pt x="1359" y="37"/>
                      </a:cubicBezTo>
                      <a:cubicBezTo>
                        <a:pt x="1420" y="381"/>
                        <a:pt x="1470" y="725"/>
                        <a:pt x="1513" y="1072"/>
                      </a:cubicBezTo>
                      <a:cubicBezTo>
                        <a:pt x="1558" y="1447"/>
                        <a:pt x="1592" y="1822"/>
                        <a:pt x="1607" y="2200"/>
                      </a:cubicBezTo>
                      <a:cubicBezTo>
                        <a:pt x="1628" y="2674"/>
                        <a:pt x="1629" y="3148"/>
                        <a:pt x="1598" y="3623"/>
                      </a:cubicBezTo>
                      <a:cubicBezTo>
                        <a:pt x="1571" y="4053"/>
                        <a:pt x="1521" y="4481"/>
                        <a:pt x="1446" y="4906"/>
                      </a:cubicBezTo>
                      <a:cubicBezTo>
                        <a:pt x="1333" y="5537"/>
                        <a:pt x="1161" y="6151"/>
                        <a:pt x="922" y="6748"/>
                      </a:cubicBezTo>
                      <a:cubicBezTo>
                        <a:pt x="698" y="7307"/>
                        <a:pt x="413" y="7833"/>
                        <a:pt x="25" y="8299"/>
                      </a:cubicBezTo>
                      <a:cubicBezTo>
                        <a:pt x="14" y="8313"/>
                        <a:pt x="1" y="8325"/>
                        <a:pt x="1" y="8345"/>
                      </a:cubicBezTo>
                      <a:cubicBezTo>
                        <a:pt x="4" y="8346"/>
                        <a:pt x="8" y="8350"/>
                        <a:pt x="13" y="8350"/>
                      </a:cubicBezTo>
                      <a:lnTo>
                        <a:pt x="44" y="8342"/>
                      </a:lnTo>
                      <a:cubicBezTo>
                        <a:pt x="315" y="8259"/>
                        <a:pt x="555" y="8116"/>
                        <a:pt x="766" y="7928"/>
                      </a:cubicBezTo>
                      <a:cubicBezTo>
                        <a:pt x="1025" y="7698"/>
                        <a:pt x="1218" y="7418"/>
                        <a:pt x="1375" y="7112"/>
                      </a:cubicBezTo>
                      <a:cubicBezTo>
                        <a:pt x="1539" y="6790"/>
                        <a:pt x="1656" y="6451"/>
                        <a:pt x="1745" y="6102"/>
                      </a:cubicBezTo>
                      <a:cubicBezTo>
                        <a:pt x="1853" y="5672"/>
                        <a:pt x="1921" y="5236"/>
                        <a:pt x="1964" y="4795"/>
                      </a:cubicBezTo>
                      <a:cubicBezTo>
                        <a:pt x="2002" y="4387"/>
                        <a:pt x="2022" y="3978"/>
                        <a:pt x="2026" y="3568"/>
                      </a:cubicBezTo>
                      <a:cubicBezTo>
                        <a:pt x="2031" y="3060"/>
                        <a:pt x="2010" y="2554"/>
                        <a:pt x="1979" y="2048"/>
                      </a:cubicBezTo>
                      <a:cubicBezTo>
                        <a:pt x="1965" y="1851"/>
                        <a:pt x="1949" y="1653"/>
                        <a:pt x="1930" y="1457"/>
                      </a:cubicBezTo>
                      <a:cubicBezTo>
                        <a:pt x="1907" y="1199"/>
                        <a:pt x="1879" y="941"/>
                        <a:pt x="1851" y="684"/>
                      </a:cubicBezTo>
                      <a:cubicBezTo>
                        <a:pt x="1832" y="517"/>
                        <a:pt x="1809" y="349"/>
                        <a:pt x="1789" y="181"/>
                      </a:cubicBezTo>
                      <a:cubicBezTo>
                        <a:pt x="1785" y="152"/>
                        <a:pt x="1771" y="138"/>
                        <a:pt x="1743" y="132"/>
                      </a:cubicBezTo>
                      <a:cubicBezTo>
                        <a:pt x="1619" y="104"/>
                        <a:pt x="1501" y="59"/>
                        <a:pt x="1388" y="4"/>
                      </a:cubicBezTo>
                      <a:cubicBezTo>
                        <a:pt x="1384" y="2"/>
                        <a:pt x="1379" y="0"/>
                        <a:pt x="13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4" name="Google Shape;524;p41"/>
                <p:cNvSpPr/>
                <p:nvPr/>
              </p:nvSpPr>
              <p:spPr>
                <a:xfrm>
                  <a:off x="5713246" y="2541500"/>
                  <a:ext cx="322106" cy="4575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68" h="9187" extrusionOk="0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0" y="45"/>
                        <a:pt x="8" y="87"/>
                        <a:pt x="18" y="131"/>
                      </a:cubicBezTo>
                      <a:cubicBezTo>
                        <a:pt x="75" y="452"/>
                        <a:pt x="182" y="756"/>
                        <a:pt x="326" y="1047"/>
                      </a:cubicBezTo>
                      <a:cubicBezTo>
                        <a:pt x="493" y="1383"/>
                        <a:pt x="696" y="1695"/>
                        <a:pt x="917" y="1998"/>
                      </a:cubicBezTo>
                      <a:cubicBezTo>
                        <a:pt x="1158" y="2330"/>
                        <a:pt x="1417" y="2649"/>
                        <a:pt x="1666" y="2973"/>
                      </a:cubicBezTo>
                      <a:cubicBezTo>
                        <a:pt x="2311" y="3808"/>
                        <a:pt x="2960" y="4636"/>
                        <a:pt x="3629" y="5451"/>
                      </a:cubicBezTo>
                      <a:cubicBezTo>
                        <a:pt x="4317" y="6290"/>
                        <a:pt x="5015" y="7123"/>
                        <a:pt x="5720" y="7948"/>
                      </a:cubicBezTo>
                      <a:cubicBezTo>
                        <a:pt x="5782" y="8019"/>
                        <a:pt x="5837" y="8094"/>
                        <a:pt x="5880" y="8178"/>
                      </a:cubicBezTo>
                      <a:cubicBezTo>
                        <a:pt x="5909" y="8232"/>
                        <a:pt x="5936" y="8286"/>
                        <a:pt x="5964" y="8341"/>
                      </a:cubicBezTo>
                      <a:cubicBezTo>
                        <a:pt x="6106" y="8615"/>
                        <a:pt x="6253" y="8887"/>
                        <a:pt x="6417" y="9149"/>
                      </a:cubicBezTo>
                      <a:cubicBezTo>
                        <a:pt x="6425" y="9162"/>
                        <a:pt x="6427" y="9186"/>
                        <a:pt x="6448" y="9186"/>
                      </a:cubicBezTo>
                      <a:cubicBezTo>
                        <a:pt x="6451" y="9186"/>
                        <a:pt x="6455" y="9186"/>
                        <a:pt x="6459" y="9185"/>
                      </a:cubicBezTo>
                      <a:cubicBezTo>
                        <a:pt x="6467" y="9156"/>
                        <a:pt x="6458" y="9128"/>
                        <a:pt x="6452" y="9100"/>
                      </a:cubicBezTo>
                      <a:cubicBezTo>
                        <a:pt x="6406" y="8897"/>
                        <a:pt x="6354" y="8695"/>
                        <a:pt x="6298" y="8495"/>
                      </a:cubicBezTo>
                      <a:cubicBezTo>
                        <a:pt x="6270" y="8397"/>
                        <a:pt x="6233" y="8304"/>
                        <a:pt x="6219" y="8203"/>
                      </a:cubicBezTo>
                      <a:cubicBezTo>
                        <a:pt x="6157" y="8167"/>
                        <a:pt x="6124" y="8106"/>
                        <a:pt x="6082" y="8053"/>
                      </a:cubicBezTo>
                      <a:cubicBezTo>
                        <a:pt x="6010" y="7964"/>
                        <a:pt x="5936" y="7876"/>
                        <a:pt x="5865" y="7786"/>
                      </a:cubicBezTo>
                      <a:cubicBezTo>
                        <a:pt x="5745" y="7635"/>
                        <a:pt x="5629" y="7481"/>
                        <a:pt x="5508" y="7330"/>
                      </a:cubicBezTo>
                      <a:cubicBezTo>
                        <a:pt x="5357" y="7139"/>
                        <a:pt x="5202" y="6951"/>
                        <a:pt x="5052" y="6760"/>
                      </a:cubicBezTo>
                      <a:cubicBezTo>
                        <a:pt x="4887" y="6551"/>
                        <a:pt x="4729" y="6339"/>
                        <a:pt x="4566" y="6130"/>
                      </a:cubicBezTo>
                      <a:cubicBezTo>
                        <a:pt x="4426" y="5949"/>
                        <a:pt x="4281" y="5771"/>
                        <a:pt x="4141" y="5590"/>
                      </a:cubicBezTo>
                      <a:cubicBezTo>
                        <a:pt x="4000" y="5401"/>
                        <a:pt x="3856" y="5214"/>
                        <a:pt x="3710" y="5027"/>
                      </a:cubicBezTo>
                      <a:cubicBezTo>
                        <a:pt x="3573" y="4850"/>
                        <a:pt x="3441" y="4666"/>
                        <a:pt x="3302" y="4488"/>
                      </a:cubicBezTo>
                      <a:cubicBezTo>
                        <a:pt x="3123" y="4260"/>
                        <a:pt x="2952" y="4025"/>
                        <a:pt x="2779" y="3793"/>
                      </a:cubicBezTo>
                      <a:cubicBezTo>
                        <a:pt x="2562" y="3500"/>
                        <a:pt x="2347" y="3204"/>
                        <a:pt x="2128" y="2912"/>
                      </a:cubicBezTo>
                      <a:cubicBezTo>
                        <a:pt x="2008" y="2751"/>
                        <a:pt x="1884" y="2593"/>
                        <a:pt x="1771" y="2428"/>
                      </a:cubicBezTo>
                      <a:cubicBezTo>
                        <a:pt x="1711" y="2342"/>
                        <a:pt x="1649" y="2259"/>
                        <a:pt x="1587" y="2176"/>
                      </a:cubicBezTo>
                      <a:cubicBezTo>
                        <a:pt x="1415" y="1942"/>
                        <a:pt x="1240" y="1710"/>
                        <a:pt x="1070" y="1474"/>
                      </a:cubicBezTo>
                      <a:cubicBezTo>
                        <a:pt x="932" y="1287"/>
                        <a:pt x="799" y="1095"/>
                        <a:pt x="663" y="907"/>
                      </a:cubicBezTo>
                      <a:cubicBezTo>
                        <a:pt x="526" y="714"/>
                        <a:pt x="387" y="522"/>
                        <a:pt x="249" y="330"/>
                      </a:cubicBezTo>
                      <a:cubicBezTo>
                        <a:pt x="170" y="220"/>
                        <a:pt x="89" y="111"/>
                        <a:pt x="8" y="0"/>
                      </a:cubicBezTo>
                      <a:close/>
                    </a:path>
                  </a:pathLst>
                </a:custGeom>
                <a:solidFill>
                  <a:srgbClr val="A5727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5" name="Google Shape;525;p41"/>
                <p:cNvSpPr/>
                <p:nvPr/>
              </p:nvSpPr>
              <p:spPr>
                <a:xfrm>
                  <a:off x="6609397" y="2142483"/>
                  <a:ext cx="182368" cy="447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2" h="8984" extrusionOk="0">
                      <a:moveTo>
                        <a:pt x="3456" y="1"/>
                      </a:moveTo>
                      <a:cubicBezTo>
                        <a:pt x="3409" y="210"/>
                        <a:pt x="3365" y="420"/>
                        <a:pt x="3312" y="628"/>
                      </a:cubicBezTo>
                      <a:cubicBezTo>
                        <a:pt x="3226" y="972"/>
                        <a:pt x="3136" y="1313"/>
                        <a:pt x="3045" y="1656"/>
                      </a:cubicBezTo>
                      <a:cubicBezTo>
                        <a:pt x="2988" y="1868"/>
                        <a:pt x="2929" y="2078"/>
                        <a:pt x="2869" y="2288"/>
                      </a:cubicBezTo>
                      <a:cubicBezTo>
                        <a:pt x="2823" y="2445"/>
                        <a:pt x="2774" y="2602"/>
                        <a:pt x="2725" y="2760"/>
                      </a:cubicBezTo>
                      <a:cubicBezTo>
                        <a:pt x="2640" y="3037"/>
                        <a:pt x="2557" y="3315"/>
                        <a:pt x="2469" y="3591"/>
                      </a:cubicBezTo>
                      <a:cubicBezTo>
                        <a:pt x="2400" y="3803"/>
                        <a:pt x="2325" y="4012"/>
                        <a:pt x="2253" y="4223"/>
                      </a:cubicBezTo>
                      <a:cubicBezTo>
                        <a:pt x="2193" y="4398"/>
                        <a:pt x="2132" y="4575"/>
                        <a:pt x="2070" y="4751"/>
                      </a:cubicBezTo>
                      <a:cubicBezTo>
                        <a:pt x="2040" y="4839"/>
                        <a:pt x="2008" y="4927"/>
                        <a:pt x="1974" y="5014"/>
                      </a:cubicBezTo>
                      <a:cubicBezTo>
                        <a:pt x="1907" y="5187"/>
                        <a:pt x="1840" y="5362"/>
                        <a:pt x="1773" y="5534"/>
                      </a:cubicBezTo>
                      <a:cubicBezTo>
                        <a:pt x="1673" y="5791"/>
                        <a:pt x="1574" y="6050"/>
                        <a:pt x="1470" y="6304"/>
                      </a:cubicBezTo>
                      <a:cubicBezTo>
                        <a:pt x="1389" y="6503"/>
                        <a:pt x="1304" y="6702"/>
                        <a:pt x="1218" y="6899"/>
                      </a:cubicBezTo>
                      <a:cubicBezTo>
                        <a:pt x="1129" y="7107"/>
                        <a:pt x="1044" y="7315"/>
                        <a:pt x="947" y="7520"/>
                      </a:cubicBezTo>
                      <a:cubicBezTo>
                        <a:pt x="868" y="7688"/>
                        <a:pt x="785" y="7854"/>
                        <a:pt x="693" y="8018"/>
                      </a:cubicBezTo>
                      <a:cubicBezTo>
                        <a:pt x="590" y="8198"/>
                        <a:pt x="482" y="8376"/>
                        <a:pt x="364" y="8547"/>
                      </a:cubicBezTo>
                      <a:cubicBezTo>
                        <a:pt x="308" y="8629"/>
                        <a:pt x="247" y="8710"/>
                        <a:pt x="174" y="8780"/>
                      </a:cubicBezTo>
                      <a:cubicBezTo>
                        <a:pt x="126" y="8824"/>
                        <a:pt x="83" y="8871"/>
                        <a:pt x="37" y="8917"/>
                      </a:cubicBezTo>
                      <a:cubicBezTo>
                        <a:pt x="18" y="8935"/>
                        <a:pt x="2" y="8955"/>
                        <a:pt x="1" y="8981"/>
                      </a:cubicBezTo>
                      <a:cubicBezTo>
                        <a:pt x="5" y="8982"/>
                        <a:pt x="10" y="8983"/>
                        <a:pt x="14" y="8983"/>
                      </a:cubicBezTo>
                      <a:cubicBezTo>
                        <a:pt x="17" y="8983"/>
                        <a:pt x="19" y="8983"/>
                        <a:pt x="21" y="8980"/>
                      </a:cubicBezTo>
                      <a:cubicBezTo>
                        <a:pt x="360" y="8898"/>
                        <a:pt x="645" y="8729"/>
                        <a:pt x="867" y="8458"/>
                      </a:cubicBezTo>
                      <a:cubicBezTo>
                        <a:pt x="980" y="8321"/>
                        <a:pt x="1064" y="8166"/>
                        <a:pt x="1148" y="8011"/>
                      </a:cubicBezTo>
                      <a:cubicBezTo>
                        <a:pt x="1290" y="7745"/>
                        <a:pt x="1414" y="7471"/>
                        <a:pt x="1531" y="7192"/>
                      </a:cubicBezTo>
                      <a:cubicBezTo>
                        <a:pt x="1797" y="6564"/>
                        <a:pt x="2028" y="5922"/>
                        <a:pt x="2246" y="5276"/>
                      </a:cubicBezTo>
                      <a:cubicBezTo>
                        <a:pt x="2710" y="3901"/>
                        <a:pt x="3122" y="2510"/>
                        <a:pt x="3496" y="1109"/>
                      </a:cubicBezTo>
                      <a:cubicBezTo>
                        <a:pt x="3546" y="922"/>
                        <a:pt x="3591" y="733"/>
                        <a:pt x="3639" y="546"/>
                      </a:cubicBezTo>
                      <a:cubicBezTo>
                        <a:pt x="3652" y="489"/>
                        <a:pt x="3661" y="433"/>
                        <a:pt x="3640" y="376"/>
                      </a:cubicBezTo>
                      <a:cubicBezTo>
                        <a:pt x="3589" y="247"/>
                        <a:pt x="3534" y="118"/>
                        <a:pt x="3456" y="1"/>
                      </a:cubicBezTo>
                      <a:close/>
                    </a:path>
                  </a:pathLst>
                </a:custGeom>
                <a:solidFill>
                  <a:srgbClr val="A5727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6" name="Google Shape;526;p41"/>
                <p:cNvSpPr/>
                <p:nvPr/>
              </p:nvSpPr>
              <p:spPr>
                <a:xfrm>
                  <a:off x="5835456" y="2184665"/>
                  <a:ext cx="124251" cy="1031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5" h="2072" extrusionOk="0">
                      <a:moveTo>
                        <a:pt x="287" y="0"/>
                      </a:moveTo>
                      <a:cubicBezTo>
                        <a:pt x="273" y="0"/>
                        <a:pt x="266" y="14"/>
                        <a:pt x="251" y="48"/>
                      </a:cubicBezTo>
                      <a:cubicBezTo>
                        <a:pt x="201" y="159"/>
                        <a:pt x="151" y="271"/>
                        <a:pt x="102" y="383"/>
                      </a:cubicBezTo>
                      <a:cubicBezTo>
                        <a:pt x="78" y="440"/>
                        <a:pt x="58" y="498"/>
                        <a:pt x="28" y="551"/>
                      </a:cubicBezTo>
                      <a:cubicBezTo>
                        <a:pt x="1" y="601"/>
                        <a:pt x="10" y="638"/>
                        <a:pt x="48" y="676"/>
                      </a:cubicBezTo>
                      <a:cubicBezTo>
                        <a:pt x="51" y="677"/>
                        <a:pt x="52" y="681"/>
                        <a:pt x="54" y="683"/>
                      </a:cubicBezTo>
                      <a:cubicBezTo>
                        <a:pt x="257" y="936"/>
                        <a:pt x="474" y="1176"/>
                        <a:pt x="711" y="1396"/>
                      </a:cubicBezTo>
                      <a:cubicBezTo>
                        <a:pt x="965" y="1633"/>
                        <a:pt x="1237" y="1846"/>
                        <a:pt x="1537" y="2016"/>
                      </a:cubicBezTo>
                      <a:cubicBezTo>
                        <a:pt x="1575" y="2037"/>
                        <a:pt x="1609" y="2064"/>
                        <a:pt x="1653" y="2072"/>
                      </a:cubicBezTo>
                      <a:cubicBezTo>
                        <a:pt x="1756" y="1862"/>
                        <a:pt x="1860" y="1654"/>
                        <a:pt x="1962" y="1448"/>
                      </a:cubicBezTo>
                      <a:cubicBezTo>
                        <a:pt x="2130" y="1110"/>
                        <a:pt x="2296" y="774"/>
                        <a:pt x="2461" y="437"/>
                      </a:cubicBezTo>
                      <a:cubicBezTo>
                        <a:pt x="2475" y="411"/>
                        <a:pt x="2484" y="384"/>
                        <a:pt x="2494" y="358"/>
                      </a:cubicBezTo>
                      <a:lnTo>
                        <a:pt x="2494" y="358"/>
                      </a:lnTo>
                      <a:cubicBezTo>
                        <a:pt x="2459" y="364"/>
                        <a:pt x="2423" y="370"/>
                        <a:pt x="2388" y="378"/>
                      </a:cubicBezTo>
                      <a:cubicBezTo>
                        <a:pt x="2233" y="411"/>
                        <a:pt x="2076" y="429"/>
                        <a:pt x="1917" y="430"/>
                      </a:cubicBezTo>
                      <a:cubicBezTo>
                        <a:pt x="1907" y="431"/>
                        <a:pt x="1896" y="431"/>
                        <a:pt x="1886" y="431"/>
                      </a:cubicBezTo>
                      <a:cubicBezTo>
                        <a:pt x="1538" y="431"/>
                        <a:pt x="1201" y="364"/>
                        <a:pt x="872" y="252"/>
                      </a:cubicBezTo>
                      <a:cubicBezTo>
                        <a:pt x="688" y="189"/>
                        <a:pt x="510" y="111"/>
                        <a:pt x="338" y="21"/>
                      </a:cubicBezTo>
                      <a:cubicBezTo>
                        <a:pt x="313" y="8"/>
                        <a:pt x="298" y="0"/>
                        <a:pt x="28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7" name="Google Shape;527;p41"/>
                <p:cNvSpPr/>
                <p:nvPr/>
              </p:nvSpPr>
              <p:spPr>
                <a:xfrm>
                  <a:off x="6189036" y="1842223"/>
                  <a:ext cx="108664" cy="1084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2" h="2178" extrusionOk="0">
                      <a:moveTo>
                        <a:pt x="1313" y="1"/>
                      </a:moveTo>
                      <a:cubicBezTo>
                        <a:pt x="1269" y="26"/>
                        <a:pt x="1227" y="52"/>
                        <a:pt x="1184" y="78"/>
                      </a:cubicBezTo>
                      <a:cubicBezTo>
                        <a:pt x="847" y="273"/>
                        <a:pt x="489" y="408"/>
                        <a:pt x="113" y="497"/>
                      </a:cubicBezTo>
                      <a:cubicBezTo>
                        <a:pt x="1" y="522"/>
                        <a:pt x="4" y="523"/>
                        <a:pt x="18" y="637"/>
                      </a:cubicBezTo>
                      <a:cubicBezTo>
                        <a:pt x="46" y="856"/>
                        <a:pt x="72" y="1073"/>
                        <a:pt x="97" y="1291"/>
                      </a:cubicBezTo>
                      <a:cubicBezTo>
                        <a:pt x="109" y="1397"/>
                        <a:pt x="96" y="1395"/>
                        <a:pt x="216" y="1417"/>
                      </a:cubicBezTo>
                      <a:cubicBezTo>
                        <a:pt x="244" y="1423"/>
                        <a:pt x="271" y="1431"/>
                        <a:pt x="299" y="1437"/>
                      </a:cubicBezTo>
                      <a:cubicBezTo>
                        <a:pt x="540" y="1491"/>
                        <a:pt x="784" y="1539"/>
                        <a:pt x="1024" y="1599"/>
                      </a:cubicBezTo>
                      <a:cubicBezTo>
                        <a:pt x="1416" y="1697"/>
                        <a:pt x="1772" y="1872"/>
                        <a:pt x="2093" y="2117"/>
                      </a:cubicBezTo>
                      <a:cubicBezTo>
                        <a:pt x="2121" y="2138"/>
                        <a:pt x="2145" y="2168"/>
                        <a:pt x="2181" y="2177"/>
                      </a:cubicBezTo>
                      <a:cubicBezTo>
                        <a:pt x="2181" y="1851"/>
                        <a:pt x="1555" y="284"/>
                        <a:pt x="131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8" name="Google Shape;528;p41"/>
                <p:cNvSpPr/>
                <p:nvPr/>
              </p:nvSpPr>
              <p:spPr>
                <a:xfrm>
                  <a:off x="6352977" y="2056125"/>
                  <a:ext cx="98554" cy="197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9" h="3964" extrusionOk="0">
                      <a:moveTo>
                        <a:pt x="44" y="1"/>
                      </a:moveTo>
                      <a:lnTo>
                        <a:pt x="44" y="1"/>
                      </a:lnTo>
                      <a:cubicBezTo>
                        <a:pt x="36" y="51"/>
                        <a:pt x="45" y="92"/>
                        <a:pt x="49" y="133"/>
                      </a:cubicBezTo>
                      <a:cubicBezTo>
                        <a:pt x="72" y="363"/>
                        <a:pt x="72" y="593"/>
                        <a:pt x="50" y="822"/>
                      </a:cubicBezTo>
                      <a:cubicBezTo>
                        <a:pt x="38" y="954"/>
                        <a:pt x="17" y="1086"/>
                        <a:pt x="1" y="1217"/>
                      </a:cubicBezTo>
                      <a:cubicBezTo>
                        <a:pt x="14" y="1235"/>
                        <a:pt x="30" y="1250"/>
                        <a:pt x="40" y="1267"/>
                      </a:cubicBezTo>
                      <a:cubicBezTo>
                        <a:pt x="91" y="1361"/>
                        <a:pt x="143" y="1456"/>
                        <a:pt x="194" y="1551"/>
                      </a:cubicBezTo>
                      <a:cubicBezTo>
                        <a:pt x="295" y="1738"/>
                        <a:pt x="396" y="1923"/>
                        <a:pt x="497" y="2109"/>
                      </a:cubicBezTo>
                      <a:cubicBezTo>
                        <a:pt x="701" y="2485"/>
                        <a:pt x="906" y="2860"/>
                        <a:pt x="1111" y="3234"/>
                      </a:cubicBezTo>
                      <a:cubicBezTo>
                        <a:pt x="1243" y="3478"/>
                        <a:pt x="1374" y="3721"/>
                        <a:pt x="1507" y="3963"/>
                      </a:cubicBezTo>
                      <a:cubicBezTo>
                        <a:pt x="1674" y="3862"/>
                        <a:pt x="1816" y="3732"/>
                        <a:pt x="1959" y="3597"/>
                      </a:cubicBezTo>
                      <a:cubicBezTo>
                        <a:pt x="1978" y="3578"/>
                        <a:pt x="1976" y="3561"/>
                        <a:pt x="1964" y="3540"/>
                      </a:cubicBezTo>
                      <a:cubicBezTo>
                        <a:pt x="1949" y="3520"/>
                        <a:pt x="1938" y="3496"/>
                        <a:pt x="1927" y="3474"/>
                      </a:cubicBezTo>
                      <a:cubicBezTo>
                        <a:pt x="1706" y="3074"/>
                        <a:pt x="1485" y="2675"/>
                        <a:pt x="1267" y="2274"/>
                      </a:cubicBezTo>
                      <a:cubicBezTo>
                        <a:pt x="871" y="1550"/>
                        <a:pt x="484" y="819"/>
                        <a:pt x="101" y="87"/>
                      </a:cubicBezTo>
                      <a:cubicBezTo>
                        <a:pt x="86" y="60"/>
                        <a:pt x="78" y="28"/>
                        <a:pt x="4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9" name="Google Shape;529;p41"/>
                <p:cNvSpPr/>
                <p:nvPr/>
              </p:nvSpPr>
              <p:spPr>
                <a:xfrm>
                  <a:off x="6065781" y="1797750"/>
                  <a:ext cx="218323" cy="651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4" h="1309" extrusionOk="0">
                      <a:moveTo>
                        <a:pt x="4374" y="0"/>
                      </a:moveTo>
                      <a:cubicBezTo>
                        <a:pt x="4351" y="0"/>
                        <a:pt x="4331" y="11"/>
                        <a:pt x="4312" y="23"/>
                      </a:cubicBezTo>
                      <a:cubicBezTo>
                        <a:pt x="4204" y="95"/>
                        <a:pt x="4085" y="143"/>
                        <a:pt x="3970" y="204"/>
                      </a:cubicBezTo>
                      <a:cubicBezTo>
                        <a:pt x="3799" y="295"/>
                        <a:pt x="3620" y="367"/>
                        <a:pt x="3438" y="431"/>
                      </a:cubicBezTo>
                      <a:cubicBezTo>
                        <a:pt x="3195" y="517"/>
                        <a:pt x="2950" y="595"/>
                        <a:pt x="2700" y="658"/>
                      </a:cubicBezTo>
                      <a:cubicBezTo>
                        <a:pt x="2516" y="705"/>
                        <a:pt x="2330" y="738"/>
                        <a:pt x="2145" y="775"/>
                      </a:cubicBezTo>
                      <a:cubicBezTo>
                        <a:pt x="2027" y="799"/>
                        <a:pt x="1905" y="802"/>
                        <a:pt x="1785" y="815"/>
                      </a:cubicBezTo>
                      <a:cubicBezTo>
                        <a:pt x="1672" y="828"/>
                        <a:pt x="1556" y="836"/>
                        <a:pt x="1443" y="837"/>
                      </a:cubicBezTo>
                      <a:cubicBezTo>
                        <a:pt x="1335" y="839"/>
                        <a:pt x="1227" y="844"/>
                        <a:pt x="1118" y="844"/>
                      </a:cubicBezTo>
                      <a:cubicBezTo>
                        <a:pt x="1016" y="844"/>
                        <a:pt x="914" y="839"/>
                        <a:pt x="811" y="824"/>
                      </a:cubicBezTo>
                      <a:cubicBezTo>
                        <a:pt x="699" y="806"/>
                        <a:pt x="582" y="825"/>
                        <a:pt x="469" y="799"/>
                      </a:cubicBezTo>
                      <a:cubicBezTo>
                        <a:pt x="457" y="796"/>
                        <a:pt x="445" y="796"/>
                        <a:pt x="433" y="796"/>
                      </a:cubicBezTo>
                      <a:cubicBezTo>
                        <a:pt x="422" y="796"/>
                        <a:pt x="411" y="796"/>
                        <a:pt x="401" y="796"/>
                      </a:cubicBezTo>
                      <a:cubicBezTo>
                        <a:pt x="392" y="796"/>
                        <a:pt x="383" y="796"/>
                        <a:pt x="374" y="794"/>
                      </a:cubicBezTo>
                      <a:cubicBezTo>
                        <a:pt x="251" y="775"/>
                        <a:pt x="128" y="753"/>
                        <a:pt x="5" y="733"/>
                      </a:cubicBezTo>
                      <a:lnTo>
                        <a:pt x="5" y="733"/>
                      </a:lnTo>
                      <a:cubicBezTo>
                        <a:pt x="0" y="852"/>
                        <a:pt x="28" y="969"/>
                        <a:pt x="27" y="1087"/>
                      </a:cubicBezTo>
                      <a:cubicBezTo>
                        <a:pt x="28" y="1145"/>
                        <a:pt x="32" y="1148"/>
                        <a:pt x="93" y="1166"/>
                      </a:cubicBezTo>
                      <a:cubicBezTo>
                        <a:pt x="408" y="1259"/>
                        <a:pt x="732" y="1309"/>
                        <a:pt x="1060" y="1309"/>
                      </a:cubicBezTo>
                      <a:cubicBezTo>
                        <a:pt x="1063" y="1309"/>
                        <a:pt x="1066" y="1309"/>
                        <a:pt x="1070" y="1309"/>
                      </a:cubicBezTo>
                      <a:cubicBezTo>
                        <a:pt x="1429" y="1308"/>
                        <a:pt x="1787" y="1289"/>
                        <a:pt x="2142" y="1231"/>
                      </a:cubicBezTo>
                      <a:cubicBezTo>
                        <a:pt x="2509" y="1170"/>
                        <a:pt x="2865" y="1077"/>
                        <a:pt x="3205" y="927"/>
                      </a:cubicBezTo>
                      <a:cubicBezTo>
                        <a:pt x="3641" y="733"/>
                        <a:pt x="4020" y="461"/>
                        <a:pt x="4323" y="88"/>
                      </a:cubicBezTo>
                      <a:cubicBezTo>
                        <a:pt x="4344" y="61"/>
                        <a:pt x="4373" y="37"/>
                        <a:pt x="4383" y="1"/>
                      </a:cubicBezTo>
                      <a:cubicBezTo>
                        <a:pt x="4380" y="0"/>
                        <a:pt x="4377" y="0"/>
                        <a:pt x="4374" y="0"/>
                      </a:cubicBezTo>
                      <a:close/>
                    </a:path>
                  </a:pathLst>
                </a:custGeom>
                <a:solidFill>
                  <a:srgbClr val="A5727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0" name="Google Shape;530;p41"/>
                <p:cNvSpPr/>
                <p:nvPr/>
              </p:nvSpPr>
              <p:spPr>
                <a:xfrm>
                  <a:off x="6457408" y="2246620"/>
                  <a:ext cx="162248" cy="2562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8" h="5146" extrusionOk="0">
                      <a:moveTo>
                        <a:pt x="19" y="0"/>
                      </a:moveTo>
                      <a:lnTo>
                        <a:pt x="19" y="0"/>
                      </a:lnTo>
                      <a:cubicBezTo>
                        <a:pt x="0" y="112"/>
                        <a:pt x="25" y="214"/>
                        <a:pt x="78" y="312"/>
                      </a:cubicBezTo>
                      <a:cubicBezTo>
                        <a:pt x="175" y="487"/>
                        <a:pt x="270" y="665"/>
                        <a:pt x="365" y="841"/>
                      </a:cubicBezTo>
                      <a:cubicBezTo>
                        <a:pt x="502" y="1093"/>
                        <a:pt x="638" y="1345"/>
                        <a:pt x="775" y="1597"/>
                      </a:cubicBezTo>
                      <a:cubicBezTo>
                        <a:pt x="888" y="1805"/>
                        <a:pt x="1004" y="2011"/>
                        <a:pt x="1118" y="2218"/>
                      </a:cubicBezTo>
                      <a:cubicBezTo>
                        <a:pt x="1226" y="2412"/>
                        <a:pt x="1334" y="2607"/>
                        <a:pt x="1441" y="2801"/>
                      </a:cubicBezTo>
                      <a:cubicBezTo>
                        <a:pt x="1549" y="2995"/>
                        <a:pt x="1657" y="3188"/>
                        <a:pt x="1765" y="3384"/>
                      </a:cubicBezTo>
                      <a:cubicBezTo>
                        <a:pt x="1888" y="3607"/>
                        <a:pt x="2011" y="3829"/>
                        <a:pt x="2131" y="4053"/>
                      </a:cubicBezTo>
                      <a:cubicBezTo>
                        <a:pt x="2254" y="4280"/>
                        <a:pt x="2374" y="4510"/>
                        <a:pt x="2496" y="4737"/>
                      </a:cubicBezTo>
                      <a:cubicBezTo>
                        <a:pt x="2539" y="4815"/>
                        <a:pt x="2577" y="4898"/>
                        <a:pt x="2626" y="4972"/>
                      </a:cubicBezTo>
                      <a:cubicBezTo>
                        <a:pt x="2674" y="5047"/>
                        <a:pt x="2735" y="5115"/>
                        <a:pt x="2828" y="5137"/>
                      </a:cubicBezTo>
                      <a:cubicBezTo>
                        <a:pt x="2855" y="5144"/>
                        <a:pt x="2882" y="5145"/>
                        <a:pt x="2910" y="5145"/>
                      </a:cubicBezTo>
                      <a:cubicBezTo>
                        <a:pt x="2925" y="5145"/>
                        <a:pt x="2941" y="5145"/>
                        <a:pt x="2956" y="5144"/>
                      </a:cubicBezTo>
                      <a:cubicBezTo>
                        <a:pt x="3088" y="5141"/>
                        <a:pt x="3228" y="5024"/>
                        <a:pt x="3245" y="4896"/>
                      </a:cubicBezTo>
                      <a:cubicBezTo>
                        <a:pt x="3257" y="4800"/>
                        <a:pt x="3257" y="4702"/>
                        <a:pt x="3193" y="4618"/>
                      </a:cubicBezTo>
                      <a:cubicBezTo>
                        <a:pt x="3171" y="4590"/>
                        <a:pt x="3160" y="4555"/>
                        <a:pt x="3142" y="4522"/>
                      </a:cubicBezTo>
                      <a:cubicBezTo>
                        <a:pt x="3105" y="4449"/>
                        <a:pt x="3069" y="4375"/>
                        <a:pt x="3031" y="4302"/>
                      </a:cubicBezTo>
                      <a:cubicBezTo>
                        <a:pt x="2946" y="4145"/>
                        <a:pt x="2860" y="3986"/>
                        <a:pt x="2775" y="3829"/>
                      </a:cubicBezTo>
                      <a:cubicBezTo>
                        <a:pt x="2754" y="3792"/>
                        <a:pt x="2731" y="3756"/>
                        <a:pt x="2709" y="3720"/>
                      </a:cubicBezTo>
                      <a:cubicBezTo>
                        <a:pt x="2685" y="3736"/>
                        <a:pt x="2663" y="3754"/>
                        <a:pt x="2639" y="3770"/>
                      </a:cubicBezTo>
                      <a:cubicBezTo>
                        <a:pt x="2602" y="3797"/>
                        <a:pt x="2563" y="3810"/>
                        <a:pt x="2523" y="3810"/>
                      </a:cubicBezTo>
                      <a:cubicBezTo>
                        <a:pt x="2492" y="3810"/>
                        <a:pt x="2459" y="3802"/>
                        <a:pt x="2427" y="3786"/>
                      </a:cubicBezTo>
                      <a:cubicBezTo>
                        <a:pt x="2395" y="3771"/>
                        <a:pt x="2364" y="3750"/>
                        <a:pt x="2335" y="3729"/>
                      </a:cubicBezTo>
                      <a:cubicBezTo>
                        <a:pt x="2252" y="3664"/>
                        <a:pt x="2187" y="3582"/>
                        <a:pt x="2123" y="3500"/>
                      </a:cubicBezTo>
                      <a:cubicBezTo>
                        <a:pt x="2018" y="3366"/>
                        <a:pt x="1925" y="3227"/>
                        <a:pt x="1838" y="3082"/>
                      </a:cubicBezTo>
                      <a:cubicBezTo>
                        <a:pt x="1232" y="2079"/>
                        <a:pt x="622" y="1078"/>
                        <a:pt x="55" y="54"/>
                      </a:cubicBezTo>
                      <a:cubicBezTo>
                        <a:pt x="44" y="35"/>
                        <a:pt x="30" y="19"/>
                        <a:pt x="19" y="0"/>
                      </a:cubicBezTo>
                      <a:close/>
                    </a:path>
                  </a:pathLst>
                </a:custGeom>
                <a:solidFill>
                  <a:srgbClr val="A5727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1" name="Google Shape;531;p41"/>
                <p:cNvSpPr/>
                <p:nvPr/>
              </p:nvSpPr>
              <p:spPr>
                <a:xfrm>
                  <a:off x="5917775" y="2166239"/>
                  <a:ext cx="99401" cy="133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6" h="2674" extrusionOk="0">
                      <a:moveTo>
                        <a:pt x="1981" y="1"/>
                      </a:moveTo>
                      <a:cubicBezTo>
                        <a:pt x="1946" y="19"/>
                        <a:pt x="1925" y="53"/>
                        <a:pt x="1898" y="82"/>
                      </a:cubicBezTo>
                      <a:cubicBezTo>
                        <a:pt x="1653" y="341"/>
                        <a:pt x="1368" y="539"/>
                        <a:pt x="1033" y="661"/>
                      </a:cubicBezTo>
                      <a:cubicBezTo>
                        <a:pt x="969" y="683"/>
                        <a:pt x="905" y="703"/>
                        <a:pt x="841" y="725"/>
                      </a:cubicBezTo>
                      <a:cubicBezTo>
                        <a:pt x="831" y="751"/>
                        <a:pt x="822" y="779"/>
                        <a:pt x="808" y="805"/>
                      </a:cubicBezTo>
                      <a:cubicBezTo>
                        <a:pt x="643" y="1141"/>
                        <a:pt x="477" y="1478"/>
                        <a:pt x="309" y="1816"/>
                      </a:cubicBezTo>
                      <a:cubicBezTo>
                        <a:pt x="207" y="2024"/>
                        <a:pt x="103" y="2232"/>
                        <a:pt x="0" y="2442"/>
                      </a:cubicBezTo>
                      <a:cubicBezTo>
                        <a:pt x="10" y="2448"/>
                        <a:pt x="16" y="2457"/>
                        <a:pt x="23" y="2460"/>
                      </a:cubicBezTo>
                      <a:cubicBezTo>
                        <a:pt x="197" y="2547"/>
                        <a:pt x="377" y="2618"/>
                        <a:pt x="566" y="2666"/>
                      </a:cubicBezTo>
                      <a:cubicBezTo>
                        <a:pt x="584" y="2670"/>
                        <a:pt x="597" y="2674"/>
                        <a:pt x="606" y="2674"/>
                      </a:cubicBezTo>
                      <a:cubicBezTo>
                        <a:pt x="624" y="2674"/>
                        <a:pt x="631" y="2662"/>
                        <a:pt x="649" y="2628"/>
                      </a:cubicBezTo>
                      <a:cubicBezTo>
                        <a:pt x="654" y="2618"/>
                        <a:pt x="659" y="2608"/>
                        <a:pt x="664" y="2599"/>
                      </a:cubicBezTo>
                      <a:cubicBezTo>
                        <a:pt x="1094" y="1771"/>
                        <a:pt x="1522" y="940"/>
                        <a:pt x="1951" y="112"/>
                      </a:cubicBezTo>
                      <a:cubicBezTo>
                        <a:pt x="1967" y="79"/>
                        <a:pt x="1980" y="46"/>
                        <a:pt x="1996" y="14"/>
                      </a:cubicBezTo>
                      <a:cubicBezTo>
                        <a:pt x="1991" y="10"/>
                        <a:pt x="1986" y="6"/>
                        <a:pt x="198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2" name="Google Shape;532;p41"/>
                <p:cNvSpPr/>
                <p:nvPr/>
              </p:nvSpPr>
              <p:spPr>
                <a:xfrm>
                  <a:off x="6070810" y="1892275"/>
                  <a:ext cx="112349" cy="50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6" h="1016" extrusionOk="0">
                      <a:moveTo>
                        <a:pt x="2188" y="1"/>
                      </a:moveTo>
                      <a:cubicBezTo>
                        <a:pt x="2096" y="15"/>
                        <a:pt x="2009" y="46"/>
                        <a:pt x="1920" y="73"/>
                      </a:cubicBezTo>
                      <a:cubicBezTo>
                        <a:pt x="1759" y="123"/>
                        <a:pt x="1597" y="160"/>
                        <a:pt x="1433" y="197"/>
                      </a:cubicBezTo>
                      <a:cubicBezTo>
                        <a:pt x="1318" y="223"/>
                        <a:pt x="1203" y="246"/>
                        <a:pt x="1086" y="264"/>
                      </a:cubicBezTo>
                      <a:cubicBezTo>
                        <a:pt x="1003" y="277"/>
                        <a:pt x="917" y="289"/>
                        <a:pt x="833" y="303"/>
                      </a:cubicBezTo>
                      <a:cubicBezTo>
                        <a:pt x="748" y="315"/>
                        <a:pt x="664" y="327"/>
                        <a:pt x="579" y="340"/>
                      </a:cubicBezTo>
                      <a:cubicBezTo>
                        <a:pt x="568" y="343"/>
                        <a:pt x="557" y="345"/>
                        <a:pt x="547" y="345"/>
                      </a:cubicBezTo>
                      <a:cubicBezTo>
                        <a:pt x="414" y="347"/>
                        <a:pt x="281" y="371"/>
                        <a:pt x="146" y="371"/>
                      </a:cubicBezTo>
                      <a:cubicBezTo>
                        <a:pt x="123" y="371"/>
                        <a:pt x="99" y="370"/>
                        <a:pt x="76" y="368"/>
                      </a:cubicBezTo>
                      <a:cubicBezTo>
                        <a:pt x="69" y="368"/>
                        <a:pt x="62" y="367"/>
                        <a:pt x="55" y="367"/>
                      </a:cubicBezTo>
                      <a:cubicBezTo>
                        <a:pt x="41" y="367"/>
                        <a:pt x="26" y="368"/>
                        <a:pt x="12" y="368"/>
                      </a:cubicBezTo>
                      <a:cubicBezTo>
                        <a:pt x="1" y="406"/>
                        <a:pt x="12" y="446"/>
                        <a:pt x="8" y="486"/>
                      </a:cubicBezTo>
                      <a:cubicBezTo>
                        <a:pt x="4" y="527"/>
                        <a:pt x="22" y="553"/>
                        <a:pt x="55" y="575"/>
                      </a:cubicBezTo>
                      <a:cubicBezTo>
                        <a:pt x="163" y="645"/>
                        <a:pt x="273" y="714"/>
                        <a:pt x="388" y="774"/>
                      </a:cubicBezTo>
                      <a:cubicBezTo>
                        <a:pt x="602" y="885"/>
                        <a:pt x="827" y="971"/>
                        <a:pt x="1068" y="1003"/>
                      </a:cubicBezTo>
                      <a:cubicBezTo>
                        <a:pt x="1129" y="1011"/>
                        <a:pt x="1190" y="1016"/>
                        <a:pt x="1249" y="1016"/>
                      </a:cubicBezTo>
                      <a:cubicBezTo>
                        <a:pt x="1432" y="1016"/>
                        <a:pt x="1609" y="974"/>
                        <a:pt x="1779" y="888"/>
                      </a:cubicBezTo>
                      <a:cubicBezTo>
                        <a:pt x="1947" y="800"/>
                        <a:pt x="2086" y="676"/>
                        <a:pt x="2209" y="534"/>
                      </a:cubicBezTo>
                      <a:cubicBezTo>
                        <a:pt x="2242" y="496"/>
                        <a:pt x="2256" y="457"/>
                        <a:pt x="2242" y="406"/>
                      </a:cubicBezTo>
                      <a:cubicBezTo>
                        <a:pt x="2234" y="379"/>
                        <a:pt x="2236" y="349"/>
                        <a:pt x="2231" y="321"/>
                      </a:cubicBezTo>
                      <a:cubicBezTo>
                        <a:pt x="2215" y="215"/>
                        <a:pt x="2215" y="107"/>
                        <a:pt x="2188" y="1"/>
                      </a:cubicBezTo>
                      <a:close/>
                    </a:path>
                  </a:pathLst>
                </a:custGeom>
                <a:solidFill>
                  <a:srgbClr val="BD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3" name="Google Shape;533;p41"/>
                <p:cNvSpPr/>
                <p:nvPr/>
              </p:nvSpPr>
              <p:spPr>
                <a:xfrm>
                  <a:off x="6069615" y="1869017"/>
                  <a:ext cx="110207" cy="417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3" h="839" extrusionOk="0">
                      <a:moveTo>
                        <a:pt x="69" y="1"/>
                      </a:moveTo>
                      <a:cubicBezTo>
                        <a:pt x="50" y="22"/>
                        <a:pt x="50" y="50"/>
                        <a:pt x="47" y="74"/>
                      </a:cubicBezTo>
                      <a:cubicBezTo>
                        <a:pt x="28" y="235"/>
                        <a:pt x="0" y="394"/>
                        <a:pt x="15" y="557"/>
                      </a:cubicBezTo>
                      <a:cubicBezTo>
                        <a:pt x="23" y="649"/>
                        <a:pt x="15" y="743"/>
                        <a:pt x="36" y="835"/>
                      </a:cubicBezTo>
                      <a:cubicBezTo>
                        <a:pt x="50" y="835"/>
                        <a:pt x="64" y="835"/>
                        <a:pt x="78" y="835"/>
                      </a:cubicBezTo>
                      <a:cubicBezTo>
                        <a:pt x="85" y="835"/>
                        <a:pt x="92" y="835"/>
                        <a:pt x="100" y="835"/>
                      </a:cubicBezTo>
                      <a:cubicBezTo>
                        <a:pt x="125" y="837"/>
                        <a:pt x="150" y="838"/>
                        <a:pt x="176" y="838"/>
                      </a:cubicBezTo>
                      <a:cubicBezTo>
                        <a:pt x="308" y="838"/>
                        <a:pt x="438" y="815"/>
                        <a:pt x="571" y="812"/>
                      </a:cubicBezTo>
                      <a:cubicBezTo>
                        <a:pt x="581" y="811"/>
                        <a:pt x="592" y="809"/>
                        <a:pt x="603" y="807"/>
                      </a:cubicBezTo>
                      <a:cubicBezTo>
                        <a:pt x="688" y="794"/>
                        <a:pt x="772" y="783"/>
                        <a:pt x="857" y="770"/>
                      </a:cubicBezTo>
                      <a:cubicBezTo>
                        <a:pt x="940" y="757"/>
                        <a:pt x="1026" y="744"/>
                        <a:pt x="1110" y="732"/>
                      </a:cubicBezTo>
                      <a:cubicBezTo>
                        <a:pt x="1227" y="713"/>
                        <a:pt x="1341" y="691"/>
                        <a:pt x="1457" y="665"/>
                      </a:cubicBezTo>
                      <a:cubicBezTo>
                        <a:pt x="1621" y="627"/>
                        <a:pt x="1783" y="589"/>
                        <a:pt x="1944" y="540"/>
                      </a:cubicBezTo>
                      <a:cubicBezTo>
                        <a:pt x="2033" y="513"/>
                        <a:pt x="2120" y="482"/>
                        <a:pt x="2212" y="468"/>
                      </a:cubicBezTo>
                      <a:cubicBezTo>
                        <a:pt x="2211" y="347"/>
                        <a:pt x="2185" y="226"/>
                        <a:pt x="2175" y="102"/>
                      </a:cubicBezTo>
                      <a:cubicBezTo>
                        <a:pt x="2170" y="49"/>
                        <a:pt x="2163" y="35"/>
                        <a:pt x="2134" y="35"/>
                      </a:cubicBezTo>
                      <a:cubicBezTo>
                        <a:pt x="2122" y="35"/>
                        <a:pt x="2106" y="37"/>
                        <a:pt x="2086" y="40"/>
                      </a:cubicBezTo>
                      <a:cubicBezTo>
                        <a:pt x="2004" y="51"/>
                        <a:pt x="1924" y="65"/>
                        <a:pt x="1842" y="74"/>
                      </a:cubicBezTo>
                      <a:cubicBezTo>
                        <a:pt x="1557" y="104"/>
                        <a:pt x="1271" y="119"/>
                        <a:pt x="985" y="119"/>
                      </a:cubicBezTo>
                      <a:cubicBezTo>
                        <a:pt x="959" y="119"/>
                        <a:pt x="933" y="119"/>
                        <a:pt x="907" y="119"/>
                      </a:cubicBezTo>
                      <a:cubicBezTo>
                        <a:pt x="781" y="118"/>
                        <a:pt x="657" y="103"/>
                        <a:pt x="533" y="88"/>
                      </a:cubicBezTo>
                      <a:cubicBezTo>
                        <a:pt x="376" y="68"/>
                        <a:pt x="222" y="35"/>
                        <a:pt x="69" y="1"/>
                      </a:cubicBezTo>
                      <a:close/>
                    </a:path>
                  </a:pathLst>
                </a:custGeom>
                <a:solidFill>
                  <a:srgbClr val="A5727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4" name="Google Shape;534;p41"/>
                <p:cNvSpPr/>
                <p:nvPr/>
              </p:nvSpPr>
              <p:spPr>
                <a:xfrm>
                  <a:off x="6052285" y="1975893"/>
                  <a:ext cx="36802" cy="1217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" h="2445" extrusionOk="0">
                      <a:moveTo>
                        <a:pt x="567" y="0"/>
                      </a:moveTo>
                      <a:cubicBezTo>
                        <a:pt x="494" y="68"/>
                        <a:pt x="425" y="139"/>
                        <a:pt x="369" y="222"/>
                      </a:cubicBezTo>
                      <a:cubicBezTo>
                        <a:pt x="353" y="408"/>
                        <a:pt x="336" y="593"/>
                        <a:pt x="321" y="779"/>
                      </a:cubicBezTo>
                      <a:cubicBezTo>
                        <a:pt x="304" y="979"/>
                        <a:pt x="277" y="1179"/>
                        <a:pt x="245" y="1377"/>
                      </a:cubicBezTo>
                      <a:cubicBezTo>
                        <a:pt x="191" y="1709"/>
                        <a:pt x="122" y="2039"/>
                        <a:pt x="24" y="2362"/>
                      </a:cubicBezTo>
                      <a:cubicBezTo>
                        <a:pt x="15" y="2388"/>
                        <a:pt x="0" y="2415"/>
                        <a:pt x="16" y="2444"/>
                      </a:cubicBezTo>
                      <a:cubicBezTo>
                        <a:pt x="44" y="2435"/>
                        <a:pt x="47" y="2407"/>
                        <a:pt x="61" y="2387"/>
                      </a:cubicBezTo>
                      <a:cubicBezTo>
                        <a:pt x="151" y="2216"/>
                        <a:pt x="243" y="2046"/>
                        <a:pt x="330" y="1872"/>
                      </a:cubicBezTo>
                      <a:cubicBezTo>
                        <a:pt x="449" y="1631"/>
                        <a:pt x="553" y="1384"/>
                        <a:pt x="628" y="1124"/>
                      </a:cubicBezTo>
                      <a:cubicBezTo>
                        <a:pt x="695" y="892"/>
                        <a:pt x="738" y="656"/>
                        <a:pt x="707" y="414"/>
                      </a:cubicBezTo>
                      <a:cubicBezTo>
                        <a:pt x="689" y="266"/>
                        <a:pt x="649" y="126"/>
                        <a:pt x="56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5" name="Google Shape;535;p41"/>
                <p:cNvSpPr/>
                <p:nvPr/>
              </p:nvSpPr>
              <p:spPr>
                <a:xfrm>
                  <a:off x="6599786" y="2031274"/>
                  <a:ext cx="74700" cy="214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0" h="430" extrusionOk="0">
                      <a:moveTo>
                        <a:pt x="23" y="0"/>
                      </a:moveTo>
                      <a:cubicBezTo>
                        <a:pt x="16" y="0"/>
                        <a:pt x="9" y="0"/>
                        <a:pt x="3" y="1"/>
                      </a:cubicBezTo>
                      <a:cubicBezTo>
                        <a:pt x="3" y="5"/>
                        <a:pt x="1" y="10"/>
                        <a:pt x="4" y="10"/>
                      </a:cubicBezTo>
                      <a:cubicBezTo>
                        <a:pt x="36" y="25"/>
                        <a:pt x="68" y="42"/>
                        <a:pt x="102" y="54"/>
                      </a:cubicBezTo>
                      <a:cubicBezTo>
                        <a:pt x="354" y="155"/>
                        <a:pt x="615" y="238"/>
                        <a:pt x="876" y="316"/>
                      </a:cubicBezTo>
                      <a:cubicBezTo>
                        <a:pt x="999" y="354"/>
                        <a:pt x="1123" y="389"/>
                        <a:pt x="1247" y="425"/>
                      </a:cubicBezTo>
                      <a:cubicBezTo>
                        <a:pt x="1258" y="428"/>
                        <a:pt x="1267" y="429"/>
                        <a:pt x="1276" y="429"/>
                      </a:cubicBezTo>
                      <a:cubicBezTo>
                        <a:pt x="1297" y="429"/>
                        <a:pt x="1316" y="421"/>
                        <a:pt x="1334" y="402"/>
                      </a:cubicBezTo>
                      <a:cubicBezTo>
                        <a:pt x="1376" y="359"/>
                        <a:pt x="1425" y="320"/>
                        <a:pt x="1471" y="280"/>
                      </a:cubicBezTo>
                      <a:cubicBezTo>
                        <a:pt x="1483" y="269"/>
                        <a:pt x="1500" y="261"/>
                        <a:pt x="1495" y="238"/>
                      </a:cubicBezTo>
                      <a:cubicBezTo>
                        <a:pt x="1078" y="136"/>
                        <a:pt x="234" y="0"/>
                        <a:pt x="23" y="0"/>
                      </a:cubicBezTo>
                      <a:close/>
                    </a:path>
                  </a:pathLst>
                </a:custGeom>
                <a:solidFill>
                  <a:srgbClr val="BD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6" name="Google Shape;536;p41"/>
                <p:cNvSpPr/>
                <p:nvPr/>
              </p:nvSpPr>
              <p:spPr>
                <a:xfrm>
                  <a:off x="6070611" y="1964937"/>
                  <a:ext cx="9960" cy="220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" h="442" extrusionOk="0">
                      <a:moveTo>
                        <a:pt x="26" y="0"/>
                      </a:moveTo>
                      <a:cubicBezTo>
                        <a:pt x="23" y="2"/>
                        <a:pt x="18" y="5"/>
                        <a:pt x="18" y="6"/>
                      </a:cubicBezTo>
                      <a:cubicBezTo>
                        <a:pt x="12" y="151"/>
                        <a:pt x="6" y="297"/>
                        <a:pt x="1" y="442"/>
                      </a:cubicBezTo>
                      <a:cubicBezTo>
                        <a:pt x="57" y="359"/>
                        <a:pt x="126" y="288"/>
                        <a:pt x="200" y="220"/>
                      </a:cubicBezTo>
                      <a:cubicBezTo>
                        <a:pt x="141" y="111"/>
                        <a:pt x="97" y="54"/>
                        <a:pt x="2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7" name="Google Shape;537;p41"/>
                <p:cNvSpPr/>
                <p:nvPr/>
              </p:nvSpPr>
              <p:spPr>
                <a:xfrm>
                  <a:off x="6127134" y="2999086"/>
                  <a:ext cx="5080" cy="6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" h="134" extrusionOk="0">
                      <a:moveTo>
                        <a:pt x="6" y="1"/>
                      </a:moveTo>
                      <a:cubicBezTo>
                        <a:pt x="5" y="18"/>
                        <a:pt x="2" y="36"/>
                        <a:pt x="1" y="52"/>
                      </a:cubicBezTo>
                      <a:cubicBezTo>
                        <a:pt x="27" y="90"/>
                        <a:pt x="61" y="113"/>
                        <a:pt x="101" y="133"/>
                      </a:cubicBezTo>
                      <a:cubicBezTo>
                        <a:pt x="77" y="82"/>
                        <a:pt x="48" y="37"/>
                        <a:pt x="6" y="1"/>
                      </a:cubicBezTo>
                      <a:close/>
                    </a:path>
                  </a:pathLst>
                </a:custGeom>
                <a:solidFill>
                  <a:srgbClr val="EA86A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8" name="Google Shape;538;p41"/>
                <p:cNvSpPr/>
                <p:nvPr/>
              </p:nvSpPr>
              <p:spPr>
                <a:xfrm>
                  <a:off x="6085302" y="3012283"/>
                  <a:ext cx="2938" cy="2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52" extrusionOk="0">
                      <a:moveTo>
                        <a:pt x="35" y="0"/>
                      </a:moveTo>
                      <a:cubicBezTo>
                        <a:pt x="24" y="0"/>
                        <a:pt x="12" y="2"/>
                        <a:pt x="0" y="2"/>
                      </a:cubicBezTo>
                      <a:cubicBezTo>
                        <a:pt x="7" y="23"/>
                        <a:pt x="23" y="36"/>
                        <a:pt x="40" y="48"/>
                      </a:cubicBezTo>
                      <a:cubicBezTo>
                        <a:pt x="43" y="51"/>
                        <a:pt x="46" y="52"/>
                        <a:pt x="49" y="52"/>
                      </a:cubicBezTo>
                      <a:cubicBezTo>
                        <a:pt x="57" y="51"/>
                        <a:pt x="59" y="44"/>
                        <a:pt x="55" y="36"/>
                      </a:cubicBezTo>
                      <a:cubicBezTo>
                        <a:pt x="48" y="25"/>
                        <a:pt x="41" y="12"/>
                        <a:pt x="35" y="0"/>
                      </a:cubicBezTo>
                      <a:close/>
                    </a:path>
                  </a:pathLst>
                </a:custGeom>
                <a:solidFill>
                  <a:srgbClr val="EA86A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9" name="Google Shape;539;p41"/>
                <p:cNvSpPr/>
                <p:nvPr/>
              </p:nvSpPr>
              <p:spPr>
                <a:xfrm>
                  <a:off x="6052036" y="2097561"/>
                  <a:ext cx="1245" cy="17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" h="36" extrusionOk="0">
                      <a:moveTo>
                        <a:pt x="18" y="0"/>
                      </a:moveTo>
                      <a:cubicBezTo>
                        <a:pt x="0" y="0"/>
                        <a:pt x="3" y="14"/>
                        <a:pt x="4" y="26"/>
                      </a:cubicBezTo>
                      <a:cubicBezTo>
                        <a:pt x="4" y="30"/>
                        <a:pt x="8" y="33"/>
                        <a:pt x="10" y="35"/>
                      </a:cubicBezTo>
                      <a:cubicBezTo>
                        <a:pt x="14" y="26"/>
                        <a:pt x="19" y="19"/>
                        <a:pt x="24" y="10"/>
                      </a:cubicBezTo>
                      <a:cubicBezTo>
                        <a:pt x="25" y="8"/>
                        <a:pt x="21" y="4"/>
                        <a:pt x="21" y="0"/>
                      </a:cubicBezTo>
                      <a:cubicBezTo>
                        <a:pt x="20" y="0"/>
                        <a:pt x="19" y="0"/>
                        <a:pt x="18" y="0"/>
                      </a:cubicBezTo>
                      <a:close/>
                    </a:path>
                  </a:pathLst>
                </a:custGeom>
                <a:solidFill>
                  <a:srgbClr val="01A5E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" name="Google Shape;540;p41"/>
                <p:cNvSpPr/>
                <p:nvPr/>
              </p:nvSpPr>
              <p:spPr>
                <a:xfrm>
                  <a:off x="6016429" y="2165442"/>
                  <a:ext cx="1594" cy="15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32" extrusionOk="0">
                      <a:moveTo>
                        <a:pt x="17" y="0"/>
                      </a:moveTo>
                      <a:cubicBezTo>
                        <a:pt x="15" y="0"/>
                        <a:pt x="5" y="11"/>
                        <a:pt x="0" y="17"/>
                      </a:cubicBezTo>
                      <a:lnTo>
                        <a:pt x="15" y="31"/>
                      </a:lnTo>
                      <a:cubicBezTo>
                        <a:pt x="22" y="21"/>
                        <a:pt x="31" y="11"/>
                        <a:pt x="17" y="0"/>
                      </a:cubicBezTo>
                      <a:cubicBezTo>
                        <a:pt x="17" y="0"/>
                        <a:pt x="17" y="0"/>
                        <a:pt x="17" y="0"/>
                      </a:cubicBezTo>
                      <a:close/>
                    </a:path>
                  </a:pathLst>
                </a:custGeom>
                <a:solidFill>
                  <a:srgbClr val="01A5E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" name="Google Shape;541;p41"/>
                <p:cNvSpPr/>
                <p:nvPr/>
              </p:nvSpPr>
              <p:spPr>
                <a:xfrm>
                  <a:off x="6182362" y="1589725"/>
                  <a:ext cx="67579" cy="492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7" h="988" extrusionOk="0">
                      <a:moveTo>
                        <a:pt x="1229" y="1"/>
                      </a:moveTo>
                      <a:cubicBezTo>
                        <a:pt x="1181" y="1"/>
                        <a:pt x="1136" y="31"/>
                        <a:pt x="1118" y="83"/>
                      </a:cubicBezTo>
                      <a:cubicBezTo>
                        <a:pt x="1107" y="114"/>
                        <a:pt x="1102" y="146"/>
                        <a:pt x="1094" y="176"/>
                      </a:cubicBezTo>
                      <a:cubicBezTo>
                        <a:pt x="1061" y="306"/>
                        <a:pt x="1023" y="433"/>
                        <a:pt x="964" y="552"/>
                      </a:cubicBezTo>
                      <a:cubicBezTo>
                        <a:pt x="935" y="612"/>
                        <a:pt x="902" y="666"/>
                        <a:pt x="853" y="710"/>
                      </a:cubicBezTo>
                      <a:cubicBezTo>
                        <a:pt x="825" y="735"/>
                        <a:pt x="796" y="748"/>
                        <a:pt x="765" y="748"/>
                      </a:cubicBezTo>
                      <a:cubicBezTo>
                        <a:pt x="745" y="748"/>
                        <a:pt x="725" y="742"/>
                        <a:pt x="704" y="731"/>
                      </a:cubicBezTo>
                      <a:cubicBezTo>
                        <a:pt x="673" y="714"/>
                        <a:pt x="642" y="695"/>
                        <a:pt x="615" y="671"/>
                      </a:cubicBezTo>
                      <a:cubicBezTo>
                        <a:pt x="561" y="628"/>
                        <a:pt x="518" y="576"/>
                        <a:pt x="477" y="521"/>
                      </a:cubicBezTo>
                      <a:cubicBezTo>
                        <a:pt x="396" y="417"/>
                        <a:pt x="327" y="304"/>
                        <a:pt x="267" y="184"/>
                      </a:cubicBezTo>
                      <a:cubicBezTo>
                        <a:pt x="256" y="162"/>
                        <a:pt x="246" y="137"/>
                        <a:pt x="232" y="117"/>
                      </a:cubicBezTo>
                      <a:cubicBezTo>
                        <a:pt x="208" y="78"/>
                        <a:pt x="168" y="56"/>
                        <a:pt x="127" y="56"/>
                      </a:cubicBezTo>
                      <a:cubicBezTo>
                        <a:pt x="113" y="56"/>
                        <a:pt x="98" y="59"/>
                        <a:pt x="84" y="65"/>
                      </a:cubicBezTo>
                      <a:cubicBezTo>
                        <a:pt x="29" y="86"/>
                        <a:pt x="1" y="143"/>
                        <a:pt x="14" y="206"/>
                      </a:cubicBezTo>
                      <a:cubicBezTo>
                        <a:pt x="16" y="219"/>
                        <a:pt x="21" y="233"/>
                        <a:pt x="27" y="245"/>
                      </a:cubicBezTo>
                      <a:cubicBezTo>
                        <a:pt x="123" y="444"/>
                        <a:pt x="235" y="632"/>
                        <a:pt x="389" y="791"/>
                      </a:cubicBezTo>
                      <a:cubicBezTo>
                        <a:pt x="441" y="845"/>
                        <a:pt x="497" y="894"/>
                        <a:pt x="564" y="931"/>
                      </a:cubicBezTo>
                      <a:cubicBezTo>
                        <a:pt x="625" y="965"/>
                        <a:pt x="689" y="988"/>
                        <a:pt x="756" y="988"/>
                      </a:cubicBezTo>
                      <a:cubicBezTo>
                        <a:pt x="759" y="988"/>
                        <a:pt x="762" y="987"/>
                        <a:pt x="765" y="987"/>
                      </a:cubicBezTo>
                      <a:cubicBezTo>
                        <a:pt x="768" y="987"/>
                        <a:pt x="770" y="987"/>
                        <a:pt x="772" y="987"/>
                      </a:cubicBezTo>
                      <a:cubicBezTo>
                        <a:pt x="881" y="987"/>
                        <a:pt x="965" y="942"/>
                        <a:pt x="1038" y="870"/>
                      </a:cubicBezTo>
                      <a:cubicBezTo>
                        <a:pt x="1110" y="797"/>
                        <a:pt x="1159" y="711"/>
                        <a:pt x="1202" y="619"/>
                      </a:cubicBezTo>
                      <a:cubicBezTo>
                        <a:pt x="1267" y="474"/>
                        <a:pt x="1308" y="322"/>
                        <a:pt x="1345" y="168"/>
                      </a:cubicBezTo>
                      <a:cubicBezTo>
                        <a:pt x="1348" y="158"/>
                        <a:pt x="1349" y="147"/>
                        <a:pt x="1350" y="136"/>
                      </a:cubicBezTo>
                      <a:cubicBezTo>
                        <a:pt x="1357" y="70"/>
                        <a:pt x="1318" y="16"/>
                        <a:pt x="1253" y="3"/>
                      </a:cubicBezTo>
                      <a:cubicBezTo>
                        <a:pt x="1245" y="1"/>
                        <a:pt x="1237" y="1"/>
                        <a:pt x="122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" name="Google Shape;542;p41"/>
                <p:cNvSpPr/>
                <p:nvPr/>
              </p:nvSpPr>
              <p:spPr>
                <a:xfrm>
                  <a:off x="7449284" y="1943123"/>
                  <a:ext cx="429525" cy="4051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5" h="8136" extrusionOk="0">
                      <a:moveTo>
                        <a:pt x="3074" y="1"/>
                      </a:moveTo>
                      <a:cubicBezTo>
                        <a:pt x="3063" y="1"/>
                        <a:pt x="3053" y="2"/>
                        <a:pt x="3040" y="5"/>
                      </a:cubicBezTo>
                      <a:cubicBezTo>
                        <a:pt x="2816" y="56"/>
                        <a:pt x="2592" y="104"/>
                        <a:pt x="2367" y="150"/>
                      </a:cubicBezTo>
                      <a:cubicBezTo>
                        <a:pt x="1975" y="231"/>
                        <a:pt x="1608" y="376"/>
                        <a:pt x="1285" y="612"/>
                      </a:cubicBezTo>
                      <a:cubicBezTo>
                        <a:pt x="458" y="1216"/>
                        <a:pt x="54" y="2042"/>
                        <a:pt x="15" y="3054"/>
                      </a:cubicBezTo>
                      <a:cubicBezTo>
                        <a:pt x="1" y="3416"/>
                        <a:pt x="57" y="3770"/>
                        <a:pt x="155" y="4119"/>
                      </a:cubicBezTo>
                      <a:cubicBezTo>
                        <a:pt x="482" y="5295"/>
                        <a:pt x="807" y="6471"/>
                        <a:pt x="1132" y="7648"/>
                      </a:cubicBezTo>
                      <a:cubicBezTo>
                        <a:pt x="1149" y="7705"/>
                        <a:pt x="1156" y="7767"/>
                        <a:pt x="1189" y="7820"/>
                      </a:cubicBezTo>
                      <a:cubicBezTo>
                        <a:pt x="1249" y="7830"/>
                        <a:pt x="1309" y="7843"/>
                        <a:pt x="1368" y="7851"/>
                      </a:cubicBezTo>
                      <a:cubicBezTo>
                        <a:pt x="1616" y="7883"/>
                        <a:pt x="1860" y="7914"/>
                        <a:pt x="2106" y="7944"/>
                      </a:cubicBezTo>
                      <a:cubicBezTo>
                        <a:pt x="2341" y="7971"/>
                        <a:pt x="2577" y="7998"/>
                        <a:pt x="2813" y="8021"/>
                      </a:cubicBezTo>
                      <a:cubicBezTo>
                        <a:pt x="3028" y="8042"/>
                        <a:pt x="3244" y="8054"/>
                        <a:pt x="3458" y="8074"/>
                      </a:cubicBezTo>
                      <a:cubicBezTo>
                        <a:pt x="3785" y="8102"/>
                        <a:pt x="4111" y="8118"/>
                        <a:pt x="4438" y="8126"/>
                      </a:cubicBezTo>
                      <a:cubicBezTo>
                        <a:pt x="4636" y="8132"/>
                        <a:pt x="4833" y="8135"/>
                        <a:pt x="5030" y="8135"/>
                      </a:cubicBezTo>
                      <a:cubicBezTo>
                        <a:pt x="5289" y="8135"/>
                        <a:pt x="5548" y="8129"/>
                        <a:pt x="5807" y="8115"/>
                      </a:cubicBezTo>
                      <a:cubicBezTo>
                        <a:pt x="6195" y="8093"/>
                        <a:pt x="6581" y="8054"/>
                        <a:pt x="6962" y="7980"/>
                      </a:cubicBezTo>
                      <a:cubicBezTo>
                        <a:pt x="7128" y="7948"/>
                        <a:pt x="7292" y="7907"/>
                        <a:pt x="7452" y="7854"/>
                      </a:cubicBezTo>
                      <a:cubicBezTo>
                        <a:pt x="7479" y="7846"/>
                        <a:pt x="7494" y="7832"/>
                        <a:pt x="7497" y="7803"/>
                      </a:cubicBezTo>
                      <a:cubicBezTo>
                        <a:pt x="7518" y="7602"/>
                        <a:pt x="7539" y="7402"/>
                        <a:pt x="7562" y="7202"/>
                      </a:cubicBezTo>
                      <a:cubicBezTo>
                        <a:pt x="7567" y="7160"/>
                        <a:pt x="7555" y="7125"/>
                        <a:pt x="7536" y="7089"/>
                      </a:cubicBezTo>
                      <a:cubicBezTo>
                        <a:pt x="7437" y="6894"/>
                        <a:pt x="7338" y="6698"/>
                        <a:pt x="7239" y="6503"/>
                      </a:cubicBezTo>
                      <a:cubicBezTo>
                        <a:pt x="6926" y="5881"/>
                        <a:pt x="6611" y="5260"/>
                        <a:pt x="6297" y="4638"/>
                      </a:cubicBezTo>
                      <a:cubicBezTo>
                        <a:pt x="5852" y="3756"/>
                        <a:pt x="5406" y="2874"/>
                        <a:pt x="4963" y="1993"/>
                      </a:cubicBezTo>
                      <a:cubicBezTo>
                        <a:pt x="4954" y="1974"/>
                        <a:pt x="4943" y="1955"/>
                        <a:pt x="4934" y="1935"/>
                      </a:cubicBezTo>
                      <a:cubicBezTo>
                        <a:pt x="4928" y="1920"/>
                        <a:pt x="4932" y="1904"/>
                        <a:pt x="4947" y="1898"/>
                      </a:cubicBezTo>
                      <a:cubicBezTo>
                        <a:pt x="5010" y="1871"/>
                        <a:pt x="5070" y="1831"/>
                        <a:pt x="5142" y="1812"/>
                      </a:cubicBezTo>
                      <a:cubicBezTo>
                        <a:pt x="5389" y="2305"/>
                        <a:pt x="5635" y="2791"/>
                        <a:pt x="5879" y="3275"/>
                      </a:cubicBezTo>
                      <a:cubicBezTo>
                        <a:pt x="5906" y="3273"/>
                        <a:pt x="5917" y="3255"/>
                        <a:pt x="5929" y="3244"/>
                      </a:cubicBezTo>
                      <a:cubicBezTo>
                        <a:pt x="6001" y="3177"/>
                        <a:pt x="6071" y="3110"/>
                        <a:pt x="6143" y="3047"/>
                      </a:cubicBezTo>
                      <a:cubicBezTo>
                        <a:pt x="6478" y="2754"/>
                        <a:pt x="6840" y="2504"/>
                        <a:pt x="7246" y="2319"/>
                      </a:cubicBezTo>
                      <a:cubicBezTo>
                        <a:pt x="7602" y="2157"/>
                        <a:pt x="7973" y="2053"/>
                        <a:pt x="8367" y="2041"/>
                      </a:cubicBezTo>
                      <a:cubicBezTo>
                        <a:pt x="8394" y="2040"/>
                        <a:pt x="8422" y="2039"/>
                        <a:pt x="8449" y="2039"/>
                      </a:cubicBezTo>
                      <a:cubicBezTo>
                        <a:pt x="8503" y="2039"/>
                        <a:pt x="8558" y="2041"/>
                        <a:pt x="8611" y="2041"/>
                      </a:cubicBezTo>
                      <a:cubicBezTo>
                        <a:pt x="8625" y="2015"/>
                        <a:pt x="8614" y="1996"/>
                        <a:pt x="8609" y="1975"/>
                      </a:cubicBezTo>
                      <a:cubicBezTo>
                        <a:pt x="8548" y="1802"/>
                        <a:pt x="8485" y="1630"/>
                        <a:pt x="8427" y="1457"/>
                      </a:cubicBezTo>
                      <a:cubicBezTo>
                        <a:pt x="8369" y="1284"/>
                        <a:pt x="8281" y="1129"/>
                        <a:pt x="8177" y="981"/>
                      </a:cubicBezTo>
                      <a:cubicBezTo>
                        <a:pt x="8028" y="773"/>
                        <a:pt x="7839" y="611"/>
                        <a:pt x="7612" y="492"/>
                      </a:cubicBezTo>
                      <a:cubicBezTo>
                        <a:pt x="7455" y="410"/>
                        <a:pt x="7290" y="350"/>
                        <a:pt x="7121" y="301"/>
                      </a:cubicBezTo>
                      <a:cubicBezTo>
                        <a:pt x="7090" y="292"/>
                        <a:pt x="7058" y="285"/>
                        <a:pt x="7031" y="267"/>
                      </a:cubicBezTo>
                      <a:cubicBezTo>
                        <a:pt x="7028" y="239"/>
                        <a:pt x="6929" y="246"/>
                        <a:pt x="6875" y="231"/>
                      </a:cubicBezTo>
                      <a:lnTo>
                        <a:pt x="6845" y="224"/>
                      </a:lnTo>
                      <a:cubicBezTo>
                        <a:pt x="6568" y="164"/>
                        <a:pt x="6290" y="106"/>
                        <a:pt x="6013" y="45"/>
                      </a:cubicBezTo>
                      <a:cubicBezTo>
                        <a:pt x="6002" y="43"/>
                        <a:pt x="5991" y="42"/>
                        <a:pt x="5980" y="42"/>
                      </a:cubicBezTo>
                      <a:cubicBezTo>
                        <a:pt x="5956" y="42"/>
                        <a:pt x="5934" y="48"/>
                        <a:pt x="5910" y="61"/>
                      </a:cubicBezTo>
                      <a:cubicBezTo>
                        <a:pt x="5822" y="109"/>
                        <a:pt x="5733" y="155"/>
                        <a:pt x="5643" y="199"/>
                      </a:cubicBezTo>
                      <a:cubicBezTo>
                        <a:pt x="5286" y="373"/>
                        <a:pt x="4915" y="506"/>
                        <a:pt x="4517" y="548"/>
                      </a:cubicBezTo>
                      <a:cubicBezTo>
                        <a:pt x="4448" y="556"/>
                        <a:pt x="4379" y="560"/>
                        <a:pt x="4310" y="560"/>
                      </a:cubicBezTo>
                      <a:cubicBezTo>
                        <a:pt x="4197" y="560"/>
                        <a:pt x="4083" y="549"/>
                        <a:pt x="3970" y="527"/>
                      </a:cubicBezTo>
                      <a:cubicBezTo>
                        <a:pt x="3639" y="460"/>
                        <a:pt x="3360" y="299"/>
                        <a:pt x="3143" y="39"/>
                      </a:cubicBezTo>
                      <a:cubicBezTo>
                        <a:pt x="3121" y="12"/>
                        <a:pt x="3100" y="1"/>
                        <a:pt x="307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3" name="Google Shape;543;p41"/>
                <p:cNvSpPr/>
                <p:nvPr/>
              </p:nvSpPr>
              <p:spPr>
                <a:xfrm>
                  <a:off x="7748134" y="2056524"/>
                  <a:ext cx="518318" cy="7075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08" h="14208" extrusionOk="0">
                      <a:moveTo>
                        <a:pt x="2465" y="1"/>
                      </a:moveTo>
                      <a:cubicBezTo>
                        <a:pt x="2178" y="1"/>
                        <a:pt x="1899" y="51"/>
                        <a:pt x="1626" y="147"/>
                      </a:cubicBezTo>
                      <a:cubicBezTo>
                        <a:pt x="1294" y="264"/>
                        <a:pt x="991" y="432"/>
                        <a:pt x="705" y="634"/>
                      </a:cubicBezTo>
                      <a:cubicBezTo>
                        <a:pt x="471" y="802"/>
                        <a:pt x="252" y="987"/>
                        <a:pt x="48" y="1192"/>
                      </a:cubicBezTo>
                      <a:cubicBezTo>
                        <a:pt x="1" y="1239"/>
                        <a:pt x="2" y="1240"/>
                        <a:pt x="33" y="1302"/>
                      </a:cubicBezTo>
                      <a:cubicBezTo>
                        <a:pt x="91" y="1418"/>
                        <a:pt x="149" y="1532"/>
                        <a:pt x="207" y="1648"/>
                      </a:cubicBezTo>
                      <a:cubicBezTo>
                        <a:pt x="572" y="2371"/>
                        <a:pt x="936" y="3092"/>
                        <a:pt x="1300" y="3813"/>
                      </a:cubicBezTo>
                      <a:cubicBezTo>
                        <a:pt x="1800" y="4800"/>
                        <a:pt x="2299" y="5787"/>
                        <a:pt x="2798" y="6775"/>
                      </a:cubicBezTo>
                      <a:cubicBezTo>
                        <a:pt x="3159" y="7489"/>
                        <a:pt x="3521" y="8204"/>
                        <a:pt x="3882" y="8918"/>
                      </a:cubicBezTo>
                      <a:cubicBezTo>
                        <a:pt x="4400" y="9942"/>
                        <a:pt x="4918" y="10964"/>
                        <a:pt x="5436" y="11985"/>
                      </a:cubicBezTo>
                      <a:cubicBezTo>
                        <a:pt x="5611" y="12328"/>
                        <a:pt x="5780" y="12673"/>
                        <a:pt x="5963" y="13012"/>
                      </a:cubicBezTo>
                      <a:cubicBezTo>
                        <a:pt x="6291" y="13620"/>
                        <a:pt x="6805" y="13977"/>
                        <a:pt x="7483" y="14100"/>
                      </a:cubicBezTo>
                      <a:cubicBezTo>
                        <a:pt x="7667" y="14133"/>
                        <a:pt x="7852" y="14157"/>
                        <a:pt x="8037" y="14178"/>
                      </a:cubicBezTo>
                      <a:cubicBezTo>
                        <a:pt x="8182" y="14195"/>
                        <a:pt x="8327" y="14208"/>
                        <a:pt x="8473" y="14208"/>
                      </a:cubicBezTo>
                      <a:cubicBezTo>
                        <a:pt x="8496" y="14208"/>
                        <a:pt x="8520" y="14207"/>
                        <a:pt x="8543" y="14207"/>
                      </a:cubicBezTo>
                      <a:cubicBezTo>
                        <a:pt x="8601" y="14205"/>
                        <a:pt x="8657" y="14200"/>
                        <a:pt x="8714" y="14186"/>
                      </a:cubicBezTo>
                      <a:cubicBezTo>
                        <a:pt x="8749" y="14177"/>
                        <a:pt x="8759" y="14152"/>
                        <a:pt x="8735" y="14123"/>
                      </a:cubicBezTo>
                      <a:cubicBezTo>
                        <a:pt x="8715" y="14097"/>
                        <a:pt x="8692" y="14074"/>
                        <a:pt x="8668" y="14054"/>
                      </a:cubicBezTo>
                      <a:cubicBezTo>
                        <a:pt x="8611" y="14009"/>
                        <a:pt x="8546" y="13977"/>
                        <a:pt x="8480" y="13948"/>
                      </a:cubicBezTo>
                      <a:cubicBezTo>
                        <a:pt x="8319" y="13878"/>
                        <a:pt x="8149" y="13830"/>
                        <a:pt x="7976" y="13797"/>
                      </a:cubicBezTo>
                      <a:cubicBezTo>
                        <a:pt x="7897" y="13782"/>
                        <a:pt x="7817" y="13765"/>
                        <a:pt x="7738" y="13750"/>
                      </a:cubicBezTo>
                      <a:cubicBezTo>
                        <a:pt x="7741" y="13721"/>
                        <a:pt x="7759" y="13715"/>
                        <a:pt x="7775" y="13706"/>
                      </a:cubicBezTo>
                      <a:cubicBezTo>
                        <a:pt x="7852" y="13661"/>
                        <a:pt x="7928" y="13614"/>
                        <a:pt x="8007" y="13570"/>
                      </a:cubicBezTo>
                      <a:cubicBezTo>
                        <a:pt x="8237" y="13439"/>
                        <a:pt x="8472" y="13311"/>
                        <a:pt x="8713" y="13199"/>
                      </a:cubicBezTo>
                      <a:cubicBezTo>
                        <a:pt x="8840" y="13140"/>
                        <a:pt x="8971" y="13105"/>
                        <a:pt x="9111" y="13105"/>
                      </a:cubicBezTo>
                      <a:cubicBezTo>
                        <a:pt x="9124" y="13105"/>
                        <a:pt x="9137" y="13106"/>
                        <a:pt x="9150" y="13106"/>
                      </a:cubicBezTo>
                      <a:cubicBezTo>
                        <a:pt x="9412" y="13119"/>
                        <a:pt x="9674" y="13126"/>
                        <a:pt x="9936" y="13131"/>
                      </a:cubicBezTo>
                      <a:cubicBezTo>
                        <a:pt x="9985" y="13132"/>
                        <a:pt x="10033" y="13134"/>
                        <a:pt x="10081" y="13134"/>
                      </a:cubicBezTo>
                      <a:cubicBezTo>
                        <a:pt x="10158" y="13134"/>
                        <a:pt x="10235" y="13130"/>
                        <a:pt x="10312" y="13115"/>
                      </a:cubicBezTo>
                      <a:cubicBezTo>
                        <a:pt x="10401" y="13096"/>
                        <a:pt x="10408" y="13079"/>
                        <a:pt x="10346" y="13008"/>
                      </a:cubicBezTo>
                      <a:cubicBezTo>
                        <a:pt x="10337" y="12998"/>
                        <a:pt x="10326" y="12987"/>
                        <a:pt x="10316" y="12977"/>
                      </a:cubicBezTo>
                      <a:cubicBezTo>
                        <a:pt x="10249" y="12910"/>
                        <a:pt x="10168" y="12863"/>
                        <a:pt x="10090" y="12812"/>
                      </a:cubicBezTo>
                      <a:cubicBezTo>
                        <a:pt x="10001" y="12751"/>
                        <a:pt x="9903" y="12727"/>
                        <a:pt x="9797" y="12721"/>
                      </a:cubicBezTo>
                      <a:cubicBezTo>
                        <a:pt x="9642" y="12715"/>
                        <a:pt x="9488" y="12704"/>
                        <a:pt x="9334" y="12694"/>
                      </a:cubicBezTo>
                      <a:cubicBezTo>
                        <a:pt x="9201" y="12684"/>
                        <a:pt x="9068" y="12679"/>
                        <a:pt x="8935" y="12664"/>
                      </a:cubicBezTo>
                      <a:cubicBezTo>
                        <a:pt x="8899" y="12659"/>
                        <a:pt x="8862" y="12657"/>
                        <a:pt x="8826" y="12657"/>
                      </a:cubicBezTo>
                      <a:cubicBezTo>
                        <a:pt x="8730" y="12657"/>
                        <a:pt x="8637" y="12673"/>
                        <a:pt x="8544" y="12709"/>
                      </a:cubicBezTo>
                      <a:cubicBezTo>
                        <a:pt x="8504" y="12724"/>
                        <a:pt x="8463" y="12738"/>
                        <a:pt x="8423" y="12753"/>
                      </a:cubicBezTo>
                      <a:cubicBezTo>
                        <a:pt x="8153" y="12861"/>
                        <a:pt x="7897" y="12998"/>
                        <a:pt x="7643" y="13142"/>
                      </a:cubicBezTo>
                      <a:cubicBezTo>
                        <a:pt x="7616" y="13159"/>
                        <a:pt x="7589" y="13177"/>
                        <a:pt x="7559" y="13188"/>
                      </a:cubicBezTo>
                      <a:cubicBezTo>
                        <a:pt x="7547" y="13193"/>
                        <a:pt x="7534" y="13195"/>
                        <a:pt x="7521" y="13195"/>
                      </a:cubicBezTo>
                      <a:cubicBezTo>
                        <a:pt x="7479" y="13195"/>
                        <a:pt x="7438" y="13173"/>
                        <a:pt x="7417" y="13138"/>
                      </a:cubicBezTo>
                      <a:cubicBezTo>
                        <a:pt x="7386" y="13087"/>
                        <a:pt x="7399" y="13020"/>
                        <a:pt x="7445" y="12982"/>
                      </a:cubicBezTo>
                      <a:cubicBezTo>
                        <a:pt x="7460" y="12968"/>
                        <a:pt x="7479" y="12958"/>
                        <a:pt x="7498" y="12947"/>
                      </a:cubicBezTo>
                      <a:cubicBezTo>
                        <a:pt x="7574" y="12905"/>
                        <a:pt x="7648" y="12861"/>
                        <a:pt x="7724" y="12820"/>
                      </a:cubicBezTo>
                      <a:cubicBezTo>
                        <a:pt x="7949" y="12697"/>
                        <a:pt x="8179" y="12587"/>
                        <a:pt x="8417" y="12497"/>
                      </a:cubicBezTo>
                      <a:cubicBezTo>
                        <a:pt x="8557" y="12444"/>
                        <a:pt x="8699" y="12415"/>
                        <a:pt x="8844" y="12415"/>
                      </a:cubicBezTo>
                      <a:cubicBezTo>
                        <a:pt x="8895" y="12415"/>
                        <a:pt x="8946" y="12418"/>
                        <a:pt x="8998" y="12426"/>
                      </a:cubicBezTo>
                      <a:cubicBezTo>
                        <a:pt x="9042" y="12432"/>
                        <a:pt x="9087" y="12432"/>
                        <a:pt x="9131" y="12434"/>
                      </a:cubicBezTo>
                      <a:cubicBezTo>
                        <a:pt x="9123" y="12420"/>
                        <a:pt x="9113" y="12417"/>
                        <a:pt x="9104" y="12412"/>
                      </a:cubicBezTo>
                      <a:cubicBezTo>
                        <a:pt x="8971" y="12365"/>
                        <a:pt x="8834" y="12335"/>
                        <a:pt x="8697" y="12311"/>
                      </a:cubicBezTo>
                      <a:cubicBezTo>
                        <a:pt x="8676" y="12307"/>
                        <a:pt x="8654" y="12305"/>
                        <a:pt x="8633" y="12305"/>
                      </a:cubicBezTo>
                      <a:cubicBezTo>
                        <a:pt x="8597" y="12305"/>
                        <a:pt x="8562" y="12311"/>
                        <a:pt x="8526" y="12323"/>
                      </a:cubicBezTo>
                      <a:cubicBezTo>
                        <a:pt x="8461" y="12345"/>
                        <a:pt x="8396" y="12361"/>
                        <a:pt x="8331" y="12385"/>
                      </a:cubicBezTo>
                      <a:cubicBezTo>
                        <a:pt x="8013" y="12499"/>
                        <a:pt x="7704" y="12633"/>
                        <a:pt x="7397" y="12776"/>
                      </a:cubicBezTo>
                      <a:cubicBezTo>
                        <a:pt x="7365" y="12791"/>
                        <a:pt x="7333" y="12807"/>
                        <a:pt x="7299" y="12821"/>
                      </a:cubicBezTo>
                      <a:cubicBezTo>
                        <a:pt x="7289" y="12825"/>
                        <a:pt x="7282" y="12827"/>
                        <a:pt x="7275" y="12827"/>
                      </a:cubicBezTo>
                      <a:cubicBezTo>
                        <a:pt x="7261" y="12827"/>
                        <a:pt x="7252" y="12817"/>
                        <a:pt x="7243" y="12793"/>
                      </a:cubicBezTo>
                      <a:cubicBezTo>
                        <a:pt x="7215" y="12719"/>
                        <a:pt x="7189" y="12644"/>
                        <a:pt x="7164" y="12571"/>
                      </a:cubicBezTo>
                      <a:cubicBezTo>
                        <a:pt x="6282" y="10080"/>
                        <a:pt x="5400" y="7588"/>
                        <a:pt x="4519" y="5097"/>
                      </a:cubicBezTo>
                      <a:cubicBezTo>
                        <a:pt x="3930" y="3435"/>
                        <a:pt x="3342" y="1772"/>
                        <a:pt x="2753" y="110"/>
                      </a:cubicBezTo>
                      <a:cubicBezTo>
                        <a:pt x="2745" y="87"/>
                        <a:pt x="2736" y="63"/>
                        <a:pt x="2727" y="39"/>
                      </a:cubicBezTo>
                      <a:cubicBezTo>
                        <a:pt x="2721" y="20"/>
                        <a:pt x="2706" y="11"/>
                        <a:pt x="2686" y="10"/>
                      </a:cubicBezTo>
                      <a:cubicBezTo>
                        <a:pt x="2672" y="8"/>
                        <a:pt x="2657" y="8"/>
                        <a:pt x="2643" y="7"/>
                      </a:cubicBezTo>
                      <a:cubicBezTo>
                        <a:pt x="2583" y="3"/>
                        <a:pt x="2524" y="1"/>
                        <a:pt x="2465" y="1"/>
                      </a:cubicBezTo>
                      <a:close/>
                    </a:path>
                  </a:pathLst>
                </a:custGeom>
                <a:solidFill>
                  <a:srgbClr val="F0BE9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4" name="Google Shape;544;p41"/>
                <p:cNvSpPr/>
                <p:nvPr/>
              </p:nvSpPr>
              <p:spPr>
                <a:xfrm>
                  <a:off x="7493258" y="1598440"/>
                  <a:ext cx="258014" cy="28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1" h="5680" extrusionOk="0">
                      <a:moveTo>
                        <a:pt x="3278" y="606"/>
                      </a:moveTo>
                      <a:cubicBezTo>
                        <a:pt x="3338" y="606"/>
                        <a:pt x="3385" y="645"/>
                        <a:pt x="3397" y="707"/>
                      </a:cubicBezTo>
                      <a:cubicBezTo>
                        <a:pt x="3399" y="721"/>
                        <a:pt x="3398" y="735"/>
                        <a:pt x="3399" y="749"/>
                      </a:cubicBezTo>
                      <a:cubicBezTo>
                        <a:pt x="3413" y="866"/>
                        <a:pt x="3455" y="971"/>
                        <a:pt x="3516" y="1070"/>
                      </a:cubicBezTo>
                      <a:cubicBezTo>
                        <a:pt x="3526" y="1085"/>
                        <a:pt x="3538" y="1100"/>
                        <a:pt x="3551" y="1111"/>
                      </a:cubicBezTo>
                      <a:cubicBezTo>
                        <a:pt x="3559" y="1118"/>
                        <a:pt x="3567" y="1121"/>
                        <a:pt x="3574" y="1121"/>
                      </a:cubicBezTo>
                      <a:cubicBezTo>
                        <a:pt x="3583" y="1121"/>
                        <a:pt x="3591" y="1118"/>
                        <a:pt x="3599" y="1110"/>
                      </a:cubicBezTo>
                      <a:cubicBezTo>
                        <a:pt x="3613" y="1095"/>
                        <a:pt x="3628" y="1078"/>
                        <a:pt x="3639" y="1060"/>
                      </a:cubicBezTo>
                      <a:cubicBezTo>
                        <a:pt x="3695" y="963"/>
                        <a:pt x="3737" y="861"/>
                        <a:pt x="3747" y="748"/>
                      </a:cubicBezTo>
                      <a:cubicBezTo>
                        <a:pt x="3748" y="734"/>
                        <a:pt x="3747" y="719"/>
                        <a:pt x="3751" y="706"/>
                      </a:cubicBezTo>
                      <a:cubicBezTo>
                        <a:pt x="3765" y="645"/>
                        <a:pt x="3812" y="607"/>
                        <a:pt x="3870" y="607"/>
                      </a:cubicBezTo>
                      <a:cubicBezTo>
                        <a:pt x="3875" y="607"/>
                        <a:pt x="3880" y="608"/>
                        <a:pt x="3885" y="608"/>
                      </a:cubicBezTo>
                      <a:cubicBezTo>
                        <a:pt x="3945" y="614"/>
                        <a:pt x="3984" y="659"/>
                        <a:pt x="3988" y="726"/>
                      </a:cubicBezTo>
                      <a:cubicBezTo>
                        <a:pt x="3989" y="745"/>
                        <a:pt x="3988" y="762"/>
                        <a:pt x="3984" y="781"/>
                      </a:cubicBezTo>
                      <a:cubicBezTo>
                        <a:pt x="3967" y="941"/>
                        <a:pt x="3915" y="1086"/>
                        <a:pt x="3823" y="1220"/>
                      </a:cubicBezTo>
                      <a:cubicBezTo>
                        <a:pt x="3793" y="1265"/>
                        <a:pt x="3756" y="1304"/>
                        <a:pt x="3709" y="1333"/>
                      </a:cubicBezTo>
                      <a:cubicBezTo>
                        <a:pt x="3665" y="1361"/>
                        <a:pt x="3619" y="1375"/>
                        <a:pt x="3574" y="1375"/>
                      </a:cubicBezTo>
                      <a:cubicBezTo>
                        <a:pt x="3531" y="1375"/>
                        <a:pt x="3487" y="1363"/>
                        <a:pt x="3445" y="1338"/>
                      </a:cubicBezTo>
                      <a:cubicBezTo>
                        <a:pt x="3408" y="1316"/>
                        <a:pt x="3376" y="1287"/>
                        <a:pt x="3347" y="1254"/>
                      </a:cubicBezTo>
                      <a:cubicBezTo>
                        <a:pt x="3248" y="1137"/>
                        <a:pt x="3162" y="911"/>
                        <a:pt x="3158" y="753"/>
                      </a:cubicBezTo>
                      <a:cubicBezTo>
                        <a:pt x="3160" y="745"/>
                        <a:pt x="3158" y="732"/>
                        <a:pt x="3160" y="722"/>
                      </a:cubicBezTo>
                      <a:cubicBezTo>
                        <a:pt x="3163" y="657"/>
                        <a:pt x="3204" y="612"/>
                        <a:pt x="3265" y="607"/>
                      </a:cubicBezTo>
                      <a:cubicBezTo>
                        <a:pt x="3269" y="607"/>
                        <a:pt x="3274" y="606"/>
                        <a:pt x="3278" y="606"/>
                      </a:cubicBezTo>
                      <a:close/>
                      <a:moveTo>
                        <a:pt x="1107" y="607"/>
                      </a:moveTo>
                      <a:cubicBezTo>
                        <a:pt x="1170" y="607"/>
                        <a:pt x="1217" y="648"/>
                        <a:pt x="1223" y="716"/>
                      </a:cubicBezTo>
                      <a:cubicBezTo>
                        <a:pt x="1232" y="814"/>
                        <a:pt x="1258" y="906"/>
                        <a:pt x="1301" y="994"/>
                      </a:cubicBezTo>
                      <a:cubicBezTo>
                        <a:pt x="1316" y="1023"/>
                        <a:pt x="1331" y="1053"/>
                        <a:pt x="1349" y="1079"/>
                      </a:cubicBezTo>
                      <a:cubicBezTo>
                        <a:pt x="1372" y="1110"/>
                        <a:pt x="1388" y="1125"/>
                        <a:pt x="1403" y="1125"/>
                      </a:cubicBezTo>
                      <a:cubicBezTo>
                        <a:pt x="1420" y="1125"/>
                        <a:pt x="1436" y="1108"/>
                        <a:pt x="1458" y="1074"/>
                      </a:cubicBezTo>
                      <a:cubicBezTo>
                        <a:pt x="1516" y="986"/>
                        <a:pt x="1555" y="889"/>
                        <a:pt x="1571" y="786"/>
                      </a:cubicBezTo>
                      <a:cubicBezTo>
                        <a:pt x="1575" y="757"/>
                        <a:pt x="1576" y="727"/>
                        <a:pt x="1582" y="700"/>
                      </a:cubicBezTo>
                      <a:cubicBezTo>
                        <a:pt x="1597" y="644"/>
                        <a:pt x="1641" y="609"/>
                        <a:pt x="1697" y="609"/>
                      </a:cubicBezTo>
                      <a:cubicBezTo>
                        <a:pt x="1698" y="609"/>
                        <a:pt x="1699" y="609"/>
                        <a:pt x="1699" y="609"/>
                      </a:cubicBezTo>
                      <a:cubicBezTo>
                        <a:pt x="1756" y="611"/>
                        <a:pt x="1802" y="646"/>
                        <a:pt x="1814" y="705"/>
                      </a:cubicBezTo>
                      <a:cubicBezTo>
                        <a:pt x="1819" y="725"/>
                        <a:pt x="1820" y="747"/>
                        <a:pt x="1818" y="768"/>
                      </a:cubicBezTo>
                      <a:cubicBezTo>
                        <a:pt x="1800" y="916"/>
                        <a:pt x="1756" y="1056"/>
                        <a:pt x="1678" y="1184"/>
                      </a:cubicBezTo>
                      <a:cubicBezTo>
                        <a:pt x="1646" y="1236"/>
                        <a:pt x="1608" y="1285"/>
                        <a:pt x="1559" y="1322"/>
                      </a:cubicBezTo>
                      <a:cubicBezTo>
                        <a:pt x="1513" y="1355"/>
                        <a:pt x="1464" y="1377"/>
                        <a:pt x="1413" y="1377"/>
                      </a:cubicBezTo>
                      <a:cubicBezTo>
                        <a:pt x="1410" y="1377"/>
                        <a:pt x="1408" y="1377"/>
                        <a:pt x="1406" y="1377"/>
                      </a:cubicBezTo>
                      <a:cubicBezTo>
                        <a:pt x="1334" y="1377"/>
                        <a:pt x="1280" y="1349"/>
                        <a:pt x="1232" y="1310"/>
                      </a:cubicBezTo>
                      <a:cubicBezTo>
                        <a:pt x="1182" y="1267"/>
                        <a:pt x="1144" y="1216"/>
                        <a:pt x="1112" y="1159"/>
                      </a:cubicBezTo>
                      <a:cubicBezTo>
                        <a:pt x="1045" y="1040"/>
                        <a:pt x="1008" y="917"/>
                        <a:pt x="987" y="789"/>
                      </a:cubicBezTo>
                      <a:cubicBezTo>
                        <a:pt x="984" y="768"/>
                        <a:pt x="984" y="746"/>
                        <a:pt x="985" y="725"/>
                      </a:cubicBezTo>
                      <a:cubicBezTo>
                        <a:pt x="988" y="655"/>
                        <a:pt x="1034" y="609"/>
                        <a:pt x="1100" y="607"/>
                      </a:cubicBezTo>
                      <a:cubicBezTo>
                        <a:pt x="1102" y="607"/>
                        <a:pt x="1105" y="607"/>
                        <a:pt x="1107" y="607"/>
                      </a:cubicBezTo>
                      <a:close/>
                      <a:moveTo>
                        <a:pt x="2612" y="844"/>
                      </a:moveTo>
                      <a:cubicBezTo>
                        <a:pt x="2677" y="844"/>
                        <a:pt x="2730" y="894"/>
                        <a:pt x="2730" y="962"/>
                      </a:cubicBezTo>
                      <a:cubicBezTo>
                        <a:pt x="2732" y="1001"/>
                        <a:pt x="2712" y="1030"/>
                        <a:pt x="2695" y="1063"/>
                      </a:cubicBezTo>
                      <a:cubicBezTo>
                        <a:pt x="2614" y="1215"/>
                        <a:pt x="2532" y="1367"/>
                        <a:pt x="2454" y="1520"/>
                      </a:cubicBezTo>
                      <a:cubicBezTo>
                        <a:pt x="2376" y="1674"/>
                        <a:pt x="2372" y="1618"/>
                        <a:pt x="2489" y="1738"/>
                      </a:cubicBezTo>
                      <a:cubicBezTo>
                        <a:pt x="2546" y="1798"/>
                        <a:pt x="2608" y="1854"/>
                        <a:pt x="2665" y="1912"/>
                      </a:cubicBezTo>
                      <a:cubicBezTo>
                        <a:pt x="2684" y="1930"/>
                        <a:pt x="2701" y="1948"/>
                        <a:pt x="2715" y="1969"/>
                      </a:cubicBezTo>
                      <a:cubicBezTo>
                        <a:pt x="2740" y="2013"/>
                        <a:pt x="2731" y="2072"/>
                        <a:pt x="2696" y="2108"/>
                      </a:cubicBezTo>
                      <a:cubicBezTo>
                        <a:pt x="2673" y="2133"/>
                        <a:pt x="2643" y="2146"/>
                        <a:pt x="2612" y="2146"/>
                      </a:cubicBezTo>
                      <a:cubicBezTo>
                        <a:pt x="2594" y="2146"/>
                        <a:pt x="2576" y="2141"/>
                        <a:pt x="2559" y="2132"/>
                      </a:cubicBezTo>
                      <a:cubicBezTo>
                        <a:pt x="2540" y="2122"/>
                        <a:pt x="2524" y="2110"/>
                        <a:pt x="2507" y="2094"/>
                      </a:cubicBezTo>
                      <a:cubicBezTo>
                        <a:pt x="2396" y="1987"/>
                        <a:pt x="2286" y="1880"/>
                        <a:pt x="2176" y="1771"/>
                      </a:cubicBezTo>
                      <a:cubicBezTo>
                        <a:pt x="2114" y="1708"/>
                        <a:pt x="2106" y="1666"/>
                        <a:pt x="2146" y="1588"/>
                      </a:cubicBezTo>
                      <a:cubicBezTo>
                        <a:pt x="2262" y="1366"/>
                        <a:pt x="2380" y="1143"/>
                        <a:pt x="2496" y="921"/>
                      </a:cubicBezTo>
                      <a:cubicBezTo>
                        <a:pt x="2517" y="880"/>
                        <a:pt x="2546" y="852"/>
                        <a:pt x="2594" y="845"/>
                      </a:cubicBezTo>
                      <a:cubicBezTo>
                        <a:pt x="2600" y="844"/>
                        <a:pt x="2606" y="844"/>
                        <a:pt x="2612" y="844"/>
                      </a:cubicBezTo>
                      <a:close/>
                      <a:moveTo>
                        <a:pt x="3952" y="2148"/>
                      </a:moveTo>
                      <a:cubicBezTo>
                        <a:pt x="4018" y="2148"/>
                        <a:pt x="4075" y="2206"/>
                        <a:pt x="4072" y="2272"/>
                      </a:cubicBezTo>
                      <a:cubicBezTo>
                        <a:pt x="4069" y="2341"/>
                        <a:pt x="4058" y="2409"/>
                        <a:pt x="4047" y="2475"/>
                      </a:cubicBezTo>
                      <a:cubicBezTo>
                        <a:pt x="4003" y="2739"/>
                        <a:pt x="3922" y="2991"/>
                        <a:pt x="3787" y="3223"/>
                      </a:cubicBezTo>
                      <a:cubicBezTo>
                        <a:pt x="3649" y="3461"/>
                        <a:pt x="3463" y="3652"/>
                        <a:pt x="3214" y="3776"/>
                      </a:cubicBezTo>
                      <a:cubicBezTo>
                        <a:pt x="3028" y="3869"/>
                        <a:pt x="2829" y="3912"/>
                        <a:pt x="2628" y="3918"/>
                      </a:cubicBezTo>
                      <a:cubicBezTo>
                        <a:pt x="2383" y="3913"/>
                        <a:pt x="2161" y="3852"/>
                        <a:pt x="1953" y="3735"/>
                      </a:cubicBezTo>
                      <a:cubicBezTo>
                        <a:pt x="1793" y="3643"/>
                        <a:pt x="1652" y="3529"/>
                        <a:pt x="1524" y="3396"/>
                      </a:cubicBezTo>
                      <a:cubicBezTo>
                        <a:pt x="1385" y="3253"/>
                        <a:pt x="1267" y="3096"/>
                        <a:pt x="1166" y="2925"/>
                      </a:cubicBezTo>
                      <a:cubicBezTo>
                        <a:pt x="1147" y="2894"/>
                        <a:pt x="1130" y="2862"/>
                        <a:pt x="1130" y="2825"/>
                      </a:cubicBezTo>
                      <a:cubicBezTo>
                        <a:pt x="1129" y="2759"/>
                        <a:pt x="1176" y="2707"/>
                        <a:pt x="1243" y="2707"/>
                      </a:cubicBezTo>
                      <a:cubicBezTo>
                        <a:pt x="1271" y="2707"/>
                        <a:pt x="1299" y="2713"/>
                        <a:pt x="1327" y="2720"/>
                      </a:cubicBezTo>
                      <a:cubicBezTo>
                        <a:pt x="1505" y="2758"/>
                        <a:pt x="1685" y="2775"/>
                        <a:pt x="1865" y="2775"/>
                      </a:cubicBezTo>
                      <a:cubicBezTo>
                        <a:pt x="1947" y="2775"/>
                        <a:pt x="2028" y="2772"/>
                        <a:pt x="2110" y="2765"/>
                      </a:cubicBezTo>
                      <a:cubicBezTo>
                        <a:pt x="2730" y="2715"/>
                        <a:pt x="3300" y="2511"/>
                        <a:pt x="3834" y="2198"/>
                      </a:cubicBezTo>
                      <a:cubicBezTo>
                        <a:pt x="3851" y="2186"/>
                        <a:pt x="3871" y="2178"/>
                        <a:pt x="3890" y="2165"/>
                      </a:cubicBezTo>
                      <a:cubicBezTo>
                        <a:pt x="3911" y="2153"/>
                        <a:pt x="3932" y="2148"/>
                        <a:pt x="3952" y="2148"/>
                      </a:cubicBezTo>
                      <a:close/>
                      <a:moveTo>
                        <a:pt x="172" y="0"/>
                      </a:moveTo>
                      <a:cubicBezTo>
                        <a:pt x="150" y="0"/>
                        <a:pt x="140" y="14"/>
                        <a:pt x="133" y="34"/>
                      </a:cubicBezTo>
                      <a:lnTo>
                        <a:pt x="125" y="65"/>
                      </a:lnTo>
                      <a:cubicBezTo>
                        <a:pt x="66" y="358"/>
                        <a:pt x="27" y="654"/>
                        <a:pt x="17" y="953"/>
                      </a:cubicBezTo>
                      <a:cubicBezTo>
                        <a:pt x="1" y="1389"/>
                        <a:pt x="35" y="1822"/>
                        <a:pt x="122" y="2251"/>
                      </a:cubicBezTo>
                      <a:cubicBezTo>
                        <a:pt x="236" y="2815"/>
                        <a:pt x="435" y="3348"/>
                        <a:pt x="734" y="3842"/>
                      </a:cubicBezTo>
                      <a:cubicBezTo>
                        <a:pt x="1038" y="4348"/>
                        <a:pt x="1423" y="4779"/>
                        <a:pt x="1914" y="5112"/>
                      </a:cubicBezTo>
                      <a:cubicBezTo>
                        <a:pt x="2454" y="5480"/>
                        <a:pt x="3050" y="5672"/>
                        <a:pt x="3717" y="5679"/>
                      </a:cubicBezTo>
                      <a:cubicBezTo>
                        <a:pt x="3900" y="5674"/>
                        <a:pt x="4094" y="5660"/>
                        <a:pt x="4285" y="5622"/>
                      </a:cubicBezTo>
                      <a:cubicBezTo>
                        <a:pt x="4579" y="5562"/>
                        <a:pt x="4860" y="5468"/>
                        <a:pt x="5127" y="5330"/>
                      </a:cubicBezTo>
                      <a:cubicBezTo>
                        <a:pt x="5165" y="5310"/>
                        <a:pt x="5180" y="5285"/>
                        <a:pt x="5178" y="5238"/>
                      </a:cubicBezTo>
                      <a:cubicBezTo>
                        <a:pt x="5162" y="5008"/>
                        <a:pt x="5148" y="4779"/>
                        <a:pt x="5132" y="4549"/>
                      </a:cubicBezTo>
                      <a:cubicBezTo>
                        <a:pt x="5107" y="4158"/>
                        <a:pt x="5083" y="3766"/>
                        <a:pt x="5058" y="3376"/>
                      </a:cubicBezTo>
                      <a:cubicBezTo>
                        <a:pt x="5051" y="3246"/>
                        <a:pt x="5042" y="3118"/>
                        <a:pt x="5035" y="2989"/>
                      </a:cubicBezTo>
                      <a:cubicBezTo>
                        <a:pt x="5016" y="2712"/>
                        <a:pt x="4996" y="2436"/>
                        <a:pt x="4978" y="2159"/>
                      </a:cubicBezTo>
                      <a:cubicBezTo>
                        <a:pt x="4960" y="1886"/>
                        <a:pt x="4944" y="1614"/>
                        <a:pt x="4927" y="1341"/>
                      </a:cubicBezTo>
                      <a:cubicBezTo>
                        <a:pt x="4901" y="936"/>
                        <a:pt x="4872" y="530"/>
                        <a:pt x="4846" y="125"/>
                      </a:cubicBezTo>
                      <a:cubicBezTo>
                        <a:pt x="4841" y="50"/>
                        <a:pt x="4840" y="35"/>
                        <a:pt x="4793" y="35"/>
                      </a:cubicBezTo>
                      <a:cubicBezTo>
                        <a:pt x="4781" y="35"/>
                        <a:pt x="4766" y="36"/>
                        <a:pt x="4747" y="37"/>
                      </a:cubicBezTo>
                      <a:cubicBezTo>
                        <a:pt x="4743" y="37"/>
                        <a:pt x="4739" y="37"/>
                        <a:pt x="4737" y="38"/>
                      </a:cubicBezTo>
                      <a:cubicBezTo>
                        <a:pt x="4385" y="70"/>
                        <a:pt x="4034" y="86"/>
                        <a:pt x="3681" y="94"/>
                      </a:cubicBezTo>
                      <a:cubicBezTo>
                        <a:pt x="3410" y="99"/>
                        <a:pt x="3140" y="102"/>
                        <a:pt x="2869" y="102"/>
                      </a:cubicBezTo>
                      <a:cubicBezTo>
                        <a:pt x="2334" y="102"/>
                        <a:pt x="1799" y="92"/>
                        <a:pt x="1264" y="73"/>
                      </a:cubicBezTo>
                      <a:cubicBezTo>
                        <a:pt x="1067" y="65"/>
                        <a:pt x="869" y="53"/>
                        <a:pt x="673" y="39"/>
                      </a:cubicBezTo>
                      <a:cubicBezTo>
                        <a:pt x="508" y="28"/>
                        <a:pt x="343" y="14"/>
                        <a:pt x="179" y="0"/>
                      </a:cubicBezTo>
                      <a:cubicBezTo>
                        <a:pt x="177" y="0"/>
                        <a:pt x="175" y="0"/>
                        <a:pt x="172" y="0"/>
                      </a:cubicBezTo>
                      <a:close/>
                    </a:path>
                  </a:pathLst>
                </a:custGeom>
                <a:solidFill>
                  <a:srgbClr val="F0BE9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5" name="Google Shape;545;p41"/>
                <p:cNvSpPr/>
                <p:nvPr/>
              </p:nvSpPr>
              <p:spPr>
                <a:xfrm>
                  <a:off x="7821888" y="1663532"/>
                  <a:ext cx="114042" cy="124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0" h="2499" extrusionOk="0">
                      <a:moveTo>
                        <a:pt x="1225" y="0"/>
                      </a:moveTo>
                      <a:cubicBezTo>
                        <a:pt x="1092" y="0"/>
                        <a:pt x="961" y="28"/>
                        <a:pt x="833" y="75"/>
                      </a:cubicBezTo>
                      <a:cubicBezTo>
                        <a:pt x="529" y="185"/>
                        <a:pt x="294" y="385"/>
                        <a:pt x="116" y="655"/>
                      </a:cubicBezTo>
                      <a:cubicBezTo>
                        <a:pt x="98" y="685"/>
                        <a:pt x="80" y="726"/>
                        <a:pt x="52" y="739"/>
                      </a:cubicBezTo>
                      <a:cubicBezTo>
                        <a:pt x="0" y="766"/>
                        <a:pt x="3" y="801"/>
                        <a:pt x="15" y="846"/>
                      </a:cubicBezTo>
                      <a:cubicBezTo>
                        <a:pt x="26" y="883"/>
                        <a:pt x="31" y="923"/>
                        <a:pt x="38" y="962"/>
                      </a:cubicBezTo>
                      <a:cubicBezTo>
                        <a:pt x="120" y="1381"/>
                        <a:pt x="203" y="1800"/>
                        <a:pt x="285" y="2219"/>
                      </a:cubicBezTo>
                      <a:cubicBezTo>
                        <a:pt x="294" y="2257"/>
                        <a:pt x="296" y="2299"/>
                        <a:pt x="313" y="2333"/>
                      </a:cubicBezTo>
                      <a:cubicBezTo>
                        <a:pt x="331" y="2370"/>
                        <a:pt x="385" y="2356"/>
                        <a:pt x="416" y="2381"/>
                      </a:cubicBezTo>
                      <a:cubicBezTo>
                        <a:pt x="423" y="2389"/>
                        <a:pt x="433" y="2391"/>
                        <a:pt x="443" y="2396"/>
                      </a:cubicBezTo>
                      <a:cubicBezTo>
                        <a:pt x="586" y="2465"/>
                        <a:pt x="733" y="2498"/>
                        <a:pt x="884" y="2498"/>
                      </a:cubicBezTo>
                      <a:cubicBezTo>
                        <a:pt x="964" y="2498"/>
                        <a:pt x="1044" y="2489"/>
                        <a:pt x="1126" y="2471"/>
                      </a:cubicBezTo>
                      <a:cubicBezTo>
                        <a:pt x="1397" y="2410"/>
                        <a:pt x="1629" y="2277"/>
                        <a:pt x="1817" y="2074"/>
                      </a:cubicBezTo>
                      <a:cubicBezTo>
                        <a:pt x="2135" y="1733"/>
                        <a:pt x="2289" y="1333"/>
                        <a:pt x="2220" y="860"/>
                      </a:cubicBezTo>
                      <a:cubicBezTo>
                        <a:pt x="2184" y="621"/>
                        <a:pt x="2076" y="420"/>
                        <a:pt x="1900" y="252"/>
                      </a:cubicBezTo>
                      <a:cubicBezTo>
                        <a:pt x="1858" y="211"/>
                        <a:pt x="1816" y="191"/>
                        <a:pt x="1767" y="191"/>
                      </a:cubicBezTo>
                      <a:cubicBezTo>
                        <a:pt x="1746" y="191"/>
                        <a:pt x="1722" y="195"/>
                        <a:pt x="1697" y="203"/>
                      </a:cubicBezTo>
                      <a:cubicBezTo>
                        <a:pt x="1512" y="260"/>
                        <a:pt x="1347" y="350"/>
                        <a:pt x="1197" y="471"/>
                      </a:cubicBezTo>
                      <a:cubicBezTo>
                        <a:pt x="940" y="677"/>
                        <a:pt x="742" y="930"/>
                        <a:pt x="579" y="1212"/>
                      </a:cubicBezTo>
                      <a:cubicBezTo>
                        <a:pt x="566" y="1237"/>
                        <a:pt x="553" y="1264"/>
                        <a:pt x="537" y="1287"/>
                      </a:cubicBezTo>
                      <a:cubicBezTo>
                        <a:pt x="513" y="1324"/>
                        <a:pt x="474" y="1342"/>
                        <a:pt x="434" y="1342"/>
                      </a:cubicBezTo>
                      <a:cubicBezTo>
                        <a:pt x="417" y="1342"/>
                        <a:pt x="401" y="1339"/>
                        <a:pt x="385" y="1333"/>
                      </a:cubicBezTo>
                      <a:cubicBezTo>
                        <a:pt x="334" y="1310"/>
                        <a:pt x="305" y="1247"/>
                        <a:pt x="323" y="1187"/>
                      </a:cubicBezTo>
                      <a:cubicBezTo>
                        <a:pt x="331" y="1163"/>
                        <a:pt x="344" y="1142"/>
                        <a:pt x="355" y="1119"/>
                      </a:cubicBezTo>
                      <a:cubicBezTo>
                        <a:pt x="479" y="894"/>
                        <a:pt x="628" y="689"/>
                        <a:pt x="806" y="503"/>
                      </a:cubicBezTo>
                      <a:cubicBezTo>
                        <a:pt x="980" y="320"/>
                        <a:pt x="1176" y="164"/>
                        <a:pt x="1407" y="57"/>
                      </a:cubicBezTo>
                      <a:cubicBezTo>
                        <a:pt x="1417" y="54"/>
                        <a:pt x="1424" y="45"/>
                        <a:pt x="1443" y="31"/>
                      </a:cubicBezTo>
                      <a:cubicBezTo>
                        <a:pt x="1426" y="25"/>
                        <a:pt x="1422" y="21"/>
                        <a:pt x="1415" y="20"/>
                      </a:cubicBezTo>
                      <a:cubicBezTo>
                        <a:pt x="1351" y="7"/>
                        <a:pt x="1288" y="0"/>
                        <a:pt x="1225" y="0"/>
                      </a:cubicBezTo>
                      <a:close/>
                    </a:path>
                  </a:pathLst>
                </a:custGeom>
                <a:solidFill>
                  <a:srgbClr val="F0BE9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6" name="Google Shape;546;p41"/>
                <p:cNvSpPr/>
                <p:nvPr/>
              </p:nvSpPr>
              <p:spPr>
                <a:xfrm>
                  <a:off x="7615168" y="1883759"/>
                  <a:ext cx="120267" cy="753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5" h="1512" extrusionOk="0">
                      <a:moveTo>
                        <a:pt x="138" y="0"/>
                      </a:moveTo>
                      <a:cubicBezTo>
                        <a:pt x="133" y="28"/>
                        <a:pt x="130" y="46"/>
                        <a:pt x="128" y="63"/>
                      </a:cubicBezTo>
                      <a:cubicBezTo>
                        <a:pt x="102" y="271"/>
                        <a:pt x="77" y="478"/>
                        <a:pt x="51" y="684"/>
                      </a:cubicBezTo>
                      <a:cubicBezTo>
                        <a:pt x="37" y="795"/>
                        <a:pt x="23" y="905"/>
                        <a:pt x="7" y="1016"/>
                      </a:cubicBezTo>
                      <a:cubicBezTo>
                        <a:pt x="1" y="1061"/>
                        <a:pt x="12" y="1096"/>
                        <a:pt x="46" y="1131"/>
                      </a:cubicBezTo>
                      <a:cubicBezTo>
                        <a:pt x="188" y="1279"/>
                        <a:pt x="355" y="1386"/>
                        <a:pt x="551" y="1448"/>
                      </a:cubicBezTo>
                      <a:cubicBezTo>
                        <a:pt x="694" y="1492"/>
                        <a:pt x="838" y="1512"/>
                        <a:pt x="983" y="1512"/>
                      </a:cubicBezTo>
                      <a:cubicBezTo>
                        <a:pt x="1088" y="1512"/>
                        <a:pt x="1193" y="1502"/>
                        <a:pt x="1298" y="1484"/>
                      </a:cubicBezTo>
                      <a:cubicBezTo>
                        <a:pt x="1680" y="1418"/>
                        <a:pt x="2034" y="1270"/>
                        <a:pt x="2376" y="1089"/>
                      </a:cubicBezTo>
                      <a:cubicBezTo>
                        <a:pt x="2406" y="1073"/>
                        <a:pt x="2414" y="1054"/>
                        <a:pt x="2412" y="1021"/>
                      </a:cubicBezTo>
                      <a:cubicBezTo>
                        <a:pt x="2376" y="735"/>
                        <a:pt x="2342" y="449"/>
                        <a:pt x="2306" y="165"/>
                      </a:cubicBezTo>
                      <a:cubicBezTo>
                        <a:pt x="2301" y="123"/>
                        <a:pt x="2291" y="79"/>
                        <a:pt x="2284" y="32"/>
                      </a:cubicBezTo>
                      <a:cubicBezTo>
                        <a:pt x="1938" y="140"/>
                        <a:pt x="1594" y="195"/>
                        <a:pt x="1251" y="195"/>
                      </a:cubicBezTo>
                      <a:cubicBezTo>
                        <a:pt x="880" y="195"/>
                        <a:pt x="510" y="131"/>
                        <a:pt x="138" y="0"/>
                      </a:cubicBezTo>
                      <a:close/>
                    </a:path>
                  </a:pathLst>
                </a:custGeom>
                <a:solidFill>
                  <a:srgbClr val="F0BE9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7" name="Google Shape;547;p41"/>
                <p:cNvSpPr/>
                <p:nvPr/>
              </p:nvSpPr>
              <p:spPr>
                <a:xfrm>
                  <a:off x="7449832" y="1683403"/>
                  <a:ext cx="63943" cy="1041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4" h="2092" extrusionOk="0">
                      <a:moveTo>
                        <a:pt x="235" y="0"/>
                      </a:moveTo>
                      <a:cubicBezTo>
                        <a:pt x="201" y="14"/>
                        <a:pt x="191" y="37"/>
                        <a:pt x="179" y="58"/>
                      </a:cubicBezTo>
                      <a:cubicBezTo>
                        <a:pt x="53" y="257"/>
                        <a:pt x="0" y="476"/>
                        <a:pt x="7" y="707"/>
                      </a:cubicBezTo>
                      <a:cubicBezTo>
                        <a:pt x="18" y="1010"/>
                        <a:pt x="118" y="1284"/>
                        <a:pt x="299" y="1526"/>
                      </a:cubicBezTo>
                      <a:cubicBezTo>
                        <a:pt x="507" y="1805"/>
                        <a:pt x="775" y="1992"/>
                        <a:pt x="1115" y="2072"/>
                      </a:cubicBezTo>
                      <a:cubicBezTo>
                        <a:pt x="1163" y="2083"/>
                        <a:pt x="1211" y="2091"/>
                        <a:pt x="1261" y="2091"/>
                      </a:cubicBezTo>
                      <a:cubicBezTo>
                        <a:pt x="1268" y="2091"/>
                        <a:pt x="1276" y="2091"/>
                        <a:pt x="1283" y="2090"/>
                      </a:cubicBezTo>
                      <a:cubicBezTo>
                        <a:pt x="1283" y="2052"/>
                        <a:pt x="1263" y="2031"/>
                        <a:pt x="1249" y="2003"/>
                      </a:cubicBezTo>
                      <a:cubicBezTo>
                        <a:pt x="1093" y="1708"/>
                        <a:pt x="969" y="1398"/>
                        <a:pt x="874" y="1077"/>
                      </a:cubicBezTo>
                      <a:cubicBezTo>
                        <a:pt x="813" y="877"/>
                        <a:pt x="765" y="676"/>
                        <a:pt x="731" y="469"/>
                      </a:cubicBezTo>
                      <a:cubicBezTo>
                        <a:pt x="724" y="420"/>
                        <a:pt x="704" y="383"/>
                        <a:pt x="664" y="353"/>
                      </a:cubicBezTo>
                      <a:cubicBezTo>
                        <a:pt x="603" y="303"/>
                        <a:pt x="545" y="250"/>
                        <a:pt x="484" y="200"/>
                      </a:cubicBezTo>
                      <a:cubicBezTo>
                        <a:pt x="400" y="132"/>
                        <a:pt x="315" y="65"/>
                        <a:pt x="235" y="0"/>
                      </a:cubicBezTo>
                      <a:close/>
                    </a:path>
                  </a:pathLst>
                </a:custGeom>
                <a:solidFill>
                  <a:srgbClr val="F0BE9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8" name="Google Shape;548;p41"/>
                <p:cNvSpPr/>
                <p:nvPr/>
              </p:nvSpPr>
              <p:spPr>
                <a:xfrm>
                  <a:off x="7469802" y="1667267"/>
                  <a:ext cx="13297" cy="16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" h="338" extrusionOk="0">
                      <a:moveTo>
                        <a:pt x="241" y="0"/>
                      </a:moveTo>
                      <a:cubicBezTo>
                        <a:pt x="153" y="31"/>
                        <a:pt x="78" y="71"/>
                        <a:pt x="14" y="127"/>
                      </a:cubicBezTo>
                      <a:cubicBezTo>
                        <a:pt x="0" y="139"/>
                        <a:pt x="9" y="153"/>
                        <a:pt x="20" y="162"/>
                      </a:cubicBezTo>
                      <a:cubicBezTo>
                        <a:pt x="93" y="222"/>
                        <a:pt x="166" y="278"/>
                        <a:pt x="240" y="336"/>
                      </a:cubicBezTo>
                      <a:cubicBezTo>
                        <a:pt x="241" y="337"/>
                        <a:pt x="243" y="337"/>
                        <a:pt x="245" y="337"/>
                      </a:cubicBezTo>
                      <a:cubicBezTo>
                        <a:pt x="250" y="337"/>
                        <a:pt x="257" y="336"/>
                        <a:pt x="266" y="336"/>
                      </a:cubicBezTo>
                      <a:cubicBezTo>
                        <a:pt x="258" y="227"/>
                        <a:pt x="250" y="119"/>
                        <a:pt x="241" y="0"/>
                      </a:cubicBezTo>
                      <a:close/>
                    </a:path>
                  </a:pathLst>
                </a:custGeom>
                <a:solidFill>
                  <a:srgbClr val="F0BE9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9" name="Google Shape;549;p41"/>
                <p:cNvSpPr/>
                <p:nvPr/>
              </p:nvSpPr>
              <p:spPr>
                <a:xfrm>
                  <a:off x="7549482" y="1705416"/>
                  <a:ext cx="146711" cy="8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6" h="1770" extrusionOk="0">
                      <a:moveTo>
                        <a:pt x="1961" y="993"/>
                      </a:moveTo>
                      <a:cubicBezTo>
                        <a:pt x="2075" y="993"/>
                        <a:pt x="2188" y="1007"/>
                        <a:pt x="2302" y="1038"/>
                      </a:cubicBezTo>
                      <a:cubicBezTo>
                        <a:pt x="2317" y="1042"/>
                        <a:pt x="2331" y="1047"/>
                        <a:pt x="2344" y="1052"/>
                      </a:cubicBezTo>
                      <a:cubicBezTo>
                        <a:pt x="2350" y="1055"/>
                        <a:pt x="2354" y="1061"/>
                        <a:pt x="2361" y="1066"/>
                      </a:cubicBezTo>
                      <a:cubicBezTo>
                        <a:pt x="2357" y="1076"/>
                        <a:pt x="2356" y="1087"/>
                        <a:pt x="2347" y="1094"/>
                      </a:cubicBezTo>
                      <a:cubicBezTo>
                        <a:pt x="2142" y="1370"/>
                        <a:pt x="1826" y="1523"/>
                        <a:pt x="1497" y="1523"/>
                      </a:cubicBezTo>
                      <a:cubicBezTo>
                        <a:pt x="1330" y="1523"/>
                        <a:pt x="1159" y="1484"/>
                        <a:pt x="998" y="1401"/>
                      </a:cubicBezTo>
                      <a:cubicBezTo>
                        <a:pt x="967" y="1386"/>
                        <a:pt x="966" y="1371"/>
                        <a:pt x="992" y="1346"/>
                      </a:cubicBezTo>
                      <a:cubicBezTo>
                        <a:pt x="1154" y="1201"/>
                        <a:pt x="1340" y="1107"/>
                        <a:pt x="1549" y="1051"/>
                      </a:cubicBezTo>
                      <a:cubicBezTo>
                        <a:pt x="1686" y="1014"/>
                        <a:pt x="1823" y="993"/>
                        <a:pt x="1961" y="993"/>
                      </a:cubicBezTo>
                      <a:close/>
                      <a:moveTo>
                        <a:pt x="2823" y="0"/>
                      </a:moveTo>
                      <a:cubicBezTo>
                        <a:pt x="2803" y="0"/>
                        <a:pt x="2782" y="6"/>
                        <a:pt x="2761" y="18"/>
                      </a:cubicBezTo>
                      <a:cubicBezTo>
                        <a:pt x="2742" y="30"/>
                        <a:pt x="2722" y="40"/>
                        <a:pt x="2705" y="50"/>
                      </a:cubicBezTo>
                      <a:cubicBezTo>
                        <a:pt x="2171" y="363"/>
                        <a:pt x="1601" y="568"/>
                        <a:pt x="981" y="617"/>
                      </a:cubicBezTo>
                      <a:cubicBezTo>
                        <a:pt x="899" y="624"/>
                        <a:pt x="816" y="628"/>
                        <a:pt x="734" y="628"/>
                      </a:cubicBezTo>
                      <a:cubicBezTo>
                        <a:pt x="555" y="628"/>
                        <a:pt x="376" y="610"/>
                        <a:pt x="199" y="573"/>
                      </a:cubicBezTo>
                      <a:cubicBezTo>
                        <a:pt x="170" y="565"/>
                        <a:pt x="142" y="559"/>
                        <a:pt x="114" y="559"/>
                      </a:cubicBezTo>
                      <a:cubicBezTo>
                        <a:pt x="47" y="559"/>
                        <a:pt x="1" y="611"/>
                        <a:pt x="1" y="677"/>
                      </a:cubicBezTo>
                      <a:cubicBezTo>
                        <a:pt x="1" y="716"/>
                        <a:pt x="19" y="747"/>
                        <a:pt x="37" y="778"/>
                      </a:cubicBezTo>
                      <a:cubicBezTo>
                        <a:pt x="138" y="948"/>
                        <a:pt x="256" y="1106"/>
                        <a:pt x="395" y="1248"/>
                      </a:cubicBezTo>
                      <a:cubicBezTo>
                        <a:pt x="523" y="1381"/>
                        <a:pt x="664" y="1497"/>
                        <a:pt x="825" y="1587"/>
                      </a:cubicBezTo>
                      <a:cubicBezTo>
                        <a:pt x="1032" y="1704"/>
                        <a:pt x="1254" y="1765"/>
                        <a:pt x="1499" y="1770"/>
                      </a:cubicBezTo>
                      <a:cubicBezTo>
                        <a:pt x="1700" y="1764"/>
                        <a:pt x="1898" y="1722"/>
                        <a:pt x="2086" y="1628"/>
                      </a:cubicBezTo>
                      <a:cubicBezTo>
                        <a:pt x="2335" y="1504"/>
                        <a:pt x="2520" y="1313"/>
                        <a:pt x="2658" y="1075"/>
                      </a:cubicBezTo>
                      <a:cubicBezTo>
                        <a:pt x="2793" y="843"/>
                        <a:pt x="2874" y="591"/>
                        <a:pt x="2919" y="327"/>
                      </a:cubicBezTo>
                      <a:cubicBezTo>
                        <a:pt x="2930" y="261"/>
                        <a:pt x="2941" y="192"/>
                        <a:pt x="2943" y="124"/>
                      </a:cubicBezTo>
                      <a:cubicBezTo>
                        <a:pt x="2946" y="59"/>
                        <a:pt x="2890" y="0"/>
                        <a:pt x="282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0" name="Google Shape;550;p41"/>
                <p:cNvSpPr/>
                <p:nvPr/>
              </p:nvSpPr>
              <p:spPr>
                <a:xfrm>
                  <a:off x="7598087" y="1640474"/>
                  <a:ext cx="31772" cy="64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" h="1303" extrusionOk="0">
                      <a:moveTo>
                        <a:pt x="509" y="1"/>
                      </a:moveTo>
                      <a:cubicBezTo>
                        <a:pt x="503" y="1"/>
                        <a:pt x="496" y="1"/>
                        <a:pt x="490" y="2"/>
                      </a:cubicBezTo>
                      <a:cubicBezTo>
                        <a:pt x="442" y="9"/>
                        <a:pt x="415" y="38"/>
                        <a:pt x="392" y="78"/>
                      </a:cubicBezTo>
                      <a:cubicBezTo>
                        <a:pt x="276" y="302"/>
                        <a:pt x="158" y="523"/>
                        <a:pt x="42" y="745"/>
                      </a:cubicBezTo>
                      <a:cubicBezTo>
                        <a:pt x="1" y="822"/>
                        <a:pt x="10" y="865"/>
                        <a:pt x="73" y="928"/>
                      </a:cubicBezTo>
                      <a:cubicBezTo>
                        <a:pt x="184" y="1037"/>
                        <a:pt x="294" y="1145"/>
                        <a:pt x="405" y="1252"/>
                      </a:cubicBezTo>
                      <a:cubicBezTo>
                        <a:pt x="421" y="1267"/>
                        <a:pt x="437" y="1279"/>
                        <a:pt x="457" y="1290"/>
                      </a:cubicBezTo>
                      <a:cubicBezTo>
                        <a:pt x="474" y="1299"/>
                        <a:pt x="492" y="1303"/>
                        <a:pt x="509" y="1303"/>
                      </a:cubicBezTo>
                      <a:cubicBezTo>
                        <a:pt x="540" y="1303"/>
                        <a:pt x="570" y="1290"/>
                        <a:pt x="594" y="1266"/>
                      </a:cubicBezTo>
                      <a:cubicBezTo>
                        <a:pt x="628" y="1228"/>
                        <a:pt x="637" y="1169"/>
                        <a:pt x="612" y="1125"/>
                      </a:cubicBezTo>
                      <a:cubicBezTo>
                        <a:pt x="599" y="1104"/>
                        <a:pt x="581" y="1086"/>
                        <a:pt x="564" y="1068"/>
                      </a:cubicBezTo>
                      <a:cubicBezTo>
                        <a:pt x="505" y="1009"/>
                        <a:pt x="444" y="954"/>
                        <a:pt x="386" y="894"/>
                      </a:cubicBezTo>
                      <a:cubicBezTo>
                        <a:pt x="270" y="774"/>
                        <a:pt x="273" y="830"/>
                        <a:pt x="351" y="675"/>
                      </a:cubicBezTo>
                      <a:cubicBezTo>
                        <a:pt x="430" y="523"/>
                        <a:pt x="511" y="371"/>
                        <a:pt x="591" y="218"/>
                      </a:cubicBezTo>
                      <a:cubicBezTo>
                        <a:pt x="609" y="187"/>
                        <a:pt x="629" y="157"/>
                        <a:pt x="626" y="118"/>
                      </a:cubicBezTo>
                      <a:cubicBezTo>
                        <a:pt x="626" y="51"/>
                        <a:pt x="574" y="1"/>
                        <a:pt x="50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1" name="Google Shape;551;p41"/>
                <p:cNvSpPr/>
                <p:nvPr/>
              </p:nvSpPr>
              <p:spPr>
                <a:xfrm>
                  <a:off x="7542261" y="1628621"/>
                  <a:ext cx="41732" cy="38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" h="766" extrusionOk="0">
                      <a:moveTo>
                        <a:pt x="123" y="1"/>
                      </a:moveTo>
                      <a:cubicBezTo>
                        <a:pt x="121" y="1"/>
                        <a:pt x="118" y="1"/>
                        <a:pt x="116" y="1"/>
                      </a:cubicBezTo>
                      <a:cubicBezTo>
                        <a:pt x="50" y="3"/>
                        <a:pt x="4" y="49"/>
                        <a:pt x="1" y="119"/>
                      </a:cubicBezTo>
                      <a:cubicBezTo>
                        <a:pt x="0" y="140"/>
                        <a:pt x="0" y="162"/>
                        <a:pt x="3" y="183"/>
                      </a:cubicBezTo>
                      <a:cubicBezTo>
                        <a:pt x="24" y="311"/>
                        <a:pt x="60" y="434"/>
                        <a:pt x="125" y="548"/>
                      </a:cubicBezTo>
                      <a:cubicBezTo>
                        <a:pt x="157" y="605"/>
                        <a:pt x="196" y="656"/>
                        <a:pt x="245" y="699"/>
                      </a:cubicBezTo>
                      <a:cubicBezTo>
                        <a:pt x="295" y="738"/>
                        <a:pt x="348" y="766"/>
                        <a:pt x="420" y="766"/>
                      </a:cubicBezTo>
                      <a:cubicBezTo>
                        <a:pt x="422" y="766"/>
                        <a:pt x="424" y="766"/>
                        <a:pt x="427" y="766"/>
                      </a:cubicBezTo>
                      <a:cubicBezTo>
                        <a:pt x="478" y="766"/>
                        <a:pt x="527" y="744"/>
                        <a:pt x="576" y="716"/>
                      </a:cubicBezTo>
                      <a:cubicBezTo>
                        <a:pt x="626" y="679"/>
                        <a:pt x="663" y="630"/>
                        <a:pt x="695" y="578"/>
                      </a:cubicBezTo>
                      <a:cubicBezTo>
                        <a:pt x="773" y="450"/>
                        <a:pt x="817" y="310"/>
                        <a:pt x="835" y="162"/>
                      </a:cubicBezTo>
                      <a:cubicBezTo>
                        <a:pt x="838" y="142"/>
                        <a:pt x="836" y="119"/>
                        <a:pt x="833" y="99"/>
                      </a:cubicBezTo>
                      <a:cubicBezTo>
                        <a:pt x="819" y="40"/>
                        <a:pt x="773" y="3"/>
                        <a:pt x="717" y="3"/>
                      </a:cubicBezTo>
                      <a:cubicBezTo>
                        <a:pt x="716" y="3"/>
                        <a:pt x="715" y="3"/>
                        <a:pt x="714" y="3"/>
                      </a:cubicBezTo>
                      <a:cubicBezTo>
                        <a:pt x="658" y="3"/>
                        <a:pt x="614" y="38"/>
                        <a:pt x="600" y="94"/>
                      </a:cubicBezTo>
                      <a:cubicBezTo>
                        <a:pt x="593" y="121"/>
                        <a:pt x="591" y="151"/>
                        <a:pt x="587" y="179"/>
                      </a:cubicBezTo>
                      <a:cubicBezTo>
                        <a:pt x="571" y="283"/>
                        <a:pt x="532" y="379"/>
                        <a:pt x="474" y="468"/>
                      </a:cubicBezTo>
                      <a:cubicBezTo>
                        <a:pt x="452" y="502"/>
                        <a:pt x="436" y="519"/>
                        <a:pt x="419" y="519"/>
                      </a:cubicBezTo>
                      <a:cubicBezTo>
                        <a:pt x="404" y="519"/>
                        <a:pt x="388" y="504"/>
                        <a:pt x="365" y="473"/>
                      </a:cubicBezTo>
                      <a:cubicBezTo>
                        <a:pt x="347" y="446"/>
                        <a:pt x="332" y="418"/>
                        <a:pt x="317" y="388"/>
                      </a:cubicBezTo>
                      <a:cubicBezTo>
                        <a:pt x="274" y="300"/>
                        <a:pt x="248" y="207"/>
                        <a:pt x="239" y="110"/>
                      </a:cubicBezTo>
                      <a:cubicBezTo>
                        <a:pt x="233" y="41"/>
                        <a:pt x="185" y="1"/>
                        <a:pt x="12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2" name="Google Shape;552;p41"/>
                <p:cNvSpPr/>
                <p:nvPr/>
              </p:nvSpPr>
              <p:spPr>
                <a:xfrm>
                  <a:off x="7650626" y="1628521"/>
                  <a:ext cx="41434" cy="383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" h="771" extrusionOk="0">
                      <a:moveTo>
                        <a:pt x="118" y="0"/>
                      </a:moveTo>
                      <a:cubicBezTo>
                        <a:pt x="114" y="0"/>
                        <a:pt x="109" y="1"/>
                        <a:pt x="105" y="1"/>
                      </a:cubicBezTo>
                      <a:cubicBezTo>
                        <a:pt x="44" y="6"/>
                        <a:pt x="3" y="51"/>
                        <a:pt x="0" y="117"/>
                      </a:cubicBezTo>
                      <a:lnTo>
                        <a:pt x="0" y="145"/>
                      </a:lnTo>
                      <a:cubicBezTo>
                        <a:pt x="3" y="303"/>
                        <a:pt x="90" y="529"/>
                        <a:pt x="191" y="648"/>
                      </a:cubicBezTo>
                      <a:cubicBezTo>
                        <a:pt x="218" y="682"/>
                        <a:pt x="250" y="711"/>
                        <a:pt x="288" y="733"/>
                      </a:cubicBezTo>
                      <a:cubicBezTo>
                        <a:pt x="331" y="758"/>
                        <a:pt x="373" y="770"/>
                        <a:pt x="416" y="770"/>
                      </a:cubicBezTo>
                      <a:cubicBezTo>
                        <a:pt x="461" y="770"/>
                        <a:pt x="507" y="756"/>
                        <a:pt x="551" y="728"/>
                      </a:cubicBezTo>
                      <a:cubicBezTo>
                        <a:pt x="598" y="698"/>
                        <a:pt x="635" y="660"/>
                        <a:pt x="665" y="615"/>
                      </a:cubicBezTo>
                      <a:cubicBezTo>
                        <a:pt x="757" y="481"/>
                        <a:pt x="809" y="336"/>
                        <a:pt x="828" y="175"/>
                      </a:cubicBezTo>
                      <a:cubicBezTo>
                        <a:pt x="830" y="157"/>
                        <a:pt x="832" y="139"/>
                        <a:pt x="830" y="121"/>
                      </a:cubicBezTo>
                      <a:cubicBezTo>
                        <a:pt x="827" y="54"/>
                        <a:pt x="787" y="9"/>
                        <a:pt x="726" y="3"/>
                      </a:cubicBezTo>
                      <a:cubicBezTo>
                        <a:pt x="720" y="2"/>
                        <a:pt x="715" y="2"/>
                        <a:pt x="709" y="2"/>
                      </a:cubicBezTo>
                      <a:cubicBezTo>
                        <a:pt x="651" y="2"/>
                        <a:pt x="605" y="41"/>
                        <a:pt x="591" y="101"/>
                      </a:cubicBezTo>
                      <a:cubicBezTo>
                        <a:pt x="587" y="113"/>
                        <a:pt x="588" y="128"/>
                        <a:pt x="587" y="143"/>
                      </a:cubicBezTo>
                      <a:cubicBezTo>
                        <a:pt x="577" y="256"/>
                        <a:pt x="535" y="358"/>
                        <a:pt x="479" y="455"/>
                      </a:cubicBezTo>
                      <a:cubicBezTo>
                        <a:pt x="468" y="472"/>
                        <a:pt x="453" y="489"/>
                        <a:pt x="439" y="504"/>
                      </a:cubicBezTo>
                      <a:cubicBezTo>
                        <a:pt x="431" y="512"/>
                        <a:pt x="423" y="515"/>
                        <a:pt x="414" y="515"/>
                      </a:cubicBezTo>
                      <a:cubicBezTo>
                        <a:pt x="406" y="515"/>
                        <a:pt x="399" y="512"/>
                        <a:pt x="391" y="506"/>
                      </a:cubicBezTo>
                      <a:cubicBezTo>
                        <a:pt x="378" y="494"/>
                        <a:pt x="366" y="480"/>
                        <a:pt x="356" y="465"/>
                      </a:cubicBezTo>
                      <a:cubicBezTo>
                        <a:pt x="296" y="365"/>
                        <a:pt x="253" y="261"/>
                        <a:pt x="239" y="144"/>
                      </a:cubicBezTo>
                      <a:cubicBezTo>
                        <a:pt x="238" y="129"/>
                        <a:pt x="239" y="116"/>
                        <a:pt x="237" y="102"/>
                      </a:cubicBezTo>
                      <a:cubicBezTo>
                        <a:pt x="225" y="40"/>
                        <a:pt x="178" y="0"/>
                        <a:pt x="11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3" name="Google Shape;553;p41"/>
                <p:cNvSpPr/>
                <p:nvPr/>
              </p:nvSpPr>
              <p:spPr>
                <a:xfrm>
                  <a:off x="7597539" y="1754920"/>
                  <a:ext cx="69521" cy="264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6" h="531" extrusionOk="0">
                      <a:moveTo>
                        <a:pt x="996" y="0"/>
                      </a:moveTo>
                      <a:cubicBezTo>
                        <a:pt x="858" y="0"/>
                        <a:pt x="721" y="21"/>
                        <a:pt x="585" y="58"/>
                      </a:cubicBezTo>
                      <a:cubicBezTo>
                        <a:pt x="376" y="114"/>
                        <a:pt x="190" y="207"/>
                        <a:pt x="28" y="354"/>
                      </a:cubicBezTo>
                      <a:cubicBezTo>
                        <a:pt x="1" y="377"/>
                        <a:pt x="2" y="392"/>
                        <a:pt x="34" y="408"/>
                      </a:cubicBezTo>
                      <a:cubicBezTo>
                        <a:pt x="195" y="491"/>
                        <a:pt x="366" y="530"/>
                        <a:pt x="533" y="530"/>
                      </a:cubicBezTo>
                      <a:cubicBezTo>
                        <a:pt x="862" y="530"/>
                        <a:pt x="1177" y="377"/>
                        <a:pt x="1384" y="102"/>
                      </a:cubicBezTo>
                      <a:cubicBezTo>
                        <a:pt x="1389" y="93"/>
                        <a:pt x="1392" y="82"/>
                        <a:pt x="1396" y="72"/>
                      </a:cubicBezTo>
                      <a:cubicBezTo>
                        <a:pt x="1391" y="67"/>
                        <a:pt x="1385" y="61"/>
                        <a:pt x="1380" y="59"/>
                      </a:cubicBezTo>
                      <a:cubicBezTo>
                        <a:pt x="1366" y="53"/>
                        <a:pt x="1353" y="49"/>
                        <a:pt x="1339" y="46"/>
                      </a:cubicBezTo>
                      <a:cubicBezTo>
                        <a:pt x="1224" y="15"/>
                        <a:pt x="1110" y="0"/>
                        <a:pt x="99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4" name="Google Shape;554;p41"/>
                <p:cNvSpPr/>
                <p:nvPr/>
              </p:nvSpPr>
              <p:spPr>
                <a:xfrm>
                  <a:off x="7169125" y="2170550"/>
                  <a:ext cx="130975" cy="14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9" h="5763" extrusionOk="0">
                      <a:moveTo>
                        <a:pt x="0" y="4310"/>
                      </a:moveTo>
                      <a:lnTo>
                        <a:pt x="5239" y="0"/>
                      </a:lnTo>
                      <a:lnTo>
                        <a:pt x="810" y="5763"/>
                      </a:lnTo>
                      <a:close/>
                    </a:path>
                  </a:pathLst>
                </a:custGeom>
                <a:solidFill>
                  <a:srgbClr val="BE9066"/>
                </a:solidFill>
                <a:ln>
                  <a:noFill/>
                </a:ln>
              </p:spPr>
            </p:sp>
            <p:sp>
              <p:nvSpPr>
                <p:cNvPr id="555" name="Google Shape;555;p41"/>
                <p:cNvSpPr/>
                <p:nvPr/>
              </p:nvSpPr>
              <p:spPr>
                <a:xfrm>
                  <a:off x="7743650" y="2101925"/>
                  <a:ext cx="327625" cy="65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5" h="26004" extrusionOk="0">
                      <a:moveTo>
                        <a:pt x="532" y="0"/>
                      </a:moveTo>
                      <a:lnTo>
                        <a:pt x="12152" y="23527"/>
                      </a:lnTo>
                      <a:lnTo>
                        <a:pt x="13105" y="26004"/>
                      </a:lnTo>
                      <a:lnTo>
                        <a:pt x="12383" y="25211"/>
                      </a:lnTo>
                      <a:lnTo>
                        <a:pt x="9644" y="20091"/>
                      </a:lnTo>
                      <a:lnTo>
                        <a:pt x="4382" y="9551"/>
                      </a:lnTo>
                      <a:lnTo>
                        <a:pt x="0" y="756"/>
                      </a:lnTo>
                      <a:close/>
                    </a:path>
                  </a:pathLst>
                </a:custGeom>
                <a:solidFill>
                  <a:srgbClr val="BE9066"/>
                </a:solidFill>
                <a:ln>
                  <a:noFill/>
                </a:ln>
              </p:spPr>
            </p:sp>
            <p:sp>
              <p:nvSpPr>
                <p:cNvPr id="556" name="Google Shape;556;p41"/>
                <p:cNvSpPr/>
                <p:nvPr/>
              </p:nvSpPr>
              <p:spPr>
                <a:xfrm>
                  <a:off x="7618053" y="1875566"/>
                  <a:ext cx="112348" cy="383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3" h="839" extrusionOk="0">
                      <a:moveTo>
                        <a:pt x="69" y="1"/>
                      </a:moveTo>
                      <a:cubicBezTo>
                        <a:pt x="50" y="22"/>
                        <a:pt x="50" y="50"/>
                        <a:pt x="47" y="74"/>
                      </a:cubicBezTo>
                      <a:cubicBezTo>
                        <a:pt x="28" y="235"/>
                        <a:pt x="0" y="394"/>
                        <a:pt x="15" y="557"/>
                      </a:cubicBezTo>
                      <a:cubicBezTo>
                        <a:pt x="23" y="649"/>
                        <a:pt x="15" y="743"/>
                        <a:pt x="36" y="835"/>
                      </a:cubicBezTo>
                      <a:cubicBezTo>
                        <a:pt x="50" y="835"/>
                        <a:pt x="64" y="835"/>
                        <a:pt x="78" y="835"/>
                      </a:cubicBezTo>
                      <a:cubicBezTo>
                        <a:pt x="85" y="835"/>
                        <a:pt x="92" y="835"/>
                        <a:pt x="100" y="835"/>
                      </a:cubicBezTo>
                      <a:cubicBezTo>
                        <a:pt x="125" y="837"/>
                        <a:pt x="150" y="838"/>
                        <a:pt x="176" y="838"/>
                      </a:cubicBezTo>
                      <a:cubicBezTo>
                        <a:pt x="308" y="838"/>
                        <a:pt x="438" y="815"/>
                        <a:pt x="571" y="812"/>
                      </a:cubicBezTo>
                      <a:cubicBezTo>
                        <a:pt x="581" y="811"/>
                        <a:pt x="592" y="809"/>
                        <a:pt x="603" y="807"/>
                      </a:cubicBezTo>
                      <a:cubicBezTo>
                        <a:pt x="688" y="794"/>
                        <a:pt x="772" y="783"/>
                        <a:pt x="857" y="770"/>
                      </a:cubicBezTo>
                      <a:cubicBezTo>
                        <a:pt x="940" y="757"/>
                        <a:pt x="1026" y="744"/>
                        <a:pt x="1110" y="732"/>
                      </a:cubicBezTo>
                      <a:cubicBezTo>
                        <a:pt x="1227" y="713"/>
                        <a:pt x="1341" y="691"/>
                        <a:pt x="1457" y="665"/>
                      </a:cubicBezTo>
                      <a:cubicBezTo>
                        <a:pt x="1621" y="627"/>
                        <a:pt x="1783" y="589"/>
                        <a:pt x="1944" y="540"/>
                      </a:cubicBezTo>
                      <a:cubicBezTo>
                        <a:pt x="2033" y="513"/>
                        <a:pt x="2120" y="482"/>
                        <a:pt x="2212" y="468"/>
                      </a:cubicBezTo>
                      <a:cubicBezTo>
                        <a:pt x="2211" y="347"/>
                        <a:pt x="2185" y="226"/>
                        <a:pt x="2175" y="102"/>
                      </a:cubicBezTo>
                      <a:cubicBezTo>
                        <a:pt x="2170" y="49"/>
                        <a:pt x="2163" y="35"/>
                        <a:pt x="2134" y="35"/>
                      </a:cubicBezTo>
                      <a:cubicBezTo>
                        <a:pt x="2122" y="35"/>
                        <a:pt x="2106" y="37"/>
                        <a:pt x="2086" y="40"/>
                      </a:cubicBezTo>
                      <a:cubicBezTo>
                        <a:pt x="2004" y="51"/>
                        <a:pt x="1924" y="65"/>
                        <a:pt x="1842" y="74"/>
                      </a:cubicBezTo>
                      <a:cubicBezTo>
                        <a:pt x="1557" y="104"/>
                        <a:pt x="1271" y="119"/>
                        <a:pt x="985" y="119"/>
                      </a:cubicBezTo>
                      <a:cubicBezTo>
                        <a:pt x="959" y="119"/>
                        <a:pt x="933" y="119"/>
                        <a:pt x="907" y="119"/>
                      </a:cubicBezTo>
                      <a:cubicBezTo>
                        <a:pt x="781" y="118"/>
                        <a:pt x="657" y="103"/>
                        <a:pt x="533" y="88"/>
                      </a:cubicBezTo>
                      <a:cubicBezTo>
                        <a:pt x="376" y="68"/>
                        <a:pt x="222" y="35"/>
                        <a:pt x="69" y="1"/>
                      </a:cubicBezTo>
                      <a:close/>
                    </a:path>
                  </a:pathLst>
                </a:custGeom>
                <a:solidFill>
                  <a:srgbClr val="BE90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7" name="Google Shape;557;p41"/>
                <p:cNvSpPr/>
                <p:nvPr/>
              </p:nvSpPr>
              <p:spPr>
                <a:xfrm>
                  <a:off x="6818080" y="1350573"/>
                  <a:ext cx="1459389" cy="3253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05" h="65328" extrusionOk="0">
                      <a:moveTo>
                        <a:pt x="13330" y="6359"/>
                      </a:moveTo>
                      <a:cubicBezTo>
                        <a:pt x="13339" y="6477"/>
                        <a:pt x="13346" y="6586"/>
                        <a:pt x="13354" y="6695"/>
                      </a:cubicBezTo>
                      <a:cubicBezTo>
                        <a:pt x="13345" y="6695"/>
                        <a:pt x="13338" y="6696"/>
                        <a:pt x="13333" y="6696"/>
                      </a:cubicBezTo>
                      <a:cubicBezTo>
                        <a:pt x="13331" y="6696"/>
                        <a:pt x="13329" y="6696"/>
                        <a:pt x="13328" y="6695"/>
                      </a:cubicBezTo>
                      <a:cubicBezTo>
                        <a:pt x="13254" y="6637"/>
                        <a:pt x="13181" y="6581"/>
                        <a:pt x="13108" y="6522"/>
                      </a:cubicBezTo>
                      <a:cubicBezTo>
                        <a:pt x="13097" y="6513"/>
                        <a:pt x="13089" y="6498"/>
                        <a:pt x="13103" y="6486"/>
                      </a:cubicBezTo>
                      <a:cubicBezTo>
                        <a:pt x="13169" y="6430"/>
                        <a:pt x="13242" y="6390"/>
                        <a:pt x="13330" y="6359"/>
                      </a:cubicBezTo>
                      <a:close/>
                      <a:moveTo>
                        <a:pt x="12922" y="6683"/>
                      </a:moveTo>
                      <a:cubicBezTo>
                        <a:pt x="13002" y="6748"/>
                        <a:pt x="13087" y="6815"/>
                        <a:pt x="13171" y="6883"/>
                      </a:cubicBezTo>
                      <a:cubicBezTo>
                        <a:pt x="13232" y="6933"/>
                        <a:pt x="13290" y="6986"/>
                        <a:pt x="13351" y="7036"/>
                      </a:cubicBezTo>
                      <a:cubicBezTo>
                        <a:pt x="13391" y="7066"/>
                        <a:pt x="13411" y="7103"/>
                        <a:pt x="13418" y="7152"/>
                      </a:cubicBezTo>
                      <a:cubicBezTo>
                        <a:pt x="13452" y="7359"/>
                        <a:pt x="13500" y="7560"/>
                        <a:pt x="13561" y="7760"/>
                      </a:cubicBezTo>
                      <a:cubicBezTo>
                        <a:pt x="13656" y="8081"/>
                        <a:pt x="13780" y="8391"/>
                        <a:pt x="13936" y="8686"/>
                      </a:cubicBezTo>
                      <a:cubicBezTo>
                        <a:pt x="13950" y="8711"/>
                        <a:pt x="13970" y="8734"/>
                        <a:pt x="13970" y="8771"/>
                      </a:cubicBezTo>
                      <a:cubicBezTo>
                        <a:pt x="13960" y="8772"/>
                        <a:pt x="13950" y="8772"/>
                        <a:pt x="13940" y="8772"/>
                      </a:cubicBezTo>
                      <a:cubicBezTo>
                        <a:pt x="13893" y="8772"/>
                        <a:pt x="13847" y="8765"/>
                        <a:pt x="13802" y="8755"/>
                      </a:cubicBezTo>
                      <a:cubicBezTo>
                        <a:pt x="13462" y="8675"/>
                        <a:pt x="13194" y="8488"/>
                        <a:pt x="12986" y="8209"/>
                      </a:cubicBezTo>
                      <a:cubicBezTo>
                        <a:pt x="12805" y="7967"/>
                        <a:pt x="12705" y="7693"/>
                        <a:pt x="12694" y="7390"/>
                      </a:cubicBezTo>
                      <a:cubicBezTo>
                        <a:pt x="12687" y="7159"/>
                        <a:pt x="12740" y="6940"/>
                        <a:pt x="12866" y="6741"/>
                      </a:cubicBezTo>
                      <a:cubicBezTo>
                        <a:pt x="12878" y="6720"/>
                        <a:pt x="12888" y="6697"/>
                        <a:pt x="12922" y="6683"/>
                      </a:cubicBezTo>
                      <a:close/>
                      <a:moveTo>
                        <a:pt x="21381" y="6284"/>
                      </a:moveTo>
                      <a:cubicBezTo>
                        <a:pt x="21443" y="6284"/>
                        <a:pt x="21507" y="6291"/>
                        <a:pt x="21570" y="6304"/>
                      </a:cubicBezTo>
                      <a:cubicBezTo>
                        <a:pt x="21577" y="6305"/>
                        <a:pt x="21582" y="6309"/>
                        <a:pt x="21598" y="6315"/>
                      </a:cubicBezTo>
                      <a:cubicBezTo>
                        <a:pt x="21580" y="6329"/>
                        <a:pt x="21572" y="6338"/>
                        <a:pt x="21562" y="6341"/>
                      </a:cubicBezTo>
                      <a:cubicBezTo>
                        <a:pt x="21331" y="6448"/>
                        <a:pt x="21135" y="6604"/>
                        <a:pt x="20961" y="6787"/>
                      </a:cubicBezTo>
                      <a:cubicBezTo>
                        <a:pt x="20784" y="6973"/>
                        <a:pt x="20635" y="7178"/>
                        <a:pt x="20510" y="7403"/>
                      </a:cubicBezTo>
                      <a:cubicBezTo>
                        <a:pt x="20499" y="7426"/>
                        <a:pt x="20486" y="7447"/>
                        <a:pt x="20478" y="7471"/>
                      </a:cubicBezTo>
                      <a:cubicBezTo>
                        <a:pt x="20461" y="7531"/>
                        <a:pt x="20489" y="7594"/>
                        <a:pt x="20540" y="7617"/>
                      </a:cubicBezTo>
                      <a:cubicBezTo>
                        <a:pt x="20556" y="7623"/>
                        <a:pt x="20573" y="7626"/>
                        <a:pt x="20589" y="7626"/>
                      </a:cubicBezTo>
                      <a:cubicBezTo>
                        <a:pt x="20629" y="7626"/>
                        <a:pt x="20668" y="7608"/>
                        <a:pt x="20693" y="7571"/>
                      </a:cubicBezTo>
                      <a:cubicBezTo>
                        <a:pt x="20709" y="7548"/>
                        <a:pt x="20721" y="7521"/>
                        <a:pt x="20735" y="7496"/>
                      </a:cubicBezTo>
                      <a:cubicBezTo>
                        <a:pt x="20898" y="7214"/>
                        <a:pt x="21095" y="6961"/>
                        <a:pt x="21352" y="6755"/>
                      </a:cubicBezTo>
                      <a:cubicBezTo>
                        <a:pt x="21503" y="6634"/>
                        <a:pt x="21668" y="6544"/>
                        <a:pt x="21853" y="6487"/>
                      </a:cubicBezTo>
                      <a:cubicBezTo>
                        <a:pt x="21878" y="6479"/>
                        <a:pt x="21901" y="6475"/>
                        <a:pt x="21923" y="6475"/>
                      </a:cubicBezTo>
                      <a:cubicBezTo>
                        <a:pt x="21971" y="6475"/>
                        <a:pt x="22012" y="6495"/>
                        <a:pt x="22055" y="6536"/>
                      </a:cubicBezTo>
                      <a:cubicBezTo>
                        <a:pt x="22231" y="6704"/>
                        <a:pt x="22340" y="6905"/>
                        <a:pt x="22376" y="7144"/>
                      </a:cubicBezTo>
                      <a:cubicBezTo>
                        <a:pt x="22448" y="7615"/>
                        <a:pt x="22294" y="8015"/>
                        <a:pt x="21976" y="8358"/>
                      </a:cubicBezTo>
                      <a:cubicBezTo>
                        <a:pt x="21788" y="8561"/>
                        <a:pt x="21556" y="8694"/>
                        <a:pt x="21285" y="8754"/>
                      </a:cubicBezTo>
                      <a:cubicBezTo>
                        <a:pt x="21203" y="8772"/>
                        <a:pt x="21122" y="8782"/>
                        <a:pt x="21043" y="8782"/>
                      </a:cubicBezTo>
                      <a:cubicBezTo>
                        <a:pt x="20892" y="8782"/>
                        <a:pt x="20745" y="8748"/>
                        <a:pt x="20602" y="8680"/>
                      </a:cubicBezTo>
                      <a:cubicBezTo>
                        <a:pt x="20592" y="8675"/>
                        <a:pt x="20582" y="8672"/>
                        <a:pt x="20575" y="8665"/>
                      </a:cubicBezTo>
                      <a:cubicBezTo>
                        <a:pt x="20544" y="8640"/>
                        <a:pt x="20490" y="8654"/>
                        <a:pt x="20472" y="8617"/>
                      </a:cubicBezTo>
                      <a:cubicBezTo>
                        <a:pt x="20455" y="8583"/>
                        <a:pt x="20453" y="8541"/>
                        <a:pt x="20444" y="8502"/>
                      </a:cubicBezTo>
                      <a:cubicBezTo>
                        <a:pt x="20362" y="8084"/>
                        <a:pt x="20279" y="7665"/>
                        <a:pt x="20197" y="7245"/>
                      </a:cubicBezTo>
                      <a:cubicBezTo>
                        <a:pt x="20190" y="7207"/>
                        <a:pt x="20185" y="7167"/>
                        <a:pt x="20174" y="7130"/>
                      </a:cubicBezTo>
                      <a:cubicBezTo>
                        <a:pt x="20159" y="7085"/>
                        <a:pt x="20155" y="7051"/>
                        <a:pt x="20207" y="7023"/>
                      </a:cubicBezTo>
                      <a:cubicBezTo>
                        <a:pt x="20236" y="7010"/>
                        <a:pt x="20252" y="6969"/>
                        <a:pt x="20272" y="6939"/>
                      </a:cubicBezTo>
                      <a:cubicBezTo>
                        <a:pt x="20449" y="6669"/>
                        <a:pt x="20684" y="6469"/>
                        <a:pt x="20987" y="6359"/>
                      </a:cubicBezTo>
                      <a:cubicBezTo>
                        <a:pt x="21116" y="6312"/>
                        <a:pt x="21247" y="6284"/>
                        <a:pt x="21381" y="6284"/>
                      </a:cubicBezTo>
                      <a:close/>
                      <a:moveTo>
                        <a:pt x="13732" y="4976"/>
                      </a:moveTo>
                      <a:cubicBezTo>
                        <a:pt x="13733" y="4976"/>
                        <a:pt x="13734" y="4976"/>
                        <a:pt x="13735" y="4976"/>
                      </a:cubicBezTo>
                      <a:cubicBezTo>
                        <a:pt x="13899" y="4991"/>
                        <a:pt x="14065" y="5005"/>
                        <a:pt x="14229" y="5016"/>
                      </a:cubicBezTo>
                      <a:cubicBezTo>
                        <a:pt x="14427" y="5030"/>
                        <a:pt x="14624" y="5042"/>
                        <a:pt x="14821" y="5050"/>
                      </a:cubicBezTo>
                      <a:cubicBezTo>
                        <a:pt x="15351" y="5069"/>
                        <a:pt x="15879" y="5079"/>
                        <a:pt x="16408" y="5079"/>
                      </a:cubicBezTo>
                      <a:cubicBezTo>
                        <a:pt x="16684" y="5079"/>
                        <a:pt x="16960" y="5076"/>
                        <a:pt x="17237" y="5071"/>
                      </a:cubicBezTo>
                      <a:cubicBezTo>
                        <a:pt x="17590" y="5063"/>
                        <a:pt x="17942" y="5048"/>
                        <a:pt x="18293" y="5015"/>
                      </a:cubicBezTo>
                      <a:cubicBezTo>
                        <a:pt x="18297" y="5015"/>
                        <a:pt x="18301" y="5014"/>
                        <a:pt x="18303" y="5014"/>
                      </a:cubicBezTo>
                      <a:cubicBezTo>
                        <a:pt x="18323" y="5013"/>
                        <a:pt x="18339" y="5012"/>
                        <a:pt x="18352" y="5012"/>
                      </a:cubicBezTo>
                      <a:cubicBezTo>
                        <a:pt x="18397" y="5012"/>
                        <a:pt x="18398" y="5028"/>
                        <a:pt x="18402" y="5102"/>
                      </a:cubicBezTo>
                      <a:cubicBezTo>
                        <a:pt x="18427" y="5507"/>
                        <a:pt x="18456" y="5913"/>
                        <a:pt x="18483" y="6318"/>
                      </a:cubicBezTo>
                      <a:cubicBezTo>
                        <a:pt x="18501" y="6590"/>
                        <a:pt x="18517" y="6863"/>
                        <a:pt x="18534" y="7136"/>
                      </a:cubicBezTo>
                      <a:cubicBezTo>
                        <a:pt x="18553" y="7412"/>
                        <a:pt x="18571" y="7689"/>
                        <a:pt x="18591" y="7966"/>
                      </a:cubicBezTo>
                      <a:cubicBezTo>
                        <a:pt x="18600" y="8095"/>
                        <a:pt x="18607" y="8223"/>
                        <a:pt x="18615" y="8353"/>
                      </a:cubicBezTo>
                      <a:cubicBezTo>
                        <a:pt x="18640" y="8744"/>
                        <a:pt x="18663" y="9136"/>
                        <a:pt x="18688" y="9526"/>
                      </a:cubicBezTo>
                      <a:cubicBezTo>
                        <a:pt x="18702" y="9755"/>
                        <a:pt x="18717" y="9985"/>
                        <a:pt x="18734" y="10215"/>
                      </a:cubicBezTo>
                      <a:cubicBezTo>
                        <a:pt x="18738" y="10262"/>
                        <a:pt x="18722" y="10287"/>
                        <a:pt x="18681" y="10307"/>
                      </a:cubicBezTo>
                      <a:cubicBezTo>
                        <a:pt x="18414" y="10445"/>
                        <a:pt x="18133" y="10539"/>
                        <a:pt x="17839" y="10599"/>
                      </a:cubicBezTo>
                      <a:cubicBezTo>
                        <a:pt x="17647" y="10637"/>
                        <a:pt x="17454" y="10650"/>
                        <a:pt x="17270" y="10656"/>
                      </a:cubicBezTo>
                      <a:cubicBezTo>
                        <a:pt x="16607" y="10649"/>
                        <a:pt x="16011" y="10457"/>
                        <a:pt x="15470" y="10089"/>
                      </a:cubicBezTo>
                      <a:cubicBezTo>
                        <a:pt x="14980" y="9756"/>
                        <a:pt x="14595" y="9325"/>
                        <a:pt x="14289" y="8819"/>
                      </a:cubicBezTo>
                      <a:cubicBezTo>
                        <a:pt x="13991" y="8325"/>
                        <a:pt x="13792" y="7792"/>
                        <a:pt x="13678" y="7228"/>
                      </a:cubicBezTo>
                      <a:cubicBezTo>
                        <a:pt x="13590" y="6799"/>
                        <a:pt x="13557" y="6366"/>
                        <a:pt x="13574" y="5930"/>
                      </a:cubicBezTo>
                      <a:cubicBezTo>
                        <a:pt x="13585" y="5631"/>
                        <a:pt x="13622" y="5337"/>
                        <a:pt x="13682" y="5042"/>
                      </a:cubicBezTo>
                      <a:lnTo>
                        <a:pt x="13689" y="5011"/>
                      </a:lnTo>
                      <a:cubicBezTo>
                        <a:pt x="13697" y="4990"/>
                        <a:pt x="13708" y="4976"/>
                        <a:pt x="13732" y="4976"/>
                      </a:cubicBezTo>
                      <a:close/>
                      <a:moveTo>
                        <a:pt x="16145" y="10706"/>
                      </a:moveTo>
                      <a:cubicBezTo>
                        <a:pt x="16517" y="10837"/>
                        <a:pt x="16887" y="10901"/>
                        <a:pt x="17258" y="10901"/>
                      </a:cubicBezTo>
                      <a:cubicBezTo>
                        <a:pt x="17601" y="10901"/>
                        <a:pt x="17945" y="10846"/>
                        <a:pt x="18291" y="10738"/>
                      </a:cubicBezTo>
                      <a:cubicBezTo>
                        <a:pt x="18298" y="10785"/>
                        <a:pt x="18308" y="10829"/>
                        <a:pt x="18313" y="10871"/>
                      </a:cubicBezTo>
                      <a:cubicBezTo>
                        <a:pt x="18349" y="11155"/>
                        <a:pt x="18383" y="11441"/>
                        <a:pt x="18419" y="11727"/>
                      </a:cubicBezTo>
                      <a:cubicBezTo>
                        <a:pt x="18421" y="11760"/>
                        <a:pt x="18413" y="11779"/>
                        <a:pt x="18383" y="11795"/>
                      </a:cubicBezTo>
                      <a:cubicBezTo>
                        <a:pt x="18041" y="11976"/>
                        <a:pt x="17687" y="12124"/>
                        <a:pt x="17305" y="12190"/>
                      </a:cubicBezTo>
                      <a:cubicBezTo>
                        <a:pt x="17200" y="12208"/>
                        <a:pt x="17095" y="12218"/>
                        <a:pt x="16990" y="12218"/>
                      </a:cubicBezTo>
                      <a:cubicBezTo>
                        <a:pt x="16845" y="12218"/>
                        <a:pt x="16701" y="12198"/>
                        <a:pt x="16558" y="12154"/>
                      </a:cubicBezTo>
                      <a:cubicBezTo>
                        <a:pt x="16362" y="12092"/>
                        <a:pt x="16195" y="11985"/>
                        <a:pt x="16053" y="11837"/>
                      </a:cubicBezTo>
                      <a:cubicBezTo>
                        <a:pt x="16019" y="11802"/>
                        <a:pt x="16008" y="11767"/>
                        <a:pt x="16014" y="11722"/>
                      </a:cubicBezTo>
                      <a:cubicBezTo>
                        <a:pt x="16030" y="11611"/>
                        <a:pt x="16044" y="11501"/>
                        <a:pt x="16058" y="11390"/>
                      </a:cubicBezTo>
                      <a:cubicBezTo>
                        <a:pt x="16084" y="11184"/>
                        <a:pt x="16109" y="10977"/>
                        <a:pt x="16135" y="10769"/>
                      </a:cubicBezTo>
                      <a:cubicBezTo>
                        <a:pt x="16137" y="10752"/>
                        <a:pt x="16140" y="10734"/>
                        <a:pt x="16145" y="10706"/>
                      </a:cubicBezTo>
                      <a:close/>
                      <a:moveTo>
                        <a:pt x="15748" y="11899"/>
                      </a:moveTo>
                      <a:cubicBezTo>
                        <a:pt x="15774" y="11899"/>
                        <a:pt x="15796" y="11910"/>
                        <a:pt x="15818" y="11937"/>
                      </a:cubicBezTo>
                      <a:cubicBezTo>
                        <a:pt x="16035" y="12197"/>
                        <a:pt x="16313" y="12357"/>
                        <a:pt x="16645" y="12425"/>
                      </a:cubicBezTo>
                      <a:cubicBezTo>
                        <a:pt x="16759" y="12447"/>
                        <a:pt x="16874" y="12457"/>
                        <a:pt x="16988" y="12457"/>
                      </a:cubicBezTo>
                      <a:cubicBezTo>
                        <a:pt x="17056" y="12457"/>
                        <a:pt x="17125" y="12454"/>
                        <a:pt x="17192" y="12446"/>
                      </a:cubicBezTo>
                      <a:cubicBezTo>
                        <a:pt x="17590" y="12404"/>
                        <a:pt x="17960" y="12271"/>
                        <a:pt x="18317" y="12097"/>
                      </a:cubicBezTo>
                      <a:cubicBezTo>
                        <a:pt x="18407" y="12053"/>
                        <a:pt x="18497" y="12007"/>
                        <a:pt x="18585" y="11959"/>
                      </a:cubicBezTo>
                      <a:cubicBezTo>
                        <a:pt x="18609" y="11946"/>
                        <a:pt x="18631" y="11940"/>
                        <a:pt x="18655" y="11940"/>
                      </a:cubicBezTo>
                      <a:cubicBezTo>
                        <a:pt x="18666" y="11940"/>
                        <a:pt x="18677" y="11941"/>
                        <a:pt x="18688" y="11943"/>
                      </a:cubicBezTo>
                      <a:cubicBezTo>
                        <a:pt x="18965" y="12004"/>
                        <a:pt x="19242" y="12062"/>
                        <a:pt x="19520" y="12122"/>
                      </a:cubicBezTo>
                      <a:lnTo>
                        <a:pt x="19550" y="12129"/>
                      </a:lnTo>
                      <a:cubicBezTo>
                        <a:pt x="19603" y="12144"/>
                        <a:pt x="19703" y="12136"/>
                        <a:pt x="19705" y="12165"/>
                      </a:cubicBezTo>
                      <a:cubicBezTo>
                        <a:pt x="19733" y="12183"/>
                        <a:pt x="19765" y="12190"/>
                        <a:pt x="19796" y="12198"/>
                      </a:cubicBezTo>
                      <a:cubicBezTo>
                        <a:pt x="19965" y="12248"/>
                        <a:pt x="20130" y="12308"/>
                        <a:pt x="20287" y="12390"/>
                      </a:cubicBezTo>
                      <a:cubicBezTo>
                        <a:pt x="20514" y="12509"/>
                        <a:pt x="20703" y="12671"/>
                        <a:pt x="20852" y="12879"/>
                      </a:cubicBezTo>
                      <a:cubicBezTo>
                        <a:pt x="20956" y="13027"/>
                        <a:pt x="21044" y="13182"/>
                        <a:pt x="21101" y="13355"/>
                      </a:cubicBezTo>
                      <a:cubicBezTo>
                        <a:pt x="21160" y="13528"/>
                        <a:pt x="21222" y="13700"/>
                        <a:pt x="21284" y="13873"/>
                      </a:cubicBezTo>
                      <a:cubicBezTo>
                        <a:pt x="21291" y="13894"/>
                        <a:pt x="21302" y="13913"/>
                        <a:pt x="21288" y="13939"/>
                      </a:cubicBezTo>
                      <a:cubicBezTo>
                        <a:pt x="21235" y="13939"/>
                        <a:pt x="21181" y="13937"/>
                        <a:pt x="21126" y="13937"/>
                      </a:cubicBezTo>
                      <a:cubicBezTo>
                        <a:pt x="21099" y="13937"/>
                        <a:pt x="21071" y="13938"/>
                        <a:pt x="21044" y="13939"/>
                      </a:cubicBezTo>
                      <a:cubicBezTo>
                        <a:pt x="20650" y="13951"/>
                        <a:pt x="20279" y="14055"/>
                        <a:pt x="19923" y="14217"/>
                      </a:cubicBezTo>
                      <a:cubicBezTo>
                        <a:pt x="19517" y="14402"/>
                        <a:pt x="19155" y="14652"/>
                        <a:pt x="18820" y="14945"/>
                      </a:cubicBezTo>
                      <a:cubicBezTo>
                        <a:pt x="18748" y="15008"/>
                        <a:pt x="18678" y="15075"/>
                        <a:pt x="18606" y="15142"/>
                      </a:cubicBezTo>
                      <a:cubicBezTo>
                        <a:pt x="18594" y="15153"/>
                        <a:pt x="18583" y="15171"/>
                        <a:pt x="18556" y="15173"/>
                      </a:cubicBezTo>
                      <a:cubicBezTo>
                        <a:pt x="18312" y="14689"/>
                        <a:pt x="18066" y="14203"/>
                        <a:pt x="17819" y="13710"/>
                      </a:cubicBezTo>
                      <a:cubicBezTo>
                        <a:pt x="17747" y="13729"/>
                        <a:pt x="17687" y="13769"/>
                        <a:pt x="17624" y="13796"/>
                      </a:cubicBezTo>
                      <a:cubicBezTo>
                        <a:pt x="17609" y="13802"/>
                        <a:pt x="17605" y="13818"/>
                        <a:pt x="17611" y="13833"/>
                      </a:cubicBezTo>
                      <a:cubicBezTo>
                        <a:pt x="17620" y="13853"/>
                        <a:pt x="17631" y="13872"/>
                        <a:pt x="17640" y="13891"/>
                      </a:cubicBezTo>
                      <a:cubicBezTo>
                        <a:pt x="18083" y="14772"/>
                        <a:pt x="18529" y="15654"/>
                        <a:pt x="18974" y="16536"/>
                      </a:cubicBezTo>
                      <a:cubicBezTo>
                        <a:pt x="19288" y="17158"/>
                        <a:pt x="19603" y="17779"/>
                        <a:pt x="19916" y="18401"/>
                      </a:cubicBezTo>
                      <a:cubicBezTo>
                        <a:pt x="20015" y="18596"/>
                        <a:pt x="20114" y="18792"/>
                        <a:pt x="20213" y="18987"/>
                      </a:cubicBezTo>
                      <a:cubicBezTo>
                        <a:pt x="20231" y="19023"/>
                        <a:pt x="20242" y="19059"/>
                        <a:pt x="20237" y="19100"/>
                      </a:cubicBezTo>
                      <a:cubicBezTo>
                        <a:pt x="20214" y="19300"/>
                        <a:pt x="20192" y="19500"/>
                        <a:pt x="20171" y="19701"/>
                      </a:cubicBezTo>
                      <a:cubicBezTo>
                        <a:pt x="20169" y="19730"/>
                        <a:pt x="20154" y="19743"/>
                        <a:pt x="20126" y="19752"/>
                      </a:cubicBezTo>
                      <a:cubicBezTo>
                        <a:pt x="19966" y="19804"/>
                        <a:pt x="19802" y="19845"/>
                        <a:pt x="19637" y="19878"/>
                      </a:cubicBezTo>
                      <a:cubicBezTo>
                        <a:pt x="19256" y="19952"/>
                        <a:pt x="18869" y="19991"/>
                        <a:pt x="18482" y="20013"/>
                      </a:cubicBezTo>
                      <a:cubicBezTo>
                        <a:pt x="18223" y="20027"/>
                        <a:pt x="17964" y="20033"/>
                        <a:pt x="17705" y="20033"/>
                      </a:cubicBezTo>
                      <a:cubicBezTo>
                        <a:pt x="17507" y="20033"/>
                        <a:pt x="17310" y="20030"/>
                        <a:pt x="17112" y="20024"/>
                      </a:cubicBezTo>
                      <a:cubicBezTo>
                        <a:pt x="16785" y="20016"/>
                        <a:pt x="16460" y="19999"/>
                        <a:pt x="16132" y="19972"/>
                      </a:cubicBezTo>
                      <a:cubicBezTo>
                        <a:pt x="15918" y="19952"/>
                        <a:pt x="15702" y="19940"/>
                        <a:pt x="15488" y="19919"/>
                      </a:cubicBezTo>
                      <a:cubicBezTo>
                        <a:pt x="15252" y="19896"/>
                        <a:pt x="15016" y="19869"/>
                        <a:pt x="14781" y="19842"/>
                      </a:cubicBezTo>
                      <a:cubicBezTo>
                        <a:pt x="14535" y="19812"/>
                        <a:pt x="14289" y="19781"/>
                        <a:pt x="14043" y="19749"/>
                      </a:cubicBezTo>
                      <a:cubicBezTo>
                        <a:pt x="13983" y="19741"/>
                        <a:pt x="13924" y="19728"/>
                        <a:pt x="13863" y="19718"/>
                      </a:cubicBezTo>
                      <a:cubicBezTo>
                        <a:pt x="13831" y="19665"/>
                        <a:pt x="13823" y="19603"/>
                        <a:pt x="13807" y="19546"/>
                      </a:cubicBezTo>
                      <a:cubicBezTo>
                        <a:pt x="13482" y="18369"/>
                        <a:pt x="13156" y="17193"/>
                        <a:pt x="12830" y="16017"/>
                      </a:cubicBezTo>
                      <a:cubicBezTo>
                        <a:pt x="12732" y="15668"/>
                        <a:pt x="12676" y="15314"/>
                        <a:pt x="12689" y="14952"/>
                      </a:cubicBezTo>
                      <a:cubicBezTo>
                        <a:pt x="12729" y="13940"/>
                        <a:pt x="13133" y="13114"/>
                        <a:pt x="13960" y="12510"/>
                      </a:cubicBezTo>
                      <a:cubicBezTo>
                        <a:pt x="14283" y="12274"/>
                        <a:pt x="14649" y="12129"/>
                        <a:pt x="15042" y="12048"/>
                      </a:cubicBezTo>
                      <a:cubicBezTo>
                        <a:pt x="15266" y="12002"/>
                        <a:pt x="15490" y="11954"/>
                        <a:pt x="15715" y="11903"/>
                      </a:cubicBezTo>
                      <a:cubicBezTo>
                        <a:pt x="15727" y="11900"/>
                        <a:pt x="15738" y="11899"/>
                        <a:pt x="15748" y="11899"/>
                      </a:cubicBezTo>
                      <a:close/>
                      <a:moveTo>
                        <a:pt x="292" y="11297"/>
                      </a:moveTo>
                      <a:cubicBezTo>
                        <a:pt x="338" y="11309"/>
                        <a:pt x="368" y="11337"/>
                        <a:pt x="399" y="11358"/>
                      </a:cubicBezTo>
                      <a:cubicBezTo>
                        <a:pt x="582" y="11486"/>
                        <a:pt x="759" y="11621"/>
                        <a:pt x="921" y="11775"/>
                      </a:cubicBezTo>
                      <a:cubicBezTo>
                        <a:pt x="1077" y="11924"/>
                        <a:pt x="1261" y="12026"/>
                        <a:pt x="1458" y="12107"/>
                      </a:cubicBezTo>
                      <a:cubicBezTo>
                        <a:pt x="1675" y="12195"/>
                        <a:pt x="1901" y="12252"/>
                        <a:pt x="2131" y="12298"/>
                      </a:cubicBezTo>
                      <a:cubicBezTo>
                        <a:pt x="2320" y="12337"/>
                        <a:pt x="2513" y="12361"/>
                        <a:pt x="2706" y="12382"/>
                      </a:cubicBezTo>
                      <a:cubicBezTo>
                        <a:pt x="2757" y="12387"/>
                        <a:pt x="2807" y="12389"/>
                        <a:pt x="2857" y="12389"/>
                      </a:cubicBezTo>
                      <a:cubicBezTo>
                        <a:pt x="2905" y="12389"/>
                        <a:pt x="2937" y="12361"/>
                        <a:pt x="2958" y="12320"/>
                      </a:cubicBezTo>
                      <a:cubicBezTo>
                        <a:pt x="2978" y="12278"/>
                        <a:pt x="2974" y="12236"/>
                        <a:pt x="2946" y="12199"/>
                      </a:cubicBezTo>
                      <a:cubicBezTo>
                        <a:pt x="2929" y="12175"/>
                        <a:pt x="2906" y="12158"/>
                        <a:pt x="2885" y="12138"/>
                      </a:cubicBezTo>
                      <a:cubicBezTo>
                        <a:pt x="2714" y="11975"/>
                        <a:pt x="2541" y="11811"/>
                        <a:pt x="2383" y="11634"/>
                      </a:cubicBezTo>
                      <a:cubicBezTo>
                        <a:pt x="2349" y="11595"/>
                        <a:pt x="2310" y="11558"/>
                        <a:pt x="2284" y="11506"/>
                      </a:cubicBezTo>
                      <a:cubicBezTo>
                        <a:pt x="2290" y="11505"/>
                        <a:pt x="2296" y="11505"/>
                        <a:pt x="2301" y="11505"/>
                      </a:cubicBezTo>
                      <a:cubicBezTo>
                        <a:pt x="2339" y="11505"/>
                        <a:pt x="2366" y="11524"/>
                        <a:pt x="2393" y="11535"/>
                      </a:cubicBezTo>
                      <a:cubicBezTo>
                        <a:pt x="2616" y="11627"/>
                        <a:pt x="2830" y="11738"/>
                        <a:pt x="3042" y="11852"/>
                      </a:cubicBezTo>
                      <a:cubicBezTo>
                        <a:pt x="3095" y="11881"/>
                        <a:pt x="3148" y="11914"/>
                        <a:pt x="3202" y="11939"/>
                      </a:cubicBezTo>
                      <a:cubicBezTo>
                        <a:pt x="3273" y="11974"/>
                        <a:pt x="3324" y="12026"/>
                        <a:pt x="3366" y="12091"/>
                      </a:cubicBezTo>
                      <a:cubicBezTo>
                        <a:pt x="3415" y="12166"/>
                        <a:pt x="3456" y="12246"/>
                        <a:pt x="3492" y="12328"/>
                      </a:cubicBezTo>
                      <a:cubicBezTo>
                        <a:pt x="3612" y="12599"/>
                        <a:pt x="3695" y="12882"/>
                        <a:pt x="3769" y="13166"/>
                      </a:cubicBezTo>
                      <a:cubicBezTo>
                        <a:pt x="3805" y="13300"/>
                        <a:pt x="3839" y="13438"/>
                        <a:pt x="3875" y="13572"/>
                      </a:cubicBezTo>
                      <a:cubicBezTo>
                        <a:pt x="3905" y="13687"/>
                        <a:pt x="3947" y="13798"/>
                        <a:pt x="3997" y="13906"/>
                      </a:cubicBezTo>
                      <a:cubicBezTo>
                        <a:pt x="4390" y="14770"/>
                        <a:pt x="4811" y="15619"/>
                        <a:pt x="5292" y="16438"/>
                      </a:cubicBezTo>
                      <a:cubicBezTo>
                        <a:pt x="5682" y="17103"/>
                        <a:pt x="6101" y="17747"/>
                        <a:pt x="6559" y="18365"/>
                      </a:cubicBezTo>
                      <a:cubicBezTo>
                        <a:pt x="6790" y="18678"/>
                        <a:pt x="7012" y="18995"/>
                        <a:pt x="7238" y="19311"/>
                      </a:cubicBezTo>
                      <a:cubicBezTo>
                        <a:pt x="7262" y="19343"/>
                        <a:pt x="7283" y="19377"/>
                        <a:pt x="7309" y="19406"/>
                      </a:cubicBezTo>
                      <a:cubicBezTo>
                        <a:pt x="7335" y="19435"/>
                        <a:pt x="7369" y="19448"/>
                        <a:pt x="7402" y="19448"/>
                      </a:cubicBezTo>
                      <a:cubicBezTo>
                        <a:pt x="7448" y="19448"/>
                        <a:pt x="7493" y="19422"/>
                        <a:pt x="7514" y="19372"/>
                      </a:cubicBezTo>
                      <a:cubicBezTo>
                        <a:pt x="7528" y="19340"/>
                        <a:pt x="7526" y="19308"/>
                        <a:pt x="7509" y="19279"/>
                      </a:cubicBezTo>
                      <a:cubicBezTo>
                        <a:pt x="7495" y="19254"/>
                        <a:pt x="7479" y="19230"/>
                        <a:pt x="7463" y="19207"/>
                      </a:cubicBezTo>
                      <a:cubicBezTo>
                        <a:pt x="7370" y="19074"/>
                        <a:pt x="7276" y="18943"/>
                        <a:pt x="7182" y="18812"/>
                      </a:cubicBezTo>
                      <a:cubicBezTo>
                        <a:pt x="7169" y="18791"/>
                        <a:pt x="7153" y="18771"/>
                        <a:pt x="7140" y="18749"/>
                      </a:cubicBezTo>
                      <a:cubicBezTo>
                        <a:pt x="7133" y="18736"/>
                        <a:pt x="7131" y="18719"/>
                        <a:pt x="7149" y="18714"/>
                      </a:cubicBezTo>
                      <a:cubicBezTo>
                        <a:pt x="7277" y="18678"/>
                        <a:pt x="7377" y="18596"/>
                        <a:pt x="7478" y="18514"/>
                      </a:cubicBezTo>
                      <a:cubicBezTo>
                        <a:pt x="8351" y="17804"/>
                        <a:pt x="9194" y="17059"/>
                        <a:pt x="10019" y="16293"/>
                      </a:cubicBezTo>
                      <a:cubicBezTo>
                        <a:pt x="10575" y="15777"/>
                        <a:pt x="11123" y="15253"/>
                        <a:pt x="11664" y="14720"/>
                      </a:cubicBezTo>
                      <a:cubicBezTo>
                        <a:pt x="11959" y="14427"/>
                        <a:pt x="12256" y="14132"/>
                        <a:pt x="12553" y="13839"/>
                      </a:cubicBezTo>
                      <a:cubicBezTo>
                        <a:pt x="12593" y="13800"/>
                        <a:pt x="12626" y="13751"/>
                        <a:pt x="12675" y="13720"/>
                      </a:cubicBezTo>
                      <a:cubicBezTo>
                        <a:pt x="12692" y="13740"/>
                        <a:pt x="12683" y="13756"/>
                        <a:pt x="12677" y="13772"/>
                      </a:cubicBezTo>
                      <a:cubicBezTo>
                        <a:pt x="12574" y="14016"/>
                        <a:pt x="12513" y="14269"/>
                        <a:pt x="12477" y="14530"/>
                      </a:cubicBezTo>
                      <a:cubicBezTo>
                        <a:pt x="12439" y="14802"/>
                        <a:pt x="12435" y="15074"/>
                        <a:pt x="12456" y="15347"/>
                      </a:cubicBezTo>
                      <a:cubicBezTo>
                        <a:pt x="12483" y="15694"/>
                        <a:pt x="12575" y="16026"/>
                        <a:pt x="12670" y="16358"/>
                      </a:cubicBezTo>
                      <a:cubicBezTo>
                        <a:pt x="12767" y="16705"/>
                        <a:pt x="12862" y="17050"/>
                        <a:pt x="12958" y="17396"/>
                      </a:cubicBezTo>
                      <a:cubicBezTo>
                        <a:pt x="12987" y="17488"/>
                        <a:pt x="12987" y="17488"/>
                        <a:pt x="12913" y="17553"/>
                      </a:cubicBezTo>
                      <a:lnTo>
                        <a:pt x="12382" y="18011"/>
                      </a:lnTo>
                      <a:cubicBezTo>
                        <a:pt x="11963" y="18373"/>
                        <a:pt x="11546" y="18738"/>
                        <a:pt x="11117" y="19088"/>
                      </a:cubicBezTo>
                      <a:cubicBezTo>
                        <a:pt x="10599" y="19511"/>
                        <a:pt x="10073" y="19923"/>
                        <a:pt x="9515" y="20295"/>
                      </a:cubicBezTo>
                      <a:cubicBezTo>
                        <a:pt x="9054" y="20603"/>
                        <a:pt x="8579" y="20884"/>
                        <a:pt x="8076" y="21119"/>
                      </a:cubicBezTo>
                      <a:cubicBezTo>
                        <a:pt x="7817" y="21239"/>
                        <a:pt x="7554" y="21340"/>
                        <a:pt x="7273" y="21398"/>
                      </a:cubicBezTo>
                      <a:cubicBezTo>
                        <a:pt x="7121" y="21431"/>
                        <a:pt x="6972" y="21447"/>
                        <a:pt x="6825" y="21447"/>
                      </a:cubicBezTo>
                      <a:cubicBezTo>
                        <a:pt x="6479" y="21447"/>
                        <a:pt x="6147" y="21357"/>
                        <a:pt x="5829" y="21174"/>
                      </a:cubicBezTo>
                      <a:cubicBezTo>
                        <a:pt x="5522" y="20998"/>
                        <a:pt x="5266" y="20763"/>
                        <a:pt x="5039" y="20496"/>
                      </a:cubicBezTo>
                      <a:cubicBezTo>
                        <a:pt x="4777" y="20191"/>
                        <a:pt x="4578" y="19846"/>
                        <a:pt x="4403" y="19485"/>
                      </a:cubicBezTo>
                      <a:cubicBezTo>
                        <a:pt x="4168" y="19001"/>
                        <a:pt x="3966" y="18502"/>
                        <a:pt x="3773" y="17997"/>
                      </a:cubicBezTo>
                      <a:cubicBezTo>
                        <a:pt x="3387" y="16988"/>
                        <a:pt x="3044" y="15962"/>
                        <a:pt x="2715" y="14932"/>
                      </a:cubicBezTo>
                      <a:cubicBezTo>
                        <a:pt x="2577" y="14505"/>
                        <a:pt x="2443" y="14077"/>
                        <a:pt x="2307" y="13649"/>
                      </a:cubicBezTo>
                      <a:cubicBezTo>
                        <a:pt x="2300" y="13629"/>
                        <a:pt x="2291" y="13608"/>
                        <a:pt x="2288" y="13588"/>
                      </a:cubicBezTo>
                      <a:cubicBezTo>
                        <a:pt x="2274" y="13516"/>
                        <a:pt x="2228" y="13479"/>
                        <a:pt x="2164" y="13451"/>
                      </a:cubicBezTo>
                      <a:cubicBezTo>
                        <a:pt x="1935" y="13354"/>
                        <a:pt x="1714" y="13244"/>
                        <a:pt x="1498" y="13123"/>
                      </a:cubicBezTo>
                      <a:cubicBezTo>
                        <a:pt x="1452" y="13095"/>
                        <a:pt x="1406" y="13066"/>
                        <a:pt x="1360" y="13039"/>
                      </a:cubicBezTo>
                      <a:cubicBezTo>
                        <a:pt x="1319" y="13015"/>
                        <a:pt x="1282" y="12985"/>
                        <a:pt x="1253" y="12956"/>
                      </a:cubicBezTo>
                      <a:lnTo>
                        <a:pt x="1253" y="12956"/>
                      </a:lnTo>
                      <a:cubicBezTo>
                        <a:pt x="1502" y="13062"/>
                        <a:pt x="1758" y="13174"/>
                        <a:pt x="2023" y="13261"/>
                      </a:cubicBezTo>
                      <a:cubicBezTo>
                        <a:pt x="2102" y="13288"/>
                        <a:pt x="2180" y="13314"/>
                        <a:pt x="2258" y="13338"/>
                      </a:cubicBezTo>
                      <a:cubicBezTo>
                        <a:pt x="2277" y="13344"/>
                        <a:pt x="2295" y="13351"/>
                        <a:pt x="2315" y="13351"/>
                      </a:cubicBezTo>
                      <a:cubicBezTo>
                        <a:pt x="2320" y="13351"/>
                        <a:pt x="2326" y="13351"/>
                        <a:pt x="2331" y="13350"/>
                      </a:cubicBezTo>
                      <a:cubicBezTo>
                        <a:pt x="2384" y="13340"/>
                        <a:pt x="2425" y="13302"/>
                        <a:pt x="2433" y="13252"/>
                      </a:cubicBezTo>
                      <a:cubicBezTo>
                        <a:pt x="2443" y="13201"/>
                        <a:pt x="2420" y="13149"/>
                        <a:pt x="2372" y="13125"/>
                      </a:cubicBezTo>
                      <a:cubicBezTo>
                        <a:pt x="2346" y="13112"/>
                        <a:pt x="2318" y="13104"/>
                        <a:pt x="2292" y="13097"/>
                      </a:cubicBezTo>
                      <a:cubicBezTo>
                        <a:pt x="1819" y="12944"/>
                        <a:pt x="1363" y="12751"/>
                        <a:pt x="923" y="12520"/>
                      </a:cubicBezTo>
                      <a:cubicBezTo>
                        <a:pt x="857" y="12486"/>
                        <a:pt x="805" y="12443"/>
                        <a:pt x="770" y="12375"/>
                      </a:cubicBezTo>
                      <a:cubicBezTo>
                        <a:pt x="732" y="12299"/>
                        <a:pt x="682" y="12230"/>
                        <a:pt x="646" y="12146"/>
                      </a:cubicBezTo>
                      <a:lnTo>
                        <a:pt x="646" y="12146"/>
                      </a:lnTo>
                      <a:cubicBezTo>
                        <a:pt x="685" y="12150"/>
                        <a:pt x="702" y="12173"/>
                        <a:pt x="723" y="12189"/>
                      </a:cubicBezTo>
                      <a:cubicBezTo>
                        <a:pt x="953" y="12358"/>
                        <a:pt x="1194" y="12505"/>
                        <a:pt x="1458" y="12613"/>
                      </a:cubicBezTo>
                      <a:cubicBezTo>
                        <a:pt x="1728" y="12723"/>
                        <a:pt x="2004" y="12784"/>
                        <a:pt x="2290" y="12784"/>
                      </a:cubicBezTo>
                      <a:cubicBezTo>
                        <a:pt x="2350" y="12784"/>
                        <a:pt x="2409" y="12781"/>
                        <a:pt x="2469" y="12776"/>
                      </a:cubicBezTo>
                      <a:cubicBezTo>
                        <a:pt x="2530" y="12771"/>
                        <a:pt x="2591" y="12763"/>
                        <a:pt x="2651" y="12749"/>
                      </a:cubicBezTo>
                      <a:cubicBezTo>
                        <a:pt x="2718" y="12734"/>
                        <a:pt x="2752" y="12677"/>
                        <a:pt x="2741" y="12612"/>
                      </a:cubicBezTo>
                      <a:cubicBezTo>
                        <a:pt x="2734" y="12558"/>
                        <a:pt x="2695" y="12519"/>
                        <a:pt x="2642" y="12515"/>
                      </a:cubicBezTo>
                      <a:cubicBezTo>
                        <a:pt x="2638" y="12515"/>
                        <a:pt x="2634" y="12515"/>
                        <a:pt x="2630" y="12515"/>
                      </a:cubicBezTo>
                      <a:cubicBezTo>
                        <a:pt x="2605" y="12515"/>
                        <a:pt x="2580" y="12518"/>
                        <a:pt x="2555" y="12520"/>
                      </a:cubicBezTo>
                      <a:cubicBezTo>
                        <a:pt x="2464" y="12536"/>
                        <a:pt x="2373" y="12543"/>
                        <a:pt x="2282" y="12543"/>
                      </a:cubicBezTo>
                      <a:cubicBezTo>
                        <a:pt x="2058" y="12543"/>
                        <a:pt x="1839" y="12497"/>
                        <a:pt x="1624" y="12418"/>
                      </a:cubicBezTo>
                      <a:cubicBezTo>
                        <a:pt x="1349" y="12315"/>
                        <a:pt x="1101" y="12166"/>
                        <a:pt x="866" y="11991"/>
                      </a:cubicBezTo>
                      <a:cubicBezTo>
                        <a:pt x="711" y="11873"/>
                        <a:pt x="565" y="11744"/>
                        <a:pt x="423" y="11612"/>
                      </a:cubicBezTo>
                      <a:cubicBezTo>
                        <a:pt x="384" y="11576"/>
                        <a:pt x="358" y="11537"/>
                        <a:pt x="343" y="11486"/>
                      </a:cubicBezTo>
                      <a:cubicBezTo>
                        <a:pt x="327" y="11425"/>
                        <a:pt x="295" y="11368"/>
                        <a:pt x="292" y="11297"/>
                      </a:cubicBezTo>
                      <a:close/>
                      <a:moveTo>
                        <a:pt x="21142" y="14176"/>
                      </a:moveTo>
                      <a:cubicBezTo>
                        <a:pt x="21201" y="14176"/>
                        <a:pt x="21260" y="14178"/>
                        <a:pt x="21320" y="14182"/>
                      </a:cubicBezTo>
                      <a:cubicBezTo>
                        <a:pt x="21334" y="14183"/>
                        <a:pt x="21349" y="14183"/>
                        <a:pt x="21363" y="14185"/>
                      </a:cubicBezTo>
                      <a:cubicBezTo>
                        <a:pt x="21383" y="14186"/>
                        <a:pt x="21398" y="14195"/>
                        <a:pt x="21404" y="14214"/>
                      </a:cubicBezTo>
                      <a:cubicBezTo>
                        <a:pt x="21413" y="14238"/>
                        <a:pt x="21422" y="14262"/>
                        <a:pt x="21430" y="14285"/>
                      </a:cubicBezTo>
                      <a:cubicBezTo>
                        <a:pt x="22019" y="15947"/>
                        <a:pt x="22607" y="17610"/>
                        <a:pt x="23196" y="19272"/>
                      </a:cubicBezTo>
                      <a:cubicBezTo>
                        <a:pt x="24077" y="21763"/>
                        <a:pt x="24959" y="24255"/>
                        <a:pt x="25841" y="26746"/>
                      </a:cubicBezTo>
                      <a:cubicBezTo>
                        <a:pt x="25866" y="26819"/>
                        <a:pt x="25892" y="26894"/>
                        <a:pt x="25920" y="26968"/>
                      </a:cubicBezTo>
                      <a:cubicBezTo>
                        <a:pt x="25929" y="26992"/>
                        <a:pt x="25938" y="27002"/>
                        <a:pt x="25952" y="27002"/>
                      </a:cubicBezTo>
                      <a:cubicBezTo>
                        <a:pt x="25959" y="27002"/>
                        <a:pt x="25966" y="27000"/>
                        <a:pt x="25976" y="26996"/>
                      </a:cubicBezTo>
                      <a:cubicBezTo>
                        <a:pt x="26010" y="26982"/>
                        <a:pt x="26042" y="26966"/>
                        <a:pt x="26074" y="26951"/>
                      </a:cubicBezTo>
                      <a:cubicBezTo>
                        <a:pt x="26381" y="26808"/>
                        <a:pt x="26690" y="26674"/>
                        <a:pt x="27008" y="26560"/>
                      </a:cubicBezTo>
                      <a:cubicBezTo>
                        <a:pt x="27073" y="26536"/>
                        <a:pt x="27138" y="26520"/>
                        <a:pt x="27203" y="26498"/>
                      </a:cubicBezTo>
                      <a:cubicBezTo>
                        <a:pt x="27239" y="26486"/>
                        <a:pt x="27274" y="26480"/>
                        <a:pt x="27310" y="26480"/>
                      </a:cubicBezTo>
                      <a:cubicBezTo>
                        <a:pt x="27331" y="26480"/>
                        <a:pt x="27353" y="26482"/>
                        <a:pt x="27374" y="26486"/>
                      </a:cubicBezTo>
                      <a:cubicBezTo>
                        <a:pt x="27511" y="26510"/>
                        <a:pt x="27648" y="26540"/>
                        <a:pt x="27781" y="26587"/>
                      </a:cubicBezTo>
                      <a:cubicBezTo>
                        <a:pt x="27790" y="26592"/>
                        <a:pt x="27800" y="26595"/>
                        <a:pt x="27808" y="26609"/>
                      </a:cubicBezTo>
                      <a:cubicBezTo>
                        <a:pt x="27764" y="26607"/>
                        <a:pt x="27719" y="26607"/>
                        <a:pt x="27675" y="26601"/>
                      </a:cubicBezTo>
                      <a:cubicBezTo>
                        <a:pt x="27623" y="26593"/>
                        <a:pt x="27572" y="26590"/>
                        <a:pt x="27521" y="26590"/>
                      </a:cubicBezTo>
                      <a:cubicBezTo>
                        <a:pt x="27376" y="26590"/>
                        <a:pt x="27234" y="26619"/>
                        <a:pt x="27094" y="26672"/>
                      </a:cubicBezTo>
                      <a:cubicBezTo>
                        <a:pt x="26856" y="26762"/>
                        <a:pt x="26626" y="26872"/>
                        <a:pt x="26401" y="26995"/>
                      </a:cubicBezTo>
                      <a:cubicBezTo>
                        <a:pt x="26325" y="27036"/>
                        <a:pt x="26251" y="27080"/>
                        <a:pt x="26175" y="27122"/>
                      </a:cubicBezTo>
                      <a:cubicBezTo>
                        <a:pt x="26156" y="27133"/>
                        <a:pt x="26137" y="27143"/>
                        <a:pt x="26122" y="27157"/>
                      </a:cubicBezTo>
                      <a:cubicBezTo>
                        <a:pt x="26076" y="27195"/>
                        <a:pt x="26063" y="27262"/>
                        <a:pt x="26094" y="27313"/>
                      </a:cubicBezTo>
                      <a:cubicBezTo>
                        <a:pt x="26115" y="27348"/>
                        <a:pt x="26156" y="27370"/>
                        <a:pt x="26198" y="27370"/>
                      </a:cubicBezTo>
                      <a:cubicBezTo>
                        <a:pt x="26211" y="27370"/>
                        <a:pt x="26224" y="27368"/>
                        <a:pt x="26236" y="27363"/>
                      </a:cubicBezTo>
                      <a:cubicBezTo>
                        <a:pt x="26266" y="27352"/>
                        <a:pt x="26293" y="27334"/>
                        <a:pt x="26320" y="27317"/>
                      </a:cubicBezTo>
                      <a:cubicBezTo>
                        <a:pt x="26574" y="27173"/>
                        <a:pt x="26830" y="27036"/>
                        <a:pt x="27100" y="26928"/>
                      </a:cubicBezTo>
                      <a:cubicBezTo>
                        <a:pt x="27140" y="26913"/>
                        <a:pt x="27181" y="26899"/>
                        <a:pt x="27221" y="26884"/>
                      </a:cubicBezTo>
                      <a:cubicBezTo>
                        <a:pt x="27314" y="26848"/>
                        <a:pt x="27407" y="26832"/>
                        <a:pt x="27503" y="26832"/>
                      </a:cubicBezTo>
                      <a:cubicBezTo>
                        <a:pt x="27539" y="26832"/>
                        <a:pt x="27576" y="26834"/>
                        <a:pt x="27612" y="26839"/>
                      </a:cubicBezTo>
                      <a:cubicBezTo>
                        <a:pt x="27745" y="26854"/>
                        <a:pt x="27878" y="26859"/>
                        <a:pt x="28011" y="26869"/>
                      </a:cubicBezTo>
                      <a:cubicBezTo>
                        <a:pt x="28165" y="26879"/>
                        <a:pt x="28319" y="26890"/>
                        <a:pt x="28474" y="26896"/>
                      </a:cubicBezTo>
                      <a:cubicBezTo>
                        <a:pt x="28580" y="26902"/>
                        <a:pt x="28678" y="26926"/>
                        <a:pt x="28767" y="26987"/>
                      </a:cubicBezTo>
                      <a:cubicBezTo>
                        <a:pt x="28845" y="27038"/>
                        <a:pt x="28926" y="27085"/>
                        <a:pt x="28993" y="27152"/>
                      </a:cubicBezTo>
                      <a:cubicBezTo>
                        <a:pt x="29003" y="27162"/>
                        <a:pt x="29014" y="27173"/>
                        <a:pt x="29023" y="27183"/>
                      </a:cubicBezTo>
                      <a:cubicBezTo>
                        <a:pt x="29085" y="27254"/>
                        <a:pt x="29078" y="27271"/>
                        <a:pt x="28989" y="27290"/>
                      </a:cubicBezTo>
                      <a:cubicBezTo>
                        <a:pt x="28912" y="27305"/>
                        <a:pt x="28835" y="27309"/>
                        <a:pt x="28758" y="27309"/>
                      </a:cubicBezTo>
                      <a:cubicBezTo>
                        <a:pt x="28710" y="27309"/>
                        <a:pt x="28662" y="27307"/>
                        <a:pt x="28613" y="27306"/>
                      </a:cubicBezTo>
                      <a:cubicBezTo>
                        <a:pt x="28351" y="27301"/>
                        <a:pt x="28089" y="27294"/>
                        <a:pt x="27827" y="27281"/>
                      </a:cubicBezTo>
                      <a:cubicBezTo>
                        <a:pt x="27814" y="27281"/>
                        <a:pt x="27801" y="27280"/>
                        <a:pt x="27788" y="27280"/>
                      </a:cubicBezTo>
                      <a:cubicBezTo>
                        <a:pt x="27648" y="27280"/>
                        <a:pt x="27517" y="27315"/>
                        <a:pt x="27390" y="27374"/>
                      </a:cubicBezTo>
                      <a:cubicBezTo>
                        <a:pt x="27149" y="27486"/>
                        <a:pt x="26914" y="27614"/>
                        <a:pt x="26684" y="27745"/>
                      </a:cubicBezTo>
                      <a:cubicBezTo>
                        <a:pt x="26605" y="27789"/>
                        <a:pt x="26529" y="27836"/>
                        <a:pt x="26452" y="27881"/>
                      </a:cubicBezTo>
                      <a:cubicBezTo>
                        <a:pt x="26436" y="27890"/>
                        <a:pt x="26418" y="27896"/>
                        <a:pt x="26415" y="27925"/>
                      </a:cubicBezTo>
                      <a:cubicBezTo>
                        <a:pt x="26494" y="27940"/>
                        <a:pt x="26574" y="27957"/>
                        <a:pt x="26653" y="27972"/>
                      </a:cubicBezTo>
                      <a:cubicBezTo>
                        <a:pt x="26826" y="28005"/>
                        <a:pt x="26996" y="28053"/>
                        <a:pt x="27157" y="28123"/>
                      </a:cubicBezTo>
                      <a:cubicBezTo>
                        <a:pt x="27223" y="28152"/>
                        <a:pt x="27288" y="28184"/>
                        <a:pt x="27345" y="28229"/>
                      </a:cubicBezTo>
                      <a:cubicBezTo>
                        <a:pt x="27369" y="28249"/>
                        <a:pt x="27392" y="28272"/>
                        <a:pt x="27412" y="28298"/>
                      </a:cubicBezTo>
                      <a:cubicBezTo>
                        <a:pt x="27436" y="28327"/>
                        <a:pt x="27426" y="28352"/>
                        <a:pt x="27391" y="28361"/>
                      </a:cubicBezTo>
                      <a:cubicBezTo>
                        <a:pt x="27334" y="28375"/>
                        <a:pt x="27278" y="28380"/>
                        <a:pt x="27220" y="28382"/>
                      </a:cubicBezTo>
                      <a:cubicBezTo>
                        <a:pt x="27197" y="28382"/>
                        <a:pt x="27173" y="28383"/>
                        <a:pt x="27150" y="28383"/>
                      </a:cubicBezTo>
                      <a:cubicBezTo>
                        <a:pt x="27004" y="28383"/>
                        <a:pt x="26859" y="28370"/>
                        <a:pt x="26714" y="28353"/>
                      </a:cubicBezTo>
                      <a:cubicBezTo>
                        <a:pt x="26529" y="28332"/>
                        <a:pt x="26344" y="28308"/>
                        <a:pt x="26160" y="28275"/>
                      </a:cubicBezTo>
                      <a:cubicBezTo>
                        <a:pt x="25482" y="28152"/>
                        <a:pt x="24968" y="27795"/>
                        <a:pt x="24640" y="27187"/>
                      </a:cubicBezTo>
                      <a:cubicBezTo>
                        <a:pt x="24457" y="26848"/>
                        <a:pt x="24288" y="26503"/>
                        <a:pt x="24113" y="26160"/>
                      </a:cubicBezTo>
                      <a:cubicBezTo>
                        <a:pt x="23595" y="25139"/>
                        <a:pt x="23077" y="24117"/>
                        <a:pt x="22559" y="23093"/>
                      </a:cubicBezTo>
                      <a:cubicBezTo>
                        <a:pt x="22198" y="22379"/>
                        <a:pt x="21836" y="21664"/>
                        <a:pt x="21475" y="20950"/>
                      </a:cubicBezTo>
                      <a:cubicBezTo>
                        <a:pt x="20976" y="19962"/>
                        <a:pt x="20477" y="18975"/>
                        <a:pt x="19977" y="17988"/>
                      </a:cubicBezTo>
                      <a:cubicBezTo>
                        <a:pt x="19613" y="17267"/>
                        <a:pt x="19249" y="16546"/>
                        <a:pt x="18884" y="15823"/>
                      </a:cubicBezTo>
                      <a:cubicBezTo>
                        <a:pt x="18826" y="15707"/>
                        <a:pt x="18768" y="15593"/>
                        <a:pt x="18710" y="15477"/>
                      </a:cubicBezTo>
                      <a:cubicBezTo>
                        <a:pt x="18679" y="15415"/>
                        <a:pt x="18678" y="15414"/>
                        <a:pt x="18725" y="15367"/>
                      </a:cubicBezTo>
                      <a:cubicBezTo>
                        <a:pt x="18929" y="15162"/>
                        <a:pt x="19148" y="14977"/>
                        <a:pt x="19382" y="14809"/>
                      </a:cubicBezTo>
                      <a:cubicBezTo>
                        <a:pt x="19668" y="14607"/>
                        <a:pt x="19971" y="14439"/>
                        <a:pt x="20303" y="14322"/>
                      </a:cubicBezTo>
                      <a:cubicBezTo>
                        <a:pt x="20576" y="14226"/>
                        <a:pt x="20855" y="14176"/>
                        <a:pt x="21142" y="14176"/>
                      </a:cubicBezTo>
                      <a:close/>
                      <a:moveTo>
                        <a:pt x="20582" y="1"/>
                      </a:moveTo>
                      <a:cubicBezTo>
                        <a:pt x="20497" y="1"/>
                        <a:pt x="20411" y="1"/>
                        <a:pt x="20323" y="2"/>
                      </a:cubicBezTo>
                      <a:lnTo>
                        <a:pt x="20250" y="17"/>
                      </a:lnTo>
                      <a:cubicBezTo>
                        <a:pt x="20021" y="64"/>
                        <a:pt x="19862" y="196"/>
                        <a:pt x="19763" y="404"/>
                      </a:cubicBezTo>
                      <a:cubicBezTo>
                        <a:pt x="19696" y="541"/>
                        <a:pt x="19657" y="687"/>
                        <a:pt x="19634" y="836"/>
                      </a:cubicBezTo>
                      <a:cubicBezTo>
                        <a:pt x="19599" y="1077"/>
                        <a:pt x="19604" y="1316"/>
                        <a:pt x="19651" y="1555"/>
                      </a:cubicBezTo>
                      <a:cubicBezTo>
                        <a:pt x="19653" y="1565"/>
                        <a:pt x="19653" y="1577"/>
                        <a:pt x="19655" y="1587"/>
                      </a:cubicBezTo>
                      <a:cubicBezTo>
                        <a:pt x="19655" y="1590"/>
                        <a:pt x="19652" y="1593"/>
                        <a:pt x="19651" y="1598"/>
                      </a:cubicBezTo>
                      <a:cubicBezTo>
                        <a:pt x="19645" y="1603"/>
                        <a:pt x="19640" y="1605"/>
                        <a:pt x="19635" y="1605"/>
                      </a:cubicBezTo>
                      <a:cubicBezTo>
                        <a:pt x="19625" y="1605"/>
                        <a:pt x="19615" y="1597"/>
                        <a:pt x="19605" y="1591"/>
                      </a:cubicBezTo>
                      <a:cubicBezTo>
                        <a:pt x="19229" y="1390"/>
                        <a:pt x="18831" y="1248"/>
                        <a:pt x="18414" y="1160"/>
                      </a:cubicBezTo>
                      <a:cubicBezTo>
                        <a:pt x="18182" y="1111"/>
                        <a:pt x="17947" y="1078"/>
                        <a:pt x="17711" y="1059"/>
                      </a:cubicBezTo>
                      <a:cubicBezTo>
                        <a:pt x="17563" y="1049"/>
                        <a:pt x="17414" y="1041"/>
                        <a:pt x="17265" y="1041"/>
                      </a:cubicBezTo>
                      <a:cubicBezTo>
                        <a:pt x="17227" y="1041"/>
                        <a:pt x="17189" y="1042"/>
                        <a:pt x="17150" y="1043"/>
                      </a:cubicBezTo>
                      <a:cubicBezTo>
                        <a:pt x="16942" y="1049"/>
                        <a:pt x="16735" y="1067"/>
                        <a:pt x="16527" y="1095"/>
                      </a:cubicBezTo>
                      <a:cubicBezTo>
                        <a:pt x="16363" y="1118"/>
                        <a:pt x="16201" y="1138"/>
                        <a:pt x="16038" y="1169"/>
                      </a:cubicBezTo>
                      <a:cubicBezTo>
                        <a:pt x="15472" y="1280"/>
                        <a:pt x="14940" y="1480"/>
                        <a:pt x="14462" y="1807"/>
                      </a:cubicBezTo>
                      <a:cubicBezTo>
                        <a:pt x="13819" y="2245"/>
                        <a:pt x="13369" y="2838"/>
                        <a:pt x="13078" y="3557"/>
                      </a:cubicBezTo>
                      <a:cubicBezTo>
                        <a:pt x="12970" y="3824"/>
                        <a:pt x="12892" y="4100"/>
                        <a:pt x="12845" y="4384"/>
                      </a:cubicBezTo>
                      <a:cubicBezTo>
                        <a:pt x="12835" y="4449"/>
                        <a:pt x="12829" y="4512"/>
                        <a:pt x="12821" y="4577"/>
                      </a:cubicBezTo>
                      <a:cubicBezTo>
                        <a:pt x="12808" y="4682"/>
                        <a:pt x="12854" y="4757"/>
                        <a:pt x="12945" y="4806"/>
                      </a:cubicBezTo>
                      <a:cubicBezTo>
                        <a:pt x="13008" y="4841"/>
                        <a:pt x="13078" y="4857"/>
                        <a:pt x="13143" y="4885"/>
                      </a:cubicBezTo>
                      <a:cubicBezTo>
                        <a:pt x="13163" y="4911"/>
                        <a:pt x="13147" y="4934"/>
                        <a:pt x="13144" y="4959"/>
                      </a:cubicBezTo>
                      <a:cubicBezTo>
                        <a:pt x="13085" y="5390"/>
                        <a:pt x="13014" y="5819"/>
                        <a:pt x="12943" y="6247"/>
                      </a:cubicBezTo>
                      <a:cubicBezTo>
                        <a:pt x="12937" y="6289"/>
                        <a:pt x="12917" y="6318"/>
                        <a:pt x="12886" y="6346"/>
                      </a:cubicBezTo>
                      <a:cubicBezTo>
                        <a:pt x="12544" y="6659"/>
                        <a:pt x="12423" y="7053"/>
                        <a:pt x="12461" y="7505"/>
                      </a:cubicBezTo>
                      <a:cubicBezTo>
                        <a:pt x="12476" y="7664"/>
                        <a:pt x="12514" y="7817"/>
                        <a:pt x="12574" y="7963"/>
                      </a:cubicBezTo>
                      <a:cubicBezTo>
                        <a:pt x="12589" y="7997"/>
                        <a:pt x="12590" y="8029"/>
                        <a:pt x="12582" y="8067"/>
                      </a:cubicBezTo>
                      <a:cubicBezTo>
                        <a:pt x="12447" y="8652"/>
                        <a:pt x="12298" y="9232"/>
                        <a:pt x="12081" y="9793"/>
                      </a:cubicBezTo>
                      <a:cubicBezTo>
                        <a:pt x="12015" y="9967"/>
                        <a:pt x="11938" y="10138"/>
                        <a:pt x="11840" y="10298"/>
                      </a:cubicBezTo>
                      <a:cubicBezTo>
                        <a:pt x="11768" y="10416"/>
                        <a:pt x="11687" y="10524"/>
                        <a:pt x="11567" y="10599"/>
                      </a:cubicBezTo>
                      <a:cubicBezTo>
                        <a:pt x="11537" y="10616"/>
                        <a:pt x="11511" y="10644"/>
                        <a:pt x="11487" y="10670"/>
                      </a:cubicBezTo>
                      <a:cubicBezTo>
                        <a:pt x="11410" y="10764"/>
                        <a:pt x="11418" y="10877"/>
                        <a:pt x="11506" y="10960"/>
                      </a:cubicBezTo>
                      <a:cubicBezTo>
                        <a:pt x="11548" y="11001"/>
                        <a:pt x="11598" y="11029"/>
                        <a:pt x="11651" y="11050"/>
                      </a:cubicBezTo>
                      <a:cubicBezTo>
                        <a:pt x="11767" y="11101"/>
                        <a:pt x="11890" y="11131"/>
                        <a:pt x="12013" y="11155"/>
                      </a:cubicBezTo>
                      <a:cubicBezTo>
                        <a:pt x="12269" y="11206"/>
                        <a:pt x="12529" y="11240"/>
                        <a:pt x="12790" y="11270"/>
                      </a:cubicBezTo>
                      <a:cubicBezTo>
                        <a:pt x="13083" y="11302"/>
                        <a:pt x="13378" y="11322"/>
                        <a:pt x="13672" y="11345"/>
                      </a:cubicBezTo>
                      <a:cubicBezTo>
                        <a:pt x="13794" y="11355"/>
                        <a:pt x="13915" y="11363"/>
                        <a:pt x="14037" y="11368"/>
                      </a:cubicBezTo>
                      <a:cubicBezTo>
                        <a:pt x="14418" y="11385"/>
                        <a:pt x="14798" y="11401"/>
                        <a:pt x="15179" y="11417"/>
                      </a:cubicBezTo>
                      <a:cubicBezTo>
                        <a:pt x="15366" y="11425"/>
                        <a:pt x="15552" y="11430"/>
                        <a:pt x="15740" y="11436"/>
                      </a:cubicBezTo>
                      <a:cubicBezTo>
                        <a:pt x="15757" y="11437"/>
                        <a:pt x="15775" y="11439"/>
                        <a:pt x="15790" y="11440"/>
                      </a:cubicBezTo>
                      <a:cubicBezTo>
                        <a:pt x="15793" y="11451"/>
                        <a:pt x="15798" y="11457"/>
                        <a:pt x="15798" y="11463"/>
                      </a:cubicBezTo>
                      <a:cubicBezTo>
                        <a:pt x="15792" y="11519"/>
                        <a:pt x="15809" y="11586"/>
                        <a:pt x="15772" y="11630"/>
                      </a:cubicBezTo>
                      <a:cubicBezTo>
                        <a:pt x="15735" y="11673"/>
                        <a:pt x="15665" y="11666"/>
                        <a:pt x="15611" y="11677"/>
                      </a:cubicBezTo>
                      <a:cubicBezTo>
                        <a:pt x="15365" y="11732"/>
                        <a:pt x="15118" y="11780"/>
                        <a:pt x="14874" y="11838"/>
                      </a:cubicBezTo>
                      <a:cubicBezTo>
                        <a:pt x="14236" y="11991"/>
                        <a:pt x="13701" y="12314"/>
                        <a:pt x="13266" y="12806"/>
                      </a:cubicBezTo>
                      <a:cubicBezTo>
                        <a:pt x="13221" y="12857"/>
                        <a:pt x="13174" y="12905"/>
                        <a:pt x="13121" y="12949"/>
                      </a:cubicBezTo>
                      <a:cubicBezTo>
                        <a:pt x="12938" y="13100"/>
                        <a:pt x="12777" y="13277"/>
                        <a:pt x="12609" y="13443"/>
                      </a:cubicBezTo>
                      <a:cubicBezTo>
                        <a:pt x="12262" y="13787"/>
                        <a:pt x="11918" y="14136"/>
                        <a:pt x="11569" y="14479"/>
                      </a:cubicBezTo>
                      <a:cubicBezTo>
                        <a:pt x="11058" y="14983"/>
                        <a:pt x="10540" y="15482"/>
                        <a:pt x="10014" y="15973"/>
                      </a:cubicBezTo>
                      <a:cubicBezTo>
                        <a:pt x="9136" y="16794"/>
                        <a:pt x="8237" y="17590"/>
                        <a:pt x="7304" y="18348"/>
                      </a:cubicBezTo>
                      <a:cubicBezTo>
                        <a:pt x="7276" y="18370"/>
                        <a:pt x="7250" y="18392"/>
                        <a:pt x="7220" y="18412"/>
                      </a:cubicBezTo>
                      <a:cubicBezTo>
                        <a:pt x="7152" y="18461"/>
                        <a:pt x="7098" y="18485"/>
                        <a:pt x="7049" y="18485"/>
                      </a:cubicBezTo>
                      <a:cubicBezTo>
                        <a:pt x="6988" y="18485"/>
                        <a:pt x="6934" y="18447"/>
                        <a:pt x="6870" y="18370"/>
                      </a:cubicBezTo>
                      <a:cubicBezTo>
                        <a:pt x="6846" y="18344"/>
                        <a:pt x="6825" y="18314"/>
                        <a:pt x="6804" y="18284"/>
                      </a:cubicBezTo>
                      <a:cubicBezTo>
                        <a:pt x="6031" y="17230"/>
                        <a:pt x="5352" y="16118"/>
                        <a:pt x="4769" y="14948"/>
                      </a:cubicBezTo>
                      <a:cubicBezTo>
                        <a:pt x="4593" y="14594"/>
                        <a:pt x="4424" y="14238"/>
                        <a:pt x="4255" y="13879"/>
                      </a:cubicBezTo>
                      <a:cubicBezTo>
                        <a:pt x="4155" y="13664"/>
                        <a:pt x="4090" y="13436"/>
                        <a:pt x="4035" y="13205"/>
                      </a:cubicBezTo>
                      <a:cubicBezTo>
                        <a:pt x="3962" y="12897"/>
                        <a:pt x="3872" y="12594"/>
                        <a:pt x="3751" y="12302"/>
                      </a:cubicBezTo>
                      <a:cubicBezTo>
                        <a:pt x="3705" y="12189"/>
                        <a:pt x="3652" y="12078"/>
                        <a:pt x="3586" y="11975"/>
                      </a:cubicBezTo>
                      <a:cubicBezTo>
                        <a:pt x="3515" y="11863"/>
                        <a:pt x="3426" y="11776"/>
                        <a:pt x="3306" y="11714"/>
                      </a:cubicBezTo>
                      <a:cubicBezTo>
                        <a:pt x="3057" y="11586"/>
                        <a:pt x="2812" y="11452"/>
                        <a:pt x="2555" y="11339"/>
                      </a:cubicBezTo>
                      <a:cubicBezTo>
                        <a:pt x="2457" y="11297"/>
                        <a:pt x="2356" y="11258"/>
                        <a:pt x="2251" y="11234"/>
                      </a:cubicBezTo>
                      <a:cubicBezTo>
                        <a:pt x="2219" y="11226"/>
                        <a:pt x="2187" y="11222"/>
                        <a:pt x="2156" y="11222"/>
                      </a:cubicBezTo>
                      <a:cubicBezTo>
                        <a:pt x="2145" y="11222"/>
                        <a:pt x="2133" y="11223"/>
                        <a:pt x="2122" y="11224"/>
                      </a:cubicBezTo>
                      <a:cubicBezTo>
                        <a:pt x="2017" y="11235"/>
                        <a:pt x="1949" y="11327"/>
                        <a:pt x="1970" y="11431"/>
                      </a:cubicBezTo>
                      <a:cubicBezTo>
                        <a:pt x="1984" y="11492"/>
                        <a:pt x="2012" y="11545"/>
                        <a:pt x="2047" y="11596"/>
                      </a:cubicBezTo>
                      <a:cubicBezTo>
                        <a:pt x="2100" y="11673"/>
                        <a:pt x="2160" y="11745"/>
                        <a:pt x="2223" y="11815"/>
                      </a:cubicBezTo>
                      <a:cubicBezTo>
                        <a:pt x="2292" y="11889"/>
                        <a:pt x="2364" y="11960"/>
                        <a:pt x="2432" y="12033"/>
                      </a:cubicBezTo>
                      <a:cubicBezTo>
                        <a:pt x="2452" y="12053"/>
                        <a:pt x="2479" y="12068"/>
                        <a:pt x="2487" y="12096"/>
                      </a:cubicBezTo>
                      <a:cubicBezTo>
                        <a:pt x="2481" y="12106"/>
                        <a:pt x="2474" y="12108"/>
                        <a:pt x="2466" y="12108"/>
                      </a:cubicBezTo>
                      <a:cubicBezTo>
                        <a:pt x="2460" y="12108"/>
                        <a:pt x="2454" y="12107"/>
                        <a:pt x="2449" y="12107"/>
                      </a:cubicBezTo>
                      <a:cubicBezTo>
                        <a:pt x="2154" y="12061"/>
                        <a:pt x="1863" y="12001"/>
                        <a:pt x="1583" y="11893"/>
                      </a:cubicBezTo>
                      <a:cubicBezTo>
                        <a:pt x="1489" y="11857"/>
                        <a:pt x="1399" y="11815"/>
                        <a:pt x="1311" y="11765"/>
                      </a:cubicBezTo>
                      <a:cubicBezTo>
                        <a:pt x="1248" y="11729"/>
                        <a:pt x="1190" y="11687"/>
                        <a:pt x="1138" y="11637"/>
                      </a:cubicBezTo>
                      <a:cubicBezTo>
                        <a:pt x="942" y="11458"/>
                        <a:pt x="734" y="11290"/>
                        <a:pt x="514" y="11140"/>
                      </a:cubicBezTo>
                      <a:cubicBezTo>
                        <a:pt x="452" y="11097"/>
                        <a:pt x="388" y="11059"/>
                        <a:pt x="322" y="11021"/>
                      </a:cubicBezTo>
                      <a:cubicBezTo>
                        <a:pt x="291" y="11004"/>
                        <a:pt x="256" y="10991"/>
                        <a:pt x="223" y="10982"/>
                      </a:cubicBezTo>
                      <a:cubicBezTo>
                        <a:pt x="202" y="10977"/>
                        <a:pt x="184" y="10974"/>
                        <a:pt x="167" y="10974"/>
                      </a:cubicBezTo>
                      <a:cubicBezTo>
                        <a:pt x="114" y="10974"/>
                        <a:pt x="76" y="11001"/>
                        <a:pt x="44" y="11059"/>
                      </a:cubicBezTo>
                      <a:cubicBezTo>
                        <a:pt x="35" y="11075"/>
                        <a:pt x="31" y="11097"/>
                        <a:pt x="10" y="11097"/>
                      </a:cubicBezTo>
                      <a:cubicBezTo>
                        <a:pt x="7" y="11097"/>
                        <a:pt x="4" y="11096"/>
                        <a:pt x="1" y="11095"/>
                      </a:cubicBezTo>
                      <a:lnTo>
                        <a:pt x="1" y="11225"/>
                      </a:lnTo>
                      <a:cubicBezTo>
                        <a:pt x="30" y="11234"/>
                        <a:pt x="34" y="11258"/>
                        <a:pt x="41" y="11283"/>
                      </a:cubicBezTo>
                      <a:cubicBezTo>
                        <a:pt x="57" y="11353"/>
                        <a:pt x="70" y="11425"/>
                        <a:pt x="95" y="11492"/>
                      </a:cubicBezTo>
                      <a:cubicBezTo>
                        <a:pt x="261" y="11965"/>
                        <a:pt x="486" y="12409"/>
                        <a:pt x="779" y="12818"/>
                      </a:cubicBezTo>
                      <a:cubicBezTo>
                        <a:pt x="901" y="12990"/>
                        <a:pt x="1051" y="13134"/>
                        <a:pt x="1232" y="13242"/>
                      </a:cubicBezTo>
                      <a:cubicBezTo>
                        <a:pt x="1313" y="13289"/>
                        <a:pt x="1393" y="13338"/>
                        <a:pt x="1474" y="13382"/>
                      </a:cubicBezTo>
                      <a:cubicBezTo>
                        <a:pt x="1646" y="13479"/>
                        <a:pt x="1825" y="13565"/>
                        <a:pt x="2005" y="13643"/>
                      </a:cubicBezTo>
                      <a:cubicBezTo>
                        <a:pt x="2048" y="13663"/>
                        <a:pt x="2076" y="13688"/>
                        <a:pt x="2086" y="13735"/>
                      </a:cubicBezTo>
                      <a:cubicBezTo>
                        <a:pt x="2088" y="13745"/>
                        <a:pt x="2092" y="13755"/>
                        <a:pt x="2095" y="13765"/>
                      </a:cubicBezTo>
                      <a:cubicBezTo>
                        <a:pt x="2304" y="14418"/>
                        <a:pt x="2509" y="15073"/>
                        <a:pt x="2723" y="15725"/>
                      </a:cubicBezTo>
                      <a:cubicBezTo>
                        <a:pt x="3002" y="16582"/>
                        <a:pt x="3299" y="17432"/>
                        <a:pt x="3626" y="18273"/>
                      </a:cubicBezTo>
                      <a:cubicBezTo>
                        <a:pt x="3817" y="18761"/>
                        <a:pt x="4018" y="19246"/>
                        <a:pt x="4252" y="19715"/>
                      </a:cubicBezTo>
                      <a:cubicBezTo>
                        <a:pt x="4429" y="20070"/>
                        <a:pt x="4638" y="20404"/>
                        <a:pt x="4901" y="20703"/>
                      </a:cubicBezTo>
                      <a:cubicBezTo>
                        <a:pt x="5156" y="20992"/>
                        <a:pt x="5441" y="21240"/>
                        <a:pt x="5782" y="21422"/>
                      </a:cubicBezTo>
                      <a:cubicBezTo>
                        <a:pt x="6106" y="21595"/>
                        <a:pt x="6454" y="21687"/>
                        <a:pt x="6822" y="21687"/>
                      </a:cubicBezTo>
                      <a:cubicBezTo>
                        <a:pt x="6830" y="21687"/>
                        <a:pt x="6838" y="21687"/>
                        <a:pt x="6846" y="21687"/>
                      </a:cubicBezTo>
                      <a:cubicBezTo>
                        <a:pt x="7097" y="21685"/>
                        <a:pt x="7339" y="21640"/>
                        <a:pt x="7578" y="21569"/>
                      </a:cubicBezTo>
                      <a:cubicBezTo>
                        <a:pt x="7896" y="21475"/>
                        <a:pt x="8196" y="21337"/>
                        <a:pt x="8490" y="21187"/>
                      </a:cubicBezTo>
                      <a:cubicBezTo>
                        <a:pt x="9059" y="20894"/>
                        <a:pt x="9597" y="20547"/>
                        <a:pt x="10116" y="20173"/>
                      </a:cubicBezTo>
                      <a:cubicBezTo>
                        <a:pt x="10710" y="19744"/>
                        <a:pt x="11277" y="19278"/>
                        <a:pt x="11834" y="18800"/>
                      </a:cubicBezTo>
                      <a:cubicBezTo>
                        <a:pt x="12205" y="18482"/>
                        <a:pt x="12574" y="18161"/>
                        <a:pt x="12945" y="17842"/>
                      </a:cubicBezTo>
                      <a:cubicBezTo>
                        <a:pt x="12975" y="17816"/>
                        <a:pt x="13005" y="17790"/>
                        <a:pt x="13036" y="17766"/>
                      </a:cubicBezTo>
                      <a:cubicBezTo>
                        <a:pt x="13039" y="17763"/>
                        <a:pt x="13043" y="17762"/>
                        <a:pt x="13046" y="17762"/>
                      </a:cubicBezTo>
                      <a:cubicBezTo>
                        <a:pt x="13054" y="17762"/>
                        <a:pt x="13061" y="17767"/>
                        <a:pt x="13063" y="17774"/>
                      </a:cubicBezTo>
                      <a:cubicBezTo>
                        <a:pt x="13071" y="17790"/>
                        <a:pt x="13073" y="17809"/>
                        <a:pt x="13078" y="17825"/>
                      </a:cubicBezTo>
                      <a:cubicBezTo>
                        <a:pt x="13221" y="18337"/>
                        <a:pt x="13364" y="18849"/>
                        <a:pt x="13504" y="19361"/>
                      </a:cubicBezTo>
                      <a:cubicBezTo>
                        <a:pt x="13554" y="19540"/>
                        <a:pt x="13602" y="19721"/>
                        <a:pt x="13657" y="19900"/>
                      </a:cubicBezTo>
                      <a:cubicBezTo>
                        <a:pt x="13670" y="19942"/>
                        <a:pt x="13668" y="19971"/>
                        <a:pt x="13647" y="20008"/>
                      </a:cubicBezTo>
                      <a:cubicBezTo>
                        <a:pt x="13513" y="20229"/>
                        <a:pt x="13391" y="20457"/>
                        <a:pt x="13277" y="20689"/>
                      </a:cubicBezTo>
                      <a:cubicBezTo>
                        <a:pt x="12878" y="21501"/>
                        <a:pt x="12583" y="22352"/>
                        <a:pt x="12364" y="23229"/>
                      </a:cubicBezTo>
                      <a:cubicBezTo>
                        <a:pt x="12261" y="23636"/>
                        <a:pt x="12178" y="24048"/>
                        <a:pt x="12110" y="24463"/>
                      </a:cubicBezTo>
                      <a:cubicBezTo>
                        <a:pt x="12062" y="24750"/>
                        <a:pt x="12021" y="25037"/>
                        <a:pt x="11994" y="25328"/>
                      </a:cubicBezTo>
                      <a:cubicBezTo>
                        <a:pt x="11979" y="25485"/>
                        <a:pt x="11963" y="25642"/>
                        <a:pt x="11949" y="25800"/>
                      </a:cubicBezTo>
                      <a:cubicBezTo>
                        <a:pt x="11923" y="26085"/>
                        <a:pt x="11892" y="26372"/>
                        <a:pt x="11872" y="26659"/>
                      </a:cubicBezTo>
                      <a:cubicBezTo>
                        <a:pt x="11845" y="27058"/>
                        <a:pt x="11823" y="27456"/>
                        <a:pt x="11808" y="27855"/>
                      </a:cubicBezTo>
                      <a:cubicBezTo>
                        <a:pt x="11788" y="28398"/>
                        <a:pt x="11777" y="28941"/>
                        <a:pt x="11778" y="29483"/>
                      </a:cubicBezTo>
                      <a:cubicBezTo>
                        <a:pt x="11779" y="30052"/>
                        <a:pt x="11780" y="30621"/>
                        <a:pt x="11795" y="31187"/>
                      </a:cubicBezTo>
                      <a:cubicBezTo>
                        <a:pt x="11816" y="31960"/>
                        <a:pt x="11841" y="32732"/>
                        <a:pt x="11885" y="33505"/>
                      </a:cubicBezTo>
                      <a:cubicBezTo>
                        <a:pt x="11910" y="33942"/>
                        <a:pt x="11934" y="34382"/>
                        <a:pt x="11958" y="34819"/>
                      </a:cubicBezTo>
                      <a:cubicBezTo>
                        <a:pt x="11964" y="34944"/>
                        <a:pt x="11974" y="35070"/>
                        <a:pt x="11983" y="35196"/>
                      </a:cubicBezTo>
                      <a:cubicBezTo>
                        <a:pt x="12002" y="35466"/>
                        <a:pt x="12021" y="35734"/>
                        <a:pt x="12041" y="36004"/>
                      </a:cubicBezTo>
                      <a:cubicBezTo>
                        <a:pt x="12057" y="36219"/>
                        <a:pt x="12074" y="36433"/>
                        <a:pt x="12091" y="36648"/>
                      </a:cubicBezTo>
                      <a:cubicBezTo>
                        <a:pt x="12110" y="36882"/>
                        <a:pt x="12129" y="37114"/>
                        <a:pt x="12149" y="37346"/>
                      </a:cubicBezTo>
                      <a:cubicBezTo>
                        <a:pt x="12167" y="37536"/>
                        <a:pt x="12182" y="37726"/>
                        <a:pt x="12198" y="37916"/>
                      </a:cubicBezTo>
                      <a:cubicBezTo>
                        <a:pt x="12218" y="38128"/>
                        <a:pt x="12236" y="38339"/>
                        <a:pt x="12257" y="38550"/>
                      </a:cubicBezTo>
                      <a:cubicBezTo>
                        <a:pt x="12274" y="38726"/>
                        <a:pt x="12290" y="38900"/>
                        <a:pt x="12307" y="39076"/>
                      </a:cubicBezTo>
                      <a:cubicBezTo>
                        <a:pt x="12333" y="39335"/>
                        <a:pt x="12359" y="39591"/>
                        <a:pt x="12385" y="39849"/>
                      </a:cubicBezTo>
                      <a:cubicBezTo>
                        <a:pt x="12403" y="40017"/>
                        <a:pt x="12419" y="40185"/>
                        <a:pt x="12437" y="40353"/>
                      </a:cubicBezTo>
                      <a:cubicBezTo>
                        <a:pt x="12462" y="40593"/>
                        <a:pt x="12488" y="40831"/>
                        <a:pt x="12516" y="41071"/>
                      </a:cubicBezTo>
                      <a:cubicBezTo>
                        <a:pt x="12539" y="41293"/>
                        <a:pt x="12564" y="41514"/>
                        <a:pt x="12589" y="41737"/>
                      </a:cubicBezTo>
                      <a:cubicBezTo>
                        <a:pt x="12614" y="41958"/>
                        <a:pt x="12640" y="42179"/>
                        <a:pt x="12666" y="42400"/>
                      </a:cubicBezTo>
                      <a:lnTo>
                        <a:pt x="12743" y="43042"/>
                      </a:lnTo>
                      <a:cubicBezTo>
                        <a:pt x="12767" y="43243"/>
                        <a:pt x="12791" y="43442"/>
                        <a:pt x="12815" y="43642"/>
                      </a:cubicBezTo>
                      <a:cubicBezTo>
                        <a:pt x="12840" y="43842"/>
                        <a:pt x="12863" y="44042"/>
                        <a:pt x="12888" y="44241"/>
                      </a:cubicBezTo>
                      <a:cubicBezTo>
                        <a:pt x="12921" y="44494"/>
                        <a:pt x="12954" y="44746"/>
                        <a:pt x="12988" y="45001"/>
                      </a:cubicBezTo>
                      <a:cubicBezTo>
                        <a:pt x="13020" y="45247"/>
                        <a:pt x="13050" y="45492"/>
                        <a:pt x="13082" y="45738"/>
                      </a:cubicBezTo>
                      <a:cubicBezTo>
                        <a:pt x="13114" y="45981"/>
                        <a:pt x="13148" y="46222"/>
                        <a:pt x="13181" y="46465"/>
                      </a:cubicBezTo>
                      <a:cubicBezTo>
                        <a:pt x="13215" y="46707"/>
                        <a:pt x="13248" y="46948"/>
                        <a:pt x="13281" y="47190"/>
                      </a:cubicBezTo>
                      <a:cubicBezTo>
                        <a:pt x="13312" y="47415"/>
                        <a:pt x="13344" y="47640"/>
                        <a:pt x="13375" y="47863"/>
                      </a:cubicBezTo>
                      <a:cubicBezTo>
                        <a:pt x="13414" y="48138"/>
                        <a:pt x="13452" y="48411"/>
                        <a:pt x="13492" y="48684"/>
                      </a:cubicBezTo>
                      <a:cubicBezTo>
                        <a:pt x="13532" y="48955"/>
                        <a:pt x="13571" y="49225"/>
                        <a:pt x="13612" y="49495"/>
                      </a:cubicBezTo>
                      <a:cubicBezTo>
                        <a:pt x="13651" y="49759"/>
                        <a:pt x="13689" y="50022"/>
                        <a:pt x="13729" y="50284"/>
                      </a:cubicBezTo>
                      <a:cubicBezTo>
                        <a:pt x="13775" y="50590"/>
                        <a:pt x="13822" y="50895"/>
                        <a:pt x="13871" y="51201"/>
                      </a:cubicBezTo>
                      <a:cubicBezTo>
                        <a:pt x="13923" y="51545"/>
                        <a:pt x="13975" y="51890"/>
                        <a:pt x="14030" y="52234"/>
                      </a:cubicBezTo>
                      <a:cubicBezTo>
                        <a:pt x="14089" y="52618"/>
                        <a:pt x="14153" y="52999"/>
                        <a:pt x="14215" y="53383"/>
                      </a:cubicBezTo>
                      <a:cubicBezTo>
                        <a:pt x="14274" y="53759"/>
                        <a:pt x="14335" y="54135"/>
                        <a:pt x="14396" y="54511"/>
                      </a:cubicBezTo>
                      <a:cubicBezTo>
                        <a:pt x="14457" y="54879"/>
                        <a:pt x="14519" y="55247"/>
                        <a:pt x="14582" y="55616"/>
                      </a:cubicBezTo>
                      <a:cubicBezTo>
                        <a:pt x="14651" y="56016"/>
                        <a:pt x="14715" y="56417"/>
                        <a:pt x="14785" y="56817"/>
                      </a:cubicBezTo>
                      <a:cubicBezTo>
                        <a:pt x="14853" y="57213"/>
                        <a:pt x="14924" y="57609"/>
                        <a:pt x="14993" y="58007"/>
                      </a:cubicBezTo>
                      <a:cubicBezTo>
                        <a:pt x="15068" y="58435"/>
                        <a:pt x="15140" y="58864"/>
                        <a:pt x="15217" y="59291"/>
                      </a:cubicBezTo>
                      <a:cubicBezTo>
                        <a:pt x="15320" y="59867"/>
                        <a:pt x="15428" y="60443"/>
                        <a:pt x="15529" y="61020"/>
                      </a:cubicBezTo>
                      <a:cubicBezTo>
                        <a:pt x="15551" y="61146"/>
                        <a:pt x="15572" y="61117"/>
                        <a:pt x="15444" y="61176"/>
                      </a:cubicBezTo>
                      <a:cubicBezTo>
                        <a:pt x="15017" y="61374"/>
                        <a:pt x="14597" y="61585"/>
                        <a:pt x="14194" y="61826"/>
                      </a:cubicBezTo>
                      <a:cubicBezTo>
                        <a:pt x="13955" y="61967"/>
                        <a:pt x="13723" y="62118"/>
                        <a:pt x="13511" y="62298"/>
                      </a:cubicBezTo>
                      <a:cubicBezTo>
                        <a:pt x="13429" y="62367"/>
                        <a:pt x="13350" y="62442"/>
                        <a:pt x="13283" y="62526"/>
                      </a:cubicBezTo>
                      <a:cubicBezTo>
                        <a:pt x="13247" y="62576"/>
                        <a:pt x="13214" y="62627"/>
                        <a:pt x="13191" y="62685"/>
                      </a:cubicBezTo>
                      <a:cubicBezTo>
                        <a:pt x="13148" y="62804"/>
                        <a:pt x="13175" y="62905"/>
                        <a:pt x="13273" y="62983"/>
                      </a:cubicBezTo>
                      <a:cubicBezTo>
                        <a:pt x="13309" y="63012"/>
                        <a:pt x="13352" y="63037"/>
                        <a:pt x="13393" y="63055"/>
                      </a:cubicBezTo>
                      <a:cubicBezTo>
                        <a:pt x="13514" y="63114"/>
                        <a:pt x="13645" y="63137"/>
                        <a:pt x="13779" y="63144"/>
                      </a:cubicBezTo>
                      <a:cubicBezTo>
                        <a:pt x="13811" y="63146"/>
                        <a:pt x="13842" y="63147"/>
                        <a:pt x="13874" y="63147"/>
                      </a:cubicBezTo>
                      <a:cubicBezTo>
                        <a:pt x="14117" y="63147"/>
                        <a:pt x="14354" y="63106"/>
                        <a:pt x="14589" y="63044"/>
                      </a:cubicBezTo>
                      <a:cubicBezTo>
                        <a:pt x="15120" y="62905"/>
                        <a:pt x="15619" y="62689"/>
                        <a:pt x="16095" y="62418"/>
                      </a:cubicBezTo>
                      <a:cubicBezTo>
                        <a:pt x="16324" y="62288"/>
                        <a:pt x="16543" y="62145"/>
                        <a:pt x="16743" y="61973"/>
                      </a:cubicBezTo>
                      <a:cubicBezTo>
                        <a:pt x="16812" y="61915"/>
                        <a:pt x="16875" y="61852"/>
                        <a:pt x="16933" y="61782"/>
                      </a:cubicBezTo>
                      <a:cubicBezTo>
                        <a:pt x="17003" y="61699"/>
                        <a:pt x="17045" y="61607"/>
                        <a:pt x="17033" y="61495"/>
                      </a:cubicBezTo>
                      <a:cubicBezTo>
                        <a:pt x="17030" y="61474"/>
                        <a:pt x="17033" y="61453"/>
                        <a:pt x="17033" y="61431"/>
                      </a:cubicBezTo>
                      <a:lnTo>
                        <a:pt x="17033" y="24599"/>
                      </a:lnTo>
                      <a:cubicBezTo>
                        <a:pt x="17033" y="24555"/>
                        <a:pt x="17033" y="24513"/>
                        <a:pt x="17034" y="24469"/>
                      </a:cubicBezTo>
                      <a:cubicBezTo>
                        <a:pt x="17035" y="24435"/>
                        <a:pt x="17044" y="24426"/>
                        <a:pt x="17081" y="24426"/>
                      </a:cubicBezTo>
                      <a:cubicBezTo>
                        <a:pt x="17134" y="24425"/>
                        <a:pt x="17188" y="24425"/>
                        <a:pt x="17242" y="24425"/>
                      </a:cubicBezTo>
                      <a:cubicBezTo>
                        <a:pt x="17296" y="24425"/>
                        <a:pt x="17350" y="24425"/>
                        <a:pt x="17404" y="24426"/>
                      </a:cubicBezTo>
                      <a:cubicBezTo>
                        <a:pt x="17408" y="24426"/>
                        <a:pt x="17412" y="24426"/>
                        <a:pt x="17416" y="24426"/>
                      </a:cubicBezTo>
                      <a:cubicBezTo>
                        <a:pt x="17441" y="24426"/>
                        <a:pt x="17462" y="24425"/>
                        <a:pt x="17478" y="24425"/>
                      </a:cubicBezTo>
                      <a:cubicBezTo>
                        <a:pt x="17554" y="24425"/>
                        <a:pt x="17537" y="24436"/>
                        <a:pt x="17538" y="24564"/>
                      </a:cubicBezTo>
                      <a:cubicBezTo>
                        <a:pt x="17538" y="24574"/>
                        <a:pt x="17537" y="24586"/>
                        <a:pt x="17537" y="24596"/>
                      </a:cubicBezTo>
                      <a:cubicBezTo>
                        <a:pt x="17532" y="25010"/>
                        <a:pt x="17525" y="25423"/>
                        <a:pt x="17523" y="25837"/>
                      </a:cubicBezTo>
                      <a:cubicBezTo>
                        <a:pt x="17522" y="26465"/>
                        <a:pt x="17521" y="27096"/>
                        <a:pt x="17533" y="27724"/>
                      </a:cubicBezTo>
                      <a:cubicBezTo>
                        <a:pt x="17542" y="28192"/>
                        <a:pt x="17543" y="28660"/>
                        <a:pt x="17554" y="29127"/>
                      </a:cubicBezTo>
                      <a:cubicBezTo>
                        <a:pt x="17568" y="29742"/>
                        <a:pt x="17581" y="30356"/>
                        <a:pt x="17602" y="30971"/>
                      </a:cubicBezTo>
                      <a:cubicBezTo>
                        <a:pt x="17613" y="31323"/>
                        <a:pt x="17623" y="31675"/>
                        <a:pt x="17635" y="32027"/>
                      </a:cubicBezTo>
                      <a:cubicBezTo>
                        <a:pt x="17651" y="32480"/>
                        <a:pt x="17672" y="32931"/>
                        <a:pt x="17691" y="33384"/>
                      </a:cubicBezTo>
                      <a:cubicBezTo>
                        <a:pt x="17701" y="33610"/>
                        <a:pt x="17710" y="33838"/>
                        <a:pt x="17721" y="34063"/>
                      </a:cubicBezTo>
                      <a:cubicBezTo>
                        <a:pt x="17746" y="34544"/>
                        <a:pt x="17771" y="35025"/>
                        <a:pt x="17797" y="35507"/>
                      </a:cubicBezTo>
                      <a:cubicBezTo>
                        <a:pt x="17813" y="35830"/>
                        <a:pt x="17831" y="36153"/>
                        <a:pt x="17848" y="36476"/>
                      </a:cubicBezTo>
                      <a:cubicBezTo>
                        <a:pt x="17856" y="36609"/>
                        <a:pt x="17864" y="36741"/>
                        <a:pt x="17872" y="36874"/>
                      </a:cubicBezTo>
                      <a:cubicBezTo>
                        <a:pt x="17891" y="37180"/>
                        <a:pt x="17911" y="37484"/>
                        <a:pt x="17932" y="37790"/>
                      </a:cubicBezTo>
                      <a:cubicBezTo>
                        <a:pt x="17948" y="38037"/>
                        <a:pt x="17963" y="38284"/>
                        <a:pt x="17980" y="38532"/>
                      </a:cubicBezTo>
                      <a:cubicBezTo>
                        <a:pt x="17999" y="38808"/>
                        <a:pt x="18020" y="39084"/>
                        <a:pt x="18039" y="39361"/>
                      </a:cubicBezTo>
                      <a:cubicBezTo>
                        <a:pt x="18055" y="39583"/>
                        <a:pt x="18071" y="39807"/>
                        <a:pt x="18088" y="40029"/>
                      </a:cubicBezTo>
                      <a:cubicBezTo>
                        <a:pt x="18107" y="40280"/>
                        <a:pt x="18127" y="40530"/>
                        <a:pt x="18147" y="40782"/>
                      </a:cubicBezTo>
                      <a:cubicBezTo>
                        <a:pt x="18164" y="40985"/>
                        <a:pt x="18179" y="41189"/>
                        <a:pt x="18195" y="41395"/>
                      </a:cubicBezTo>
                      <a:cubicBezTo>
                        <a:pt x="18215" y="41627"/>
                        <a:pt x="18234" y="41861"/>
                        <a:pt x="18255" y="42093"/>
                      </a:cubicBezTo>
                      <a:cubicBezTo>
                        <a:pt x="18271" y="42287"/>
                        <a:pt x="18288" y="42481"/>
                        <a:pt x="18305" y="42673"/>
                      </a:cubicBezTo>
                      <a:cubicBezTo>
                        <a:pt x="18323" y="42884"/>
                        <a:pt x="18343" y="43095"/>
                        <a:pt x="18363" y="43307"/>
                      </a:cubicBezTo>
                      <a:cubicBezTo>
                        <a:pt x="18379" y="43493"/>
                        <a:pt x="18395" y="43679"/>
                        <a:pt x="18414" y="43865"/>
                      </a:cubicBezTo>
                      <a:cubicBezTo>
                        <a:pt x="18440" y="44137"/>
                        <a:pt x="18466" y="44409"/>
                        <a:pt x="18492" y="44681"/>
                      </a:cubicBezTo>
                      <a:cubicBezTo>
                        <a:pt x="18508" y="44859"/>
                        <a:pt x="18527" y="45039"/>
                        <a:pt x="18544" y="45218"/>
                      </a:cubicBezTo>
                      <a:lnTo>
                        <a:pt x="18621" y="45968"/>
                      </a:lnTo>
                      <a:cubicBezTo>
                        <a:pt x="18640" y="46140"/>
                        <a:pt x="18656" y="46312"/>
                        <a:pt x="18675" y="46482"/>
                      </a:cubicBezTo>
                      <a:cubicBezTo>
                        <a:pt x="18698" y="46718"/>
                        <a:pt x="18726" y="46954"/>
                        <a:pt x="18750" y="47189"/>
                      </a:cubicBezTo>
                      <a:cubicBezTo>
                        <a:pt x="18774" y="47415"/>
                        <a:pt x="18798" y="47640"/>
                        <a:pt x="18824" y="47865"/>
                      </a:cubicBezTo>
                      <a:cubicBezTo>
                        <a:pt x="18849" y="48101"/>
                        <a:pt x="18877" y="48335"/>
                        <a:pt x="18904" y="48571"/>
                      </a:cubicBezTo>
                      <a:cubicBezTo>
                        <a:pt x="18927" y="48778"/>
                        <a:pt x="18952" y="48986"/>
                        <a:pt x="18975" y="49192"/>
                      </a:cubicBezTo>
                      <a:cubicBezTo>
                        <a:pt x="19001" y="49411"/>
                        <a:pt x="19027" y="49627"/>
                        <a:pt x="19055" y="49846"/>
                      </a:cubicBezTo>
                      <a:cubicBezTo>
                        <a:pt x="19078" y="50049"/>
                        <a:pt x="19103" y="50253"/>
                        <a:pt x="19127" y="50457"/>
                      </a:cubicBezTo>
                      <a:cubicBezTo>
                        <a:pt x="19153" y="50659"/>
                        <a:pt x="19179" y="50863"/>
                        <a:pt x="19204" y="51066"/>
                      </a:cubicBezTo>
                      <a:cubicBezTo>
                        <a:pt x="19229" y="51263"/>
                        <a:pt x="19253" y="51459"/>
                        <a:pt x="19278" y="51655"/>
                      </a:cubicBezTo>
                      <a:cubicBezTo>
                        <a:pt x="19311" y="51907"/>
                        <a:pt x="19344" y="52160"/>
                        <a:pt x="19378" y="52413"/>
                      </a:cubicBezTo>
                      <a:cubicBezTo>
                        <a:pt x="19410" y="52651"/>
                        <a:pt x="19440" y="52891"/>
                        <a:pt x="19472" y="53129"/>
                      </a:cubicBezTo>
                      <a:cubicBezTo>
                        <a:pt x="19504" y="53364"/>
                        <a:pt x="19538" y="53599"/>
                        <a:pt x="19570" y="53834"/>
                      </a:cubicBezTo>
                      <a:cubicBezTo>
                        <a:pt x="19609" y="54114"/>
                        <a:pt x="19647" y="54395"/>
                        <a:pt x="19687" y="54677"/>
                      </a:cubicBezTo>
                      <a:cubicBezTo>
                        <a:pt x="19727" y="54954"/>
                        <a:pt x="19768" y="55231"/>
                        <a:pt x="19807" y="55509"/>
                      </a:cubicBezTo>
                      <a:cubicBezTo>
                        <a:pt x="19853" y="55822"/>
                        <a:pt x="19898" y="56135"/>
                        <a:pt x="19944" y="56449"/>
                      </a:cubicBezTo>
                      <a:cubicBezTo>
                        <a:pt x="19997" y="56800"/>
                        <a:pt x="20052" y="57152"/>
                        <a:pt x="20108" y="57503"/>
                      </a:cubicBezTo>
                      <a:cubicBezTo>
                        <a:pt x="20168" y="57891"/>
                        <a:pt x="20227" y="58278"/>
                        <a:pt x="20288" y="58665"/>
                      </a:cubicBezTo>
                      <a:cubicBezTo>
                        <a:pt x="20363" y="59125"/>
                        <a:pt x="20440" y="59586"/>
                        <a:pt x="20517" y="60047"/>
                      </a:cubicBezTo>
                      <a:cubicBezTo>
                        <a:pt x="20597" y="60533"/>
                        <a:pt x="20678" y="61019"/>
                        <a:pt x="20764" y="61504"/>
                      </a:cubicBezTo>
                      <a:cubicBezTo>
                        <a:pt x="20864" y="62084"/>
                        <a:pt x="20971" y="62664"/>
                        <a:pt x="21075" y="63244"/>
                      </a:cubicBezTo>
                      <a:cubicBezTo>
                        <a:pt x="21085" y="63304"/>
                        <a:pt x="21085" y="63304"/>
                        <a:pt x="21025" y="63331"/>
                      </a:cubicBezTo>
                      <a:cubicBezTo>
                        <a:pt x="20883" y="63399"/>
                        <a:pt x="20739" y="63465"/>
                        <a:pt x="20597" y="63536"/>
                      </a:cubicBezTo>
                      <a:cubicBezTo>
                        <a:pt x="20201" y="63731"/>
                        <a:pt x="19812" y="63939"/>
                        <a:pt x="19442" y="64182"/>
                      </a:cubicBezTo>
                      <a:cubicBezTo>
                        <a:pt x="19273" y="64292"/>
                        <a:pt x="19111" y="64410"/>
                        <a:pt x="18963" y="64549"/>
                      </a:cubicBezTo>
                      <a:cubicBezTo>
                        <a:pt x="18883" y="64624"/>
                        <a:pt x="18811" y="64703"/>
                        <a:pt x="18758" y="64798"/>
                      </a:cubicBezTo>
                      <a:cubicBezTo>
                        <a:pt x="18664" y="64965"/>
                        <a:pt x="18701" y="65101"/>
                        <a:pt x="18868" y="65199"/>
                      </a:cubicBezTo>
                      <a:cubicBezTo>
                        <a:pt x="18936" y="65241"/>
                        <a:pt x="19010" y="65266"/>
                        <a:pt x="19087" y="65287"/>
                      </a:cubicBezTo>
                      <a:cubicBezTo>
                        <a:pt x="19127" y="65297"/>
                        <a:pt x="19173" y="65296"/>
                        <a:pt x="19205" y="65328"/>
                      </a:cubicBezTo>
                      <a:lnTo>
                        <a:pt x="19724" y="65328"/>
                      </a:lnTo>
                      <a:cubicBezTo>
                        <a:pt x="19733" y="65311"/>
                        <a:pt x="19749" y="65309"/>
                        <a:pt x="19766" y="65307"/>
                      </a:cubicBezTo>
                      <a:cubicBezTo>
                        <a:pt x="19779" y="65304"/>
                        <a:pt x="19794" y="65306"/>
                        <a:pt x="19799" y="65291"/>
                      </a:cubicBezTo>
                      <a:cubicBezTo>
                        <a:pt x="20308" y="65199"/>
                        <a:pt x="20787" y="65021"/>
                        <a:pt x="21251" y="64796"/>
                      </a:cubicBezTo>
                      <a:cubicBezTo>
                        <a:pt x="21516" y="64668"/>
                        <a:pt x="21772" y="64523"/>
                        <a:pt x="22016" y="64355"/>
                      </a:cubicBezTo>
                      <a:cubicBezTo>
                        <a:pt x="22137" y="64272"/>
                        <a:pt x="22254" y="64182"/>
                        <a:pt x="22361" y="64080"/>
                      </a:cubicBezTo>
                      <a:cubicBezTo>
                        <a:pt x="22412" y="64029"/>
                        <a:pt x="22463" y="63977"/>
                        <a:pt x="22504" y="63917"/>
                      </a:cubicBezTo>
                      <a:cubicBezTo>
                        <a:pt x="22551" y="63852"/>
                        <a:pt x="22575" y="63780"/>
                        <a:pt x="22575" y="63697"/>
                      </a:cubicBezTo>
                      <a:cubicBezTo>
                        <a:pt x="22573" y="63359"/>
                        <a:pt x="22576" y="63020"/>
                        <a:pt x="22577" y="62684"/>
                      </a:cubicBezTo>
                      <a:cubicBezTo>
                        <a:pt x="22579" y="62324"/>
                        <a:pt x="22579" y="61963"/>
                        <a:pt x="22581" y="61604"/>
                      </a:cubicBezTo>
                      <a:cubicBezTo>
                        <a:pt x="22586" y="60483"/>
                        <a:pt x="22591" y="59360"/>
                        <a:pt x="22596" y="58239"/>
                      </a:cubicBezTo>
                      <a:lnTo>
                        <a:pt x="22599" y="57149"/>
                      </a:lnTo>
                      <a:cubicBezTo>
                        <a:pt x="22601" y="56800"/>
                        <a:pt x="22601" y="56451"/>
                        <a:pt x="22602" y="56102"/>
                      </a:cubicBezTo>
                      <a:cubicBezTo>
                        <a:pt x="22604" y="55583"/>
                        <a:pt x="22608" y="55067"/>
                        <a:pt x="22609" y="54548"/>
                      </a:cubicBezTo>
                      <a:cubicBezTo>
                        <a:pt x="22612" y="53718"/>
                        <a:pt x="22614" y="52887"/>
                        <a:pt x="22616" y="52056"/>
                      </a:cubicBezTo>
                      <a:cubicBezTo>
                        <a:pt x="22618" y="51424"/>
                        <a:pt x="22619" y="50789"/>
                        <a:pt x="22620" y="50157"/>
                      </a:cubicBezTo>
                      <a:cubicBezTo>
                        <a:pt x="22622" y="49827"/>
                        <a:pt x="22622" y="49495"/>
                        <a:pt x="22623" y="49165"/>
                      </a:cubicBezTo>
                      <a:cubicBezTo>
                        <a:pt x="22624" y="48792"/>
                        <a:pt x="22625" y="48417"/>
                        <a:pt x="22627" y="48043"/>
                      </a:cubicBezTo>
                      <a:cubicBezTo>
                        <a:pt x="22628" y="47691"/>
                        <a:pt x="22630" y="47339"/>
                        <a:pt x="22630" y="46986"/>
                      </a:cubicBezTo>
                      <a:cubicBezTo>
                        <a:pt x="22632" y="45943"/>
                        <a:pt x="22633" y="44901"/>
                        <a:pt x="22635" y="43858"/>
                      </a:cubicBezTo>
                      <a:cubicBezTo>
                        <a:pt x="22635" y="43553"/>
                        <a:pt x="22637" y="43248"/>
                        <a:pt x="22637" y="42941"/>
                      </a:cubicBezTo>
                      <a:cubicBezTo>
                        <a:pt x="22638" y="40942"/>
                        <a:pt x="22638" y="38941"/>
                        <a:pt x="22638" y="36942"/>
                      </a:cubicBezTo>
                      <a:cubicBezTo>
                        <a:pt x="22638" y="36295"/>
                        <a:pt x="22637" y="35647"/>
                        <a:pt x="22637" y="35000"/>
                      </a:cubicBezTo>
                      <a:cubicBezTo>
                        <a:pt x="22635" y="34352"/>
                        <a:pt x="22634" y="33705"/>
                        <a:pt x="22633" y="33059"/>
                      </a:cubicBezTo>
                      <a:cubicBezTo>
                        <a:pt x="22632" y="32634"/>
                        <a:pt x="22629" y="32210"/>
                        <a:pt x="22627" y="31786"/>
                      </a:cubicBezTo>
                      <a:cubicBezTo>
                        <a:pt x="22623" y="31105"/>
                        <a:pt x="22619" y="30427"/>
                        <a:pt x="22613" y="29746"/>
                      </a:cubicBezTo>
                      <a:cubicBezTo>
                        <a:pt x="22609" y="29240"/>
                        <a:pt x="22603" y="28733"/>
                        <a:pt x="22596" y="28226"/>
                      </a:cubicBezTo>
                      <a:cubicBezTo>
                        <a:pt x="22588" y="27755"/>
                        <a:pt x="22581" y="27284"/>
                        <a:pt x="22567" y="26813"/>
                      </a:cubicBezTo>
                      <a:cubicBezTo>
                        <a:pt x="22561" y="26592"/>
                        <a:pt x="22556" y="26368"/>
                        <a:pt x="22532" y="26146"/>
                      </a:cubicBezTo>
                      <a:cubicBezTo>
                        <a:pt x="22505" y="25868"/>
                        <a:pt x="22464" y="25589"/>
                        <a:pt x="22411" y="25315"/>
                      </a:cubicBezTo>
                      <a:cubicBezTo>
                        <a:pt x="22137" y="23866"/>
                        <a:pt x="21654" y="22487"/>
                        <a:pt x="21013" y="21161"/>
                      </a:cubicBezTo>
                      <a:cubicBezTo>
                        <a:pt x="20827" y="20776"/>
                        <a:pt x="20625" y="20400"/>
                        <a:pt x="20405" y="20032"/>
                      </a:cubicBezTo>
                      <a:cubicBezTo>
                        <a:pt x="20390" y="20008"/>
                        <a:pt x="20376" y="19982"/>
                        <a:pt x="20361" y="19957"/>
                      </a:cubicBezTo>
                      <a:cubicBezTo>
                        <a:pt x="20356" y="19947"/>
                        <a:pt x="20354" y="19933"/>
                        <a:pt x="20363" y="19930"/>
                      </a:cubicBezTo>
                      <a:cubicBezTo>
                        <a:pt x="20407" y="19910"/>
                        <a:pt x="20395" y="19869"/>
                        <a:pt x="20400" y="19835"/>
                      </a:cubicBezTo>
                      <a:cubicBezTo>
                        <a:pt x="20416" y="19719"/>
                        <a:pt x="20427" y="19601"/>
                        <a:pt x="20441" y="19484"/>
                      </a:cubicBezTo>
                      <a:cubicBezTo>
                        <a:pt x="20444" y="19483"/>
                        <a:pt x="20447" y="19483"/>
                        <a:pt x="20449" y="19483"/>
                      </a:cubicBezTo>
                      <a:cubicBezTo>
                        <a:pt x="20469" y="19483"/>
                        <a:pt x="20474" y="19500"/>
                        <a:pt x="20479" y="19514"/>
                      </a:cubicBezTo>
                      <a:cubicBezTo>
                        <a:pt x="20605" y="19760"/>
                        <a:pt x="20729" y="20008"/>
                        <a:pt x="20854" y="20254"/>
                      </a:cubicBezTo>
                      <a:cubicBezTo>
                        <a:pt x="21346" y="21225"/>
                        <a:pt x="21837" y="22195"/>
                        <a:pt x="22329" y="23166"/>
                      </a:cubicBezTo>
                      <a:cubicBezTo>
                        <a:pt x="22743" y="23986"/>
                        <a:pt x="23157" y="24807"/>
                        <a:pt x="23573" y="25628"/>
                      </a:cubicBezTo>
                      <a:cubicBezTo>
                        <a:pt x="23849" y="26172"/>
                        <a:pt x="24123" y="26717"/>
                        <a:pt x="24404" y="27260"/>
                      </a:cubicBezTo>
                      <a:cubicBezTo>
                        <a:pt x="24726" y="27886"/>
                        <a:pt x="25236" y="28282"/>
                        <a:pt x="25913" y="28468"/>
                      </a:cubicBezTo>
                      <a:cubicBezTo>
                        <a:pt x="26066" y="28511"/>
                        <a:pt x="26222" y="28532"/>
                        <a:pt x="26379" y="28552"/>
                      </a:cubicBezTo>
                      <a:cubicBezTo>
                        <a:pt x="26535" y="28574"/>
                        <a:pt x="26692" y="28593"/>
                        <a:pt x="26849" y="28607"/>
                      </a:cubicBezTo>
                      <a:cubicBezTo>
                        <a:pt x="26948" y="28615"/>
                        <a:pt x="27046" y="28622"/>
                        <a:pt x="27145" y="28622"/>
                      </a:cubicBezTo>
                      <a:cubicBezTo>
                        <a:pt x="27240" y="28622"/>
                        <a:pt x="27335" y="28616"/>
                        <a:pt x="27429" y="28598"/>
                      </a:cubicBezTo>
                      <a:cubicBezTo>
                        <a:pt x="27472" y="28590"/>
                        <a:pt x="27513" y="28576"/>
                        <a:pt x="27551" y="28557"/>
                      </a:cubicBezTo>
                      <a:cubicBezTo>
                        <a:pt x="27621" y="28522"/>
                        <a:pt x="27660" y="28468"/>
                        <a:pt x="27670" y="28389"/>
                      </a:cubicBezTo>
                      <a:cubicBezTo>
                        <a:pt x="27683" y="28285"/>
                        <a:pt x="27651" y="28198"/>
                        <a:pt x="27586" y="28119"/>
                      </a:cubicBezTo>
                      <a:cubicBezTo>
                        <a:pt x="27534" y="28057"/>
                        <a:pt x="27470" y="28011"/>
                        <a:pt x="27401" y="27972"/>
                      </a:cubicBezTo>
                      <a:cubicBezTo>
                        <a:pt x="27311" y="27919"/>
                        <a:pt x="27215" y="27880"/>
                        <a:pt x="27118" y="27842"/>
                      </a:cubicBezTo>
                      <a:cubicBezTo>
                        <a:pt x="27100" y="27836"/>
                        <a:pt x="27082" y="27837"/>
                        <a:pt x="27069" y="27813"/>
                      </a:cubicBezTo>
                      <a:cubicBezTo>
                        <a:pt x="27066" y="27796"/>
                        <a:pt x="27085" y="27796"/>
                        <a:pt x="27095" y="27791"/>
                      </a:cubicBezTo>
                      <a:cubicBezTo>
                        <a:pt x="27241" y="27711"/>
                        <a:pt x="27387" y="27635"/>
                        <a:pt x="27539" y="27570"/>
                      </a:cubicBezTo>
                      <a:cubicBezTo>
                        <a:pt x="27614" y="27536"/>
                        <a:pt x="27693" y="27517"/>
                        <a:pt x="27776" y="27517"/>
                      </a:cubicBezTo>
                      <a:cubicBezTo>
                        <a:pt x="27784" y="27517"/>
                        <a:pt x="27792" y="27517"/>
                        <a:pt x="27800" y="27517"/>
                      </a:cubicBezTo>
                      <a:cubicBezTo>
                        <a:pt x="28033" y="27528"/>
                        <a:pt x="28267" y="27534"/>
                        <a:pt x="28500" y="27543"/>
                      </a:cubicBezTo>
                      <a:cubicBezTo>
                        <a:pt x="28550" y="27545"/>
                        <a:pt x="28601" y="27546"/>
                        <a:pt x="28651" y="27546"/>
                      </a:cubicBezTo>
                      <a:cubicBezTo>
                        <a:pt x="28744" y="27546"/>
                        <a:pt x="28838" y="27543"/>
                        <a:pt x="28932" y="27536"/>
                      </a:cubicBezTo>
                      <a:cubicBezTo>
                        <a:pt x="28982" y="27532"/>
                        <a:pt x="29032" y="27523"/>
                        <a:pt x="29080" y="27512"/>
                      </a:cubicBezTo>
                      <a:cubicBezTo>
                        <a:pt x="29191" y="27488"/>
                        <a:pt x="29240" y="27455"/>
                        <a:pt x="29304" y="27363"/>
                      </a:cubicBezTo>
                      <a:lnTo>
                        <a:pt x="29304" y="27169"/>
                      </a:lnTo>
                      <a:cubicBezTo>
                        <a:pt x="29209" y="27008"/>
                        <a:pt x="29142" y="26940"/>
                        <a:pt x="28965" y="26826"/>
                      </a:cubicBezTo>
                      <a:cubicBezTo>
                        <a:pt x="28770" y="26703"/>
                        <a:pt x="28561" y="26607"/>
                        <a:pt x="28346" y="26524"/>
                      </a:cubicBezTo>
                      <a:cubicBezTo>
                        <a:pt x="28061" y="26412"/>
                        <a:pt x="27772" y="26318"/>
                        <a:pt x="27471" y="26259"/>
                      </a:cubicBezTo>
                      <a:cubicBezTo>
                        <a:pt x="27417" y="26248"/>
                        <a:pt x="27365" y="26243"/>
                        <a:pt x="27312" y="26243"/>
                      </a:cubicBezTo>
                      <a:cubicBezTo>
                        <a:pt x="27238" y="26243"/>
                        <a:pt x="27164" y="26254"/>
                        <a:pt x="27089" y="26277"/>
                      </a:cubicBezTo>
                      <a:cubicBezTo>
                        <a:pt x="26890" y="26340"/>
                        <a:pt x="26697" y="26414"/>
                        <a:pt x="26504" y="26495"/>
                      </a:cubicBezTo>
                      <a:cubicBezTo>
                        <a:pt x="26389" y="26544"/>
                        <a:pt x="26273" y="26596"/>
                        <a:pt x="26158" y="26645"/>
                      </a:cubicBezTo>
                      <a:cubicBezTo>
                        <a:pt x="26132" y="26657"/>
                        <a:pt x="26105" y="26665"/>
                        <a:pt x="26079" y="26678"/>
                      </a:cubicBezTo>
                      <a:cubicBezTo>
                        <a:pt x="26051" y="26643"/>
                        <a:pt x="26043" y="26603"/>
                        <a:pt x="26031" y="26566"/>
                      </a:cubicBezTo>
                      <a:lnTo>
                        <a:pt x="24295" y="21661"/>
                      </a:lnTo>
                      <a:cubicBezTo>
                        <a:pt x="23413" y="19171"/>
                        <a:pt x="22531" y="16680"/>
                        <a:pt x="21650" y="14188"/>
                      </a:cubicBezTo>
                      <a:cubicBezTo>
                        <a:pt x="21540" y="13877"/>
                        <a:pt x="21428" y="13566"/>
                        <a:pt x="21320" y="13254"/>
                      </a:cubicBezTo>
                      <a:cubicBezTo>
                        <a:pt x="21235" y="13010"/>
                        <a:pt x="21100" y="12795"/>
                        <a:pt x="20936" y="12597"/>
                      </a:cubicBezTo>
                      <a:cubicBezTo>
                        <a:pt x="20831" y="12473"/>
                        <a:pt x="20709" y="12366"/>
                        <a:pt x="20572" y="12279"/>
                      </a:cubicBezTo>
                      <a:cubicBezTo>
                        <a:pt x="20339" y="12129"/>
                        <a:pt x="20094" y="11999"/>
                        <a:pt x="19821" y="11939"/>
                      </a:cubicBezTo>
                      <a:cubicBezTo>
                        <a:pt x="19653" y="11902"/>
                        <a:pt x="19484" y="11867"/>
                        <a:pt x="19316" y="11831"/>
                      </a:cubicBezTo>
                      <a:cubicBezTo>
                        <a:pt x="19116" y="11789"/>
                        <a:pt x="18915" y="11747"/>
                        <a:pt x="18716" y="11703"/>
                      </a:cubicBezTo>
                      <a:cubicBezTo>
                        <a:pt x="18657" y="11691"/>
                        <a:pt x="18654" y="11688"/>
                        <a:pt x="18647" y="11637"/>
                      </a:cubicBezTo>
                      <a:cubicBezTo>
                        <a:pt x="18624" y="11450"/>
                        <a:pt x="18601" y="11260"/>
                        <a:pt x="18578" y="11071"/>
                      </a:cubicBezTo>
                      <a:cubicBezTo>
                        <a:pt x="18564" y="10950"/>
                        <a:pt x="18547" y="10829"/>
                        <a:pt x="18534" y="10706"/>
                      </a:cubicBezTo>
                      <a:cubicBezTo>
                        <a:pt x="18528" y="10647"/>
                        <a:pt x="18529" y="10647"/>
                        <a:pt x="18579" y="10624"/>
                      </a:cubicBezTo>
                      <a:cubicBezTo>
                        <a:pt x="18635" y="10600"/>
                        <a:pt x="18690" y="10575"/>
                        <a:pt x="18750" y="10549"/>
                      </a:cubicBezTo>
                      <a:cubicBezTo>
                        <a:pt x="18768" y="10599"/>
                        <a:pt x="18765" y="10641"/>
                        <a:pt x="18768" y="10683"/>
                      </a:cubicBezTo>
                      <a:cubicBezTo>
                        <a:pt x="18782" y="10887"/>
                        <a:pt x="18795" y="11092"/>
                        <a:pt x="18809" y="11297"/>
                      </a:cubicBezTo>
                      <a:cubicBezTo>
                        <a:pt x="18810" y="11314"/>
                        <a:pt x="18810" y="11333"/>
                        <a:pt x="18813" y="11350"/>
                      </a:cubicBezTo>
                      <a:cubicBezTo>
                        <a:pt x="18820" y="11401"/>
                        <a:pt x="18850" y="11435"/>
                        <a:pt x="18902" y="11446"/>
                      </a:cubicBezTo>
                      <a:cubicBezTo>
                        <a:pt x="18926" y="11453"/>
                        <a:pt x="18952" y="11457"/>
                        <a:pt x="18975" y="11458"/>
                      </a:cubicBezTo>
                      <a:cubicBezTo>
                        <a:pt x="19403" y="11493"/>
                        <a:pt x="19830" y="11513"/>
                        <a:pt x="20257" y="11513"/>
                      </a:cubicBezTo>
                      <a:cubicBezTo>
                        <a:pt x="20447" y="11513"/>
                        <a:pt x="20638" y="11509"/>
                        <a:pt x="20828" y="11501"/>
                      </a:cubicBezTo>
                      <a:cubicBezTo>
                        <a:pt x="21170" y="11485"/>
                        <a:pt x="21510" y="11453"/>
                        <a:pt x="21844" y="11378"/>
                      </a:cubicBezTo>
                      <a:cubicBezTo>
                        <a:pt x="21994" y="11344"/>
                        <a:pt x="22142" y="11302"/>
                        <a:pt x="22285" y="11241"/>
                      </a:cubicBezTo>
                      <a:cubicBezTo>
                        <a:pt x="22319" y="11227"/>
                        <a:pt x="22351" y="11211"/>
                        <a:pt x="22382" y="11195"/>
                      </a:cubicBezTo>
                      <a:cubicBezTo>
                        <a:pt x="22691" y="11042"/>
                        <a:pt x="22814" y="10685"/>
                        <a:pt x="22686" y="10369"/>
                      </a:cubicBezTo>
                      <a:cubicBezTo>
                        <a:pt x="22665" y="10315"/>
                        <a:pt x="22639" y="10264"/>
                        <a:pt x="22603" y="10219"/>
                      </a:cubicBezTo>
                      <a:cubicBezTo>
                        <a:pt x="22414" y="9979"/>
                        <a:pt x="22288" y="9706"/>
                        <a:pt x="22188" y="9419"/>
                      </a:cubicBezTo>
                      <a:cubicBezTo>
                        <a:pt x="22110" y="9194"/>
                        <a:pt x="22050" y="8966"/>
                        <a:pt x="22001" y="8734"/>
                      </a:cubicBezTo>
                      <a:cubicBezTo>
                        <a:pt x="21990" y="8686"/>
                        <a:pt x="22002" y="8663"/>
                        <a:pt x="22034" y="8633"/>
                      </a:cubicBezTo>
                      <a:cubicBezTo>
                        <a:pt x="22265" y="8434"/>
                        <a:pt x="22434" y="8190"/>
                        <a:pt x="22535" y="7904"/>
                      </a:cubicBezTo>
                      <a:cubicBezTo>
                        <a:pt x="22650" y="7580"/>
                        <a:pt x="22673" y="7251"/>
                        <a:pt x="22567" y="6920"/>
                      </a:cubicBezTo>
                      <a:cubicBezTo>
                        <a:pt x="22453" y="6556"/>
                        <a:pt x="22223" y="6294"/>
                        <a:pt x="21873" y="6140"/>
                      </a:cubicBezTo>
                      <a:cubicBezTo>
                        <a:pt x="21857" y="6133"/>
                        <a:pt x="21839" y="6128"/>
                        <a:pt x="21823" y="6120"/>
                      </a:cubicBezTo>
                      <a:cubicBezTo>
                        <a:pt x="21807" y="6113"/>
                        <a:pt x="21796" y="6099"/>
                        <a:pt x="21796" y="6078"/>
                      </a:cubicBezTo>
                      <a:cubicBezTo>
                        <a:pt x="21796" y="6035"/>
                        <a:pt x="21795" y="5992"/>
                        <a:pt x="21793" y="5948"/>
                      </a:cubicBezTo>
                      <a:cubicBezTo>
                        <a:pt x="21782" y="5383"/>
                        <a:pt x="21718" y="4823"/>
                        <a:pt x="21577" y="4274"/>
                      </a:cubicBezTo>
                      <a:cubicBezTo>
                        <a:pt x="21465" y="3836"/>
                        <a:pt x="21305" y="3419"/>
                        <a:pt x="21078" y="3028"/>
                      </a:cubicBezTo>
                      <a:cubicBezTo>
                        <a:pt x="21069" y="3014"/>
                        <a:pt x="21054" y="2999"/>
                        <a:pt x="21059" y="2977"/>
                      </a:cubicBezTo>
                      <a:cubicBezTo>
                        <a:pt x="21067" y="2973"/>
                        <a:pt x="21075" y="2972"/>
                        <a:pt x="21083" y="2972"/>
                      </a:cubicBezTo>
                      <a:cubicBezTo>
                        <a:pt x="21105" y="2972"/>
                        <a:pt x="21128" y="2983"/>
                        <a:pt x="21151" y="2983"/>
                      </a:cubicBezTo>
                      <a:cubicBezTo>
                        <a:pt x="21182" y="2984"/>
                        <a:pt x="21215" y="2991"/>
                        <a:pt x="21247" y="2993"/>
                      </a:cubicBezTo>
                      <a:cubicBezTo>
                        <a:pt x="21328" y="3000"/>
                        <a:pt x="21408" y="3004"/>
                        <a:pt x="21488" y="3004"/>
                      </a:cubicBezTo>
                      <a:cubicBezTo>
                        <a:pt x="21756" y="3004"/>
                        <a:pt x="22018" y="2961"/>
                        <a:pt x="22274" y="2858"/>
                      </a:cubicBezTo>
                      <a:cubicBezTo>
                        <a:pt x="22336" y="2832"/>
                        <a:pt x="22398" y="2801"/>
                        <a:pt x="22455" y="2765"/>
                      </a:cubicBezTo>
                      <a:cubicBezTo>
                        <a:pt x="22666" y="2635"/>
                        <a:pt x="22768" y="2444"/>
                        <a:pt x="22779" y="2202"/>
                      </a:cubicBezTo>
                      <a:cubicBezTo>
                        <a:pt x="22786" y="2049"/>
                        <a:pt x="22753" y="1901"/>
                        <a:pt x="22705" y="1757"/>
                      </a:cubicBezTo>
                      <a:cubicBezTo>
                        <a:pt x="22660" y="1628"/>
                        <a:pt x="22602" y="1505"/>
                        <a:pt x="22531" y="1388"/>
                      </a:cubicBezTo>
                      <a:cubicBezTo>
                        <a:pt x="22185" y="827"/>
                        <a:pt x="21711" y="412"/>
                        <a:pt x="21110" y="145"/>
                      </a:cubicBezTo>
                      <a:cubicBezTo>
                        <a:pt x="20941" y="71"/>
                        <a:pt x="20765" y="22"/>
                        <a:pt x="2058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8" name="Google Shape;558;p41"/>
                <p:cNvSpPr/>
                <p:nvPr/>
              </p:nvSpPr>
              <p:spPr>
                <a:xfrm>
                  <a:off x="6648142" y="2103936"/>
                  <a:ext cx="16135" cy="11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" h="231" extrusionOk="0">
                      <a:moveTo>
                        <a:pt x="321" y="1"/>
                      </a:moveTo>
                      <a:cubicBezTo>
                        <a:pt x="207" y="65"/>
                        <a:pt x="102" y="146"/>
                        <a:pt x="0" y="230"/>
                      </a:cubicBezTo>
                      <a:cubicBezTo>
                        <a:pt x="111" y="173"/>
                        <a:pt x="224" y="121"/>
                        <a:pt x="323" y="47"/>
                      </a:cubicBezTo>
                      <a:cubicBezTo>
                        <a:pt x="323" y="31"/>
                        <a:pt x="322" y="16"/>
                        <a:pt x="321" y="1"/>
                      </a:cubicBezTo>
                      <a:close/>
                    </a:path>
                  </a:pathLst>
                </a:custGeom>
                <a:solidFill>
                  <a:srgbClr val="BD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9" name="Google Shape;559;p41"/>
                <p:cNvSpPr/>
                <p:nvPr/>
              </p:nvSpPr>
              <p:spPr>
                <a:xfrm>
                  <a:off x="6631110" y="2104284"/>
                  <a:ext cx="9611" cy="72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" h="146" extrusionOk="0">
                      <a:moveTo>
                        <a:pt x="171" y="1"/>
                      </a:moveTo>
                      <a:cubicBezTo>
                        <a:pt x="106" y="38"/>
                        <a:pt x="57" y="94"/>
                        <a:pt x="0" y="145"/>
                      </a:cubicBezTo>
                      <a:cubicBezTo>
                        <a:pt x="29" y="145"/>
                        <a:pt x="46" y="126"/>
                        <a:pt x="65" y="114"/>
                      </a:cubicBezTo>
                      <a:cubicBezTo>
                        <a:pt x="109" y="84"/>
                        <a:pt x="156" y="59"/>
                        <a:pt x="192" y="18"/>
                      </a:cubicBezTo>
                      <a:cubicBezTo>
                        <a:pt x="185" y="12"/>
                        <a:pt x="178" y="7"/>
                        <a:pt x="171" y="1"/>
                      </a:cubicBezTo>
                      <a:close/>
                    </a:path>
                  </a:pathLst>
                </a:custGeom>
                <a:solidFill>
                  <a:srgbClr val="BD8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560" name="Google Shape;560;p41"/>
            <p:cNvSpPr/>
            <p:nvPr/>
          </p:nvSpPr>
          <p:spPr>
            <a:xfrm rot="541217">
              <a:off x="6986580" y="1508506"/>
              <a:ext cx="281279" cy="281279"/>
            </a:xfrm>
            <a:prstGeom prst="star4">
              <a:avLst>
                <a:gd name="adj" fmla="val 125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4" name="Google Shape;564;p41"/>
          <p:cNvSpPr/>
          <p:nvPr/>
        </p:nvSpPr>
        <p:spPr>
          <a:xfrm>
            <a:off x="4676754" y="2129750"/>
            <a:ext cx="66300" cy="66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41"/>
          <p:cNvSpPr/>
          <p:nvPr/>
        </p:nvSpPr>
        <p:spPr>
          <a:xfrm>
            <a:off x="1241954" y="4357575"/>
            <a:ext cx="66300" cy="66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C3701B-59BD-3BD3-4D20-F2F6D1B83077}"/>
              </a:ext>
            </a:extLst>
          </p:cNvPr>
          <p:cNvSpPr txBox="1"/>
          <p:nvPr/>
        </p:nvSpPr>
        <p:spPr>
          <a:xfrm>
            <a:off x="895330" y="2286359"/>
            <a:ext cx="4465201" cy="2496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800"/>
              </a:spcBef>
              <a:tabLst>
                <a:tab pos="90170" algn="l"/>
                <a:tab pos="180340" algn="l"/>
              </a:tabLst>
            </a:pPr>
            <a:r>
              <a:rPr lang="en-US" sz="36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Xác</a:t>
            </a:r>
            <a:r>
              <a:rPr lang="en-US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định</a:t>
            </a:r>
            <a:r>
              <a:rPr lang="en-US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đề</a:t>
            </a:r>
            <a:r>
              <a:rPr lang="en-US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tài</a:t>
            </a:r>
            <a:r>
              <a:rPr lang="en-US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nghe</a:t>
            </a:r>
            <a:r>
              <a:rPr lang="en-US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thời</a:t>
            </a:r>
            <a:r>
              <a:rPr lang="en-US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gian</a:t>
            </a:r>
            <a:r>
              <a:rPr lang="en-US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gian</a:t>
            </a:r>
            <a:r>
              <a:rPr lang="en-US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nói</a:t>
            </a:r>
            <a:r>
              <a:rPr lang="en-US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n-VN" sz="36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9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54652C3-B2F9-7F26-6F79-97FE479640C7}"/>
              </a:ext>
            </a:extLst>
          </p:cNvPr>
          <p:cNvSpPr/>
          <p:nvPr/>
        </p:nvSpPr>
        <p:spPr>
          <a:xfrm>
            <a:off x="1737507" y="1544283"/>
            <a:ext cx="5485090" cy="2351285"/>
          </a:xfrm>
          <a:prstGeom prst="roundRect">
            <a:avLst>
              <a:gd name="adj" fmla="val 8660"/>
            </a:avLst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894" name="Google Shape;894;p48"/>
          <p:cNvGrpSpPr/>
          <p:nvPr/>
        </p:nvGrpSpPr>
        <p:grpSpPr>
          <a:xfrm>
            <a:off x="6685900" y="102360"/>
            <a:ext cx="2315150" cy="1614183"/>
            <a:chOff x="6569322" y="3187797"/>
            <a:chExt cx="2453530" cy="1710665"/>
          </a:xfrm>
        </p:grpSpPr>
        <p:grpSp>
          <p:nvGrpSpPr>
            <p:cNvPr id="895" name="Google Shape;895;p48"/>
            <p:cNvGrpSpPr/>
            <p:nvPr/>
          </p:nvGrpSpPr>
          <p:grpSpPr>
            <a:xfrm>
              <a:off x="6569322" y="3187797"/>
              <a:ext cx="2453530" cy="1710665"/>
              <a:chOff x="6569322" y="3187797"/>
              <a:chExt cx="2453530" cy="1710665"/>
            </a:xfrm>
          </p:grpSpPr>
          <p:sp>
            <p:nvSpPr>
              <p:cNvPr id="896" name="Google Shape;896;p48"/>
              <p:cNvSpPr/>
              <p:nvPr/>
            </p:nvSpPr>
            <p:spPr>
              <a:xfrm rot="-628181">
                <a:off x="6675170" y="3390213"/>
                <a:ext cx="2240635" cy="1306245"/>
              </a:xfrm>
              <a:custGeom>
                <a:avLst/>
                <a:gdLst/>
                <a:ahLst/>
                <a:cxnLst/>
                <a:rect l="l" t="t" r="r" b="b"/>
                <a:pathLst>
                  <a:path w="94523" h="55105" extrusionOk="0">
                    <a:moveTo>
                      <a:pt x="72541" y="1"/>
                    </a:moveTo>
                    <a:cubicBezTo>
                      <a:pt x="70713" y="1"/>
                      <a:pt x="69749" y="2594"/>
                      <a:pt x="71043" y="3987"/>
                    </a:cubicBezTo>
                    <a:cubicBezTo>
                      <a:pt x="73402" y="6526"/>
                      <a:pt x="73984" y="9633"/>
                      <a:pt x="73598" y="12749"/>
                    </a:cubicBezTo>
                    <a:cubicBezTo>
                      <a:pt x="72646" y="12642"/>
                      <a:pt x="71686" y="12588"/>
                      <a:pt x="70724" y="12588"/>
                    </a:cubicBezTo>
                    <a:cubicBezTo>
                      <a:pt x="68696" y="12588"/>
                      <a:pt x="66658" y="12828"/>
                      <a:pt x="64668" y="13320"/>
                    </a:cubicBezTo>
                    <a:cubicBezTo>
                      <a:pt x="62493" y="13404"/>
                      <a:pt x="60417" y="13706"/>
                      <a:pt x="58429" y="14284"/>
                    </a:cubicBezTo>
                    <a:cubicBezTo>
                      <a:pt x="58358" y="11544"/>
                      <a:pt x="57204" y="8811"/>
                      <a:pt x="54810" y="6668"/>
                    </a:cubicBezTo>
                    <a:cubicBezTo>
                      <a:pt x="54270" y="6184"/>
                      <a:pt x="53649" y="5966"/>
                      <a:pt x="53050" y="5966"/>
                    </a:cubicBezTo>
                    <a:cubicBezTo>
                      <a:pt x="51774" y="5966"/>
                      <a:pt x="50593" y="6951"/>
                      <a:pt x="50488" y="8457"/>
                    </a:cubicBezTo>
                    <a:cubicBezTo>
                      <a:pt x="50329" y="10761"/>
                      <a:pt x="49532" y="12567"/>
                      <a:pt x="48282" y="14098"/>
                    </a:cubicBezTo>
                    <a:cubicBezTo>
                      <a:pt x="44361" y="11648"/>
                      <a:pt x="39766" y="10179"/>
                      <a:pt x="35190" y="9572"/>
                    </a:cubicBezTo>
                    <a:cubicBezTo>
                      <a:pt x="34492" y="9480"/>
                      <a:pt x="33782" y="9404"/>
                      <a:pt x="33063" y="9346"/>
                    </a:cubicBezTo>
                    <a:cubicBezTo>
                      <a:pt x="31424" y="8931"/>
                      <a:pt x="29787" y="8735"/>
                      <a:pt x="28173" y="8735"/>
                    </a:cubicBezTo>
                    <a:cubicBezTo>
                      <a:pt x="13037" y="8735"/>
                      <a:pt x="1" y="25951"/>
                      <a:pt x="7265" y="40707"/>
                    </a:cubicBezTo>
                    <a:cubicBezTo>
                      <a:pt x="11722" y="49762"/>
                      <a:pt x="21351" y="53881"/>
                      <a:pt x="31186" y="53881"/>
                    </a:cubicBezTo>
                    <a:cubicBezTo>
                      <a:pt x="37368" y="53881"/>
                      <a:pt x="43631" y="52253"/>
                      <a:pt x="48742" y="49201"/>
                    </a:cubicBezTo>
                    <a:cubicBezTo>
                      <a:pt x="49196" y="49657"/>
                      <a:pt x="49679" y="50088"/>
                      <a:pt x="50187" y="50494"/>
                    </a:cubicBezTo>
                    <a:cubicBezTo>
                      <a:pt x="54619" y="54034"/>
                      <a:pt x="60493" y="55105"/>
                      <a:pt x="66183" y="55105"/>
                    </a:cubicBezTo>
                    <a:cubicBezTo>
                      <a:pt x="67810" y="55105"/>
                      <a:pt x="69421" y="55017"/>
                      <a:pt x="70980" y="54875"/>
                    </a:cubicBezTo>
                    <a:cubicBezTo>
                      <a:pt x="77456" y="54282"/>
                      <a:pt x="84126" y="52334"/>
                      <a:pt x="88553" y="47272"/>
                    </a:cubicBezTo>
                    <a:cubicBezTo>
                      <a:pt x="93010" y="42183"/>
                      <a:pt x="94523" y="34932"/>
                      <a:pt x="92787" y="28423"/>
                    </a:cubicBezTo>
                    <a:cubicBezTo>
                      <a:pt x="91596" y="23957"/>
                      <a:pt x="89104" y="20379"/>
                      <a:pt x="85866" y="17759"/>
                    </a:cubicBezTo>
                    <a:cubicBezTo>
                      <a:pt x="87512" y="9571"/>
                      <a:pt x="80741" y="2818"/>
                      <a:pt x="73284" y="137"/>
                    </a:cubicBezTo>
                    <a:cubicBezTo>
                      <a:pt x="73024" y="43"/>
                      <a:pt x="72776" y="1"/>
                      <a:pt x="7254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28575" dir="3480000" algn="bl" rotWithShape="0">
                  <a:schemeClr val="dk1">
                    <a:alpha val="39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97" name="Google Shape;897;p48"/>
              <p:cNvGrpSpPr/>
              <p:nvPr/>
            </p:nvGrpSpPr>
            <p:grpSpPr>
              <a:xfrm rot="-628181">
                <a:off x="6670862" y="3381248"/>
                <a:ext cx="2250449" cy="1323763"/>
                <a:chOff x="3955575" y="3513050"/>
                <a:chExt cx="2373425" cy="1396100"/>
              </a:xfrm>
            </p:grpSpPr>
            <p:sp>
              <p:nvSpPr>
                <p:cNvPr id="898" name="Google Shape;898;p48"/>
                <p:cNvSpPr/>
                <p:nvPr/>
              </p:nvSpPr>
              <p:spPr>
                <a:xfrm>
                  <a:off x="3955575" y="3671375"/>
                  <a:ext cx="1512150" cy="119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86" h="47915" extrusionOk="0">
                      <a:moveTo>
                        <a:pt x="53047" y="0"/>
                      </a:moveTo>
                      <a:cubicBezTo>
                        <a:pt x="51771" y="0"/>
                        <a:pt x="50590" y="985"/>
                        <a:pt x="50483" y="2491"/>
                      </a:cubicBezTo>
                      <a:cubicBezTo>
                        <a:pt x="50323" y="4796"/>
                        <a:pt x="49528" y="6601"/>
                        <a:pt x="48279" y="8131"/>
                      </a:cubicBezTo>
                      <a:cubicBezTo>
                        <a:pt x="44360" y="5680"/>
                        <a:pt x="39762" y="4213"/>
                        <a:pt x="35188" y="3606"/>
                      </a:cubicBezTo>
                      <a:cubicBezTo>
                        <a:pt x="34490" y="3514"/>
                        <a:pt x="33778" y="3438"/>
                        <a:pt x="33060" y="3379"/>
                      </a:cubicBezTo>
                      <a:cubicBezTo>
                        <a:pt x="31422" y="2964"/>
                        <a:pt x="29785" y="2769"/>
                        <a:pt x="28173" y="2769"/>
                      </a:cubicBezTo>
                      <a:cubicBezTo>
                        <a:pt x="13037" y="2769"/>
                        <a:pt x="0" y="19984"/>
                        <a:pt x="7263" y="34741"/>
                      </a:cubicBezTo>
                      <a:cubicBezTo>
                        <a:pt x="11721" y="43796"/>
                        <a:pt x="21351" y="47915"/>
                        <a:pt x="31186" y="47915"/>
                      </a:cubicBezTo>
                      <a:cubicBezTo>
                        <a:pt x="39281" y="47915"/>
                        <a:pt x="47516" y="45123"/>
                        <a:pt x="53118" y="39997"/>
                      </a:cubicBezTo>
                      <a:cubicBezTo>
                        <a:pt x="59745" y="33933"/>
                        <a:pt x="60485" y="24403"/>
                        <a:pt x="56420" y="16685"/>
                      </a:cubicBezTo>
                      <a:cubicBezTo>
                        <a:pt x="56232" y="16331"/>
                        <a:pt x="56032" y="16000"/>
                        <a:pt x="55829" y="15662"/>
                      </a:cubicBezTo>
                      <a:cubicBezTo>
                        <a:pt x="59424" y="11305"/>
                        <a:pt x="59471" y="4889"/>
                        <a:pt x="54806" y="701"/>
                      </a:cubicBezTo>
                      <a:cubicBezTo>
                        <a:pt x="54266" y="218"/>
                        <a:pt x="53646" y="0"/>
                        <a:pt x="5304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9" name="Google Shape;899;p48"/>
                <p:cNvSpPr/>
                <p:nvPr/>
              </p:nvSpPr>
              <p:spPr>
                <a:xfrm>
                  <a:off x="4056825" y="3662025"/>
                  <a:ext cx="1406850" cy="121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74" h="48659" extrusionOk="0">
                      <a:moveTo>
                        <a:pt x="48990" y="744"/>
                      </a:moveTo>
                      <a:cubicBezTo>
                        <a:pt x="49528" y="744"/>
                        <a:pt x="50062" y="952"/>
                        <a:pt x="50508" y="1351"/>
                      </a:cubicBezTo>
                      <a:cubicBezTo>
                        <a:pt x="54735" y="5144"/>
                        <a:pt x="55159" y="11353"/>
                        <a:pt x="51493" y="15799"/>
                      </a:cubicBezTo>
                      <a:lnTo>
                        <a:pt x="51327" y="16000"/>
                      </a:lnTo>
                      <a:lnTo>
                        <a:pt x="51515" y="16317"/>
                      </a:lnTo>
                      <a:cubicBezTo>
                        <a:pt x="51701" y="16626"/>
                        <a:pt x="51879" y="16918"/>
                        <a:pt x="52043" y="17229"/>
                      </a:cubicBezTo>
                      <a:cubicBezTo>
                        <a:pt x="56274" y="25268"/>
                        <a:pt x="54979" y="34460"/>
                        <a:pt x="48814" y="40097"/>
                      </a:cubicBezTo>
                      <a:cubicBezTo>
                        <a:pt x="43343" y="45101"/>
                        <a:pt x="35316" y="47929"/>
                        <a:pt x="27220" y="47929"/>
                      </a:cubicBezTo>
                      <a:cubicBezTo>
                        <a:pt x="25132" y="47929"/>
                        <a:pt x="23040" y="47741"/>
                        <a:pt x="20986" y="47353"/>
                      </a:cubicBezTo>
                      <a:cubicBezTo>
                        <a:pt x="12929" y="45835"/>
                        <a:pt x="6732" y="41430"/>
                        <a:pt x="3544" y="34951"/>
                      </a:cubicBezTo>
                      <a:cubicBezTo>
                        <a:pt x="1" y="27753"/>
                        <a:pt x="1214" y="19073"/>
                        <a:pt x="6707" y="12286"/>
                      </a:cubicBezTo>
                      <a:cubicBezTo>
                        <a:pt x="11231" y="6699"/>
                        <a:pt x="17745" y="3530"/>
                        <a:pt x="24208" y="3530"/>
                      </a:cubicBezTo>
                      <a:cubicBezTo>
                        <a:pt x="25790" y="3530"/>
                        <a:pt x="27371" y="3722"/>
                        <a:pt x="28916" y="4111"/>
                      </a:cubicBezTo>
                      <a:lnTo>
                        <a:pt x="28946" y="4119"/>
                      </a:lnTo>
                      <a:lnTo>
                        <a:pt x="28977" y="4121"/>
                      </a:lnTo>
                      <a:cubicBezTo>
                        <a:pt x="29689" y="4180"/>
                        <a:pt x="30401" y="4256"/>
                        <a:pt x="31086" y="4346"/>
                      </a:cubicBezTo>
                      <a:cubicBezTo>
                        <a:pt x="35890" y="4982"/>
                        <a:pt x="40365" y="6531"/>
                        <a:pt x="44029" y="8818"/>
                      </a:cubicBezTo>
                      <a:lnTo>
                        <a:pt x="44305" y="8992"/>
                      </a:lnTo>
                      <a:lnTo>
                        <a:pt x="44514" y="8741"/>
                      </a:lnTo>
                      <a:cubicBezTo>
                        <a:pt x="45897" y="7045"/>
                        <a:pt x="46646" y="5132"/>
                        <a:pt x="46801" y="2891"/>
                      </a:cubicBezTo>
                      <a:cubicBezTo>
                        <a:pt x="46867" y="1985"/>
                        <a:pt x="47399" y="1224"/>
                        <a:pt x="48192" y="901"/>
                      </a:cubicBezTo>
                      <a:cubicBezTo>
                        <a:pt x="48453" y="795"/>
                        <a:pt x="48722" y="744"/>
                        <a:pt x="48990" y="744"/>
                      </a:cubicBezTo>
                      <a:close/>
                      <a:moveTo>
                        <a:pt x="48997" y="1"/>
                      </a:moveTo>
                      <a:cubicBezTo>
                        <a:pt x="48635" y="1"/>
                        <a:pt x="48269" y="71"/>
                        <a:pt x="47916" y="213"/>
                      </a:cubicBezTo>
                      <a:cubicBezTo>
                        <a:pt x="46859" y="643"/>
                        <a:pt x="46151" y="1647"/>
                        <a:pt x="46065" y="2838"/>
                      </a:cubicBezTo>
                      <a:cubicBezTo>
                        <a:pt x="45928" y="4806"/>
                        <a:pt x="45297" y="6502"/>
                        <a:pt x="44142" y="8014"/>
                      </a:cubicBezTo>
                      <a:cubicBezTo>
                        <a:pt x="40445" y="5766"/>
                        <a:pt x="35972" y="4244"/>
                        <a:pt x="31187" y="3609"/>
                      </a:cubicBezTo>
                      <a:cubicBezTo>
                        <a:pt x="30499" y="3519"/>
                        <a:pt x="29787" y="3444"/>
                        <a:pt x="29071" y="3384"/>
                      </a:cubicBezTo>
                      <a:cubicBezTo>
                        <a:pt x="27447" y="2977"/>
                        <a:pt x="25789" y="2770"/>
                        <a:pt x="24121" y="2770"/>
                      </a:cubicBezTo>
                      <a:cubicBezTo>
                        <a:pt x="23596" y="2770"/>
                        <a:pt x="23069" y="2791"/>
                        <a:pt x="22543" y="2832"/>
                      </a:cubicBezTo>
                      <a:cubicBezTo>
                        <a:pt x="20444" y="2996"/>
                        <a:pt x="18349" y="3483"/>
                        <a:pt x="16321" y="4276"/>
                      </a:cubicBezTo>
                      <a:cubicBezTo>
                        <a:pt x="14367" y="5044"/>
                        <a:pt x="12491" y="6091"/>
                        <a:pt x="10750" y="7384"/>
                      </a:cubicBezTo>
                      <a:cubicBezTo>
                        <a:pt x="9040" y="8657"/>
                        <a:pt x="7485" y="10148"/>
                        <a:pt x="6134" y="11820"/>
                      </a:cubicBezTo>
                      <a:cubicBezTo>
                        <a:pt x="3464" y="15118"/>
                        <a:pt x="1707" y="18944"/>
                        <a:pt x="1058" y="22884"/>
                      </a:cubicBezTo>
                      <a:cubicBezTo>
                        <a:pt x="715" y="24957"/>
                        <a:pt x="684" y="27037"/>
                        <a:pt x="966" y="29069"/>
                      </a:cubicBezTo>
                      <a:cubicBezTo>
                        <a:pt x="1261" y="31209"/>
                        <a:pt x="1905" y="33298"/>
                        <a:pt x="2881" y="35278"/>
                      </a:cubicBezTo>
                      <a:cubicBezTo>
                        <a:pt x="4592" y="38754"/>
                        <a:pt x="7108" y="41643"/>
                        <a:pt x="10363" y="43865"/>
                      </a:cubicBezTo>
                      <a:cubicBezTo>
                        <a:pt x="11879" y="44902"/>
                        <a:pt x="13555" y="45786"/>
                        <a:pt x="15347" y="46500"/>
                      </a:cubicBezTo>
                      <a:cubicBezTo>
                        <a:pt x="17078" y="47188"/>
                        <a:pt x="18928" y="47720"/>
                        <a:pt x="20849" y="48084"/>
                      </a:cubicBezTo>
                      <a:cubicBezTo>
                        <a:pt x="22882" y="48466"/>
                        <a:pt x="24990" y="48659"/>
                        <a:pt x="27130" y="48659"/>
                      </a:cubicBezTo>
                      <a:cubicBezTo>
                        <a:pt x="27586" y="48659"/>
                        <a:pt x="28044" y="48651"/>
                        <a:pt x="28496" y="48632"/>
                      </a:cubicBezTo>
                      <a:cubicBezTo>
                        <a:pt x="31074" y="48534"/>
                        <a:pt x="33644" y="48159"/>
                        <a:pt x="36136" y="47521"/>
                      </a:cubicBezTo>
                      <a:cubicBezTo>
                        <a:pt x="41283" y="46202"/>
                        <a:pt x="45838" y="43822"/>
                        <a:pt x="49314" y="40643"/>
                      </a:cubicBezTo>
                      <a:cubicBezTo>
                        <a:pt x="52550" y="37680"/>
                        <a:pt x="54551" y="33785"/>
                        <a:pt x="55093" y="29378"/>
                      </a:cubicBezTo>
                      <a:cubicBezTo>
                        <a:pt x="55351" y="27299"/>
                        <a:pt x="55271" y="25163"/>
                        <a:pt x="54862" y="23033"/>
                      </a:cubicBezTo>
                      <a:cubicBezTo>
                        <a:pt x="54453" y="20908"/>
                        <a:pt x="53725" y="18839"/>
                        <a:pt x="52698" y="16885"/>
                      </a:cubicBezTo>
                      <a:cubicBezTo>
                        <a:pt x="52548" y="16603"/>
                        <a:pt x="52387" y="16331"/>
                        <a:pt x="52229" y="16067"/>
                      </a:cubicBezTo>
                      <a:cubicBezTo>
                        <a:pt x="53970" y="13862"/>
                        <a:pt x="54858" y="11177"/>
                        <a:pt x="54735" y="8475"/>
                      </a:cubicBezTo>
                      <a:cubicBezTo>
                        <a:pt x="54672" y="7057"/>
                        <a:pt x="54330" y="5688"/>
                        <a:pt x="53725" y="4407"/>
                      </a:cubicBezTo>
                      <a:cubicBezTo>
                        <a:pt x="53088" y="3063"/>
                        <a:pt x="52172" y="1848"/>
                        <a:pt x="51004" y="798"/>
                      </a:cubicBezTo>
                      <a:cubicBezTo>
                        <a:pt x="50418" y="273"/>
                        <a:pt x="49713" y="1"/>
                        <a:pt x="4899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0" name="Google Shape;900;p48"/>
                <p:cNvSpPr/>
                <p:nvPr/>
              </p:nvSpPr>
              <p:spPr>
                <a:xfrm>
                  <a:off x="5024350" y="3522275"/>
                  <a:ext cx="1294125" cy="137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65" h="55104" extrusionOk="0">
                      <a:moveTo>
                        <a:pt x="29781" y="0"/>
                      </a:moveTo>
                      <a:cubicBezTo>
                        <a:pt x="27954" y="0"/>
                        <a:pt x="26990" y="2593"/>
                        <a:pt x="28283" y="3984"/>
                      </a:cubicBezTo>
                      <a:cubicBezTo>
                        <a:pt x="30644" y="6525"/>
                        <a:pt x="31225" y="9629"/>
                        <a:pt x="30839" y="12747"/>
                      </a:cubicBezTo>
                      <a:cubicBezTo>
                        <a:pt x="29888" y="12640"/>
                        <a:pt x="28928" y="12586"/>
                        <a:pt x="27967" y="12586"/>
                      </a:cubicBezTo>
                      <a:cubicBezTo>
                        <a:pt x="25938" y="12586"/>
                        <a:pt x="23899" y="12827"/>
                        <a:pt x="21910" y="13318"/>
                      </a:cubicBezTo>
                      <a:cubicBezTo>
                        <a:pt x="16523" y="13527"/>
                        <a:pt x="11732" y="15073"/>
                        <a:pt x="7421" y="18834"/>
                      </a:cubicBezTo>
                      <a:cubicBezTo>
                        <a:pt x="2787" y="22876"/>
                        <a:pt x="0" y="28934"/>
                        <a:pt x="199" y="35109"/>
                      </a:cubicBezTo>
                      <a:cubicBezTo>
                        <a:pt x="385" y="40948"/>
                        <a:pt x="2807" y="46799"/>
                        <a:pt x="7431" y="50492"/>
                      </a:cubicBezTo>
                      <a:cubicBezTo>
                        <a:pt x="11861" y="54031"/>
                        <a:pt x="17733" y="55104"/>
                        <a:pt x="23421" y="55104"/>
                      </a:cubicBezTo>
                      <a:cubicBezTo>
                        <a:pt x="25049" y="55104"/>
                        <a:pt x="26662" y="55016"/>
                        <a:pt x="28222" y="54873"/>
                      </a:cubicBezTo>
                      <a:cubicBezTo>
                        <a:pt x="34697" y="54279"/>
                        <a:pt x="41367" y="52330"/>
                        <a:pt x="45796" y="47270"/>
                      </a:cubicBezTo>
                      <a:cubicBezTo>
                        <a:pt x="50250" y="42180"/>
                        <a:pt x="51764" y="34929"/>
                        <a:pt x="50027" y="28421"/>
                      </a:cubicBezTo>
                      <a:cubicBezTo>
                        <a:pt x="48835" y="23957"/>
                        <a:pt x="46345" y="20376"/>
                        <a:pt x="43104" y="17758"/>
                      </a:cubicBezTo>
                      <a:cubicBezTo>
                        <a:pt x="44751" y="9568"/>
                        <a:pt x="37979" y="2816"/>
                        <a:pt x="30524" y="136"/>
                      </a:cubicBezTo>
                      <a:cubicBezTo>
                        <a:pt x="30264" y="43"/>
                        <a:pt x="30016" y="0"/>
                        <a:pt x="2978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1" name="Google Shape;901;p48"/>
                <p:cNvSpPr/>
                <p:nvPr/>
              </p:nvSpPr>
              <p:spPr>
                <a:xfrm>
                  <a:off x="5015100" y="3513050"/>
                  <a:ext cx="1313900" cy="139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56" h="55844" extrusionOk="0">
                      <a:moveTo>
                        <a:pt x="30145" y="745"/>
                      </a:moveTo>
                      <a:cubicBezTo>
                        <a:pt x="30333" y="745"/>
                        <a:pt x="30541" y="779"/>
                        <a:pt x="30769" y="861"/>
                      </a:cubicBezTo>
                      <a:cubicBezTo>
                        <a:pt x="37866" y="3410"/>
                        <a:pt x="44755" y="9884"/>
                        <a:pt x="43110" y="18059"/>
                      </a:cubicBezTo>
                      <a:lnTo>
                        <a:pt x="43067" y="18280"/>
                      </a:lnTo>
                      <a:lnTo>
                        <a:pt x="43241" y="18419"/>
                      </a:lnTo>
                      <a:cubicBezTo>
                        <a:pt x="46582" y="21124"/>
                        <a:pt x="48933" y="24745"/>
                        <a:pt x="50039" y="28892"/>
                      </a:cubicBezTo>
                      <a:cubicBezTo>
                        <a:pt x="51772" y="35398"/>
                        <a:pt x="50183" y="42489"/>
                        <a:pt x="45886" y="47400"/>
                      </a:cubicBezTo>
                      <a:cubicBezTo>
                        <a:pt x="42167" y="51651"/>
                        <a:pt x="36336" y="54168"/>
                        <a:pt x="28557" y="54878"/>
                      </a:cubicBezTo>
                      <a:cubicBezTo>
                        <a:pt x="26919" y="55027"/>
                        <a:pt x="25351" y="55102"/>
                        <a:pt x="23854" y="55102"/>
                      </a:cubicBezTo>
                      <a:cubicBezTo>
                        <a:pt x="17109" y="55102"/>
                        <a:pt x="11801" y="53586"/>
                        <a:pt x="8030" y="50577"/>
                      </a:cubicBezTo>
                      <a:cubicBezTo>
                        <a:pt x="3783" y="47183"/>
                        <a:pt x="1131" y="41536"/>
                        <a:pt x="937" y="35470"/>
                      </a:cubicBezTo>
                      <a:cubicBezTo>
                        <a:pt x="747" y="29504"/>
                        <a:pt x="3400" y="23530"/>
                        <a:pt x="8034" y="19487"/>
                      </a:cubicBezTo>
                      <a:cubicBezTo>
                        <a:pt x="12024" y="16005"/>
                        <a:pt x="16556" y="14282"/>
                        <a:pt x="22295" y="14059"/>
                      </a:cubicBezTo>
                      <a:lnTo>
                        <a:pt x="22331" y="14057"/>
                      </a:lnTo>
                      <a:lnTo>
                        <a:pt x="22368" y="14047"/>
                      </a:lnTo>
                      <a:cubicBezTo>
                        <a:pt x="24316" y="13566"/>
                        <a:pt x="26309" y="13325"/>
                        <a:pt x="28320" y="13325"/>
                      </a:cubicBezTo>
                      <a:cubicBezTo>
                        <a:pt x="29265" y="13325"/>
                        <a:pt x="30216" y="13380"/>
                        <a:pt x="31168" y="13490"/>
                      </a:cubicBezTo>
                      <a:lnTo>
                        <a:pt x="31530" y="13533"/>
                      </a:lnTo>
                      <a:lnTo>
                        <a:pt x="31577" y="13169"/>
                      </a:lnTo>
                      <a:cubicBezTo>
                        <a:pt x="32027" y="9536"/>
                        <a:pt x="31135" y="6487"/>
                        <a:pt x="28925" y="4108"/>
                      </a:cubicBezTo>
                      <a:cubicBezTo>
                        <a:pt x="28224" y="3357"/>
                        <a:pt x="28336" y="2238"/>
                        <a:pt x="28807" y="1526"/>
                      </a:cubicBezTo>
                      <a:cubicBezTo>
                        <a:pt x="28982" y="1261"/>
                        <a:pt x="29417" y="745"/>
                        <a:pt x="30145" y="745"/>
                      </a:cubicBezTo>
                      <a:close/>
                      <a:moveTo>
                        <a:pt x="30156" y="1"/>
                      </a:moveTo>
                      <a:cubicBezTo>
                        <a:pt x="29377" y="1"/>
                        <a:pt x="28667" y="390"/>
                        <a:pt x="28191" y="1111"/>
                      </a:cubicBezTo>
                      <a:cubicBezTo>
                        <a:pt x="27559" y="2064"/>
                        <a:pt x="27424" y="3574"/>
                        <a:pt x="28383" y="4607"/>
                      </a:cubicBezTo>
                      <a:cubicBezTo>
                        <a:pt x="30362" y="6737"/>
                        <a:pt x="31203" y="9464"/>
                        <a:pt x="30881" y="12709"/>
                      </a:cubicBezTo>
                      <a:cubicBezTo>
                        <a:pt x="30027" y="12625"/>
                        <a:pt x="29174" y="12583"/>
                        <a:pt x="28324" y="12583"/>
                      </a:cubicBezTo>
                      <a:cubicBezTo>
                        <a:pt x="26265" y="12583"/>
                        <a:pt x="24224" y="12829"/>
                        <a:pt x="22227" y="13317"/>
                      </a:cubicBezTo>
                      <a:cubicBezTo>
                        <a:pt x="19377" y="13431"/>
                        <a:pt x="16850" y="13906"/>
                        <a:pt x="14504" y="14765"/>
                      </a:cubicBezTo>
                      <a:cubicBezTo>
                        <a:pt x="11965" y="15696"/>
                        <a:pt x="9688" y="17057"/>
                        <a:pt x="7548" y="18924"/>
                      </a:cubicBezTo>
                      <a:cubicBezTo>
                        <a:pt x="2748" y="23112"/>
                        <a:pt x="0" y="29303"/>
                        <a:pt x="197" y="35490"/>
                      </a:cubicBezTo>
                      <a:cubicBezTo>
                        <a:pt x="293" y="38496"/>
                        <a:pt x="980" y="41483"/>
                        <a:pt x="2183" y="44126"/>
                      </a:cubicBezTo>
                      <a:cubicBezTo>
                        <a:pt x="2805" y="45501"/>
                        <a:pt x="3570" y="46786"/>
                        <a:pt x="4450" y="47946"/>
                      </a:cubicBezTo>
                      <a:cubicBezTo>
                        <a:pt x="5367" y="49153"/>
                        <a:pt x="6414" y="50231"/>
                        <a:pt x="7568" y="51152"/>
                      </a:cubicBezTo>
                      <a:cubicBezTo>
                        <a:pt x="8957" y="52261"/>
                        <a:pt x="10557" y="53186"/>
                        <a:pt x="12327" y="53902"/>
                      </a:cubicBezTo>
                      <a:cubicBezTo>
                        <a:pt x="13937" y="54550"/>
                        <a:pt x="15723" y="55045"/>
                        <a:pt x="17642" y="55367"/>
                      </a:cubicBezTo>
                      <a:cubicBezTo>
                        <a:pt x="19531" y="55684"/>
                        <a:pt x="21593" y="55843"/>
                        <a:pt x="23804" y="55843"/>
                      </a:cubicBezTo>
                      <a:cubicBezTo>
                        <a:pt x="25343" y="55843"/>
                        <a:pt x="26951" y="55765"/>
                        <a:pt x="28629" y="55610"/>
                      </a:cubicBezTo>
                      <a:cubicBezTo>
                        <a:pt x="32260" y="55276"/>
                        <a:pt x="35507" y="54554"/>
                        <a:pt x="38286" y="53460"/>
                      </a:cubicBezTo>
                      <a:cubicBezTo>
                        <a:pt x="41606" y="52148"/>
                        <a:pt x="44354" y="50272"/>
                        <a:pt x="46445" y="47880"/>
                      </a:cubicBezTo>
                      <a:cubicBezTo>
                        <a:pt x="50903" y="42788"/>
                        <a:pt x="52556" y="35437"/>
                        <a:pt x="50757" y="28692"/>
                      </a:cubicBezTo>
                      <a:cubicBezTo>
                        <a:pt x="50168" y="26486"/>
                        <a:pt x="49246" y="24422"/>
                        <a:pt x="48016" y="22560"/>
                      </a:cubicBezTo>
                      <a:cubicBezTo>
                        <a:pt x="46885" y="20852"/>
                        <a:pt x="45497" y="19309"/>
                        <a:pt x="43883" y="17977"/>
                      </a:cubicBezTo>
                      <a:cubicBezTo>
                        <a:pt x="44587" y="14155"/>
                        <a:pt x="43554" y="10370"/>
                        <a:pt x="40890" y="7019"/>
                      </a:cubicBezTo>
                      <a:cubicBezTo>
                        <a:pt x="39687" y="5505"/>
                        <a:pt x="38193" y="4128"/>
                        <a:pt x="36448" y="2931"/>
                      </a:cubicBezTo>
                      <a:cubicBezTo>
                        <a:pt x="34777" y="1784"/>
                        <a:pt x="32950" y="851"/>
                        <a:pt x="31022" y="157"/>
                      </a:cubicBezTo>
                      <a:cubicBezTo>
                        <a:pt x="30730" y="52"/>
                        <a:pt x="30439" y="1"/>
                        <a:pt x="3015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2" name="Google Shape;902;p48"/>
                <p:cNvSpPr/>
                <p:nvPr/>
              </p:nvSpPr>
              <p:spPr>
                <a:xfrm>
                  <a:off x="5222075" y="3931600"/>
                  <a:ext cx="778625" cy="92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45" h="37155" extrusionOk="0">
                      <a:moveTo>
                        <a:pt x="22955" y="889"/>
                      </a:moveTo>
                      <a:cubicBezTo>
                        <a:pt x="24396" y="889"/>
                        <a:pt x="25817" y="1043"/>
                        <a:pt x="26858" y="1640"/>
                      </a:cubicBezTo>
                      <a:cubicBezTo>
                        <a:pt x="29413" y="3105"/>
                        <a:pt x="28789" y="7903"/>
                        <a:pt x="28742" y="10399"/>
                      </a:cubicBezTo>
                      <a:cubicBezTo>
                        <a:pt x="28707" y="12193"/>
                        <a:pt x="28961" y="14624"/>
                        <a:pt x="26927" y="15432"/>
                      </a:cubicBezTo>
                      <a:cubicBezTo>
                        <a:pt x="26151" y="15740"/>
                        <a:pt x="25267" y="15788"/>
                        <a:pt x="24396" y="15788"/>
                      </a:cubicBezTo>
                      <a:cubicBezTo>
                        <a:pt x="24001" y="15788"/>
                        <a:pt x="23608" y="15778"/>
                        <a:pt x="23230" y="15778"/>
                      </a:cubicBezTo>
                      <a:cubicBezTo>
                        <a:pt x="23138" y="15778"/>
                        <a:pt x="23046" y="15778"/>
                        <a:pt x="22956" y="15780"/>
                      </a:cubicBezTo>
                      <a:cubicBezTo>
                        <a:pt x="20096" y="15825"/>
                        <a:pt x="17238" y="15853"/>
                        <a:pt x="14378" y="15923"/>
                      </a:cubicBezTo>
                      <a:cubicBezTo>
                        <a:pt x="13991" y="15933"/>
                        <a:pt x="13874" y="16336"/>
                        <a:pt x="14016" y="16592"/>
                      </a:cubicBezTo>
                      <a:cubicBezTo>
                        <a:pt x="13831" y="17163"/>
                        <a:pt x="13856" y="17803"/>
                        <a:pt x="13844" y="18396"/>
                      </a:cubicBezTo>
                      <a:cubicBezTo>
                        <a:pt x="13825" y="19143"/>
                        <a:pt x="13803" y="19896"/>
                        <a:pt x="13844" y="20641"/>
                      </a:cubicBezTo>
                      <a:cubicBezTo>
                        <a:pt x="13856" y="20856"/>
                        <a:pt x="14009" y="20968"/>
                        <a:pt x="14171" y="20978"/>
                      </a:cubicBezTo>
                      <a:cubicBezTo>
                        <a:pt x="14149" y="21200"/>
                        <a:pt x="14271" y="21426"/>
                        <a:pt x="14539" y="21426"/>
                      </a:cubicBezTo>
                      <a:cubicBezTo>
                        <a:pt x="14550" y="21426"/>
                        <a:pt x="14562" y="21425"/>
                        <a:pt x="14574" y="21424"/>
                      </a:cubicBezTo>
                      <a:cubicBezTo>
                        <a:pt x="17557" y="21222"/>
                        <a:pt x="20542" y="21021"/>
                        <a:pt x="23523" y="20823"/>
                      </a:cubicBezTo>
                      <a:cubicBezTo>
                        <a:pt x="24626" y="20747"/>
                        <a:pt x="25755" y="20596"/>
                        <a:pt x="26868" y="20596"/>
                      </a:cubicBezTo>
                      <a:cubicBezTo>
                        <a:pt x="27043" y="20596"/>
                        <a:pt x="27218" y="20600"/>
                        <a:pt x="27392" y="20608"/>
                      </a:cubicBezTo>
                      <a:cubicBezTo>
                        <a:pt x="30099" y="20739"/>
                        <a:pt x="30250" y="23168"/>
                        <a:pt x="30262" y="25256"/>
                      </a:cubicBezTo>
                      <a:cubicBezTo>
                        <a:pt x="30272" y="27216"/>
                        <a:pt x="30725" y="29363"/>
                        <a:pt x="28061" y="30132"/>
                      </a:cubicBezTo>
                      <a:cubicBezTo>
                        <a:pt x="26623" y="30545"/>
                        <a:pt x="24906" y="30519"/>
                        <a:pt x="23417" y="30627"/>
                      </a:cubicBezTo>
                      <a:cubicBezTo>
                        <a:pt x="20413" y="30848"/>
                        <a:pt x="17397" y="30922"/>
                        <a:pt x="14388" y="30950"/>
                      </a:cubicBezTo>
                      <a:cubicBezTo>
                        <a:pt x="14267" y="30950"/>
                        <a:pt x="14189" y="31012"/>
                        <a:pt x="14149" y="31091"/>
                      </a:cubicBezTo>
                      <a:cubicBezTo>
                        <a:pt x="13919" y="31104"/>
                        <a:pt x="13694" y="31288"/>
                        <a:pt x="13770" y="31572"/>
                      </a:cubicBezTo>
                      <a:cubicBezTo>
                        <a:pt x="14220" y="33272"/>
                        <a:pt x="15008" y="34805"/>
                        <a:pt x="16106" y="36141"/>
                      </a:cubicBezTo>
                      <a:cubicBezTo>
                        <a:pt x="13672" y="35412"/>
                        <a:pt x="11931" y="33324"/>
                        <a:pt x="11303" y="30836"/>
                      </a:cubicBezTo>
                      <a:cubicBezTo>
                        <a:pt x="11274" y="30716"/>
                        <a:pt x="11166" y="30660"/>
                        <a:pt x="11060" y="30660"/>
                      </a:cubicBezTo>
                      <a:cubicBezTo>
                        <a:pt x="11030" y="30660"/>
                        <a:pt x="11000" y="30665"/>
                        <a:pt x="10971" y="30674"/>
                      </a:cubicBezTo>
                      <a:cubicBezTo>
                        <a:pt x="10911" y="30639"/>
                        <a:pt x="10840" y="30617"/>
                        <a:pt x="10761" y="30617"/>
                      </a:cubicBezTo>
                      <a:cubicBezTo>
                        <a:pt x="10730" y="30617"/>
                        <a:pt x="10698" y="30620"/>
                        <a:pt x="10664" y="30627"/>
                      </a:cubicBezTo>
                      <a:cubicBezTo>
                        <a:pt x="9587" y="30869"/>
                        <a:pt x="8189" y="31231"/>
                        <a:pt x="6880" y="31231"/>
                      </a:cubicBezTo>
                      <a:cubicBezTo>
                        <a:pt x="5750" y="31231"/>
                        <a:pt x="4687" y="30961"/>
                        <a:pt x="3952" y="30111"/>
                      </a:cubicBezTo>
                      <a:cubicBezTo>
                        <a:pt x="3041" y="29060"/>
                        <a:pt x="2931" y="25981"/>
                        <a:pt x="2871" y="24780"/>
                      </a:cubicBezTo>
                      <a:cubicBezTo>
                        <a:pt x="2726" y="21825"/>
                        <a:pt x="4295" y="21025"/>
                        <a:pt x="6763" y="21015"/>
                      </a:cubicBezTo>
                      <a:cubicBezTo>
                        <a:pt x="6839" y="21015"/>
                        <a:pt x="6914" y="21015"/>
                        <a:pt x="6990" y="21015"/>
                      </a:cubicBezTo>
                      <a:cubicBezTo>
                        <a:pt x="8145" y="21015"/>
                        <a:pt x="9297" y="21059"/>
                        <a:pt x="10451" y="21059"/>
                      </a:cubicBezTo>
                      <a:cubicBezTo>
                        <a:pt x="10755" y="21059"/>
                        <a:pt x="11058" y="21056"/>
                        <a:pt x="11362" y="21048"/>
                      </a:cubicBezTo>
                      <a:cubicBezTo>
                        <a:pt x="11437" y="21132"/>
                        <a:pt x="11542" y="21175"/>
                        <a:pt x="11644" y="21175"/>
                      </a:cubicBezTo>
                      <a:cubicBezTo>
                        <a:pt x="11787" y="21175"/>
                        <a:pt x="11925" y="21089"/>
                        <a:pt x="11959" y="20913"/>
                      </a:cubicBezTo>
                      <a:cubicBezTo>
                        <a:pt x="12011" y="20831"/>
                        <a:pt x="12015" y="20725"/>
                        <a:pt x="11974" y="20633"/>
                      </a:cubicBezTo>
                      <a:cubicBezTo>
                        <a:pt x="11990" y="18939"/>
                        <a:pt x="11880" y="17122"/>
                        <a:pt x="11567" y="15463"/>
                      </a:cubicBezTo>
                      <a:cubicBezTo>
                        <a:pt x="11545" y="15347"/>
                        <a:pt x="11464" y="15298"/>
                        <a:pt x="11377" y="15298"/>
                      </a:cubicBezTo>
                      <a:cubicBezTo>
                        <a:pt x="11365" y="15298"/>
                        <a:pt x="11353" y="15299"/>
                        <a:pt x="11342" y="15301"/>
                      </a:cubicBezTo>
                      <a:cubicBezTo>
                        <a:pt x="11294" y="15260"/>
                        <a:pt x="11237" y="15227"/>
                        <a:pt x="11161" y="15219"/>
                      </a:cubicBezTo>
                      <a:cubicBezTo>
                        <a:pt x="10559" y="15146"/>
                        <a:pt x="9919" y="15133"/>
                        <a:pt x="9264" y="15133"/>
                      </a:cubicBezTo>
                      <a:cubicBezTo>
                        <a:pt x="8882" y="15133"/>
                        <a:pt x="8496" y="15137"/>
                        <a:pt x="8109" y="15137"/>
                      </a:cubicBezTo>
                      <a:cubicBezTo>
                        <a:pt x="6184" y="15137"/>
                        <a:pt x="4249" y="15024"/>
                        <a:pt x="2865" y="13674"/>
                      </a:cubicBezTo>
                      <a:cubicBezTo>
                        <a:pt x="913" y="11770"/>
                        <a:pt x="1407" y="7799"/>
                        <a:pt x="1720" y="5282"/>
                      </a:cubicBezTo>
                      <a:cubicBezTo>
                        <a:pt x="2202" y="1376"/>
                        <a:pt x="7645" y="1806"/>
                        <a:pt x="10711" y="1528"/>
                      </a:cubicBezTo>
                      <a:cubicBezTo>
                        <a:pt x="13484" y="1276"/>
                        <a:pt x="16266" y="1119"/>
                        <a:pt x="19051" y="1057"/>
                      </a:cubicBezTo>
                      <a:cubicBezTo>
                        <a:pt x="20156" y="1032"/>
                        <a:pt x="21565" y="889"/>
                        <a:pt x="22955" y="889"/>
                      </a:cubicBezTo>
                      <a:close/>
                      <a:moveTo>
                        <a:pt x="22953" y="1"/>
                      </a:moveTo>
                      <a:cubicBezTo>
                        <a:pt x="21567" y="1"/>
                        <a:pt x="20185" y="135"/>
                        <a:pt x="19049" y="161"/>
                      </a:cubicBezTo>
                      <a:cubicBezTo>
                        <a:pt x="14652" y="261"/>
                        <a:pt x="10263" y="597"/>
                        <a:pt x="5899" y="1162"/>
                      </a:cubicBezTo>
                      <a:cubicBezTo>
                        <a:pt x="2775" y="1569"/>
                        <a:pt x="1208" y="1908"/>
                        <a:pt x="819" y="5282"/>
                      </a:cubicBezTo>
                      <a:cubicBezTo>
                        <a:pt x="517" y="7893"/>
                        <a:pt x="1" y="11993"/>
                        <a:pt x="1955" y="14155"/>
                      </a:cubicBezTo>
                      <a:cubicBezTo>
                        <a:pt x="3334" y="15683"/>
                        <a:pt x="5342" y="15977"/>
                        <a:pt x="7369" y="15977"/>
                      </a:cubicBezTo>
                      <a:cubicBezTo>
                        <a:pt x="8637" y="15977"/>
                        <a:pt x="9913" y="15861"/>
                        <a:pt x="11048" y="15861"/>
                      </a:cubicBezTo>
                      <a:cubicBezTo>
                        <a:pt x="11064" y="15861"/>
                        <a:pt x="11079" y="15861"/>
                        <a:pt x="11094" y="15862"/>
                      </a:cubicBezTo>
                      <a:cubicBezTo>
                        <a:pt x="10996" y="17347"/>
                        <a:pt x="11061" y="18918"/>
                        <a:pt x="11219" y="20401"/>
                      </a:cubicBezTo>
                      <a:cubicBezTo>
                        <a:pt x="9909" y="20242"/>
                        <a:pt x="8404" y="20014"/>
                        <a:pt x="6962" y="20014"/>
                      </a:cubicBezTo>
                      <a:cubicBezTo>
                        <a:pt x="5940" y="20014"/>
                        <a:pt x="4951" y="20129"/>
                        <a:pt x="4085" y="20463"/>
                      </a:cubicBezTo>
                      <a:cubicBezTo>
                        <a:pt x="2045" y="21246"/>
                        <a:pt x="1855" y="23215"/>
                        <a:pt x="1994" y="25152"/>
                      </a:cubicBezTo>
                      <a:cubicBezTo>
                        <a:pt x="2127" y="26965"/>
                        <a:pt x="2317" y="30030"/>
                        <a:pt x="3647" y="31390"/>
                      </a:cubicBezTo>
                      <a:cubicBezTo>
                        <a:pt x="4271" y="32028"/>
                        <a:pt x="5249" y="32244"/>
                        <a:pt x="6317" y="32244"/>
                      </a:cubicBezTo>
                      <a:cubicBezTo>
                        <a:pt x="7939" y="32244"/>
                        <a:pt x="9769" y="31746"/>
                        <a:pt x="10887" y="31476"/>
                      </a:cubicBezTo>
                      <a:cubicBezTo>
                        <a:pt x="11442" y="34520"/>
                        <a:pt x="14142" y="36771"/>
                        <a:pt x="17187" y="37151"/>
                      </a:cubicBezTo>
                      <a:cubicBezTo>
                        <a:pt x="17202" y="37154"/>
                        <a:pt x="17218" y="37155"/>
                        <a:pt x="17233" y="37155"/>
                      </a:cubicBezTo>
                      <a:cubicBezTo>
                        <a:pt x="17551" y="37155"/>
                        <a:pt x="17672" y="36692"/>
                        <a:pt x="17465" y="36482"/>
                      </a:cubicBezTo>
                      <a:cubicBezTo>
                        <a:pt x="16072" y="35081"/>
                        <a:pt x="15112" y="33438"/>
                        <a:pt x="14578" y="31544"/>
                      </a:cubicBezTo>
                      <a:lnTo>
                        <a:pt x="14578" y="31544"/>
                      </a:lnTo>
                      <a:cubicBezTo>
                        <a:pt x="15968" y="31622"/>
                        <a:pt x="17365" y="31663"/>
                        <a:pt x="18765" y="31663"/>
                      </a:cubicBezTo>
                      <a:cubicBezTo>
                        <a:pt x="21647" y="31663"/>
                        <a:pt x="24536" y="31488"/>
                        <a:pt x="27382" y="31100"/>
                      </a:cubicBezTo>
                      <a:cubicBezTo>
                        <a:pt x="31083" y="30596"/>
                        <a:pt x="31144" y="28610"/>
                        <a:pt x="31122" y="25261"/>
                      </a:cubicBezTo>
                      <a:cubicBezTo>
                        <a:pt x="31105" y="22748"/>
                        <a:pt x="31044" y="20201"/>
                        <a:pt x="28040" y="19800"/>
                      </a:cubicBezTo>
                      <a:cubicBezTo>
                        <a:pt x="27589" y="19740"/>
                        <a:pt x="27128" y="19715"/>
                        <a:pt x="26662" y="19715"/>
                      </a:cubicBezTo>
                      <a:cubicBezTo>
                        <a:pt x="25168" y="19715"/>
                        <a:pt x="23624" y="19963"/>
                        <a:pt x="22179" y="20060"/>
                      </a:cubicBezTo>
                      <a:cubicBezTo>
                        <a:pt x="19644" y="20232"/>
                        <a:pt x="17107" y="20403"/>
                        <a:pt x="14572" y="20575"/>
                      </a:cubicBezTo>
                      <a:cubicBezTo>
                        <a:pt x="14564" y="20575"/>
                        <a:pt x="14560" y="20577"/>
                        <a:pt x="14552" y="20579"/>
                      </a:cubicBezTo>
                      <a:cubicBezTo>
                        <a:pt x="14590" y="19855"/>
                        <a:pt x="14570" y="19123"/>
                        <a:pt x="14552" y="18401"/>
                      </a:cubicBezTo>
                      <a:cubicBezTo>
                        <a:pt x="14539" y="17875"/>
                        <a:pt x="14558" y="17322"/>
                        <a:pt x="14437" y="16805"/>
                      </a:cubicBezTo>
                      <a:cubicBezTo>
                        <a:pt x="16702" y="16786"/>
                        <a:pt x="18969" y="16739"/>
                        <a:pt x="21234" y="16702"/>
                      </a:cubicBezTo>
                      <a:cubicBezTo>
                        <a:pt x="21360" y="16700"/>
                        <a:pt x="21487" y="16699"/>
                        <a:pt x="21615" y="16699"/>
                      </a:cubicBezTo>
                      <a:cubicBezTo>
                        <a:pt x="22337" y="16699"/>
                        <a:pt x="23082" y="16727"/>
                        <a:pt x="23826" y="16727"/>
                      </a:cubicBezTo>
                      <a:cubicBezTo>
                        <a:pt x="24786" y="16727"/>
                        <a:pt x="25744" y="16681"/>
                        <a:pt x="26645" y="16469"/>
                      </a:cubicBezTo>
                      <a:cubicBezTo>
                        <a:pt x="29550" y="15792"/>
                        <a:pt x="29558" y="13370"/>
                        <a:pt x="29626" y="10839"/>
                      </a:cubicBezTo>
                      <a:cubicBezTo>
                        <a:pt x="29698" y="8122"/>
                        <a:pt x="30383" y="3242"/>
                        <a:pt x="27899" y="1262"/>
                      </a:cubicBezTo>
                      <a:cubicBezTo>
                        <a:pt x="26613" y="235"/>
                        <a:pt x="24780" y="1"/>
                        <a:pt x="2295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3" name="Google Shape;903;p48"/>
                <p:cNvSpPr/>
                <p:nvPr/>
              </p:nvSpPr>
              <p:spPr>
                <a:xfrm>
                  <a:off x="5339275" y="4173125"/>
                  <a:ext cx="546375" cy="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55" h="1580" extrusionOk="0">
                      <a:moveTo>
                        <a:pt x="21471" y="1"/>
                      </a:moveTo>
                      <a:cubicBezTo>
                        <a:pt x="21465" y="1"/>
                        <a:pt x="21458" y="1"/>
                        <a:pt x="21452" y="1"/>
                      </a:cubicBezTo>
                      <a:cubicBezTo>
                        <a:pt x="14416" y="351"/>
                        <a:pt x="7202" y="333"/>
                        <a:pt x="215" y="1227"/>
                      </a:cubicBezTo>
                      <a:cubicBezTo>
                        <a:pt x="12" y="1251"/>
                        <a:pt x="0" y="1546"/>
                        <a:pt x="215" y="1550"/>
                      </a:cubicBezTo>
                      <a:cubicBezTo>
                        <a:pt x="979" y="1571"/>
                        <a:pt x="1744" y="1580"/>
                        <a:pt x="2511" y="1580"/>
                      </a:cubicBezTo>
                      <a:cubicBezTo>
                        <a:pt x="8807" y="1580"/>
                        <a:pt x="15187" y="948"/>
                        <a:pt x="21452" y="627"/>
                      </a:cubicBezTo>
                      <a:cubicBezTo>
                        <a:pt x="21846" y="605"/>
                        <a:pt x="21855" y="1"/>
                        <a:pt x="2147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4" name="Google Shape;904;p48"/>
                <p:cNvSpPr/>
                <p:nvPr/>
              </p:nvSpPr>
              <p:spPr>
                <a:xfrm>
                  <a:off x="5360700" y="4049175"/>
                  <a:ext cx="478825" cy="4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53" h="1967" extrusionOk="0">
                      <a:moveTo>
                        <a:pt x="18726" y="1"/>
                      </a:moveTo>
                      <a:cubicBezTo>
                        <a:pt x="18717" y="1"/>
                        <a:pt x="18706" y="1"/>
                        <a:pt x="18696" y="2"/>
                      </a:cubicBezTo>
                      <a:cubicBezTo>
                        <a:pt x="12564" y="460"/>
                        <a:pt x="6439" y="984"/>
                        <a:pt x="309" y="1485"/>
                      </a:cubicBezTo>
                      <a:cubicBezTo>
                        <a:pt x="11" y="1511"/>
                        <a:pt x="1" y="1967"/>
                        <a:pt x="290" y="1967"/>
                      </a:cubicBezTo>
                      <a:cubicBezTo>
                        <a:pt x="296" y="1967"/>
                        <a:pt x="303" y="1967"/>
                        <a:pt x="309" y="1966"/>
                      </a:cubicBezTo>
                      <a:cubicBezTo>
                        <a:pt x="6439" y="1555"/>
                        <a:pt x="12569" y="1166"/>
                        <a:pt x="18696" y="712"/>
                      </a:cubicBezTo>
                      <a:cubicBezTo>
                        <a:pt x="19140" y="676"/>
                        <a:pt x="19152" y="1"/>
                        <a:pt x="187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5" name="Google Shape;905;p48"/>
                <p:cNvSpPr/>
                <p:nvPr/>
              </p:nvSpPr>
              <p:spPr>
                <a:xfrm>
                  <a:off x="5362025" y="4503825"/>
                  <a:ext cx="563775" cy="5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51" h="2150" extrusionOk="0">
                      <a:moveTo>
                        <a:pt x="22060" y="0"/>
                      </a:moveTo>
                      <a:cubicBezTo>
                        <a:pt x="14776" y="0"/>
                        <a:pt x="7401" y="618"/>
                        <a:pt x="209" y="1768"/>
                      </a:cubicBezTo>
                      <a:cubicBezTo>
                        <a:pt x="1" y="1802"/>
                        <a:pt x="41" y="2150"/>
                        <a:pt x="242" y="2150"/>
                      </a:cubicBezTo>
                      <a:cubicBezTo>
                        <a:pt x="248" y="2150"/>
                        <a:pt x="254" y="2149"/>
                        <a:pt x="260" y="2149"/>
                      </a:cubicBezTo>
                      <a:cubicBezTo>
                        <a:pt x="7532" y="1412"/>
                        <a:pt x="14760" y="972"/>
                        <a:pt x="22060" y="759"/>
                      </a:cubicBezTo>
                      <a:cubicBezTo>
                        <a:pt x="22549" y="745"/>
                        <a:pt x="22551" y="0"/>
                        <a:pt x="2206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906" name="Google Shape;906;p48"/>
            <p:cNvSpPr/>
            <p:nvPr/>
          </p:nvSpPr>
          <p:spPr>
            <a:xfrm>
              <a:off x="7138098" y="3986150"/>
              <a:ext cx="496800" cy="496800"/>
            </a:xfrm>
            <a:prstGeom prst="star4">
              <a:avLst>
                <a:gd name="adj" fmla="val 125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7" name="Google Shape;907;p48"/>
          <p:cNvGrpSpPr/>
          <p:nvPr/>
        </p:nvGrpSpPr>
        <p:grpSpPr>
          <a:xfrm rot="-957405">
            <a:off x="342759" y="3820112"/>
            <a:ext cx="1464005" cy="1043612"/>
            <a:chOff x="6705025" y="1112200"/>
            <a:chExt cx="1623525" cy="1157325"/>
          </a:xfrm>
        </p:grpSpPr>
        <p:sp>
          <p:nvSpPr>
            <p:cNvPr id="908" name="Google Shape;908;p48"/>
            <p:cNvSpPr/>
            <p:nvPr/>
          </p:nvSpPr>
          <p:spPr>
            <a:xfrm>
              <a:off x="6709438" y="1121463"/>
              <a:ext cx="1614700" cy="1138800"/>
            </a:xfrm>
            <a:custGeom>
              <a:avLst/>
              <a:gdLst/>
              <a:ahLst/>
              <a:cxnLst/>
              <a:rect l="l" t="t" r="r" b="b"/>
              <a:pathLst>
                <a:path w="64588" h="45552" extrusionOk="0">
                  <a:moveTo>
                    <a:pt x="5571" y="1"/>
                  </a:moveTo>
                  <a:cubicBezTo>
                    <a:pt x="4774" y="1"/>
                    <a:pt x="3964" y="320"/>
                    <a:pt x="3458" y="1034"/>
                  </a:cubicBezTo>
                  <a:cubicBezTo>
                    <a:pt x="1" y="5918"/>
                    <a:pt x="210" y="12644"/>
                    <a:pt x="3963" y="17023"/>
                  </a:cubicBezTo>
                  <a:cubicBezTo>
                    <a:pt x="1870" y="21135"/>
                    <a:pt x="1243" y="25868"/>
                    <a:pt x="3035" y="30500"/>
                  </a:cubicBezTo>
                  <a:cubicBezTo>
                    <a:pt x="6512" y="39483"/>
                    <a:pt x="15608" y="43529"/>
                    <a:pt x="24580" y="44782"/>
                  </a:cubicBezTo>
                  <a:cubicBezTo>
                    <a:pt x="27836" y="45236"/>
                    <a:pt x="31212" y="45552"/>
                    <a:pt x="34581" y="45552"/>
                  </a:cubicBezTo>
                  <a:cubicBezTo>
                    <a:pt x="40798" y="45552"/>
                    <a:pt x="46990" y="44475"/>
                    <a:pt x="52351" y="41203"/>
                  </a:cubicBezTo>
                  <a:cubicBezTo>
                    <a:pt x="59874" y="36610"/>
                    <a:pt x="64588" y="28082"/>
                    <a:pt x="62340" y="19232"/>
                  </a:cubicBezTo>
                  <a:cubicBezTo>
                    <a:pt x="59885" y="9568"/>
                    <a:pt x="49477" y="6091"/>
                    <a:pt x="40647" y="4725"/>
                  </a:cubicBezTo>
                  <a:cubicBezTo>
                    <a:pt x="37763" y="4278"/>
                    <a:pt x="34626" y="3980"/>
                    <a:pt x="31450" y="3980"/>
                  </a:cubicBezTo>
                  <a:cubicBezTo>
                    <a:pt x="29918" y="3980"/>
                    <a:pt x="28377" y="4050"/>
                    <a:pt x="26852" y="4205"/>
                  </a:cubicBezTo>
                  <a:cubicBezTo>
                    <a:pt x="26520" y="4208"/>
                    <a:pt x="26188" y="4217"/>
                    <a:pt x="25855" y="4232"/>
                  </a:cubicBezTo>
                  <a:cubicBezTo>
                    <a:pt x="21355" y="4441"/>
                    <a:pt x="16665" y="5508"/>
                    <a:pt x="12739" y="7803"/>
                  </a:cubicBezTo>
                  <a:cubicBezTo>
                    <a:pt x="10264" y="7136"/>
                    <a:pt x="6625" y="5938"/>
                    <a:pt x="7826" y="2875"/>
                  </a:cubicBezTo>
                  <a:cubicBezTo>
                    <a:pt x="8514" y="1123"/>
                    <a:pt x="7065" y="1"/>
                    <a:pt x="5571" y="1"/>
                  </a:cubicBezTo>
                  <a:close/>
                </a:path>
              </a:pathLst>
            </a:custGeom>
            <a:solidFill>
              <a:schemeClr val="accent5"/>
            </a:solidFill>
            <a:ln w="1143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28575" dir="5400000" algn="bl" rotWithShape="0">
                <a:schemeClr val="dk1">
                  <a:alpha val="2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09" name="Google Shape;909;p48"/>
            <p:cNvGrpSpPr/>
            <p:nvPr/>
          </p:nvGrpSpPr>
          <p:grpSpPr>
            <a:xfrm>
              <a:off x="6705025" y="1112200"/>
              <a:ext cx="1623525" cy="1157325"/>
              <a:chOff x="6705025" y="1112200"/>
              <a:chExt cx="1623525" cy="1157325"/>
            </a:xfrm>
          </p:grpSpPr>
          <p:sp>
            <p:nvSpPr>
              <p:cNvPr id="910" name="Google Shape;910;p48"/>
              <p:cNvSpPr/>
              <p:nvPr/>
            </p:nvSpPr>
            <p:spPr>
              <a:xfrm>
                <a:off x="6713875" y="1121625"/>
                <a:ext cx="1614675" cy="1138750"/>
              </a:xfrm>
              <a:custGeom>
                <a:avLst/>
                <a:gdLst/>
                <a:ahLst/>
                <a:cxnLst/>
                <a:rect l="l" t="t" r="r" b="b"/>
                <a:pathLst>
                  <a:path w="64587" h="45550" extrusionOk="0">
                    <a:moveTo>
                      <a:pt x="5570" y="1"/>
                    </a:moveTo>
                    <a:cubicBezTo>
                      <a:pt x="4773" y="1"/>
                      <a:pt x="3963" y="320"/>
                      <a:pt x="3458" y="1034"/>
                    </a:cubicBezTo>
                    <a:cubicBezTo>
                      <a:pt x="0" y="5917"/>
                      <a:pt x="211" y="12645"/>
                      <a:pt x="3963" y="17021"/>
                    </a:cubicBezTo>
                    <a:cubicBezTo>
                      <a:pt x="1870" y="21133"/>
                      <a:pt x="1240" y="25865"/>
                      <a:pt x="3035" y="30497"/>
                    </a:cubicBezTo>
                    <a:cubicBezTo>
                      <a:pt x="6513" y="39479"/>
                      <a:pt x="15607" y="43528"/>
                      <a:pt x="24578" y="44778"/>
                    </a:cubicBezTo>
                    <a:cubicBezTo>
                      <a:pt x="27836" y="45233"/>
                      <a:pt x="31213" y="45550"/>
                      <a:pt x="34583" y="45550"/>
                    </a:cubicBezTo>
                    <a:cubicBezTo>
                      <a:pt x="40799" y="45550"/>
                      <a:pt x="46989" y="44472"/>
                      <a:pt x="52350" y="41200"/>
                    </a:cubicBezTo>
                    <a:cubicBezTo>
                      <a:pt x="59872" y="36604"/>
                      <a:pt x="64586" y="28079"/>
                      <a:pt x="62338" y="19226"/>
                    </a:cubicBezTo>
                    <a:cubicBezTo>
                      <a:pt x="59883" y="9563"/>
                      <a:pt x="49475" y="6087"/>
                      <a:pt x="40647" y="4721"/>
                    </a:cubicBezTo>
                    <a:cubicBezTo>
                      <a:pt x="37763" y="4275"/>
                      <a:pt x="34623" y="3977"/>
                      <a:pt x="31446" y="3977"/>
                    </a:cubicBezTo>
                    <a:cubicBezTo>
                      <a:pt x="29915" y="3977"/>
                      <a:pt x="28375" y="4046"/>
                      <a:pt x="26851" y="4201"/>
                    </a:cubicBezTo>
                    <a:cubicBezTo>
                      <a:pt x="26520" y="4205"/>
                      <a:pt x="26188" y="4215"/>
                      <a:pt x="25857" y="4230"/>
                    </a:cubicBezTo>
                    <a:cubicBezTo>
                      <a:pt x="21358" y="4440"/>
                      <a:pt x="16665" y="5506"/>
                      <a:pt x="12738" y="7804"/>
                    </a:cubicBezTo>
                    <a:cubicBezTo>
                      <a:pt x="10263" y="7135"/>
                      <a:pt x="6625" y="5938"/>
                      <a:pt x="7826" y="2875"/>
                    </a:cubicBezTo>
                    <a:cubicBezTo>
                      <a:pt x="8513" y="1123"/>
                      <a:pt x="7064" y="1"/>
                      <a:pt x="557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48"/>
              <p:cNvSpPr/>
              <p:nvPr/>
            </p:nvSpPr>
            <p:spPr>
              <a:xfrm>
                <a:off x="6705025" y="1112200"/>
                <a:ext cx="1609450" cy="1157325"/>
              </a:xfrm>
              <a:custGeom>
                <a:avLst/>
                <a:gdLst/>
                <a:ahLst/>
                <a:cxnLst/>
                <a:rect l="l" t="t" r="r" b="b"/>
                <a:pathLst>
                  <a:path w="64378" h="46293" extrusionOk="0">
                    <a:moveTo>
                      <a:pt x="5928" y="748"/>
                    </a:moveTo>
                    <a:cubicBezTo>
                      <a:pt x="6351" y="748"/>
                      <a:pt x="6768" y="850"/>
                      <a:pt x="7110" y="1034"/>
                    </a:cubicBezTo>
                    <a:cubicBezTo>
                      <a:pt x="7491" y="1241"/>
                      <a:pt x="8327" y="1859"/>
                      <a:pt x="7832" y="3113"/>
                    </a:cubicBezTo>
                    <a:cubicBezTo>
                      <a:pt x="7474" y="4024"/>
                      <a:pt x="7482" y="4862"/>
                      <a:pt x="7857" y="5605"/>
                    </a:cubicBezTo>
                    <a:cubicBezTo>
                      <a:pt x="8649" y="7180"/>
                      <a:pt x="10899" y="7970"/>
                      <a:pt x="12994" y="8535"/>
                    </a:cubicBezTo>
                    <a:lnTo>
                      <a:pt x="13146" y="8576"/>
                    </a:lnTo>
                    <a:lnTo>
                      <a:pt x="13279" y="8498"/>
                    </a:lnTo>
                    <a:cubicBezTo>
                      <a:pt x="17763" y="5875"/>
                      <a:pt x="22794" y="5134"/>
                      <a:pt x="26223" y="4975"/>
                    </a:cubicBezTo>
                    <a:cubicBezTo>
                      <a:pt x="26550" y="4961"/>
                      <a:pt x="26880" y="4952"/>
                      <a:pt x="27205" y="4950"/>
                    </a:cubicBezTo>
                    <a:lnTo>
                      <a:pt x="27224" y="4950"/>
                    </a:lnTo>
                    <a:lnTo>
                      <a:pt x="27242" y="4948"/>
                    </a:lnTo>
                    <a:cubicBezTo>
                      <a:pt x="28714" y="4798"/>
                      <a:pt x="30244" y="4723"/>
                      <a:pt x="31827" y="4723"/>
                    </a:cubicBezTo>
                    <a:cubicBezTo>
                      <a:pt x="34702" y="4723"/>
                      <a:pt x="37751" y="4970"/>
                      <a:pt x="40942" y="5464"/>
                    </a:cubicBezTo>
                    <a:cubicBezTo>
                      <a:pt x="53217" y="7365"/>
                      <a:pt x="60413" y="12152"/>
                      <a:pt x="62332" y="19695"/>
                    </a:cubicBezTo>
                    <a:cubicBezTo>
                      <a:pt x="64378" y="27756"/>
                      <a:pt x="60431" y="36421"/>
                      <a:pt x="52509" y="41259"/>
                    </a:cubicBezTo>
                    <a:cubicBezTo>
                      <a:pt x="47053" y="44590"/>
                      <a:pt x="40710" y="45554"/>
                      <a:pt x="34867" y="45554"/>
                    </a:cubicBezTo>
                    <a:cubicBezTo>
                      <a:pt x="31277" y="45554"/>
                      <a:pt x="27876" y="45192"/>
                      <a:pt x="24983" y="44787"/>
                    </a:cubicBezTo>
                    <a:cubicBezTo>
                      <a:pt x="18739" y="43915"/>
                      <a:pt x="7679" y="40932"/>
                      <a:pt x="3732" y="30739"/>
                    </a:cubicBezTo>
                    <a:cubicBezTo>
                      <a:pt x="1666" y="25393"/>
                      <a:pt x="3088" y="20624"/>
                      <a:pt x="4647" y="17563"/>
                    </a:cubicBezTo>
                    <a:lnTo>
                      <a:pt x="4759" y="17343"/>
                    </a:lnTo>
                    <a:lnTo>
                      <a:pt x="4598" y="17154"/>
                    </a:lnTo>
                    <a:cubicBezTo>
                      <a:pt x="954" y="12907"/>
                      <a:pt x="751" y="6372"/>
                      <a:pt x="4115" y="1624"/>
                    </a:cubicBezTo>
                    <a:cubicBezTo>
                      <a:pt x="4547" y="1014"/>
                      <a:pt x="5244" y="748"/>
                      <a:pt x="5928" y="748"/>
                    </a:cubicBezTo>
                    <a:close/>
                    <a:moveTo>
                      <a:pt x="5919" y="0"/>
                    </a:moveTo>
                    <a:cubicBezTo>
                      <a:pt x="5743" y="0"/>
                      <a:pt x="5567" y="14"/>
                      <a:pt x="5394" y="42"/>
                    </a:cubicBezTo>
                    <a:cubicBezTo>
                      <a:pt x="4610" y="169"/>
                      <a:pt x="3941" y="578"/>
                      <a:pt x="3509" y="1190"/>
                    </a:cubicBezTo>
                    <a:cubicBezTo>
                      <a:pt x="0" y="6147"/>
                      <a:pt x="166" y="12940"/>
                      <a:pt x="3873" y="17445"/>
                    </a:cubicBezTo>
                    <a:cubicBezTo>
                      <a:pt x="2834" y="19552"/>
                      <a:pt x="2212" y="21727"/>
                      <a:pt x="2026" y="23906"/>
                    </a:cubicBezTo>
                    <a:cubicBezTo>
                      <a:pt x="1815" y="26338"/>
                      <a:pt x="2159" y="28726"/>
                      <a:pt x="3041" y="31005"/>
                    </a:cubicBezTo>
                    <a:cubicBezTo>
                      <a:pt x="4686" y="35253"/>
                      <a:pt x="7667" y="38692"/>
                      <a:pt x="11908" y="41229"/>
                    </a:cubicBezTo>
                    <a:cubicBezTo>
                      <a:pt x="13763" y="42340"/>
                      <a:pt x="15867" y="43275"/>
                      <a:pt x="18154" y="44009"/>
                    </a:cubicBezTo>
                    <a:cubicBezTo>
                      <a:pt x="20251" y="44682"/>
                      <a:pt x="22512" y="45192"/>
                      <a:pt x="24881" y="45521"/>
                    </a:cubicBezTo>
                    <a:cubicBezTo>
                      <a:pt x="28582" y="46037"/>
                      <a:pt x="31913" y="46292"/>
                      <a:pt x="34959" y="46292"/>
                    </a:cubicBezTo>
                    <a:cubicBezTo>
                      <a:pt x="36449" y="46292"/>
                      <a:pt x="37867" y="46231"/>
                      <a:pt x="39223" y="46104"/>
                    </a:cubicBezTo>
                    <a:cubicBezTo>
                      <a:pt x="41733" y="45879"/>
                      <a:pt x="44111" y="45439"/>
                      <a:pt x="46281" y="44795"/>
                    </a:cubicBezTo>
                    <a:cubicBezTo>
                      <a:pt x="48667" y="44085"/>
                      <a:pt x="50889" y="43109"/>
                      <a:pt x="52892" y="41885"/>
                    </a:cubicBezTo>
                    <a:cubicBezTo>
                      <a:pt x="54803" y="40721"/>
                      <a:pt x="56529" y="39310"/>
                      <a:pt x="58023" y="37695"/>
                    </a:cubicBezTo>
                    <a:cubicBezTo>
                      <a:pt x="59531" y="36063"/>
                      <a:pt x="60767" y="34262"/>
                      <a:pt x="61691" y="32341"/>
                    </a:cubicBezTo>
                    <a:cubicBezTo>
                      <a:pt x="63670" y="28239"/>
                      <a:pt x="64136" y="23804"/>
                      <a:pt x="63048" y="19509"/>
                    </a:cubicBezTo>
                    <a:cubicBezTo>
                      <a:pt x="61051" y="11651"/>
                      <a:pt x="53649" y="6675"/>
                      <a:pt x="41052" y="4727"/>
                    </a:cubicBezTo>
                    <a:cubicBezTo>
                      <a:pt x="37825" y="4227"/>
                      <a:pt x="34737" y="3976"/>
                      <a:pt x="31823" y="3976"/>
                    </a:cubicBezTo>
                    <a:cubicBezTo>
                      <a:pt x="30221" y="3976"/>
                      <a:pt x="28672" y="4052"/>
                      <a:pt x="27181" y="4204"/>
                    </a:cubicBezTo>
                    <a:cubicBezTo>
                      <a:pt x="26853" y="4206"/>
                      <a:pt x="26518" y="4216"/>
                      <a:pt x="26188" y="4230"/>
                    </a:cubicBezTo>
                    <a:cubicBezTo>
                      <a:pt x="22710" y="4392"/>
                      <a:pt x="17618" y="5141"/>
                      <a:pt x="13037" y="7776"/>
                    </a:cubicBezTo>
                    <a:cubicBezTo>
                      <a:pt x="11797" y="7438"/>
                      <a:pt x="9240" y="6695"/>
                      <a:pt x="8518" y="5267"/>
                    </a:cubicBezTo>
                    <a:cubicBezTo>
                      <a:pt x="8239" y="4715"/>
                      <a:pt x="8241" y="4095"/>
                      <a:pt x="8524" y="3379"/>
                    </a:cubicBezTo>
                    <a:cubicBezTo>
                      <a:pt x="8775" y="2735"/>
                      <a:pt x="8792" y="2106"/>
                      <a:pt x="8567" y="1558"/>
                    </a:cubicBezTo>
                    <a:cubicBezTo>
                      <a:pt x="8364" y="1067"/>
                      <a:pt x="7984" y="658"/>
                      <a:pt x="7462" y="378"/>
                    </a:cubicBezTo>
                    <a:cubicBezTo>
                      <a:pt x="7004" y="131"/>
                      <a:pt x="6461" y="0"/>
                      <a:pt x="59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48"/>
              <p:cNvSpPr/>
              <p:nvPr/>
            </p:nvSpPr>
            <p:spPr>
              <a:xfrm>
                <a:off x="7202950" y="1354225"/>
                <a:ext cx="223900" cy="369600"/>
              </a:xfrm>
              <a:custGeom>
                <a:avLst/>
                <a:gdLst/>
                <a:ahLst/>
                <a:cxnLst/>
                <a:rect l="l" t="t" r="r" b="b"/>
                <a:pathLst>
                  <a:path w="8956" h="14784" extrusionOk="0">
                    <a:moveTo>
                      <a:pt x="2808" y="835"/>
                    </a:moveTo>
                    <a:cubicBezTo>
                      <a:pt x="4397" y="835"/>
                      <a:pt x="5951" y="1484"/>
                      <a:pt x="6848" y="2940"/>
                    </a:cubicBezTo>
                    <a:cubicBezTo>
                      <a:pt x="8411" y="5466"/>
                      <a:pt x="6787" y="8238"/>
                      <a:pt x="4524" y="9538"/>
                    </a:cubicBezTo>
                    <a:cubicBezTo>
                      <a:pt x="4197" y="9724"/>
                      <a:pt x="4342" y="10219"/>
                      <a:pt x="4663" y="10260"/>
                    </a:cubicBezTo>
                    <a:cubicBezTo>
                      <a:pt x="4700" y="10318"/>
                      <a:pt x="4760" y="10358"/>
                      <a:pt x="4845" y="10358"/>
                    </a:cubicBezTo>
                    <a:cubicBezTo>
                      <a:pt x="4849" y="10358"/>
                      <a:pt x="4853" y="10358"/>
                      <a:pt x="4858" y="10358"/>
                    </a:cubicBezTo>
                    <a:cubicBezTo>
                      <a:pt x="4937" y="10353"/>
                      <a:pt x="5019" y="10350"/>
                      <a:pt x="5100" y="10350"/>
                    </a:cubicBezTo>
                    <a:cubicBezTo>
                      <a:pt x="5869" y="10350"/>
                      <a:pt x="6705" y="10589"/>
                      <a:pt x="7084" y="11320"/>
                    </a:cubicBezTo>
                    <a:cubicBezTo>
                      <a:pt x="7648" y="12402"/>
                      <a:pt x="6877" y="13310"/>
                      <a:pt x="5872" y="13621"/>
                    </a:cubicBezTo>
                    <a:cubicBezTo>
                      <a:pt x="4450" y="14055"/>
                      <a:pt x="3010" y="13963"/>
                      <a:pt x="1551" y="14020"/>
                    </a:cubicBezTo>
                    <a:cubicBezTo>
                      <a:pt x="1693" y="12240"/>
                      <a:pt x="1398" y="10401"/>
                      <a:pt x="1269" y="8631"/>
                    </a:cubicBezTo>
                    <a:cubicBezTo>
                      <a:pt x="1087" y="6203"/>
                      <a:pt x="917" y="3778"/>
                      <a:pt x="850" y="1344"/>
                    </a:cubicBezTo>
                    <a:cubicBezTo>
                      <a:pt x="846" y="1278"/>
                      <a:pt x="831" y="1223"/>
                      <a:pt x="811" y="1174"/>
                    </a:cubicBezTo>
                    <a:cubicBezTo>
                      <a:pt x="1451" y="952"/>
                      <a:pt x="2133" y="835"/>
                      <a:pt x="2808" y="835"/>
                    </a:cubicBezTo>
                    <a:close/>
                    <a:moveTo>
                      <a:pt x="2992" y="1"/>
                    </a:moveTo>
                    <a:cubicBezTo>
                      <a:pt x="2046" y="1"/>
                      <a:pt x="1107" y="255"/>
                      <a:pt x="303" y="808"/>
                    </a:cubicBezTo>
                    <a:cubicBezTo>
                      <a:pt x="232" y="857"/>
                      <a:pt x="201" y="932"/>
                      <a:pt x="193" y="1012"/>
                    </a:cubicBezTo>
                    <a:cubicBezTo>
                      <a:pt x="95" y="1080"/>
                      <a:pt x="19" y="1184"/>
                      <a:pt x="17" y="1342"/>
                    </a:cubicBezTo>
                    <a:cubicBezTo>
                      <a:pt x="1" y="3776"/>
                      <a:pt x="220" y="6207"/>
                      <a:pt x="404" y="8631"/>
                    </a:cubicBezTo>
                    <a:cubicBezTo>
                      <a:pt x="553" y="10604"/>
                      <a:pt x="502" y="12707"/>
                      <a:pt x="1064" y="14612"/>
                    </a:cubicBezTo>
                    <a:cubicBezTo>
                      <a:pt x="1094" y="14711"/>
                      <a:pt x="1200" y="14768"/>
                      <a:pt x="1298" y="14768"/>
                    </a:cubicBezTo>
                    <a:cubicBezTo>
                      <a:pt x="1376" y="14768"/>
                      <a:pt x="1449" y="14733"/>
                      <a:pt x="1478" y="14654"/>
                    </a:cubicBezTo>
                    <a:cubicBezTo>
                      <a:pt x="1951" y="14744"/>
                      <a:pt x="2444" y="14783"/>
                      <a:pt x="2942" y="14783"/>
                    </a:cubicBezTo>
                    <a:cubicBezTo>
                      <a:pt x="3847" y="14783"/>
                      <a:pt x="4768" y="14653"/>
                      <a:pt x="5619" y="14458"/>
                    </a:cubicBezTo>
                    <a:cubicBezTo>
                      <a:pt x="6513" y="14253"/>
                      <a:pt x="7431" y="13885"/>
                      <a:pt x="7816" y="12979"/>
                    </a:cubicBezTo>
                    <a:cubicBezTo>
                      <a:pt x="8495" y="11389"/>
                      <a:pt x="7294" y="9961"/>
                      <a:pt x="5817" y="9789"/>
                    </a:cubicBezTo>
                    <a:cubicBezTo>
                      <a:pt x="8021" y="8427"/>
                      <a:pt x="8956" y="5208"/>
                      <a:pt x="7808" y="2876"/>
                    </a:cubicBezTo>
                    <a:cubicBezTo>
                      <a:pt x="6925" y="1085"/>
                      <a:pt x="4943" y="1"/>
                      <a:pt x="29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48"/>
              <p:cNvSpPr/>
              <p:nvPr/>
            </p:nvSpPr>
            <p:spPr>
              <a:xfrm>
                <a:off x="7267725" y="1623875"/>
                <a:ext cx="73100" cy="55950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2238" extrusionOk="0">
                    <a:moveTo>
                      <a:pt x="1513" y="597"/>
                    </a:moveTo>
                    <a:cubicBezTo>
                      <a:pt x="1610" y="597"/>
                      <a:pt x="1706" y="608"/>
                      <a:pt x="1800" y="634"/>
                    </a:cubicBezTo>
                    <a:cubicBezTo>
                      <a:pt x="2121" y="720"/>
                      <a:pt x="2479" y="1047"/>
                      <a:pt x="2295" y="1405"/>
                    </a:cubicBezTo>
                    <a:cubicBezTo>
                      <a:pt x="2127" y="1736"/>
                      <a:pt x="1665" y="1802"/>
                      <a:pt x="1249" y="1802"/>
                    </a:cubicBezTo>
                    <a:cubicBezTo>
                      <a:pt x="1059" y="1802"/>
                      <a:pt x="878" y="1788"/>
                      <a:pt x="740" y="1780"/>
                    </a:cubicBezTo>
                    <a:cubicBezTo>
                      <a:pt x="728" y="1780"/>
                      <a:pt x="716" y="1782"/>
                      <a:pt x="706" y="1784"/>
                    </a:cubicBezTo>
                    <a:cubicBezTo>
                      <a:pt x="808" y="1446"/>
                      <a:pt x="820" y="1098"/>
                      <a:pt x="765" y="757"/>
                    </a:cubicBezTo>
                    <a:cubicBezTo>
                      <a:pt x="1005" y="671"/>
                      <a:pt x="1262" y="597"/>
                      <a:pt x="1513" y="597"/>
                    </a:cubicBezTo>
                    <a:close/>
                    <a:moveTo>
                      <a:pt x="334" y="0"/>
                    </a:moveTo>
                    <a:cubicBezTo>
                      <a:pt x="164" y="0"/>
                      <a:pt x="1" y="131"/>
                      <a:pt x="80" y="333"/>
                    </a:cubicBezTo>
                    <a:cubicBezTo>
                      <a:pt x="114" y="423"/>
                      <a:pt x="141" y="513"/>
                      <a:pt x="165" y="603"/>
                    </a:cubicBezTo>
                    <a:cubicBezTo>
                      <a:pt x="163" y="663"/>
                      <a:pt x="182" y="722"/>
                      <a:pt x="213" y="771"/>
                    </a:cubicBezTo>
                    <a:cubicBezTo>
                      <a:pt x="290" y="1115"/>
                      <a:pt x="317" y="1462"/>
                      <a:pt x="305" y="1825"/>
                    </a:cubicBezTo>
                    <a:cubicBezTo>
                      <a:pt x="300" y="1949"/>
                      <a:pt x="391" y="2013"/>
                      <a:pt x="489" y="2013"/>
                    </a:cubicBezTo>
                    <a:cubicBezTo>
                      <a:pt x="518" y="2013"/>
                      <a:pt x="547" y="2008"/>
                      <a:pt x="575" y="1996"/>
                    </a:cubicBezTo>
                    <a:cubicBezTo>
                      <a:pt x="587" y="2060"/>
                      <a:pt x="626" y="2115"/>
                      <a:pt x="699" y="2138"/>
                    </a:cubicBezTo>
                    <a:cubicBezTo>
                      <a:pt x="919" y="2198"/>
                      <a:pt x="1192" y="2238"/>
                      <a:pt x="1471" y="2238"/>
                    </a:cubicBezTo>
                    <a:cubicBezTo>
                      <a:pt x="2124" y="2238"/>
                      <a:pt x="2805" y="2016"/>
                      <a:pt x="2876" y="1309"/>
                    </a:cubicBezTo>
                    <a:cubicBezTo>
                      <a:pt x="2923" y="820"/>
                      <a:pt x="2598" y="401"/>
                      <a:pt x="2173" y="198"/>
                    </a:cubicBezTo>
                    <a:cubicBezTo>
                      <a:pt x="1968" y="101"/>
                      <a:pt x="1757" y="63"/>
                      <a:pt x="1545" y="63"/>
                    </a:cubicBezTo>
                    <a:cubicBezTo>
                      <a:pt x="1239" y="63"/>
                      <a:pt x="930" y="143"/>
                      <a:pt x="632" y="245"/>
                    </a:cubicBezTo>
                    <a:cubicBezTo>
                      <a:pt x="624" y="223"/>
                      <a:pt x="622" y="202"/>
                      <a:pt x="614" y="186"/>
                    </a:cubicBezTo>
                    <a:cubicBezTo>
                      <a:pt x="562" y="57"/>
                      <a:pt x="446" y="0"/>
                      <a:pt x="3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48"/>
              <p:cNvSpPr/>
              <p:nvPr/>
            </p:nvSpPr>
            <p:spPr>
              <a:xfrm>
                <a:off x="7250275" y="1384800"/>
                <a:ext cx="129050" cy="185100"/>
              </a:xfrm>
              <a:custGeom>
                <a:avLst/>
                <a:gdLst/>
                <a:ahLst/>
                <a:cxnLst/>
                <a:rect l="l" t="t" r="r" b="b"/>
                <a:pathLst>
                  <a:path w="5162" h="7404" extrusionOk="0">
                    <a:moveTo>
                      <a:pt x="1427" y="778"/>
                    </a:moveTo>
                    <a:cubicBezTo>
                      <a:pt x="3699" y="778"/>
                      <a:pt x="4454" y="6161"/>
                      <a:pt x="1751" y="6794"/>
                    </a:cubicBezTo>
                    <a:cubicBezTo>
                      <a:pt x="1588" y="4834"/>
                      <a:pt x="1340" y="2801"/>
                      <a:pt x="913" y="865"/>
                    </a:cubicBezTo>
                    <a:cubicBezTo>
                      <a:pt x="1091" y="806"/>
                      <a:pt x="1263" y="778"/>
                      <a:pt x="1427" y="778"/>
                    </a:cubicBezTo>
                    <a:close/>
                    <a:moveTo>
                      <a:pt x="1578" y="0"/>
                    </a:moveTo>
                    <a:cubicBezTo>
                      <a:pt x="1309" y="0"/>
                      <a:pt x="1021" y="50"/>
                      <a:pt x="712" y="158"/>
                    </a:cubicBezTo>
                    <a:cubicBezTo>
                      <a:pt x="677" y="131"/>
                      <a:pt x="634" y="119"/>
                      <a:pt x="591" y="119"/>
                    </a:cubicBezTo>
                    <a:cubicBezTo>
                      <a:pt x="497" y="119"/>
                      <a:pt x="403" y="179"/>
                      <a:pt x="391" y="290"/>
                    </a:cubicBezTo>
                    <a:cubicBezTo>
                      <a:pt x="368" y="301"/>
                      <a:pt x="348" y="309"/>
                      <a:pt x="323" y="319"/>
                    </a:cubicBezTo>
                    <a:cubicBezTo>
                      <a:pt x="0" y="475"/>
                      <a:pt x="139" y="874"/>
                      <a:pt x="411" y="966"/>
                    </a:cubicBezTo>
                    <a:cubicBezTo>
                      <a:pt x="481" y="2946"/>
                      <a:pt x="747" y="4965"/>
                      <a:pt x="1076" y="6907"/>
                    </a:cubicBezTo>
                    <a:cubicBezTo>
                      <a:pt x="935" y="7015"/>
                      <a:pt x="935" y="7273"/>
                      <a:pt x="1148" y="7324"/>
                    </a:cubicBezTo>
                    <a:cubicBezTo>
                      <a:pt x="1371" y="7378"/>
                      <a:pt x="1581" y="7403"/>
                      <a:pt x="1779" y="7403"/>
                    </a:cubicBezTo>
                    <a:cubicBezTo>
                      <a:pt x="5162" y="7403"/>
                      <a:pt x="4859" y="0"/>
                      <a:pt x="1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48"/>
              <p:cNvSpPr/>
              <p:nvPr/>
            </p:nvSpPr>
            <p:spPr>
              <a:xfrm>
                <a:off x="7441925" y="1355875"/>
                <a:ext cx="129625" cy="351800"/>
              </a:xfrm>
              <a:custGeom>
                <a:avLst/>
                <a:gdLst/>
                <a:ahLst/>
                <a:cxnLst/>
                <a:rect l="l" t="t" r="r" b="b"/>
                <a:pathLst>
                  <a:path w="5185" h="14072" extrusionOk="0">
                    <a:moveTo>
                      <a:pt x="593" y="506"/>
                    </a:moveTo>
                    <a:lnTo>
                      <a:pt x="593" y="506"/>
                    </a:lnTo>
                    <a:cubicBezTo>
                      <a:pt x="1044" y="545"/>
                      <a:pt x="1494" y="582"/>
                      <a:pt x="1946" y="594"/>
                    </a:cubicBezTo>
                    <a:cubicBezTo>
                      <a:pt x="1929" y="4179"/>
                      <a:pt x="1721" y="7892"/>
                      <a:pt x="2335" y="11438"/>
                    </a:cubicBezTo>
                    <a:cubicBezTo>
                      <a:pt x="2343" y="11481"/>
                      <a:pt x="2363" y="11511"/>
                      <a:pt x="2390" y="11536"/>
                    </a:cubicBezTo>
                    <a:cubicBezTo>
                      <a:pt x="2177" y="11618"/>
                      <a:pt x="2185" y="11970"/>
                      <a:pt x="2423" y="12023"/>
                    </a:cubicBezTo>
                    <a:cubicBezTo>
                      <a:pt x="2645" y="12073"/>
                      <a:pt x="2888" y="12092"/>
                      <a:pt x="3136" y="12092"/>
                    </a:cubicBezTo>
                    <a:cubicBezTo>
                      <a:pt x="3504" y="12092"/>
                      <a:pt x="3885" y="12051"/>
                      <a:pt x="4233" y="12011"/>
                    </a:cubicBezTo>
                    <a:cubicBezTo>
                      <a:pt x="4235" y="12252"/>
                      <a:pt x="4317" y="12471"/>
                      <a:pt x="4346" y="12708"/>
                    </a:cubicBezTo>
                    <a:cubicBezTo>
                      <a:pt x="4406" y="13266"/>
                      <a:pt x="3899" y="13427"/>
                      <a:pt x="3435" y="13427"/>
                    </a:cubicBezTo>
                    <a:cubicBezTo>
                      <a:pt x="3426" y="13427"/>
                      <a:pt x="3417" y="13427"/>
                      <a:pt x="3409" y="13426"/>
                    </a:cubicBezTo>
                    <a:cubicBezTo>
                      <a:pt x="3278" y="13426"/>
                      <a:pt x="3147" y="13425"/>
                      <a:pt x="3016" y="13425"/>
                    </a:cubicBezTo>
                    <a:cubicBezTo>
                      <a:pt x="2430" y="13425"/>
                      <a:pt x="1845" y="13435"/>
                      <a:pt x="1260" y="13471"/>
                    </a:cubicBezTo>
                    <a:cubicBezTo>
                      <a:pt x="1226" y="9171"/>
                      <a:pt x="1113" y="4776"/>
                      <a:pt x="593" y="506"/>
                    </a:cubicBezTo>
                    <a:close/>
                    <a:moveTo>
                      <a:pt x="2269" y="1"/>
                    </a:moveTo>
                    <a:cubicBezTo>
                      <a:pt x="1627" y="1"/>
                      <a:pt x="984" y="62"/>
                      <a:pt x="348" y="114"/>
                    </a:cubicBezTo>
                    <a:cubicBezTo>
                      <a:pt x="258" y="120"/>
                      <a:pt x="205" y="169"/>
                      <a:pt x="182" y="230"/>
                    </a:cubicBezTo>
                    <a:cubicBezTo>
                      <a:pt x="80" y="263"/>
                      <a:pt x="0" y="351"/>
                      <a:pt x="6" y="498"/>
                    </a:cubicBezTo>
                    <a:cubicBezTo>
                      <a:pt x="94" y="4833"/>
                      <a:pt x="401" y="9183"/>
                      <a:pt x="573" y="13518"/>
                    </a:cubicBezTo>
                    <a:cubicBezTo>
                      <a:pt x="582" y="13737"/>
                      <a:pt x="751" y="13846"/>
                      <a:pt x="923" y="13846"/>
                    </a:cubicBezTo>
                    <a:cubicBezTo>
                      <a:pt x="938" y="13846"/>
                      <a:pt x="953" y="13845"/>
                      <a:pt x="968" y="13844"/>
                    </a:cubicBezTo>
                    <a:cubicBezTo>
                      <a:pt x="1003" y="13887"/>
                      <a:pt x="1056" y="13915"/>
                      <a:pt x="1127" y="13924"/>
                    </a:cubicBezTo>
                    <a:cubicBezTo>
                      <a:pt x="1801" y="13995"/>
                      <a:pt x="2482" y="14030"/>
                      <a:pt x="3157" y="14050"/>
                    </a:cubicBezTo>
                    <a:cubicBezTo>
                      <a:pt x="3335" y="14056"/>
                      <a:pt x="3525" y="14071"/>
                      <a:pt x="3714" y="14071"/>
                    </a:cubicBezTo>
                    <a:cubicBezTo>
                      <a:pt x="4049" y="14071"/>
                      <a:pt x="4381" y="14025"/>
                      <a:pt x="4642" y="13803"/>
                    </a:cubicBezTo>
                    <a:cubicBezTo>
                      <a:pt x="5185" y="13340"/>
                      <a:pt x="5086" y="12318"/>
                      <a:pt x="4671" y="11812"/>
                    </a:cubicBezTo>
                    <a:cubicBezTo>
                      <a:pt x="4661" y="11800"/>
                      <a:pt x="4646" y="11792"/>
                      <a:pt x="4636" y="11786"/>
                    </a:cubicBezTo>
                    <a:cubicBezTo>
                      <a:pt x="4644" y="11679"/>
                      <a:pt x="4577" y="11571"/>
                      <a:pt x="4432" y="11554"/>
                    </a:cubicBezTo>
                    <a:cubicBezTo>
                      <a:pt x="4046" y="11510"/>
                      <a:pt x="3603" y="11459"/>
                      <a:pt x="3175" y="11459"/>
                    </a:cubicBezTo>
                    <a:cubicBezTo>
                      <a:pt x="3030" y="11459"/>
                      <a:pt x="2886" y="11465"/>
                      <a:pt x="2748" y="11479"/>
                    </a:cubicBezTo>
                    <a:cubicBezTo>
                      <a:pt x="2764" y="11448"/>
                      <a:pt x="2774" y="11413"/>
                      <a:pt x="2774" y="11372"/>
                    </a:cubicBezTo>
                    <a:cubicBezTo>
                      <a:pt x="2662" y="7769"/>
                      <a:pt x="2619" y="4177"/>
                      <a:pt x="2580" y="574"/>
                    </a:cubicBezTo>
                    <a:cubicBezTo>
                      <a:pt x="2862" y="478"/>
                      <a:pt x="2832" y="11"/>
                      <a:pt x="2486" y="3"/>
                    </a:cubicBezTo>
                    <a:cubicBezTo>
                      <a:pt x="2414" y="1"/>
                      <a:pt x="2342" y="1"/>
                      <a:pt x="22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48"/>
              <p:cNvSpPr/>
              <p:nvPr/>
            </p:nvSpPr>
            <p:spPr>
              <a:xfrm>
                <a:off x="7587125" y="1343100"/>
                <a:ext cx="186825" cy="359100"/>
              </a:xfrm>
              <a:custGeom>
                <a:avLst/>
                <a:gdLst/>
                <a:ahLst/>
                <a:cxnLst/>
                <a:rect l="l" t="t" r="r" b="b"/>
                <a:pathLst>
                  <a:path w="7473" h="14364" extrusionOk="0">
                    <a:moveTo>
                      <a:pt x="2887" y="1275"/>
                    </a:moveTo>
                    <a:cubicBezTo>
                      <a:pt x="3279" y="1275"/>
                      <a:pt x="3729" y="1329"/>
                      <a:pt x="4238" y="1437"/>
                    </a:cubicBezTo>
                    <a:cubicBezTo>
                      <a:pt x="5856" y="2673"/>
                      <a:pt x="5811" y="5973"/>
                      <a:pt x="6009" y="7724"/>
                    </a:cubicBezTo>
                    <a:cubicBezTo>
                      <a:pt x="6230" y="9659"/>
                      <a:pt x="6435" y="11599"/>
                      <a:pt x="6683" y="13532"/>
                    </a:cubicBezTo>
                    <a:cubicBezTo>
                      <a:pt x="6649" y="13532"/>
                      <a:pt x="6616" y="13532"/>
                      <a:pt x="6582" y="13532"/>
                    </a:cubicBezTo>
                    <a:cubicBezTo>
                      <a:pt x="6029" y="13532"/>
                      <a:pt x="5465" y="13578"/>
                      <a:pt x="4913" y="13626"/>
                    </a:cubicBezTo>
                    <a:cubicBezTo>
                      <a:pt x="5176" y="12421"/>
                      <a:pt x="4709" y="10157"/>
                      <a:pt x="3147" y="10157"/>
                    </a:cubicBezTo>
                    <a:cubicBezTo>
                      <a:pt x="3145" y="10157"/>
                      <a:pt x="3143" y="10157"/>
                      <a:pt x="3141" y="10157"/>
                    </a:cubicBezTo>
                    <a:cubicBezTo>
                      <a:pt x="2550" y="10159"/>
                      <a:pt x="2149" y="10600"/>
                      <a:pt x="2016" y="11145"/>
                    </a:cubicBezTo>
                    <a:cubicBezTo>
                      <a:pt x="1793" y="12049"/>
                      <a:pt x="2400" y="12869"/>
                      <a:pt x="2263" y="13768"/>
                    </a:cubicBezTo>
                    <a:lnTo>
                      <a:pt x="2263" y="13770"/>
                    </a:lnTo>
                    <a:cubicBezTo>
                      <a:pt x="1858" y="13784"/>
                      <a:pt x="1455" y="13813"/>
                      <a:pt x="1054" y="13845"/>
                    </a:cubicBezTo>
                    <a:cubicBezTo>
                      <a:pt x="1097" y="11826"/>
                      <a:pt x="1038" y="9805"/>
                      <a:pt x="1005" y="7785"/>
                    </a:cubicBezTo>
                    <a:cubicBezTo>
                      <a:pt x="987" y="6740"/>
                      <a:pt x="964" y="5692"/>
                      <a:pt x="948" y="4647"/>
                    </a:cubicBezTo>
                    <a:cubicBezTo>
                      <a:pt x="938" y="4250"/>
                      <a:pt x="936" y="3857"/>
                      <a:pt x="936" y="3460"/>
                    </a:cubicBezTo>
                    <a:cubicBezTo>
                      <a:pt x="799" y="2003"/>
                      <a:pt x="1449" y="1275"/>
                      <a:pt x="2887" y="1275"/>
                    </a:cubicBezTo>
                    <a:close/>
                    <a:moveTo>
                      <a:pt x="2755" y="1"/>
                    </a:moveTo>
                    <a:cubicBezTo>
                      <a:pt x="1237" y="1"/>
                      <a:pt x="440" y="1363"/>
                      <a:pt x="240" y="2732"/>
                    </a:cubicBezTo>
                    <a:cubicBezTo>
                      <a:pt x="1" y="4371"/>
                      <a:pt x="226" y="6138"/>
                      <a:pt x="258" y="7787"/>
                    </a:cubicBezTo>
                    <a:cubicBezTo>
                      <a:pt x="297" y="9880"/>
                      <a:pt x="307" y="11973"/>
                      <a:pt x="432" y="14062"/>
                    </a:cubicBezTo>
                    <a:cubicBezTo>
                      <a:pt x="444" y="14263"/>
                      <a:pt x="596" y="14363"/>
                      <a:pt x="747" y="14363"/>
                    </a:cubicBezTo>
                    <a:cubicBezTo>
                      <a:pt x="853" y="14363"/>
                      <a:pt x="958" y="14313"/>
                      <a:pt x="1013" y="14214"/>
                    </a:cubicBezTo>
                    <a:cubicBezTo>
                      <a:pt x="1515" y="14257"/>
                      <a:pt x="2014" y="14295"/>
                      <a:pt x="2517" y="14306"/>
                    </a:cubicBezTo>
                    <a:cubicBezTo>
                      <a:pt x="2520" y="14306"/>
                      <a:pt x="2522" y="14306"/>
                      <a:pt x="2525" y="14306"/>
                    </a:cubicBezTo>
                    <a:cubicBezTo>
                      <a:pt x="2782" y="14306"/>
                      <a:pt x="2845" y="13995"/>
                      <a:pt x="2711" y="13843"/>
                    </a:cubicBezTo>
                    <a:cubicBezTo>
                      <a:pt x="2975" y="12961"/>
                      <a:pt x="2333" y="12045"/>
                      <a:pt x="2660" y="11202"/>
                    </a:cubicBezTo>
                    <a:cubicBezTo>
                      <a:pt x="2775" y="10907"/>
                      <a:pt x="2940" y="10794"/>
                      <a:pt x="3120" y="10794"/>
                    </a:cubicBezTo>
                    <a:cubicBezTo>
                      <a:pt x="3504" y="10794"/>
                      <a:pt x="3954" y="11306"/>
                      <a:pt x="4113" y="11646"/>
                    </a:cubicBezTo>
                    <a:cubicBezTo>
                      <a:pt x="4401" y="12256"/>
                      <a:pt x="4420" y="12902"/>
                      <a:pt x="4330" y="13557"/>
                    </a:cubicBezTo>
                    <a:cubicBezTo>
                      <a:pt x="4300" y="13776"/>
                      <a:pt x="4479" y="13926"/>
                      <a:pt x="4647" y="13926"/>
                    </a:cubicBezTo>
                    <a:cubicBezTo>
                      <a:pt x="4654" y="13926"/>
                      <a:pt x="4662" y="13926"/>
                      <a:pt x="4669" y="13925"/>
                    </a:cubicBezTo>
                    <a:cubicBezTo>
                      <a:pt x="4698" y="13986"/>
                      <a:pt x="4757" y="14038"/>
                      <a:pt x="4847" y="14046"/>
                    </a:cubicBezTo>
                    <a:cubicBezTo>
                      <a:pt x="5427" y="14098"/>
                      <a:pt x="6026" y="14149"/>
                      <a:pt x="6615" y="14149"/>
                    </a:cubicBezTo>
                    <a:cubicBezTo>
                      <a:pt x="6739" y="14149"/>
                      <a:pt x="6863" y="14147"/>
                      <a:pt x="6985" y="14142"/>
                    </a:cubicBezTo>
                    <a:cubicBezTo>
                      <a:pt x="7079" y="14140"/>
                      <a:pt x="7151" y="14099"/>
                      <a:pt x="7200" y="14046"/>
                    </a:cubicBezTo>
                    <a:cubicBezTo>
                      <a:pt x="7350" y="14011"/>
                      <a:pt x="7472" y="13905"/>
                      <a:pt x="7452" y="13698"/>
                    </a:cubicBezTo>
                    <a:cubicBezTo>
                      <a:pt x="7143" y="10498"/>
                      <a:pt x="7016" y="7081"/>
                      <a:pt x="6275" y="3949"/>
                    </a:cubicBezTo>
                    <a:cubicBezTo>
                      <a:pt x="5885" y="2290"/>
                      <a:pt x="4849" y="76"/>
                      <a:pt x="2853" y="3"/>
                    </a:cubicBezTo>
                    <a:cubicBezTo>
                      <a:pt x="2820" y="1"/>
                      <a:pt x="2788" y="1"/>
                      <a:pt x="27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48"/>
              <p:cNvSpPr/>
              <p:nvPr/>
            </p:nvSpPr>
            <p:spPr>
              <a:xfrm>
                <a:off x="7617400" y="1410150"/>
                <a:ext cx="94000" cy="136900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5476" extrusionOk="0">
                    <a:moveTo>
                      <a:pt x="1981" y="522"/>
                    </a:moveTo>
                    <a:cubicBezTo>
                      <a:pt x="2125" y="522"/>
                      <a:pt x="2304" y="626"/>
                      <a:pt x="2525" y="889"/>
                    </a:cubicBezTo>
                    <a:cubicBezTo>
                      <a:pt x="2900" y="1331"/>
                      <a:pt x="2914" y="2648"/>
                      <a:pt x="2976" y="3168"/>
                    </a:cubicBezTo>
                    <a:cubicBezTo>
                      <a:pt x="3039" y="3710"/>
                      <a:pt x="3057" y="4256"/>
                      <a:pt x="3145" y="4796"/>
                    </a:cubicBezTo>
                    <a:cubicBezTo>
                      <a:pt x="3035" y="4807"/>
                      <a:pt x="2924" y="4817"/>
                      <a:pt x="2814" y="4825"/>
                    </a:cubicBezTo>
                    <a:cubicBezTo>
                      <a:pt x="2771" y="4787"/>
                      <a:pt x="2715" y="4763"/>
                      <a:pt x="2647" y="4763"/>
                    </a:cubicBezTo>
                    <a:cubicBezTo>
                      <a:pt x="2635" y="4763"/>
                      <a:pt x="2622" y="4764"/>
                      <a:pt x="2609" y="4766"/>
                    </a:cubicBezTo>
                    <a:cubicBezTo>
                      <a:pt x="2259" y="4813"/>
                      <a:pt x="1910" y="4893"/>
                      <a:pt x="1562" y="4985"/>
                    </a:cubicBezTo>
                    <a:cubicBezTo>
                      <a:pt x="1566" y="4964"/>
                      <a:pt x="1572" y="4948"/>
                      <a:pt x="1570" y="4923"/>
                    </a:cubicBezTo>
                    <a:cubicBezTo>
                      <a:pt x="1515" y="4275"/>
                      <a:pt x="1449" y="3628"/>
                      <a:pt x="1423" y="2976"/>
                    </a:cubicBezTo>
                    <a:cubicBezTo>
                      <a:pt x="1410" y="2650"/>
                      <a:pt x="1390" y="2319"/>
                      <a:pt x="1396" y="1996"/>
                    </a:cubicBezTo>
                    <a:cubicBezTo>
                      <a:pt x="1398" y="1826"/>
                      <a:pt x="1471" y="522"/>
                      <a:pt x="1981" y="522"/>
                    </a:cubicBezTo>
                    <a:close/>
                    <a:moveTo>
                      <a:pt x="2075" y="0"/>
                    </a:moveTo>
                    <a:cubicBezTo>
                      <a:pt x="2062" y="0"/>
                      <a:pt x="2049" y="0"/>
                      <a:pt x="2036" y="1"/>
                    </a:cubicBezTo>
                    <a:cubicBezTo>
                      <a:pt x="1" y="78"/>
                      <a:pt x="889" y="3849"/>
                      <a:pt x="1165" y="4981"/>
                    </a:cubicBezTo>
                    <a:cubicBezTo>
                      <a:pt x="1175" y="5023"/>
                      <a:pt x="1202" y="5054"/>
                      <a:pt x="1228" y="5077"/>
                    </a:cubicBezTo>
                    <a:cubicBezTo>
                      <a:pt x="1171" y="5095"/>
                      <a:pt x="1110" y="5107"/>
                      <a:pt x="1052" y="5126"/>
                    </a:cubicBezTo>
                    <a:cubicBezTo>
                      <a:pt x="871" y="5184"/>
                      <a:pt x="890" y="5476"/>
                      <a:pt x="1091" y="5476"/>
                    </a:cubicBezTo>
                    <a:cubicBezTo>
                      <a:pt x="1094" y="5476"/>
                      <a:pt x="1098" y="5476"/>
                      <a:pt x="1101" y="5476"/>
                    </a:cubicBezTo>
                    <a:cubicBezTo>
                      <a:pt x="1646" y="5443"/>
                      <a:pt x="2208" y="5369"/>
                      <a:pt x="2740" y="5247"/>
                    </a:cubicBezTo>
                    <a:cubicBezTo>
                      <a:pt x="2861" y="5218"/>
                      <a:pt x="2914" y="5136"/>
                      <a:pt x="2920" y="5050"/>
                    </a:cubicBezTo>
                    <a:cubicBezTo>
                      <a:pt x="3014" y="5056"/>
                      <a:pt x="3109" y="5066"/>
                      <a:pt x="3203" y="5075"/>
                    </a:cubicBezTo>
                    <a:cubicBezTo>
                      <a:pt x="3241" y="5152"/>
                      <a:pt x="3311" y="5186"/>
                      <a:pt x="3385" y="5186"/>
                    </a:cubicBezTo>
                    <a:cubicBezTo>
                      <a:pt x="3505" y="5186"/>
                      <a:pt x="3634" y="5095"/>
                      <a:pt x="3647" y="4952"/>
                    </a:cubicBezTo>
                    <a:cubicBezTo>
                      <a:pt x="3759" y="3767"/>
                      <a:pt x="3530" y="2251"/>
                      <a:pt x="3199" y="1106"/>
                    </a:cubicBezTo>
                    <a:cubicBezTo>
                      <a:pt x="3038" y="552"/>
                      <a:pt x="2718" y="0"/>
                      <a:pt x="20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48"/>
              <p:cNvSpPr/>
              <p:nvPr/>
            </p:nvSpPr>
            <p:spPr>
              <a:xfrm>
                <a:off x="7443200" y="1757975"/>
                <a:ext cx="223950" cy="369600"/>
              </a:xfrm>
              <a:custGeom>
                <a:avLst/>
                <a:gdLst/>
                <a:ahLst/>
                <a:cxnLst/>
                <a:rect l="l" t="t" r="r" b="b"/>
                <a:pathLst>
                  <a:path w="8958" h="14784" extrusionOk="0">
                    <a:moveTo>
                      <a:pt x="2809" y="835"/>
                    </a:moveTo>
                    <a:cubicBezTo>
                      <a:pt x="4398" y="835"/>
                      <a:pt x="5953" y="1484"/>
                      <a:pt x="6850" y="2938"/>
                    </a:cubicBezTo>
                    <a:cubicBezTo>
                      <a:pt x="8411" y="5465"/>
                      <a:pt x="6789" y="8237"/>
                      <a:pt x="4524" y="9536"/>
                    </a:cubicBezTo>
                    <a:cubicBezTo>
                      <a:pt x="4197" y="9724"/>
                      <a:pt x="4344" y="10219"/>
                      <a:pt x="4665" y="10260"/>
                    </a:cubicBezTo>
                    <a:cubicBezTo>
                      <a:pt x="4702" y="10319"/>
                      <a:pt x="4762" y="10359"/>
                      <a:pt x="4847" y="10359"/>
                    </a:cubicBezTo>
                    <a:cubicBezTo>
                      <a:pt x="4851" y="10359"/>
                      <a:pt x="4855" y="10359"/>
                      <a:pt x="4859" y="10359"/>
                    </a:cubicBezTo>
                    <a:cubicBezTo>
                      <a:pt x="4941" y="10353"/>
                      <a:pt x="5024" y="10350"/>
                      <a:pt x="5108" y="10350"/>
                    </a:cubicBezTo>
                    <a:cubicBezTo>
                      <a:pt x="5875" y="10350"/>
                      <a:pt x="6705" y="10592"/>
                      <a:pt x="7083" y="11320"/>
                    </a:cubicBezTo>
                    <a:cubicBezTo>
                      <a:pt x="7652" y="12398"/>
                      <a:pt x="6877" y="13311"/>
                      <a:pt x="5872" y="13622"/>
                    </a:cubicBezTo>
                    <a:cubicBezTo>
                      <a:pt x="4450" y="14056"/>
                      <a:pt x="3010" y="13964"/>
                      <a:pt x="1553" y="14021"/>
                    </a:cubicBezTo>
                    <a:cubicBezTo>
                      <a:pt x="1694" y="12241"/>
                      <a:pt x="1400" y="10402"/>
                      <a:pt x="1269" y="8632"/>
                    </a:cubicBezTo>
                    <a:cubicBezTo>
                      <a:pt x="1087" y="6201"/>
                      <a:pt x="919" y="3777"/>
                      <a:pt x="849" y="1342"/>
                    </a:cubicBezTo>
                    <a:cubicBezTo>
                      <a:pt x="847" y="1279"/>
                      <a:pt x="831" y="1224"/>
                      <a:pt x="810" y="1174"/>
                    </a:cubicBezTo>
                    <a:cubicBezTo>
                      <a:pt x="1451" y="952"/>
                      <a:pt x="2133" y="835"/>
                      <a:pt x="2809" y="835"/>
                    </a:cubicBezTo>
                    <a:close/>
                    <a:moveTo>
                      <a:pt x="2992" y="0"/>
                    </a:moveTo>
                    <a:cubicBezTo>
                      <a:pt x="2047" y="0"/>
                      <a:pt x="1108" y="255"/>
                      <a:pt x="305" y="808"/>
                    </a:cubicBezTo>
                    <a:cubicBezTo>
                      <a:pt x="234" y="857"/>
                      <a:pt x="203" y="933"/>
                      <a:pt x="195" y="1013"/>
                    </a:cubicBezTo>
                    <a:cubicBezTo>
                      <a:pt x="94" y="1080"/>
                      <a:pt x="21" y="1185"/>
                      <a:pt x="19" y="1342"/>
                    </a:cubicBezTo>
                    <a:cubicBezTo>
                      <a:pt x="0" y="3777"/>
                      <a:pt x="221" y="6207"/>
                      <a:pt x="405" y="8632"/>
                    </a:cubicBezTo>
                    <a:cubicBezTo>
                      <a:pt x="553" y="10604"/>
                      <a:pt x="502" y="12707"/>
                      <a:pt x="1064" y="14610"/>
                    </a:cubicBezTo>
                    <a:cubicBezTo>
                      <a:pt x="1094" y="14711"/>
                      <a:pt x="1200" y="14769"/>
                      <a:pt x="1299" y="14769"/>
                    </a:cubicBezTo>
                    <a:cubicBezTo>
                      <a:pt x="1376" y="14769"/>
                      <a:pt x="1450" y="14733"/>
                      <a:pt x="1480" y="14655"/>
                    </a:cubicBezTo>
                    <a:cubicBezTo>
                      <a:pt x="1953" y="14744"/>
                      <a:pt x="2445" y="14784"/>
                      <a:pt x="2942" y="14784"/>
                    </a:cubicBezTo>
                    <a:cubicBezTo>
                      <a:pt x="3846" y="14784"/>
                      <a:pt x="4767" y="14653"/>
                      <a:pt x="5618" y="14457"/>
                    </a:cubicBezTo>
                    <a:cubicBezTo>
                      <a:pt x="6515" y="14252"/>
                      <a:pt x="7433" y="13884"/>
                      <a:pt x="7816" y="12979"/>
                    </a:cubicBezTo>
                    <a:cubicBezTo>
                      <a:pt x="8499" y="11386"/>
                      <a:pt x="7296" y="9962"/>
                      <a:pt x="5819" y="9790"/>
                    </a:cubicBezTo>
                    <a:cubicBezTo>
                      <a:pt x="8020" y="8427"/>
                      <a:pt x="8957" y="5209"/>
                      <a:pt x="7808" y="2877"/>
                    </a:cubicBezTo>
                    <a:cubicBezTo>
                      <a:pt x="6924" y="1085"/>
                      <a:pt x="4943" y="0"/>
                      <a:pt x="29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48"/>
              <p:cNvSpPr/>
              <p:nvPr/>
            </p:nvSpPr>
            <p:spPr>
              <a:xfrm>
                <a:off x="7508050" y="2027650"/>
                <a:ext cx="73075" cy="55925"/>
              </a:xfrm>
              <a:custGeom>
                <a:avLst/>
                <a:gdLst/>
                <a:ahLst/>
                <a:cxnLst/>
                <a:rect l="l" t="t" r="r" b="b"/>
                <a:pathLst>
                  <a:path w="2923" h="2237" extrusionOk="0">
                    <a:moveTo>
                      <a:pt x="1516" y="595"/>
                    </a:moveTo>
                    <a:cubicBezTo>
                      <a:pt x="1612" y="595"/>
                      <a:pt x="1708" y="606"/>
                      <a:pt x="1801" y="631"/>
                    </a:cubicBezTo>
                    <a:cubicBezTo>
                      <a:pt x="2120" y="717"/>
                      <a:pt x="2480" y="1045"/>
                      <a:pt x="2296" y="1405"/>
                    </a:cubicBezTo>
                    <a:cubicBezTo>
                      <a:pt x="2129" y="1734"/>
                      <a:pt x="1670" y="1801"/>
                      <a:pt x="1256" y="1801"/>
                    </a:cubicBezTo>
                    <a:cubicBezTo>
                      <a:pt x="1063" y="1801"/>
                      <a:pt x="880" y="1786"/>
                      <a:pt x="741" y="1777"/>
                    </a:cubicBezTo>
                    <a:cubicBezTo>
                      <a:pt x="729" y="1777"/>
                      <a:pt x="717" y="1781"/>
                      <a:pt x="704" y="1783"/>
                    </a:cubicBezTo>
                    <a:cubicBezTo>
                      <a:pt x="807" y="1446"/>
                      <a:pt x="821" y="1098"/>
                      <a:pt x="764" y="754"/>
                    </a:cubicBezTo>
                    <a:cubicBezTo>
                      <a:pt x="1006" y="670"/>
                      <a:pt x="1264" y="595"/>
                      <a:pt x="1516" y="595"/>
                    </a:cubicBezTo>
                    <a:close/>
                    <a:moveTo>
                      <a:pt x="335" y="0"/>
                    </a:moveTo>
                    <a:cubicBezTo>
                      <a:pt x="164" y="0"/>
                      <a:pt x="1" y="130"/>
                      <a:pt x="78" y="333"/>
                    </a:cubicBezTo>
                    <a:cubicBezTo>
                      <a:pt x="115" y="423"/>
                      <a:pt x="140" y="513"/>
                      <a:pt x="166" y="601"/>
                    </a:cubicBezTo>
                    <a:cubicBezTo>
                      <a:pt x="164" y="662"/>
                      <a:pt x="181" y="721"/>
                      <a:pt x="211" y="770"/>
                    </a:cubicBezTo>
                    <a:cubicBezTo>
                      <a:pt x="291" y="1112"/>
                      <a:pt x="318" y="1460"/>
                      <a:pt x="303" y="1824"/>
                    </a:cubicBezTo>
                    <a:cubicBezTo>
                      <a:pt x="300" y="1949"/>
                      <a:pt x="393" y="2012"/>
                      <a:pt x="491" y="2012"/>
                    </a:cubicBezTo>
                    <a:cubicBezTo>
                      <a:pt x="519" y="2012"/>
                      <a:pt x="548" y="2007"/>
                      <a:pt x="575" y="1996"/>
                    </a:cubicBezTo>
                    <a:cubicBezTo>
                      <a:pt x="588" y="2059"/>
                      <a:pt x="627" y="2115"/>
                      <a:pt x="700" y="2135"/>
                    </a:cubicBezTo>
                    <a:cubicBezTo>
                      <a:pt x="920" y="2196"/>
                      <a:pt x="1195" y="2236"/>
                      <a:pt x="1474" y="2236"/>
                    </a:cubicBezTo>
                    <a:cubicBezTo>
                      <a:pt x="2127" y="2236"/>
                      <a:pt x="2805" y="2014"/>
                      <a:pt x="2877" y="1307"/>
                    </a:cubicBezTo>
                    <a:cubicBezTo>
                      <a:pt x="2922" y="820"/>
                      <a:pt x="2599" y="396"/>
                      <a:pt x="2173" y="198"/>
                    </a:cubicBezTo>
                    <a:cubicBezTo>
                      <a:pt x="1968" y="101"/>
                      <a:pt x="1757" y="62"/>
                      <a:pt x="1545" y="62"/>
                    </a:cubicBezTo>
                    <a:cubicBezTo>
                      <a:pt x="1239" y="62"/>
                      <a:pt x="929" y="142"/>
                      <a:pt x="631" y="243"/>
                    </a:cubicBezTo>
                    <a:cubicBezTo>
                      <a:pt x="625" y="222"/>
                      <a:pt x="620" y="202"/>
                      <a:pt x="614" y="185"/>
                    </a:cubicBezTo>
                    <a:cubicBezTo>
                      <a:pt x="562" y="56"/>
                      <a:pt x="447" y="0"/>
                      <a:pt x="3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48"/>
              <p:cNvSpPr/>
              <p:nvPr/>
            </p:nvSpPr>
            <p:spPr>
              <a:xfrm>
                <a:off x="7490550" y="1788525"/>
                <a:ext cx="129100" cy="185050"/>
              </a:xfrm>
              <a:custGeom>
                <a:avLst/>
                <a:gdLst/>
                <a:ahLst/>
                <a:cxnLst/>
                <a:rect l="l" t="t" r="r" b="b"/>
                <a:pathLst>
                  <a:path w="5164" h="7402" extrusionOk="0">
                    <a:moveTo>
                      <a:pt x="1426" y="777"/>
                    </a:moveTo>
                    <a:cubicBezTo>
                      <a:pt x="3698" y="777"/>
                      <a:pt x="4456" y="6160"/>
                      <a:pt x="1750" y="6794"/>
                    </a:cubicBezTo>
                    <a:cubicBezTo>
                      <a:pt x="1586" y="4834"/>
                      <a:pt x="1339" y="2798"/>
                      <a:pt x="911" y="865"/>
                    </a:cubicBezTo>
                    <a:cubicBezTo>
                      <a:pt x="1090" y="805"/>
                      <a:pt x="1262" y="777"/>
                      <a:pt x="1426" y="777"/>
                    </a:cubicBezTo>
                    <a:close/>
                    <a:moveTo>
                      <a:pt x="1579" y="0"/>
                    </a:moveTo>
                    <a:cubicBezTo>
                      <a:pt x="1311" y="0"/>
                      <a:pt x="1023" y="50"/>
                      <a:pt x="715" y="157"/>
                    </a:cubicBezTo>
                    <a:cubicBezTo>
                      <a:pt x="680" y="131"/>
                      <a:pt x="637" y="118"/>
                      <a:pt x="594" y="118"/>
                    </a:cubicBezTo>
                    <a:cubicBezTo>
                      <a:pt x="499" y="118"/>
                      <a:pt x="405" y="179"/>
                      <a:pt x="394" y="290"/>
                    </a:cubicBezTo>
                    <a:cubicBezTo>
                      <a:pt x="369" y="300"/>
                      <a:pt x="349" y="308"/>
                      <a:pt x="326" y="319"/>
                    </a:cubicBezTo>
                    <a:cubicBezTo>
                      <a:pt x="1" y="474"/>
                      <a:pt x="142" y="873"/>
                      <a:pt x="414" y="965"/>
                    </a:cubicBezTo>
                    <a:cubicBezTo>
                      <a:pt x="482" y="2944"/>
                      <a:pt x="748" y="4965"/>
                      <a:pt x="1079" y="6907"/>
                    </a:cubicBezTo>
                    <a:cubicBezTo>
                      <a:pt x="938" y="7013"/>
                      <a:pt x="938" y="7271"/>
                      <a:pt x="1147" y="7322"/>
                    </a:cubicBezTo>
                    <a:cubicBezTo>
                      <a:pt x="1371" y="7376"/>
                      <a:pt x="1582" y="7401"/>
                      <a:pt x="1781" y="7401"/>
                    </a:cubicBezTo>
                    <a:cubicBezTo>
                      <a:pt x="5164" y="7401"/>
                      <a:pt x="4857" y="0"/>
                      <a:pt x="15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48"/>
              <p:cNvSpPr/>
              <p:nvPr/>
            </p:nvSpPr>
            <p:spPr>
              <a:xfrm>
                <a:off x="7682250" y="1759650"/>
                <a:ext cx="129550" cy="351775"/>
              </a:xfrm>
              <a:custGeom>
                <a:avLst/>
                <a:gdLst/>
                <a:ahLst/>
                <a:cxnLst/>
                <a:rect l="l" t="t" r="r" b="b"/>
                <a:pathLst>
                  <a:path w="5182" h="14071" extrusionOk="0">
                    <a:moveTo>
                      <a:pt x="592" y="504"/>
                    </a:moveTo>
                    <a:cubicBezTo>
                      <a:pt x="1042" y="543"/>
                      <a:pt x="1492" y="578"/>
                      <a:pt x="1945" y="590"/>
                    </a:cubicBezTo>
                    <a:cubicBezTo>
                      <a:pt x="1926" y="4176"/>
                      <a:pt x="1720" y="7890"/>
                      <a:pt x="2333" y="11433"/>
                    </a:cubicBezTo>
                    <a:cubicBezTo>
                      <a:pt x="2342" y="11476"/>
                      <a:pt x="2362" y="11507"/>
                      <a:pt x="2387" y="11533"/>
                    </a:cubicBezTo>
                    <a:cubicBezTo>
                      <a:pt x="2174" y="11615"/>
                      <a:pt x="2182" y="11965"/>
                      <a:pt x="2419" y="12018"/>
                    </a:cubicBezTo>
                    <a:cubicBezTo>
                      <a:pt x="2643" y="12070"/>
                      <a:pt x="2887" y="12089"/>
                      <a:pt x="3136" y="12089"/>
                    </a:cubicBezTo>
                    <a:cubicBezTo>
                      <a:pt x="3503" y="12089"/>
                      <a:pt x="3883" y="12047"/>
                      <a:pt x="4230" y="12006"/>
                    </a:cubicBezTo>
                    <a:cubicBezTo>
                      <a:pt x="4234" y="12250"/>
                      <a:pt x="4316" y="12466"/>
                      <a:pt x="4342" y="12704"/>
                    </a:cubicBezTo>
                    <a:cubicBezTo>
                      <a:pt x="4403" y="13265"/>
                      <a:pt x="3891" y="13424"/>
                      <a:pt x="3425" y="13424"/>
                    </a:cubicBezTo>
                    <a:cubicBezTo>
                      <a:pt x="3419" y="13424"/>
                      <a:pt x="3413" y="13424"/>
                      <a:pt x="3407" y="13424"/>
                    </a:cubicBezTo>
                    <a:cubicBezTo>
                      <a:pt x="3248" y="13422"/>
                      <a:pt x="3089" y="13421"/>
                      <a:pt x="2930" y="13421"/>
                    </a:cubicBezTo>
                    <a:cubicBezTo>
                      <a:pt x="2373" y="13421"/>
                      <a:pt x="1816" y="13433"/>
                      <a:pt x="1259" y="13467"/>
                    </a:cubicBezTo>
                    <a:cubicBezTo>
                      <a:pt x="1222" y="9168"/>
                      <a:pt x="1110" y="4772"/>
                      <a:pt x="592" y="504"/>
                    </a:cubicBezTo>
                    <a:close/>
                    <a:moveTo>
                      <a:pt x="2270" y="0"/>
                    </a:moveTo>
                    <a:cubicBezTo>
                      <a:pt x="1628" y="0"/>
                      <a:pt x="985" y="61"/>
                      <a:pt x="349" y="111"/>
                    </a:cubicBezTo>
                    <a:cubicBezTo>
                      <a:pt x="259" y="119"/>
                      <a:pt x="206" y="168"/>
                      <a:pt x="183" y="230"/>
                    </a:cubicBezTo>
                    <a:cubicBezTo>
                      <a:pt x="81" y="262"/>
                      <a:pt x="1" y="350"/>
                      <a:pt x="5" y="498"/>
                    </a:cubicBezTo>
                    <a:cubicBezTo>
                      <a:pt x="95" y="4833"/>
                      <a:pt x="402" y="9183"/>
                      <a:pt x="574" y="13518"/>
                    </a:cubicBezTo>
                    <a:cubicBezTo>
                      <a:pt x="583" y="13737"/>
                      <a:pt x="752" y="13846"/>
                      <a:pt x="923" y="13846"/>
                    </a:cubicBezTo>
                    <a:cubicBezTo>
                      <a:pt x="937" y="13846"/>
                      <a:pt x="952" y="13845"/>
                      <a:pt x="967" y="13843"/>
                    </a:cubicBezTo>
                    <a:cubicBezTo>
                      <a:pt x="1003" y="13886"/>
                      <a:pt x="1057" y="13915"/>
                      <a:pt x="1128" y="13923"/>
                    </a:cubicBezTo>
                    <a:cubicBezTo>
                      <a:pt x="1801" y="13995"/>
                      <a:pt x="2481" y="14029"/>
                      <a:pt x="3156" y="14050"/>
                    </a:cubicBezTo>
                    <a:cubicBezTo>
                      <a:pt x="3335" y="14056"/>
                      <a:pt x="3525" y="14071"/>
                      <a:pt x="3714" y="14071"/>
                    </a:cubicBezTo>
                    <a:cubicBezTo>
                      <a:pt x="4049" y="14071"/>
                      <a:pt x="4382" y="14025"/>
                      <a:pt x="4643" y="13802"/>
                    </a:cubicBezTo>
                    <a:cubicBezTo>
                      <a:pt x="5181" y="13336"/>
                      <a:pt x="5085" y="12317"/>
                      <a:pt x="4670" y="11812"/>
                    </a:cubicBezTo>
                    <a:cubicBezTo>
                      <a:pt x="4660" y="11799"/>
                      <a:pt x="4647" y="11791"/>
                      <a:pt x="4637" y="11783"/>
                    </a:cubicBezTo>
                    <a:cubicBezTo>
                      <a:pt x="4645" y="11679"/>
                      <a:pt x="4578" y="11570"/>
                      <a:pt x="4432" y="11554"/>
                    </a:cubicBezTo>
                    <a:cubicBezTo>
                      <a:pt x="4044" y="11509"/>
                      <a:pt x="3596" y="11458"/>
                      <a:pt x="3164" y="11458"/>
                    </a:cubicBezTo>
                    <a:cubicBezTo>
                      <a:pt x="3022" y="11458"/>
                      <a:pt x="2882" y="11463"/>
                      <a:pt x="2747" y="11476"/>
                    </a:cubicBezTo>
                    <a:cubicBezTo>
                      <a:pt x="2765" y="11448"/>
                      <a:pt x="2777" y="11413"/>
                      <a:pt x="2775" y="11372"/>
                    </a:cubicBezTo>
                    <a:cubicBezTo>
                      <a:pt x="2663" y="7769"/>
                      <a:pt x="2620" y="4176"/>
                      <a:pt x="2581" y="571"/>
                    </a:cubicBezTo>
                    <a:cubicBezTo>
                      <a:pt x="2863" y="477"/>
                      <a:pt x="2833" y="9"/>
                      <a:pt x="2487" y="3"/>
                    </a:cubicBezTo>
                    <a:cubicBezTo>
                      <a:pt x="2415" y="1"/>
                      <a:pt x="2342" y="0"/>
                      <a:pt x="22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48"/>
              <p:cNvSpPr/>
              <p:nvPr/>
            </p:nvSpPr>
            <p:spPr>
              <a:xfrm>
                <a:off x="7827475" y="1746825"/>
                <a:ext cx="186775" cy="359050"/>
              </a:xfrm>
              <a:custGeom>
                <a:avLst/>
                <a:gdLst/>
                <a:ahLst/>
                <a:cxnLst/>
                <a:rect l="l" t="t" r="r" b="b"/>
                <a:pathLst>
                  <a:path w="7471" h="14362" extrusionOk="0">
                    <a:moveTo>
                      <a:pt x="2884" y="1273"/>
                    </a:moveTo>
                    <a:cubicBezTo>
                      <a:pt x="3276" y="1273"/>
                      <a:pt x="3727" y="1327"/>
                      <a:pt x="4237" y="1436"/>
                    </a:cubicBezTo>
                    <a:cubicBezTo>
                      <a:pt x="5856" y="2672"/>
                      <a:pt x="5809" y="5970"/>
                      <a:pt x="6009" y="7721"/>
                    </a:cubicBezTo>
                    <a:cubicBezTo>
                      <a:pt x="6228" y="9659"/>
                      <a:pt x="6433" y="11596"/>
                      <a:pt x="6682" y="13530"/>
                    </a:cubicBezTo>
                    <a:cubicBezTo>
                      <a:pt x="6670" y="13530"/>
                      <a:pt x="6657" y="13530"/>
                      <a:pt x="6644" y="13530"/>
                    </a:cubicBezTo>
                    <a:cubicBezTo>
                      <a:pt x="6071" y="13530"/>
                      <a:pt x="5483" y="13574"/>
                      <a:pt x="4913" y="13624"/>
                    </a:cubicBezTo>
                    <a:cubicBezTo>
                      <a:pt x="5176" y="12418"/>
                      <a:pt x="4709" y="10154"/>
                      <a:pt x="3145" y="10154"/>
                    </a:cubicBezTo>
                    <a:cubicBezTo>
                      <a:pt x="3144" y="10154"/>
                      <a:pt x="3142" y="10154"/>
                      <a:pt x="3141" y="10154"/>
                    </a:cubicBezTo>
                    <a:cubicBezTo>
                      <a:pt x="2550" y="10156"/>
                      <a:pt x="2147" y="10600"/>
                      <a:pt x="2016" y="11144"/>
                    </a:cubicBezTo>
                    <a:cubicBezTo>
                      <a:pt x="1793" y="12046"/>
                      <a:pt x="2400" y="12867"/>
                      <a:pt x="2263" y="13765"/>
                    </a:cubicBezTo>
                    <a:lnTo>
                      <a:pt x="2263" y="13767"/>
                    </a:lnTo>
                    <a:cubicBezTo>
                      <a:pt x="1858" y="13783"/>
                      <a:pt x="1455" y="13812"/>
                      <a:pt x="1052" y="13845"/>
                    </a:cubicBezTo>
                    <a:cubicBezTo>
                      <a:pt x="1097" y="11823"/>
                      <a:pt x="1038" y="9804"/>
                      <a:pt x="1005" y="7783"/>
                    </a:cubicBezTo>
                    <a:cubicBezTo>
                      <a:pt x="986" y="6737"/>
                      <a:pt x="964" y="5692"/>
                      <a:pt x="948" y="4646"/>
                    </a:cubicBezTo>
                    <a:cubicBezTo>
                      <a:pt x="937" y="4249"/>
                      <a:pt x="935" y="3855"/>
                      <a:pt x="935" y="3460"/>
                    </a:cubicBezTo>
                    <a:cubicBezTo>
                      <a:pt x="799" y="2002"/>
                      <a:pt x="1447" y="1273"/>
                      <a:pt x="2884" y="1273"/>
                    </a:cubicBezTo>
                    <a:close/>
                    <a:moveTo>
                      <a:pt x="2753" y="0"/>
                    </a:moveTo>
                    <a:cubicBezTo>
                      <a:pt x="1237" y="0"/>
                      <a:pt x="440" y="1363"/>
                      <a:pt x="240" y="2729"/>
                    </a:cubicBezTo>
                    <a:cubicBezTo>
                      <a:pt x="0" y="4370"/>
                      <a:pt x="225" y="6136"/>
                      <a:pt x="258" y="7787"/>
                    </a:cubicBezTo>
                    <a:cubicBezTo>
                      <a:pt x="297" y="9878"/>
                      <a:pt x="307" y="11973"/>
                      <a:pt x="432" y="14062"/>
                    </a:cubicBezTo>
                    <a:cubicBezTo>
                      <a:pt x="444" y="14261"/>
                      <a:pt x="597" y="14361"/>
                      <a:pt x="747" y="14361"/>
                    </a:cubicBezTo>
                    <a:cubicBezTo>
                      <a:pt x="853" y="14361"/>
                      <a:pt x="958" y="14312"/>
                      <a:pt x="1013" y="14213"/>
                    </a:cubicBezTo>
                    <a:cubicBezTo>
                      <a:pt x="1514" y="14256"/>
                      <a:pt x="2012" y="14295"/>
                      <a:pt x="2517" y="14305"/>
                    </a:cubicBezTo>
                    <a:cubicBezTo>
                      <a:pt x="2519" y="14305"/>
                      <a:pt x="2520" y="14305"/>
                      <a:pt x="2522" y="14305"/>
                    </a:cubicBezTo>
                    <a:cubicBezTo>
                      <a:pt x="2780" y="14305"/>
                      <a:pt x="2845" y="13993"/>
                      <a:pt x="2711" y="13841"/>
                    </a:cubicBezTo>
                    <a:cubicBezTo>
                      <a:pt x="2973" y="12959"/>
                      <a:pt x="2333" y="12044"/>
                      <a:pt x="2660" y="11199"/>
                    </a:cubicBezTo>
                    <a:cubicBezTo>
                      <a:pt x="2774" y="10905"/>
                      <a:pt x="2939" y="10793"/>
                      <a:pt x="3119" y="10793"/>
                    </a:cubicBezTo>
                    <a:cubicBezTo>
                      <a:pt x="3503" y="10793"/>
                      <a:pt x="3954" y="11305"/>
                      <a:pt x="4113" y="11645"/>
                    </a:cubicBezTo>
                    <a:cubicBezTo>
                      <a:pt x="4401" y="12253"/>
                      <a:pt x="4420" y="12900"/>
                      <a:pt x="4330" y="13554"/>
                    </a:cubicBezTo>
                    <a:cubicBezTo>
                      <a:pt x="4300" y="13774"/>
                      <a:pt x="4477" y="13924"/>
                      <a:pt x="4644" y="13924"/>
                    </a:cubicBezTo>
                    <a:cubicBezTo>
                      <a:pt x="4652" y="13924"/>
                      <a:pt x="4661" y="13923"/>
                      <a:pt x="4669" y="13923"/>
                    </a:cubicBezTo>
                    <a:cubicBezTo>
                      <a:pt x="4698" y="13984"/>
                      <a:pt x="4757" y="14035"/>
                      <a:pt x="4845" y="14043"/>
                    </a:cubicBezTo>
                    <a:cubicBezTo>
                      <a:pt x="5433" y="14096"/>
                      <a:pt x="6039" y="14148"/>
                      <a:pt x="6633" y="14148"/>
                    </a:cubicBezTo>
                    <a:cubicBezTo>
                      <a:pt x="6750" y="14148"/>
                      <a:pt x="6867" y="14146"/>
                      <a:pt x="6983" y="14141"/>
                    </a:cubicBezTo>
                    <a:cubicBezTo>
                      <a:pt x="7079" y="14135"/>
                      <a:pt x="7151" y="14096"/>
                      <a:pt x="7198" y="14043"/>
                    </a:cubicBezTo>
                    <a:cubicBezTo>
                      <a:pt x="7347" y="14013"/>
                      <a:pt x="7470" y="13904"/>
                      <a:pt x="7452" y="13695"/>
                    </a:cubicBezTo>
                    <a:cubicBezTo>
                      <a:pt x="7143" y="10498"/>
                      <a:pt x="7014" y="7081"/>
                      <a:pt x="6275" y="3947"/>
                    </a:cubicBezTo>
                    <a:cubicBezTo>
                      <a:pt x="5884" y="2287"/>
                      <a:pt x="4849" y="76"/>
                      <a:pt x="2850" y="2"/>
                    </a:cubicBezTo>
                    <a:cubicBezTo>
                      <a:pt x="2818" y="1"/>
                      <a:pt x="2785" y="0"/>
                      <a:pt x="27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48"/>
              <p:cNvSpPr/>
              <p:nvPr/>
            </p:nvSpPr>
            <p:spPr>
              <a:xfrm>
                <a:off x="7857750" y="1813850"/>
                <a:ext cx="93925" cy="136875"/>
              </a:xfrm>
              <a:custGeom>
                <a:avLst/>
                <a:gdLst/>
                <a:ahLst/>
                <a:cxnLst/>
                <a:rect l="l" t="t" r="r" b="b"/>
                <a:pathLst>
                  <a:path w="3757" h="5475" extrusionOk="0">
                    <a:moveTo>
                      <a:pt x="1978" y="525"/>
                    </a:moveTo>
                    <a:cubicBezTo>
                      <a:pt x="2122" y="525"/>
                      <a:pt x="2301" y="629"/>
                      <a:pt x="2523" y="891"/>
                    </a:cubicBezTo>
                    <a:cubicBezTo>
                      <a:pt x="2896" y="1333"/>
                      <a:pt x="2912" y="2651"/>
                      <a:pt x="2973" y="3168"/>
                    </a:cubicBezTo>
                    <a:cubicBezTo>
                      <a:pt x="3037" y="3711"/>
                      <a:pt x="3055" y="4259"/>
                      <a:pt x="3141" y="4799"/>
                    </a:cubicBezTo>
                    <a:cubicBezTo>
                      <a:pt x="3031" y="4809"/>
                      <a:pt x="2922" y="4819"/>
                      <a:pt x="2812" y="4826"/>
                    </a:cubicBezTo>
                    <a:cubicBezTo>
                      <a:pt x="2771" y="4790"/>
                      <a:pt x="2716" y="4765"/>
                      <a:pt x="2650" y="4765"/>
                    </a:cubicBezTo>
                    <a:cubicBezTo>
                      <a:pt x="2636" y="4765"/>
                      <a:pt x="2622" y="4766"/>
                      <a:pt x="2607" y="4768"/>
                    </a:cubicBezTo>
                    <a:cubicBezTo>
                      <a:pt x="2257" y="4815"/>
                      <a:pt x="1905" y="4895"/>
                      <a:pt x="1558" y="4987"/>
                    </a:cubicBezTo>
                    <a:cubicBezTo>
                      <a:pt x="1564" y="4967"/>
                      <a:pt x="1568" y="4948"/>
                      <a:pt x="1566" y="4926"/>
                    </a:cubicBezTo>
                    <a:cubicBezTo>
                      <a:pt x="1512" y="4277"/>
                      <a:pt x="1445" y="3629"/>
                      <a:pt x="1420" y="2978"/>
                    </a:cubicBezTo>
                    <a:cubicBezTo>
                      <a:pt x="1408" y="2653"/>
                      <a:pt x="1388" y="2319"/>
                      <a:pt x="1392" y="1998"/>
                    </a:cubicBezTo>
                    <a:cubicBezTo>
                      <a:pt x="1397" y="1829"/>
                      <a:pt x="1469" y="525"/>
                      <a:pt x="1978" y="525"/>
                    </a:cubicBezTo>
                    <a:close/>
                    <a:moveTo>
                      <a:pt x="2078" y="0"/>
                    </a:moveTo>
                    <a:cubicBezTo>
                      <a:pt x="2064" y="0"/>
                      <a:pt x="2050" y="1"/>
                      <a:pt x="2036" y="1"/>
                    </a:cubicBezTo>
                    <a:cubicBezTo>
                      <a:pt x="1" y="77"/>
                      <a:pt x="888" y="3850"/>
                      <a:pt x="1165" y="4979"/>
                    </a:cubicBezTo>
                    <a:cubicBezTo>
                      <a:pt x="1175" y="5024"/>
                      <a:pt x="1199" y="5055"/>
                      <a:pt x="1228" y="5077"/>
                    </a:cubicBezTo>
                    <a:cubicBezTo>
                      <a:pt x="1169" y="5096"/>
                      <a:pt x="1107" y="5108"/>
                      <a:pt x="1052" y="5126"/>
                    </a:cubicBezTo>
                    <a:cubicBezTo>
                      <a:pt x="872" y="5182"/>
                      <a:pt x="890" y="5474"/>
                      <a:pt x="1089" y="5474"/>
                    </a:cubicBezTo>
                    <a:cubicBezTo>
                      <a:pt x="1093" y="5474"/>
                      <a:pt x="1097" y="5474"/>
                      <a:pt x="1101" y="5474"/>
                    </a:cubicBezTo>
                    <a:cubicBezTo>
                      <a:pt x="1645" y="5439"/>
                      <a:pt x="2208" y="5366"/>
                      <a:pt x="2740" y="5243"/>
                    </a:cubicBezTo>
                    <a:cubicBezTo>
                      <a:pt x="2861" y="5214"/>
                      <a:pt x="2914" y="5132"/>
                      <a:pt x="2918" y="5047"/>
                    </a:cubicBezTo>
                    <a:cubicBezTo>
                      <a:pt x="3014" y="5055"/>
                      <a:pt x="3108" y="5065"/>
                      <a:pt x="3202" y="5071"/>
                    </a:cubicBezTo>
                    <a:cubicBezTo>
                      <a:pt x="3241" y="5148"/>
                      <a:pt x="3311" y="5182"/>
                      <a:pt x="3384" y="5182"/>
                    </a:cubicBezTo>
                    <a:cubicBezTo>
                      <a:pt x="3503" y="5182"/>
                      <a:pt x="3632" y="5092"/>
                      <a:pt x="3644" y="4948"/>
                    </a:cubicBezTo>
                    <a:cubicBezTo>
                      <a:pt x="3757" y="3768"/>
                      <a:pt x="3530" y="2252"/>
                      <a:pt x="3198" y="1106"/>
                    </a:cubicBezTo>
                    <a:cubicBezTo>
                      <a:pt x="3038" y="551"/>
                      <a:pt x="2717" y="0"/>
                      <a:pt x="20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24" name="Google Shape;924;p48"/>
          <p:cNvSpPr/>
          <p:nvPr/>
        </p:nvSpPr>
        <p:spPr>
          <a:xfrm>
            <a:off x="7693381" y="3836396"/>
            <a:ext cx="737400" cy="737400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p48"/>
          <p:cNvSpPr/>
          <p:nvPr/>
        </p:nvSpPr>
        <p:spPr>
          <a:xfrm rot="-1111894">
            <a:off x="2739169" y="4248960"/>
            <a:ext cx="281285" cy="281285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926;p48"/>
          <p:cNvSpPr/>
          <p:nvPr/>
        </p:nvSpPr>
        <p:spPr>
          <a:xfrm>
            <a:off x="738922" y="685152"/>
            <a:ext cx="281400" cy="281400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927;p48"/>
          <p:cNvSpPr/>
          <p:nvPr/>
        </p:nvSpPr>
        <p:spPr>
          <a:xfrm>
            <a:off x="5539729" y="4171950"/>
            <a:ext cx="66300" cy="66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8" name="Google Shape;928;p48"/>
          <p:cNvSpPr/>
          <p:nvPr/>
        </p:nvSpPr>
        <p:spPr>
          <a:xfrm>
            <a:off x="1237004" y="2923725"/>
            <a:ext cx="66300" cy="66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48"/>
          <p:cNvSpPr/>
          <p:nvPr/>
        </p:nvSpPr>
        <p:spPr>
          <a:xfrm>
            <a:off x="5920522" y="856602"/>
            <a:ext cx="281400" cy="281400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48"/>
          <p:cNvSpPr/>
          <p:nvPr/>
        </p:nvSpPr>
        <p:spPr>
          <a:xfrm>
            <a:off x="3863329" y="975075"/>
            <a:ext cx="66300" cy="66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p48"/>
          <p:cNvSpPr/>
          <p:nvPr/>
        </p:nvSpPr>
        <p:spPr>
          <a:xfrm>
            <a:off x="8216254" y="3032475"/>
            <a:ext cx="66300" cy="66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48"/>
          <p:cNvSpPr/>
          <p:nvPr/>
        </p:nvSpPr>
        <p:spPr>
          <a:xfrm>
            <a:off x="5049981" y="540746"/>
            <a:ext cx="737400" cy="737400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A71FCC-6BFA-861D-F51B-2C06357602F5}"/>
              </a:ext>
            </a:extLst>
          </p:cNvPr>
          <p:cNvSpPr txBox="1"/>
          <p:nvPr/>
        </p:nvSpPr>
        <p:spPr>
          <a:xfrm>
            <a:off x="1916265" y="1489294"/>
            <a:ext cx="5199475" cy="2351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800"/>
              </a:spcBef>
              <a:tabLst>
                <a:tab pos="90170" algn="l"/>
                <a:tab pos="180340" algn="l"/>
              </a:tabLst>
            </a:pPr>
            <a:r>
              <a:rPr lang="en-US" sz="2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văn</a:t>
            </a:r>
            <a: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bản</a:t>
            </a:r>
            <a: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hài</a:t>
            </a:r>
            <a: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kịch</a:t>
            </a:r>
            <a: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mà</a:t>
            </a:r>
            <a: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gợi</a:t>
            </a:r>
            <a: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ra</a:t>
            </a:r>
            <a: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vấn</a:t>
            </a:r>
            <a: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đề</a:t>
            </a:r>
            <a: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xã</a:t>
            </a:r>
            <a: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hội</a:t>
            </a:r>
            <a: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rất</a:t>
            </a:r>
            <a: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sâu</a:t>
            </a:r>
            <a: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sắc</a:t>
            </a:r>
            <a: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vấn</a:t>
            </a:r>
            <a: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đề</a:t>
            </a:r>
            <a: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chỉ</a:t>
            </a:r>
            <a: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ở</a:t>
            </a:r>
            <a: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quá</a:t>
            </a:r>
            <a: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khứ</a:t>
            </a:r>
            <a: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mà</a:t>
            </a:r>
            <a: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vẫn</a:t>
            </a:r>
            <a: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tồn</a:t>
            </a:r>
            <a: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tại</a:t>
            </a:r>
            <a: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xã</a:t>
            </a:r>
            <a: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hội</a:t>
            </a:r>
            <a: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nay. </a:t>
            </a:r>
            <a:r>
              <a:rPr lang="en-US" sz="2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Hãy</a:t>
            </a:r>
            <a: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chọn</a:t>
            </a:r>
            <a: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vấn</a:t>
            </a:r>
            <a: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đề</a:t>
            </a:r>
            <a: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mà</a:t>
            </a:r>
            <a: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quan</a:t>
            </a:r>
            <a: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tâm</a:t>
            </a:r>
            <a: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bày</a:t>
            </a:r>
            <a: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ý</a:t>
            </a:r>
            <a: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kiến</a:t>
            </a:r>
            <a: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mình</a:t>
            </a:r>
            <a:endParaRPr lang="en-VN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482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4F08B7F-D0AC-0F3E-9AB0-2824CA9A6B2D}"/>
              </a:ext>
            </a:extLst>
          </p:cNvPr>
          <p:cNvGrpSpPr/>
          <p:nvPr/>
        </p:nvGrpSpPr>
        <p:grpSpPr>
          <a:xfrm>
            <a:off x="841098" y="798751"/>
            <a:ext cx="3533678" cy="3453818"/>
            <a:chOff x="841098" y="798751"/>
            <a:chExt cx="3533678" cy="3453818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C6E026AB-82DF-EE86-A202-7CB205CC8AED}"/>
                </a:ext>
              </a:extLst>
            </p:cNvPr>
            <p:cNvSpPr/>
            <p:nvPr/>
          </p:nvSpPr>
          <p:spPr>
            <a:xfrm>
              <a:off x="841098" y="798751"/>
              <a:ext cx="3533678" cy="3453818"/>
            </a:xfrm>
            <a:prstGeom prst="roundRect">
              <a:avLst/>
            </a:prstGeom>
            <a:ln w="762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EA8ACAF-3D10-1254-E009-4EA2FD5C76A0}"/>
                </a:ext>
              </a:extLst>
            </p:cNvPr>
            <p:cNvSpPr txBox="1"/>
            <p:nvPr/>
          </p:nvSpPr>
          <p:spPr>
            <a:xfrm>
              <a:off x="1078337" y="879897"/>
              <a:ext cx="3180578" cy="32233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ts val="800"/>
                </a:spcBef>
                <a:tabLst>
                  <a:tab pos="90170" algn="l"/>
                  <a:tab pos="180340" algn="l"/>
                </a:tabLst>
              </a:pPr>
              <a:r>
                <a:rPr lang="en-US" sz="2000" b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Các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vấn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đề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đó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có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thể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là</a:t>
              </a:r>
              <a:endParaRPr lang="en-VN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Bef>
                  <a:spcPts val="800"/>
                </a:spcBef>
                <a:tabLst>
                  <a:tab pos="90170" algn="l"/>
                  <a:tab pos="180340" algn="l"/>
                </a:tabLst>
              </a:pPr>
              <a:r>
                <a:rPr lang="en-US" sz="2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•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Thôi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ham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danh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,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học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đòi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làm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sang.</a:t>
              </a:r>
              <a:endParaRPr lang="en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Bef>
                  <a:spcPts val="800"/>
                </a:spcBef>
                <a:tabLst>
                  <a:tab pos="90170" algn="l"/>
                  <a:tab pos="180340" algn="l"/>
                </a:tabLst>
              </a:pPr>
              <a:r>
                <a:rPr lang="en-US" sz="2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•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Bệnh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sĩ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diện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.</a:t>
              </a:r>
              <a:endParaRPr lang="en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Bef>
                  <a:spcPts val="800"/>
                </a:spcBef>
                <a:tabLst>
                  <a:tab pos="90170" algn="l"/>
                  <a:tab pos="180340" algn="l"/>
                </a:tabLst>
              </a:pPr>
              <a:r>
                <a:rPr lang="en-US" sz="2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•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Thói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lửa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gạt</a:t>
              </a:r>
              <a:endParaRPr lang="en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Bef>
                  <a:spcPts val="800"/>
                </a:spcBef>
                <a:tabLst>
                  <a:tab pos="90170" algn="l"/>
                  <a:tab pos="180340" algn="l"/>
                </a:tabLst>
              </a:pPr>
              <a:r>
                <a:rPr lang="en-US" sz="2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•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Thói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sinh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ngoại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.</a:t>
              </a:r>
              <a:endParaRPr lang="en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986" name="Google Shape;986;p51"/>
          <p:cNvGrpSpPr/>
          <p:nvPr/>
        </p:nvGrpSpPr>
        <p:grpSpPr>
          <a:xfrm>
            <a:off x="7733499" y="3987847"/>
            <a:ext cx="1654987" cy="1100140"/>
            <a:chOff x="132549" y="3661476"/>
            <a:chExt cx="1654987" cy="1100140"/>
          </a:xfrm>
        </p:grpSpPr>
        <p:grpSp>
          <p:nvGrpSpPr>
            <p:cNvPr id="987" name="Google Shape;987;p51"/>
            <p:cNvGrpSpPr/>
            <p:nvPr/>
          </p:nvGrpSpPr>
          <p:grpSpPr>
            <a:xfrm>
              <a:off x="132549" y="3661476"/>
              <a:ext cx="1654987" cy="1100140"/>
              <a:chOff x="4150625" y="844250"/>
              <a:chExt cx="2061775" cy="1370550"/>
            </a:xfrm>
          </p:grpSpPr>
          <p:sp>
            <p:nvSpPr>
              <p:cNvPr id="988" name="Google Shape;988;p51"/>
              <p:cNvSpPr/>
              <p:nvPr/>
            </p:nvSpPr>
            <p:spPr>
              <a:xfrm>
                <a:off x="4678525" y="853525"/>
                <a:ext cx="1533875" cy="1352075"/>
              </a:xfrm>
              <a:custGeom>
                <a:avLst/>
                <a:gdLst/>
                <a:ahLst/>
                <a:cxnLst/>
                <a:rect l="l" t="t" r="r" b="b"/>
                <a:pathLst>
                  <a:path w="61355" h="54083" extrusionOk="0">
                    <a:moveTo>
                      <a:pt x="30018" y="0"/>
                    </a:moveTo>
                    <a:cubicBezTo>
                      <a:pt x="27918" y="0"/>
                      <a:pt x="25860" y="138"/>
                      <a:pt x="23912" y="385"/>
                    </a:cubicBezTo>
                    <a:cubicBezTo>
                      <a:pt x="13400" y="1721"/>
                      <a:pt x="3252" y="7953"/>
                      <a:pt x="864" y="18923"/>
                    </a:cubicBezTo>
                    <a:cubicBezTo>
                      <a:pt x="406" y="21027"/>
                      <a:pt x="304" y="23070"/>
                      <a:pt x="512" y="25016"/>
                    </a:cubicBezTo>
                    <a:cubicBezTo>
                      <a:pt x="1" y="34235"/>
                      <a:pt x="6761" y="42114"/>
                      <a:pt x="16000" y="44565"/>
                    </a:cubicBezTo>
                    <a:cubicBezTo>
                      <a:pt x="18985" y="45355"/>
                      <a:pt x="22062" y="45650"/>
                      <a:pt x="25151" y="45650"/>
                    </a:cubicBezTo>
                    <a:cubicBezTo>
                      <a:pt x="28349" y="45650"/>
                      <a:pt x="31559" y="45334"/>
                      <a:pt x="34694" y="44925"/>
                    </a:cubicBezTo>
                    <a:cubicBezTo>
                      <a:pt x="34849" y="44905"/>
                      <a:pt x="35005" y="44882"/>
                      <a:pt x="35158" y="44862"/>
                    </a:cubicBezTo>
                    <a:lnTo>
                      <a:pt x="35158" y="44862"/>
                    </a:lnTo>
                    <a:cubicBezTo>
                      <a:pt x="34980" y="45559"/>
                      <a:pt x="34816" y="46265"/>
                      <a:pt x="34643" y="46961"/>
                    </a:cubicBezTo>
                    <a:cubicBezTo>
                      <a:pt x="34624" y="47026"/>
                      <a:pt x="34622" y="47086"/>
                      <a:pt x="34612" y="47151"/>
                    </a:cubicBezTo>
                    <a:cubicBezTo>
                      <a:pt x="34053" y="48465"/>
                      <a:pt x="33196" y="49663"/>
                      <a:pt x="32014" y="50658"/>
                    </a:cubicBezTo>
                    <a:cubicBezTo>
                      <a:pt x="30347" y="52060"/>
                      <a:pt x="32047" y="54083"/>
                      <a:pt x="33720" y="54083"/>
                    </a:cubicBezTo>
                    <a:cubicBezTo>
                      <a:pt x="33812" y="54083"/>
                      <a:pt x="33903" y="54077"/>
                      <a:pt x="33994" y="54064"/>
                    </a:cubicBezTo>
                    <a:cubicBezTo>
                      <a:pt x="39892" y="53256"/>
                      <a:pt x="44293" y="48456"/>
                      <a:pt x="45022" y="42765"/>
                    </a:cubicBezTo>
                    <a:cubicBezTo>
                      <a:pt x="47286" y="42014"/>
                      <a:pt x="49449" y="41038"/>
                      <a:pt x="51393" y="39712"/>
                    </a:cubicBezTo>
                    <a:cubicBezTo>
                      <a:pt x="61354" y="32930"/>
                      <a:pt x="60976" y="17990"/>
                      <a:pt x="53850" y="9193"/>
                    </a:cubicBezTo>
                    <a:cubicBezTo>
                      <a:pt x="48349" y="2403"/>
                      <a:pt x="38806" y="0"/>
                      <a:pt x="3001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28575" dir="6000000" algn="bl" rotWithShape="0">
                  <a:schemeClr val="dk1">
                    <a:alpha val="36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51"/>
              <p:cNvSpPr/>
              <p:nvPr/>
            </p:nvSpPr>
            <p:spPr>
              <a:xfrm>
                <a:off x="4676700" y="844250"/>
                <a:ext cx="1493025" cy="1370550"/>
              </a:xfrm>
              <a:custGeom>
                <a:avLst/>
                <a:gdLst/>
                <a:ahLst/>
                <a:cxnLst/>
                <a:rect l="l" t="t" r="r" b="b"/>
                <a:pathLst>
                  <a:path w="59721" h="54822" extrusionOk="0">
                    <a:moveTo>
                      <a:pt x="30056" y="742"/>
                    </a:moveTo>
                    <a:cubicBezTo>
                      <a:pt x="38716" y="742"/>
                      <a:pt x="48205" y="3092"/>
                      <a:pt x="53634" y="9795"/>
                    </a:cubicBezTo>
                    <a:cubicBezTo>
                      <a:pt x="57564" y="14646"/>
                      <a:pt x="59436" y="21518"/>
                      <a:pt x="58524" y="27724"/>
                    </a:cubicBezTo>
                    <a:cubicBezTo>
                      <a:pt x="57994" y="31329"/>
                      <a:pt x="56304" y="36341"/>
                      <a:pt x="51261" y="39772"/>
                    </a:cubicBezTo>
                    <a:cubicBezTo>
                      <a:pt x="49481" y="40985"/>
                      <a:pt x="47425" y="41969"/>
                      <a:pt x="44982" y="42778"/>
                    </a:cubicBezTo>
                    <a:lnTo>
                      <a:pt x="44759" y="42851"/>
                    </a:lnTo>
                    <a:lnTo>
                      <a:pt x="44728" y="43084"/>
                    </a:lnTo>
                    <a:cubicBezTo>
                      <a:pt x="43998" y="48786"/>
                      <a:pt x="39593" y="53302"/>
                      <a:pt x="34018" y="54065"/>
                    </a:cubicBezTo>
                    <a:cubicBezTo>
                      <a:pt x="33948" y="54074"/>
                      <a:pt x="33877" y="54079"/>
                      <a:pt x="33806" y="54079"/>
                    </a:cubicBezTo>
                    <a:cubicBezTo>
                      <a:pt x="33043" y="54079"/>
                      <a:pt x="32202" y="53557"/>
                      <a:pt x="31890" y="52858"/>
                    </a:cubicBezTo>
                    <a:cubicBezTo>
                      <a:pt x="31716" y="52465"/>
                      <a:pt x="31651" y="51876"/>
                      <a:pt x="32326" y="51309"/>
                    </a:cubicBezTo>
                    <a:cubicBezTo>
                      <a:pt x="33515" y="50311"/>
                      <a:pt x="34423" y="49083"/>
                      <a:pt x="35027" y="47661"/>
                    </a:cubicBezTo>
                    <a:lnTo>
                      <a:pt x="35043" y="47624"/>
                    </a:lnTo>
                    <a:lnTo>
                      <a:pt x="35049" y="47583"/>
                    </a:lnTo>
                    <a:cubicBezTo>
                      <a:pt x="35055" y="47549"/>
                      <a:pt x="35059" y="47518"/>
                      <a:pt x="35063" y="47493"/>
                    </a:cubicBezTo>
                    <a:cubicBezTo>
                      <a:pt x="35067" y="47463"/>
                      <a:pt x="35069" y="47440"/>
                      <a:pt x="35076" y="47420"/>
                    </a:cubicBezTo>
                    <a:cubicBezTo>
                      <a:pt x="35149" y="47123"/>
                      <a:pt x="35221" y="46820"/>
                      <a:pt x="35292" y="46530"/>
                    </a:cubicBezTo>
                    <a:cubicBezTo>
                      <a:pt x="35391" y="46133"/>
                      <a:pt x="35489" y="45722"/>
                      <a:pt x="35591" y="45319"/>
                    </a:cubicBezTo>
                    <a:lnTo>
                      <a:pt x="35728" y="44787"/>
                    </a:lnTo>
                    <a:lnTo>
                      <a:pt x="35180" y="44858"/>
                    </a:lnTo>
                    <a:cubicBezTo>
                      <a:pt x="35100" y="44868"/>
                      <a:pt x="35024" y="44879"/>
                      <a:pt x="34945" y="44889"/>
                    </a:cubicBezTo>
                    <a:lnTo>
                      <a:pt x="34716" y="44920"/>
                    </a:lnTo>
                    <a:cubicBezTo>
                      <a:pt x="31747" y="45307"/>
                      <a:pt x="28521" y="45638"/>
                      <a:pt x="25241" y="45638"/>
                    </a:cubicBezTo>
                    <a:cubicBezTo>
                      <a:pt x="22209" y="45638"/>
                      <a:pt x="19130" y="45355"/>
                      <a:pt x="16165" y="44570"/>
                    </a:cubicBezTo>
                    <a:cubicBezTo>
                      <a:pt x="6723" y="42070"/>
                      <a:pt x="469" y="34187"/>
                      <a:pt x="954" y="25401"/>
                    </a:cubicBezTo>
                    <a:lnTo>
                      <a:pt x="958" y="25371"/>
                    </a:lnTo>
                    <a:lnTo>
                      <a:pt x="954" y="25340"/>
                    </a:lnTo>
                    <a:cubicBezTo>
                      <a:pt x="743" y="23390"/>
                      <a:pt x="860" y="21379"/>
                      <a:pt x="1297" y="19370"/>
                    </a:cubicBezTo>
                    <a:cubicBezTo>
                      <a:pt x="3836" y="7721"/>
                      <a:pt x="14704" y="2303"/>
                      <a:pt x="24030" y="1120"/>
                    </a:cubicBezTo>
                    <a:cubicBezTo>
                      <a:pt x="25946" y="877"/>
                      <a:pt x="27977" y="742"/>
                      <a:pt x="30056" y="742"/>
                    </a:cubicBezTo>
                    <a:close/>
                    <a:moveTo>
                      <a:pt x="30071" y="0"/>
                    </a:moveTo>
                    <a:cubicBezTo>
                      <a:pt x="28023" y="0"/>
                      <a:pt x="25966" y="130"/>
                      <a:pt x="23936" y="388"/>
                    </a:cubicBezTo>
                    <a:cubicBezTo>
                      <a:pt x="21237" y="730"/>
                      <a:pt x="18618" y="1382"/>
                      <a:pt x="16151" y="2325"/>
                    </a:cubicBezTo>
                    <a:cubicBezTo>
                      <a:pt x="13587" y="3305"/>
                      <a:pt x="11245" y="4582"/>
                      <a:pt x="9193" y="6115"/>
                    </a:cubicBezTo>
                    <a:cubicBezTo>
                      <a:pt x="7018" y="7735"/>
                      <a:pt x="5189" y="9629"/>
                      <a:pt x="3761" y="11747"/>
                    </a:cubicBezTo>
                    <a:cubicBezTo>
                      <a:pt x="2232" y="14008"/>
                      <a:pt x="1158" y="16520"/>
                      <a:pt x="573" y="19213"/>
                    </a:cubicBezTo>
                    <a:cubicBezTo>
                      <a:pt x="121" y="21289"/>
                      <a:pt x="0" y="23368"/>
                      <a:pt x="215" y="25391"/>
                    </a:cubicBezTo>
                    <a:cubicBezTo>
                      <a:pt x="92" y="27681"/>
                      <a:pt x="405" y="29937"/>
                      <a:pt x="1142" y="32102"/>
                    </a:cubicBezTo>
                    <a:cubicBezTo>
                      <a:pt x="1852" y="34193"/>
                      <a:pt x="2944" y="36153"/>
                      <a:pt x="4387" y="37931"/>
                    </a:cubicBezTo>
                    <a:cubicBezTo>
                      <a:pt x="5807" y="39680"/>
                      <a:pt x="7521" y="41202"/>
                      <a:pt x="9485" y="42454"/>
                    </a:cubicBezTo>
                    <a:cubicBezTo>
                      <a:pt x="11474" y="43721"/>
                      <a:pt x="13657" y="44678"/>
                      <a:pt x="15979" y="45292"/>
                    </a:cubicBezTo>
                    <a:cubicBezTo>
                      <a:pt x="18763" y="46031"/>
                      <a:pt x="21787" y="46389"/>
                      <a:pt x="25216" y="46389"/>
                    </a:cubicBezTo>
                    <a:lnTo>
                      <a:pt x="25388" y="46389"/>
                    </a:lnTo>
                    <a:cubicBezTo>
                      <a:pt x="28099" y="46378"/>
                      <a:pt x="30984" y="46155"/>
                      <a:pt x="34738" y="45670"/>
                    </a:cubicBezTo>
                    <a:lnTo>
                      <a:pt x="34738" y="45670"/>
                    </a:lnTo>
                    <a:cubicBezTo>
                      <a:pt x="34681" y="45902"/>
                      <a:pt x="34626" y="46133"/>
                      <a:pt x="34572" y="46358"/>
                    </a:cubicBezTo>
                    <a:cubicBezTo>
                      <a:pt x="34503" y="46648"/>
                      <a:pt x="34429" y="46949"/>
                      <a:pt x="34357" y="47240"/>
                    </a:cubicBezTo>
                    <a:cubicBezTo>
                      <a:pt x="34341" y="47301"/>
                      <a:pt x="34333" y="47354"/>
                      <a:pt x="34329" y="47399"/>
                    </a:cubicBezTo>
                    <a:cubicBezTo>
                      <a:pt x="34329" y="47405"/>
                      <a:pt x="34327" y="47412"/>
                      <a:pt x="34327" y="47416"/>
                    </a:cubicBezTo>
                    <a:cubicBezTo>
                      <a:pt x="33770" y="48711"/>
                      <a:pt x="32938" y="49830"/>
                      <a:pt x="31851" y="50744"/>
                    </a:cubicBezTo>
                    <a:cubicBezTo>
                      <a:pt x="31442" y="51088"/>
                      <a:pt x="31180" y="51487"/>
                      <a:pt x="31080" y="51931"/>
                    </a:cubicBezTo>
                    <a:cubicBezTo>
                      <a:pt x="30992" y="52332"/>
                      <a:pt x="31037" y="52756"/>
                      <a:pt x="31217" y="53161"/>
                    </a:cubicBezTo>
                    <a:cubicBezTo>
                      <a:pt x="31440" y="53666"/>
                      <a:pt x="31857" y="54116"/>
                      <a:pt x="32389" y="54427"/>
                    </a:cubicBezTo>
                    <a:cubicBezTo>
                      <a:pt x="32835" y="54687"/>
                      <a:pt x="33326" y="54822"/>
                      <a:pt x="33799" y="54822"/>
                    </a:cubicBezTo>
                    <a:cubicBezTo>
                      <a:pt x="33907" y="54822"/>
                      <a:pt x="34014" y="54816"/>
                      <a:pt x="34116" y="54801"/>
                    </a:cubicBezTo>
                    <a:cubicBezTo>
                      <a:pt x="35599" y="54597"/>
                      <a:pt x="37023" y="54145"/>
                      <a:pt x="38347" y="53457"/>
                    </a:cubicBezTo>
                    <a:cubicBezTo>
                      <a:pt x="39620" y="52792"/>
                      <a:pt x="40778" y="51923"/>
                      <a:pt x="41786" y="50871"/>
                    </a:cubicBezTo>
                    <a:cubicBezTo>
                      <a:pt x="42781" y="49832"/>
                      <a:pt x="43601" y="48649"/>
                      <a:pt x="44229" y="47346"/>
                    </a:cubicBezTo>
                    <a:cubicBezTo>
                      <a:pt x="44829" y="46098"/>
                      <a:pt x="45234" y="44774"/>
                      <a:pt x="45432" y="43412"/>
                    </a:cubicBezTo>
                    <a:cubicBezTo>
                      <a:pt x="47844" y="42595"/>
                      <a:pt x="49890" y="41605"/>
                      <a:pt x="51676" y="40388"/>
                    </a:cubicBezTo>
                    <a:cubicBezTo>
                      <a:pt x="53810" y="38935"/>
                      <a:pt x="55553" y="37069"/>
                      <a:pt x="56855" y="34835"/>
                    </a:cubicBezTo>
                    <a:cubicBezTo>
                      <a:pt x="58072" y="32750"/>
                      <a:pt x="58880" y="30394"/>
                      <a:pt x="59256" y="27836"/>
                    </a:cubicBezTo>
                    <a:cubicBezTo>
                      <a:pt x="59721" y="24683"/>
                      <a:pt x="59502" y="21308"/>
                      <a:pt x="58622" y="18073"/>
                    </a:cubicBezTo>
                    <a:cubicBezTo>
                      <a:pt x="57738" y="14830"/>
                      <a:pt x="56214" y="11806"/>
                      <a:pt x="54209" y="9331"/>
                    </a:cubicBezTo>
                    <a:cubicBezTo>
                      <a:pt x="52556" y="7285"/>
                      <a:pt x="50455" y="5538"/>
                      <a:pt x="47973" y="4134"/>
                    </a:cubicBezTo>
                    <a:cubicBezTo>
                      <a:pt x="45712" y="2857"/>
                      <a:pt x="43120" y="1859"/>
                      <a:pt x="40272" y="1163"/>
                    </a:cubicBezTo>
                    <a:cubicBezTo>
                      <a:pt x="37682" y="531"/>
                      <a:pt x="34891" y="153"/>
                      <a:pt x="31978" y="38"/>
                    </a:cubicBezTo>
                    <a:cubicBezTo>
                      <a:pt x="31344" y="13"/>
                      <a:pt x="30708" y="0"/>
                      <a:pt x="3007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28575" dir="6000000" algn="bl" rotWithShape="0">
                  <a:schemeClr val="dk1">
                    <a:alpha val="36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51"/>
              <p:cNvSpPr/>
              <p:nvPr/>
            </p:nvSpPr>
            <p:spPr>
              <a:xfrm>
                <a:off x="4155700" y="1141075"/>
                <a:ext cx="1207075" cy="1062200"/>
              </a:xfrm>
              <a:custGeom>
                <a:avLst/>
                <a:gdLst/>
                <a:ahLst/>
                <a:cxnLst/>
                <a:rect l="l" t="t" r="r" b="b"/>
                <a:pathLst>
                  <a:path w="48283" h="42488" extrusionOk="0">
                    <a:moveTo>
                      <a:pt x="28340" y="0"/>
                    </a:moveTo>
                    <a:cubicBezTo>
                      <a:pt x="26252" y="0"/>
                      <a:pt x="24130" y="354"/>
                      <a:pt x="22101" y="981"/>
                    </a:cubicBezTo>
                    <a:cubicBezTo>
                      <a:pt x="18107" y="1038"/>
                      <a:pt x="14187" y="2751"/>
                      <a:pt x="10938" y="5332"/>
                    </a:cubicBezTo>
                    <a:cubicBezTo>
                      <a:pt x="5676" y="9518"/>
                      <a:pt x="3022" y="16444"/>
                      <a:pt x="2969" y="23079"/>
                    </a:cubicBezTo>
                    <a:cubicBezTo>
                      <a:pt x="2949" y="25481"/>
                      <a:pt x="3401" y="27692"/>
                      <a:pt x="4213" y="29699"/>
                    </a:cubicBezTo>
                    <a:cubicBezTo>
                      <a:pt x="1394" y="32288"/>
                      <a:pt x="0" y="36447"/>
                      <a:pt x="346" y="40226"/>
                    </a:cubicBezTo>
                    <a:cubicBezTo>
                      <a:pt x="474" y="41613"/>
                      <a:pt x="1576" y="42487"/>
                      <a:pt x="2709" y="42487"/>
                    </a:cubicBezTo>
                    <a:cubicBezTo>
                      <a:pt x="3412" y="42487"/>
                      <a:pt x="4127" y="42150"/>
                      <a:pt x="4626" y="41388"/>
                    </a:cubicBezTo>
                    <a:cubicBezTo>
                      <a:pt x="5866" y="39489"/>
                      <a:pt x="7274" y="37781"/>
                      <a:pt x="9023" y="36416"/>
                    </a:cubicBezTo>
                    <a:cubicBezTo>
                      <a:pt x="13171" y="40094"/>
                      <a:pt x="18933" y="42151"/>
                      <a:pt x="24635" y="42151"/>
                    </a:cubicBezTo>
                    <a:cubicBezTo>
                      <a:pt x="26150" y="42151"/>
                      <a:pt x="27660" y="42005"/>
                      <a:pt x="29134" y="41707"/>
                    </a:cubicBezTo>
                    <a:cubicBezTo>
                      <a:pt x="41259" y="39254"/>
                      <a:pt x="48282" y="26191"/>
                      <a:pt x="45494" y="14515"/>
                    </a:cubicBezTo>
                    <a:cubicBezTo>
                      <a:pt x="44074" y="8567"/>
                      <a:pt x="39828" y="3252"/>
                      <a:pt x="34090" y="1024"/>
                    </a:cubicBezTo>
                    <a:cubicBezTo>
                      <a:pt x="32274" y="319"/>
                      <a:pt x="30322" y="0"/>
                      <a:pt x="283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28575" dir="6000000" algn="bl" rotWithShape="0">
                  <a:schemeClr val="dk1">
                    <a:alpha val="36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51"/>
              <p:cNvSpPr/>
              <p:nvPr/>
            </p:nvSpPr>
            <p:spPr>
              <a:xfrm>
                <a:off x="4150625" y="1131700"/>
                <a:ext cx="1168825" cy="1080800"/>
              </a:xfrm>
              <a:custGeom>
                <a:avLst/>
                <a:gdLst/>
                <a:ahLst/>
                <a:cxnLst/>
                <a:rect l="l" t="t" r="r" b="b"/>
                <a:pathLst>
                  <a:path w="46753" h="43232" extrusionOk="0">
                    <a:moveTo>
                      <a:pt x="28537" y="748"/>
                    </a:moveTo>
                    <a:cubicBezTo>
                      <a:pt x="30545" y="748"/>
                      <a:pt x="32451" y="1082"/>
                      <a:pt x="34160" y="1740"/>
                    </a:cubicBezTo>
                    <a:cubicBezTo>
                      <a:pt x="39610" y="3856"/>
                      <a:pt x="43892" y="8928"/>
                      <a:pt x="45337" y="14973"/>
                    </a:cubicBezTo>
                    <a:cubicBezTo>
                      <a:pt x="46752" y="20909"/>
                      <a:pt x="45643" y="27323"/>
                      <a:pt x="42290" y="32573"/>
                    </a:cubicBezTo>
                    <a:cubicBezTo>
                      <a:pt x="39213" y="37395"/>
                      <a:pt x="34585" y="40640"/>
                      <a:pt x="29264" y="41716"/>
                    </a:cubicBezTo>
                    <a:cubicBezTo>
                      <a:pt x="27829" y="42006"/>
                      <a:pt x="26357" y="42146"/>
                      <a:pt x="24877" y="42146"/>
                    </a:cubicBezTo>
                    <a:cubicBezTo>
                      <a:pt x="19256" y="42146"/>
                      <a:pt x="13538" y="40114"/>
                      <a:pt x="9471" y="36509"/>
                    </a:cubicBezTo>
                    <a:lnTo>
                      <a:pt x="9240" y="36304"/>
                    </a:lnTo>
                    <a:lnTo>
                      <a:pt x="8999" y="36495"/>
                    </a:lnTo>
                    <a:cubicBezTo>
                      <a:pt x="7387" y="37749"/>
                      <a:pt x="5922" y="39406"/>
                      <a:pt x="4518" y="41554"/>
                    </a:cubicBezTo>
                    <a:cubicBezTo>
                      <a:pt x="4122" y="42160"/>
                      <a:pt x="3544" y="42490"/>
                      <a:pt x="2916" y="42490"/>
                    </a:cubicBezTo>
                    <a:cubicBezTo>
                      <a:pt x="2765" y="42490"/>
                      <a:pt x="2611" y="42471"/>
                      <a:pt x="2456" y="42432"/>
                    </a:cubicBezTo>
                    <a:cubicBezTo>
                      <a:pt x="1605" y="42219"/>
                      <a:pt x="1001" y="41487"/>
                      <a:pt x="917" y="40562"/>
                    </a:cubicBezTo>
                    <a:cubicBezTo>
                      <a:pt x="566" y="36765"/>
                      <a:pt x="2039" y="32755"/>
                      <a:pt x="4664" y="30342"/>
                    </a:cubicBezTo>
                    <a:lnTo>
                      <a:pt x="4852" y="30169"/>
                    </a:lnTo>
                    <a:lnTo>
                      <a:pt x="4756" y="29931"/>
                    </a:lnTo>
                    <a:cubicBezTo>
                      <a:pt x="3931" y="27889"/>
                      <a:pt x="3522" y="25713"/>
                      <a:pt x="3540" y="23454"/>
                    </a:cubicBezTo>
                    <a:cubicBezTo>
                      <a:pt x="3600" y="16377"/>
                      <a:pt x="6525" y="9850"/>
                      <a:pt x="11372" y="5996"/>
                    </a:cubicBezTo>
                    <a:cubicBezTo>
                      <a:pt x="14770" y="3295"/>
                      <a:pt x="18656" y="1779"/>
                      <a:pt x="22310" y="1726"/>
                    </a:cubicBezTo>
                    <a:lnTo>
                      <a:pt x="22363" y="1726"/>
                    </a:lnTo>
                    <a:lnTo>
                      <a:pt x="22414" y="1710"/>
                    </a:lnTo>
                    <a:cubicBezTo>
                      <a:pt x="24491" y="1069"/>
                      <a:pt x="26563" y="748"/>
                      <a:pt x="28537" y="748"/>
                    </a:cubicBezTo>
                    <a:close/>
                    <a:moveTo>
                      <a:pt x="28562" y="1"/>
                    </a:moveTo>
                    <a:cubicBezTo>
                      <a:pt x="28503" y="1"/>
                      <a:pt x="28443" y="1"/>
                      <a:pt x="28384" y="1"/>
                    </a:cubicBezTo>
                    <a:cubicBezTo>
                      <a:pt x="26379" y="20"/>
                      <a:pt x="24315" y="349"/>
                      <a:pt x="22248" y="981"/>
                    </a:cubicBezTo>
                    <a:cubicBezTo>
                      <a:pt x="20288" y="1016"/>
                      <a:pt x="18291" y="1440"/>
                      <a:pt x="16307" y="2238"/>
                    </a:cubicBezTo>
                    <a:cubicBezTo>
                      <a:pt x="14431" y="2990"/>
                      <a:pt x="12614" y="4061"/>
                      <a:pt x="10914" y="5413"/>
                    </a:cubicBezTo>
                    <a:cubicBezTo>
                      <a:pt x="9607" y="6454"/>
                      <a:pt x="8420" y="7692"/>
                      <a:pt x="7387" y="9091"/>
                    </a:cubicBezTo>
                    <a:cubicBezTo>
                      <a:pt x="6403" y="10425"/>
                      <a:pt x="5554" y="11915"/>
                      <a:pt x="4866" y="13513"/>
                    </a:cubicBezTo>
                    <a:cubicBezTo>
                      <a:pt x="3546" y="16580"/>
                      <a:pt x="2832" y="20013"/>
                      <a:pt x="2804" y="23446"/>
                    </a:cubicBezTo>
                    <a:cubicBezTo>
                      <a:pt x="2785" y="25715"/>
                      <a:pt x="3182" y="27908"/>
                      <a:pt x="3980" y="29972"/>
                    </a:cubicBezTo>
                    <a:cubicBezTo>
                      <a:pt x="2663" y="31241"/>
                      <a:pt x="1617" y="32890"/>
                      <a:pt x="948" y="34762"/>
                    </a:cubicBezTo>
                    <a:cubicBezTo>
                      <a:pt x="267" y="36660"/>
                      <a:pt x="1" y="38688"/>
                      <a:pt x="181" y="40631"/>
                    </a:cubicBezTo>
                    <a:cubicBezTo>
                      <a:pt x="236" y="41262"/>
                      <a:pt x="478" y="41832"/>
                      <a:pt x="872" y="42289"/>
                    </a:cubicBezTo>
                    <a:cubicBezTo>
                      <a:pt x="1247" y="42718"/>
                      <a:pt x="1732" y="43017"/>
                      <a:pt x="2278" y="43154"/>
                    </a:cubicBezTo>
                    <a:cubicBezTo>
                      <a:pt x="2489" y="43207"/>
                      <a:pt x="2702" y="43232"/>
                      <a:pt x="2912" y="43232"/>
                    </a:cubicBezTo>
                    <a:cubicBezTo>
                      <a:pt x="3786" y="43232"/>
                      <a:pt x="4604" y="42780"/>
                      <a:pt x="5142" y="41959"/>
                    </a:cubicBezTo>
                    <a:cubicBezTo>
                      <a:pt x="6448" y="39958"/>
                      <a:pt x="7751" y="38457"/>
                      <a:pt x="9218" y="37266"/>
                    </a:cubicBezTo>
                    <a:cubicBezTo>
                      <a:pt x="11798" y="39484"/>
                      <a:pt x="15008" y="41141"/>
                      <a:pt x="18525" y="42066"/>
                    </a:cubicBezTo>
                    <a:cubicBezTo>
                      <a:pt x="20609" y="42615"/>
                      <a:pt x="22742" y="42890"/>
                      <a:pt x="24844" y="42890"/>
                    </a:cubicBezTo>
                    <a:cubicBezTo>
                      <a:pt x="26394" y="42890"/>
                      <a:pt x="27927" y="42740"/>
                      <a:pt x="29413" y="42440"/>
                    </a:cubicBezTo>
                    <a:cubicBezTo>
                      <a:pt x="34935" y="41321"/>
                      <a:pt x="39733" y="37959"/>
                      <a:pt x="42920" y="32969"/>
                    </a:cubicBezTo>
                    <a:cubicBezTo>
                      <a:pt x="43755" y="31662"/>
                      <a:pt x="44467" y="30259"/>
                      <a:pt x="45038" y="28796"/>
                    </a:cubicBezTo>
                    <a:cubicBezTo>
                      <a:pt x="45607" y="27333"/>
                      <a:pt x="46034" y="25809"/>
                      <a:pt x="46310" y="24264"/>
                    </a:cubicBezTo>
                    <a:cubicBezTo>
                      <a:pt x="46589" y="22701"/>
                      <a:pt x="46711" y="21113"/>
                      <a:pt x="46675" y="19542"/>
                    </a:cubicBezTo>
                    <a:cubicBezTo>
                      <a:pt x="46636" y="17936"/>
                      <a:pt x="46431" y="16340"/>
                      <a:pt x="46063" y="14800"/>
                    </a:cubicBezTo>
                    <a:cubicBezTo>
                      <a:pt x="45341" y="11776"/>
                      <a:pt x="43902" y="8909"/>
                      <a:pt x="41904" y="6507"/>
                    </a:cubicBezTo>
                    <a:cubicBezTo>
                      <a:pt x="39845" y="4034"/>
                      <a:pt x="37263" y="2148"/>
                      <a:pt x="34432" y="1047"/>
                    </a:cubicBezTo>
                    <a:cubicBezTo>
                      <a:pt x="32643" y="354"/>
                      <a:pt x="30670" y="1"/>
                      <a:pt x="285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28575" dir="6000000" algn="bl" rotWithShape="0">
                  <a:schemeClr val="dk1">
                    <a:alpha val="36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92" name="Google Shape;992;p51"/>
            <p:cNvGrpSpPr/>
            <p:nvPr/>
          </p:nvGrpSpPr>
          <p:grpSpPr>
            <a:xfrm>
              <a:off x="132549" y="3661476"/>
              <a:ext cx="1654987" cy="1100140"/>
              <a:chOff x="4150625" y="844250"/>
              <a:chExt cx="2061775" cy="1370550"/>
            </a:xfrm>
          </p:grpSpPr>
          <p:sp>
            <p:nvSpPr>
              <p:cNvPr id="993" name="Google Shape;993;p51"/>
              <p:cNvSpPr/>
              <p:nvPr/>
            </p:nvSpPr>
            <p:spPr>
              <a:xfrm>
                <a:off x="4678525" y="853525"/>
                <a:ext cx="1533875" cy="1352075"/>
              </a:xfrm>
              <a:custGeom>
                <a:avLst/>
                <a:gdLst/>
                <a:ahLst/>
                <a:cxnLst/>
                <a:rect l="l" t="t" r="r" b="b"/>
                <a:pathLst>
                  <a:path w="61355" h="54083" extrusionOk="0">
                    <a:moveTo>
                      <a:pt x="30018" y="0"/>
                    </a:moveTo>
                    <a:cubicBezTo>
                      <a:pt x="27918" y="0"/>
                      <a:pt x="25860" y="138"/>
                      <a:pt x="23912" y="385"/>
                    </a:cubicBezTo>
                    <a:cubicBezTo>
                      <a:pt x="13400" y="1721"/>
                      <a:pt x="3252" y="7953"/>
                      <a:pt x="864" y="18923"/>
                    </a:cubicBezTo>
                    <a:cubicBezTo>
                      <a:pt x="406" y="21027"/>
                      <a:pt x="304" y="23070"/>
                      <a:pt x="512" y="25016"/>
                    </a:cubicBezTo>
                    <a:cubicBezTo>
                      <a:pt x="1" y="34235"/>
                      <a:pt x="6761" y="42114"/>
                      <a:pt x="16000" y="44565"/>
                    </a:cubicBezTo>
                    <a:cubicBezTo>
                      <a:pt x="18985" y="45355"/>
                      <a:pt x="22062" y="45650"/>
                      <a:pt x="25151" y="45650"/>
                    </a:cubicBezTo>
                    <a:cubicBezTo>
                      <a:pt x="28349" y="45650"/>
                      <a:pt x="31559" y="45334"/>
                      <a:pt x="34694" y="44925"/>
                    </a:cubicBezTo>
                    <a:cubicBezTo>
                      <a:pt x="34849" y="44905"/>
                      <a:pt x="35005" y="44882"/>
                      <a:pt x="35158" y="44862"/>
                    </a:cubicBezTo>
                    <a:lnTo>
                      <a:pt x="35158" y="44862"/>
                    </a:lnTo>
                    <a:cubicBezTo>
                      <a:pt x="34980" y="45559"/>
                      <a:pt x="34816" y="46265"/>
                      <a:pt x="34643" y="46961"/>
                    </a:cubicBezTo>
                    <a:cubicBezTo>
                      <a:pt x="34624" y="47026"/>
                      <a:pt x="34622" y="47086"/>
                      <a:pt x="34612" y="47151"/>
                    </a:cubicBezTo>
                    <a:cubicBezTo>
                      <a:pt x="34053" y="48465"/>
                      <a:pt x="33196" y="49663"/>
                      <a:pt x="32014" y="50658"/>
                    </a:cubicBezTo>
                    <a:cubicBezTo>
                      <a:pt x="30347" y="52060"/>
                      <a:pt x="32047" y="54083"/>
                      <a:pt x="33720" y="54083"/>
                    </a:cubicBezTo>
                    <a:cubicBezTo>
                      <a:pt x="33812" y="54083"/>
                      <a:pt x="33903" y="54077"/>
                      <a:pt x="33994" y="54064"/>
                    </a:cubicBezTo>
                    <a:cubicBezTo>
                      <a:pt x="39892" y="53256"/>
                      <a:pt x="44293" y="48456"/>
                      <a:pt x="45022" y="42765"/>
                    </a:cubicBezTo>
                    <a:cubicBezTo>
                      <a:pt x="47286" y="42014"/>
                      <a:pt x="49449" y="41038"/>
                      <a:pt x="51393" y="39712"/>
                    </a:cubicBezTo>
                    <a:cubicBezTo>
                      <a:pt x="61354" y="32930"/>
                      <a:pt x="60976" y="17990"/>
                      <a:pt x="53850" y="9193"/>
                    </a:cubicBezTo>
                    <a:cubicBezTo>
                      <a:pt x="48349" y="2403"/>
                      <a:pt x="38806" y="0"/>
                      <a:pt x="300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51"/>
              <p:cNvSpPr/>
              <p:nvPr/>
            </p:nvSpPr>
            <p:spPr>
              <a:xfrm>
                <a:off x="4676700" y="844250"/>
                <a:ext cx="1493025" cy="1370550"/>
              </a:xfrm>
              <a:custGeom>
                <a:avLst/>
                <a:gdLst/>
                <a:ahLst/>
                <a:cxnLst/>
                <a:rect l="l" t="t" r="r" b="b"/>
                <a:pathLst>
                  <a:path w="59721" h="54822" extrusionOk="0">
                    <a:moveTo>
                      <a:pt x="30056" y="742"/>
                    </a:moveTo>
                    <a:cubicBezTo>
                      <a:pt x="38716" y="742"/>
                      <a:pt x="48205" y="3092"/>
                      <a:pt x="53634" y="9795"/>
                    </a:cubicBezTo>
                    <a:cubicBezTo>
                      <a:pt x="57564" y="14646"/>
                      <a:pt x="59436" y="21518"/>
                      <a:pt x="58524" y="27724"/>
                    </a:cubicBezTo>
                    <a:cubicBezTo>
                      <a:pt x="57994" y="31329"/>
                      <a:pt x="56304" y="36341"/>
                      <a:pt x="51261" y="39772"/>
                    </a:cubicBezTo>
                    <a:cubicBezTo>
                      <a:pt x="49481" y="40985"/>
                      <a:pt x="47425" y="41969"/>
                      <a:pt x="44982" y="42778"/>
                    </a:cubicBezTo>
                    <a:lnTo>
                      <a:pt x="44759" y="42851"/>
                    </a:lnTo>
                    <a:lnTo>
                      <a:pt x="44728" y="43084"/>
                    </a:lnTo>
                    <a:cubicBezTo>
                      <a:pt x="43998" y="48786"/>
                      <a:pt x="39593" y="53302"/>
                      <a:pt x="34018" y="54065"/>
                    </a:cubicBezTo>
                    <a:cubicBezTo>
                      <a:pt x="33948" y="54074"/>
                      <a:pt x="33877" y="54079"/>
                      <a:pt x="33806" y="54079"/>
                    </a:cubicBezTo>
                    <a:cubicBezTo>
                      <a:pt x="33043" y="54079"/>
                      <a:pt x="32202" y="53557"/>
                      <a:pt x="31890" y="52858"/>
                    </a:cubicBezTo>
                    <a:cubicBezTo>
                      <a:pt x="31716" y="52465"/>
                      <a:pt x="31651" y="51876"/>
                      <a:pt x="32326" y="51309"/>
                    </a:cubicBezTo>
                    <a:cubicBezTo>
                      <a:pt x="33515" y="50311"/>
                      <a:pt x="34423" y="49083"/>
                      <a:pt x="35027" y="47661"/>
                    </a:cubicBezTo>
                    <a:lnTo>
                      <a:pt x="35043" y="47624"/>
                    </a:lnTo>
                    <a:lnTo>
                      <a:pt x="35049" y="47583"/>
                    </a:lnTo>
                    <a:cubicBezTo>
                      <a:pt x="35055" y="47549"/>
                      <a:pt x="35059" y="47518"/>
                      <a:pt x="35063" y="47493"/>
                    </a:cubicBezTo>
                    <a:cubicBezTo>
                      <a:pt x="35067" y="47463"/>
                      <a:pt x="35069" y="47440"/>
                      <a:pt x="35076" y="47420"/>
                    </a:cubicBezTo>
                    <a:cubicBezTo>
                      <a:pt x="35149" y="47123"/>
                      <a:pt x="35221" y="46820"/>
                      <a:pt x="35292" y="46530"/>
                    </a:cubicBezTo>
                    <a:cubicBezTo>
                      <a:pt x="35391" y="46133"/>
                      <a:pt x="35489" y="45722"/>
                      <a:pt x="35591" y="45319"/>
                    </a:cubicBezTo>
                    <a:lnTo>
                      <a:pt x="35728" y="44787"/>
                    </a:lnTo>
                    <a:lnTo>
                      <a:pt x="35180" y="44858"/>
                    </a:lnTo>
                    <a:cubicBezTo>
                      <a:pt x="35100" y="44868"/>
                      <a:pt x="35024" y="44879"/>
                      <a:pt x="34945" y="44889"/>
                    </a:cubicBezTo>
                    <a:lnTo>
                      <a:pt x="34716" y="44920"/>
                    </a:lnTo>
                    <a:cubicBezTo>
                      <a:pt x="31747" y="45307"/>
                      <a:pt x="28521" y="45638"/>
                      <a:pt x="25241" y="45638"/>
                    </a:cubicBezTo>
                    <a:cubicBezTo>
                      <a:pt x="22209" y="45638"/>
                      <a:pt x="19130" y="45355"/>
                      <a:pt x="16165" y="44570"/>
                    </a:cubicBezTo>
                    <a:cubicBezTo>
                      <a:pt x="6723" y="42070"/>
                      <a:pt x="469" y="34187"/>
                      <a:pt x="954" y="25401"/>
                    </a:cubicBezTo>
                    <a:lnTo>
                      <a:pt x="958" y="25371"/>
                    </a:lnTo>
                    <a:lnTo>
                      <a:pt x="954" y="25340"/>
                    </a:lnTo>
                    <a:cubicBezTo>
                      <a:pt x="743" y="23390"/>
                      <a:pt x="860" y="21379"/>
                      <a:pt x="1297" y="19370"/>
                    </a:cubicBezTo>
                    <a:cubicBezTo>
                      <a:pt x="3836" y="7721"/>
                      <a:pt x="14704" y="2303"/>
                      <a:pt x="24030" y="1120"/>
                    </a:cubicBezTo>
                    <a:cubicBezTo>
                      <a:pt x="25946" y="877"/>
                      <a:pt x="27977" y="742"/>
                      <a:pt x="30056" y="742"/>
                    </a:cubicBezTo>
                    <a:close/>
                    <a:moveTo>
                      <a:pt x="30071" y="0"/>
                    </a:moveTo>
                    <a:cubicBezTo>
                      <a:pt x="28023" y="0"/>
                      <a:pt x="25966" y="130"/>
                      <a:pt x="23936" y="388"/>
                    </a:cubicBezTo>
                    <a:cubicBezTo>
                      <a:pt x="21237" y="730"/>
                      <a:pt x="18618" y="1382"/>
                      <a:pt x="16151" y="2325"/>
                    </a:cubicBezTo>
                    <a:cubicBezTo>
                      <a:pt x="13587" y="3305"/>
                      <a:pt x="11245" y="4582"/>
                      <a:pt x="9193" y="6115"/>
                    </a:cubicBezTo>
                    <a:cubicBezTo>
                      <a:pt x="7018" y="7735"/>
                      <a:pt x="5189" y="9629"/>
                      <a:pt x="3761" y="11747"/>
                    </a:cubicBezTo>
                    <a:cubicBezTo>
                      <a:pt x="2232" y="14008"/>
                      <a:pt x="1158" y="16520"/>
                      <a:pt x="573" y="19213"/>
                    </a:cubicBezTo>
                    <a:cubicBezTo>
                      <a:pt x="121" y="21289"/>
                      <a:pt x="0" y="23368"/>
                      <a:pt x="215" y="25391"/>
                    </a:cubicBezTo>
                    <a:cubicBezTo>
                      <a:pt x="92" y="27681"/>
                      <a:pt x="405" y="29937"/>
                      <a:pt x="1142" y="32102"/>
                    </a:cubicBezTo>
                    <a:cubicBezTo>
                      <a:pt x="1852" y="34193"/>
                      <a:pt x="2944" y="36153"/>
                      <a:pt x="4387" y="37931"/>
                    </a:cubicBezTo>
                    <a:cubicBezTo>
                      <a:pt x="5807" y="39680"/>
                      <a:pt x="7521" y="41202"/>
                      <a:pt x="9485" y="42454"/>
                    </a:cubicBezTo>
                    <a:cubicBezTo>
                      <a:pt x="11474" y="43721"/>
                      <a:pt x="13657" y="44678"/>
                      <a:pt x="15979" y="45292"/>
                    </a:cubicBezTo>
                    <a:cubicBezTo>
                      <a:pt x="18763" y="46031"/>
                      <a:pt x="21787" y="46389"/>
                      <a:pt x="25216" y="46389"/>
                    </a:cubicBezTo>
                    <a:lnTo>
                      <a:pt x="25388" y="46389"/>
                    </a:lnTo>
                    <a:cubicBezTo>
                      <a:pt x="28099" y="46378"/>
                      <a:pt x="30984" y="46155"/>
                      <a:pt x="34738" y="45670"/>
                    </a:cubicBezTo>
                    <a:lnTo>
                      <a:pt x="34738" y="45670"/>
                    </a:lnTo>
                    <a:cubicBezTo>
                      <a:pt x="34681" y="45902"/>
                      <a:pt x="34626" y="46133"/>
                      <a:pt x="34572" y="46358"/>
                    </a:cubicBezTo>
                    <a:cubicBezTo>
                      <a:pt x="34503" y="46648"/>
                      <a:pt x="34429" y="46949"/>
                      <a:pt x="34357" y="47240"/>
                    </a:cubicBezTo>
                    <a:cubicBezTo>
                      <a:pt x="34341" y="47301"/>
                      <a:pt x="34333" y="47354"/>
                      <a:pt x="34329" y="47399"/>
                    </a:cubicBezTo>
                    <a:cubicBezTo>
                      <a:pt x="34329" y="47405"/>
                      <a:pt x="34327" y="47412"/>
                      <a:pt x="34327" y="47416"/>
                    </a:cubicBezTo>
                    <a:cubicBezTo>
                      <a:pt x="33770" y="48711"/>
                      <a:pt x="32938" y="49830"/>
                      <a:pt x="31851" y="50744"/>
                    </a:cubicBezTo>
                    <a:cubicBezTo>
                      <a:pt x="31442" y="51088"/>
                      <a:pt x="31180" y="51487"/>
                      <a:pt x="31080" y="51931"/>
                    </a:cubicBezTo>
                    <a:cubicBezTo>
                      <a:pt x="30992" y="52332"/>
                      <a:pt x="31037" y="52756"/>
                      <a:pt x="31217" y="53161"/>
                    </a:cubicBezTo>
                    <a:cubicBezTo>
                      <a:pt x="31440" y="53666"/>
                      <a:pt x="31857" y="54116"/>
                      <a:pt x="32389" y="54427"/>
                    </a:cubicBezTo>
                    <a:cubicBezTo>
                      <a:pt x="32835" y="54687"/>
                      <a:pt x="33326" y="54822"/>
                      <a:pt x="33799" y="54822"/>
                    </a:cubicBezTo>
                    <a:cubicBezTo>
                      <a:pt x="33907" y="54822"/>
                      <a:pt x="34014" y="54816"/>
                      <a:pt x="34116" y="54801"/>
                    </a:cubicBezTo>
                    <a:cubicBezTo>
                      <a:pt x="35599" y="54597"/>
                      <a:pt x="37023" y="54145"/>
                      <a:pt x="38347" y="53457"/>
                    </a:cubicBezTo>
                    <a:cubicBezTo>
                      <a:pt x="39620" y="52792"/>
                      <a:pt x="40778" y="51923"/>
                      <a:pt x="41786" y="50871"/>
                    </a:cubicBezTo>
                    <a:cubicBezTo>
                      <a:pt x="42781" y="49832"/>
                      <a:pt x="43601" y="48649"/>
                      <a:pt x="44229" y="47346"/>
                    </a:cubicBezTo>
                    <a:cubicBezTo>
                      <a:pt x="44829" y="46098"/>
                      <a:pt x="45234" y="44774"/>
                      <a:pt x="45432" y="43412"/>
                    </a:cubicBezTo>
                    <a:cubicBezTo>
                      <a:pt x="47844" y="42595"/>
                      <a:pt x="49890" y="41605"/>
                      <a:pt x="51676" y="40388"/>
                    </a:cubicBezTo>
                    <a:cubicBezTo>
                      <a:pt x="53810" y="38935"/>
                      <a:pt x="55553" y="37069"/>
                      <a:pt x="56855" y="34835"/>
                    </a:cubicBezTo>
                    <a:cubicBezTo>
                      <a:pt x="58072" y="32750"/>
                      <a:pt x="58880" y="30394"/>
                      <a:pt x="59256" y="27836"/>
                    </a:cubicBezTo>
                    <a:cubicBezTo>
                      <a:pt x="59721" y="24683"/>
                      <a:pt x="59502" y="21308"/>
                      <a:pt x="58622" y="18073"/>
                    </a:cubicBezTo>
                    <a:cubicBezTo>
                      <a:pt x="57738" y="14830"/>
                      <a:pt x="56214" y="11806"/>
                      <a:pt x="54209" y="9331"/>
                    </a:cubicBezTo>
                    <a:cubicBezTo>
                      <a:pt x="52556" y="7285"/>
                      <a:pt x="50455" y="5538"/>
                      <a:pt x="47973" y="4134"/>
                    </a:cubicBezTo>
                    <a:cubicBezTo>
                      <a:pt x="45712" y="2857"/>
                      <a:pt x="43120" y="1859"/>
                      <a:pt x="40272" y="1163"/>
                    </a:cubicBezTo>
                    <a:cubicBezTo>
                      <a:pt x="37682" y="531"/>
                      <a:pt x="34891" y="153"/>
                      <a:pt x="31978" y="38"/>
                    </a:cubicBezTo>
                    <a:cubicBezTo>
                      <a:pt x="31344" y="13"/>
                      <a:pt x="30708" y="0"/>
                      <a:pt x="300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51"/>
              <p:cNvSpPr/>
              <p:nvPr/>
            </p:nvSpPr>
            <p:spPr>
              <a:xfrm>
                <a:off x="4155700" y="1141075"/>
                <a:ext cx="1207075" cy="1062200"/>
              </a:xfrm>
              <a:custGeom>
                <a:avLst/>
                <a:gdLst/>
                <a:ahLst/>
                <a:cxnLst/>
                <a:rect l="l" t="t" r="r" b="b"/>
                <a:pathLst>
                  <a:path w="48283" h="42488" extrusionOk="0">
                    <a:moveTo>
                      <a:pt x="28340" y="0"/>
                    </a:moveTo>
                    <a:cubicBezTo>
                      <a:pt x="26252" y="0"/>
                      <a:pt x="24130" y="354"/>
                      <a:pt x="22101" y="981"/>
                    </a:cubicBezTo>
                    <a:cubicBezTo>
                      <a:pt x="18107" y="1038"/>
                      <a:pt x="14187" y="2751"/>
                      <a:pt x="10938" y="5332"/>
                    </a:cubicBezTo>
                    <a:cubicBezTo>
                      <a:pt x="5676" y="9518"/>
                      <a:pt x="3022" y="16444"/>
                      <a:pt x="2969" y="23079"/>
                    </a:cubicBezTo>
                    <a:cubicBezTo>
                      <a:pt x="2949" y="25481"/>
                      <a:pt x="3401" y="27692"/>
                      <a:pt x="4213" y="29699"/>
                    </a:cubicBezTo>
                    <a:cubicBezTo>
                      <a:pt x="1394" y="32288"/>
                      <a:pt x="0" y="36447"/>
                      <a:pt x="346" y="40226"/>
                    </a:cubicBezTo>
                    <a:cubicBezTo>
                      <a:pt x="474" y="41613"/>
                      <a:pt x="1576" y="42487"/>
                      <a:pt x="2709" y="42487"/>
                    </a:cubicBezTo>
                    <a:cubicBezTo>
                      <a:pt x="3412" y="42487"/>
                      <a:pt x="4127" y="42150"/>
                      <a:pt x="4626" y="41388"/>
                    </a:cubicBezTo>
                    <a:cubicBezTo>
                      <a:pt x="5866" y="39489"/>
                      <a:pt x="7274" y="37781"/>
                      <a:pt x="9023" y="36416"/>
                    </a:cubicBezTo>
                    <a:cubicBezTo>
                      <a:pt x="13171" y="40094"/>
                      <a:pt x="18933" y="42151"/>
                      <a:pt x="24635" y="42151"/>
                    </a:cubicBezTo>
                    <a:cubicBezTo>
                      <a:pt x="26150" y="42151"/>
                      <a:pt x="27660" y="42005"/>
                      <a:pt x="29134" y="41707"/>
                    </a:cubicBezTo>
                    <a:cubicBezTo>
                      <a:pt x="41259" y="39254"/>
                      <a:pt x="48282" y="26191"/>
                      <a:pt x="45494" y="14515"/>
                    </a:cubicBezTo>
                    <a:cubicBezTo>
                      <a:pt x="44074" y="8567"/>
                      <a:pt x="39828" y="3252"/>
                      <a:pt x="34090" y="1024"/>
                    </a:cubicBezTo>
                    <a:cubicBezTo>
                      <a:pt x="32274" y="319"/>
                      <a:pt x="30322" y="0"/>
                      <a:pt x="28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51"/>
              <p:cNvSpPr/>
              <p:nvPr/>
            </p:nvSpPr>
            <p:spPr>
              <a:xfrm>
                <a:off x="4150625" y="1131700"/>
                <a:ext cx="1168825" cy="1080800"/>
              </a:xfrm>
              <a:custGeom>
                <a:avLst/>
                <a:gdLst/>
                <a:ahLst/>
                <a:cxnLst/>
                <a:rect l="l" t="t" r="r" b="b"/>
                <a:pathLst>
                  <a:path w="46753" h="43232" extrusionOk="0">
                    <a:moveTo>
                      <a:pt x="28537" y="748"/>
                    </a:moveTo>
                    <a:cubicBezTo>
                      <a:pt x="30545" y="748"/>
                      <a:pt x="32451" y="1082"/>
                      <a:pt x="34160" y="1740"/>
                    </a:cubicBezTo>
                    <a:cubicBezTo>
                      <a:pt x="39610" y="3856"/>
                      <a:pt x="43892" y="8928"/>
                      <a:pt x="45337" y="14973"/>
                    </a:cubicBezTo>
                    <a:cubicBezTo>
                      <a:pt x="46752" y="20909"/>
                      <a:pt x="45643" y="27323"/>
                      <a:pt x="42290" y="32573"/>
                    </a:cubicBezTo>
                    <a:cubicBezTo>
                      <a:pt x="39213" y="37395"/>
                      <a:pt x="34585" y="40640"/>
                      <a:pt x="29264" y="41716"/>
                    </a:cubicBezTo>
                    <a:cubicBezTo>
                      <a:pt x="27829" y="42006"/>
                      <a:pt x="26357" y="42146"/>
                      <a:pt x="24877" y="42146"/>
                    </a:cubicBezTo>
                    <a:cubicBezTo>
                      <a:pt x="19256" y="42146"/>
                      <a:pt x="13538" y="40114"/>
                      <a:pt x="9471" y="36509"/>
                    </a:cubicBezTo>
                    <a:lnTo>
                      <a:pt x="9240" y="36304"/>
                    </a:lnTo>
                    <a:lnTo>
                      <a:pt x="8999" y="36495"/>
                    </a:lnTo>
                    <a:cubicBezTo>
                      <a:pt x="7387" y="37749"/>
                      <a:pt x="5922" y="39406"/>
                      <a:pt x="4518" y="41554"/>
                    </a:cubicBezTo>
                    <a:cubicBezTo>
                      <a:pt x="4122" y="42160"/>
                      <a:pt x="3544" y="42490"/>
                      <a:pt x="2916" y="42490"/>
                    </a:cubicBezTo>
                    <a:cubicBezTo>
                      <a:pt x="2765" y="42490"/>
                      <a:pt x="2611" y="42471"/>
                      <a:pt x="2456" y="42432"/>
                    </a:cubicBezTo>
                    <a:cubicBezTo>
                      <a:pt x="1605" y="42219"/>
                      <a:pt x="1001" y="41487"/>
                      <a:pt x="917" y="40562"/>
                    </a:cubicBezTo>
                    <a:cubicBezTo>
                      <a:pt x="566" y="36765"/>
                      <a:pt x="2039" y="32755"/>
                      <a:pt x="4664" y="30342"/>
                    </a:cubicBezTo>
                    <a:lnTo>
                      <a:pt x="4852" y="30169"/>
                    </a:lnTo>
                    <a:lnTo>
                      <a:pt x="4756" y="29931"/>
                    </a:lnTo>
                    <a:cubicBezTo>
                      <a:pt x="3931" y="27889"/>
                      <a:pt x="3522" y="25713"/>
                      <a:pt x="3540" y="23454"/>
                    </a:cubicBezTo>
                    <a:cubicBezTo>
                      <a:pt x="3600" y="16377"/>
                      <a:pt x="6525" y="9850"/>
                      <a:pt x="11372" y="5996"/>
                    </a:cubicBezTo>
                    <a:cubicBezTo>
                      <a:pt x="14770" y="3295"/>
                      <a:pt x="18656" y="1779"/>
                      <a:pt x="22310" y="1726"/>
                    </a:cubicBezTo>
                    <a:lnTo>
                      <a:pt x="22363" y="1726"/>
                    </a:lnTo>
                    <a:lnTo>
                      <a:pt x="22414" y="1710"/>
                    </a:lnTo>
                    <a:cubicBezTo>
                      <a:pt x="24491" y="1069"/>
                      <a:pt x="26563" y="748"/>
                      <a:pt x="28537" y="748"/>
                    </a:cubicBezTo>
                    <a:close/>
                    <a:moveTo>
                      <a:pt x="28562" y="1"/>
                    </a:moveTo>
                    <a:cubicBezTo>
                      <a:pt x="28503" y="1"/>
                      <a:pt x="28443" y="1"/>
                      <a:pt x="28384" y="1"/>
                    </a:cubicBezTo>
                    <a:cubicBezTo>
                      <a:pt x="26379" y="20"/>
                      <a:pt x="24315" y="349"/>
                      <a:pt x="22248" y="981"/>
                    </a:cubicBezTo>
                    <a:cubicBezTo>
                      <a:pt x="20288" y="1016"/>
                      <a:pt x="18291" y="1440"/>
                      <a:pt x="16307" y="2238"/>
                    </a:cubicBezTo>
                    <a:cubicBezTo>
                      <a:pt x="14431" y="2990"/>
                      <a:pt x="12614" y="4061"/>
                      <a:pt x="10914" y="5413"/>
                    </a:cubicBezTo>
                    <a:cubicBezTo>
                      <a:pt x="9607" y="6454"/>
                      <a:pt x="8420" y="7692"/>
                      <a:pt x="7387" y="9091"/>
                    </a:cubicBezTo>
                    <a:cubicBezTo>
                      <a:pt x="6403" y="10425"/>
                      <a:pt x="5554" y="11915"/>
                      <a:pt x="4866" y="13513"/>
                    </a:cubicBezTo>
                    <a:cubicBezTo>
                      <a:pt x="3546" y="16580"/>
                      <a:pt x="2832" y="20013"/>
                      <a:pt x="2804" y="23446"/>
                    </a:cubicBezTo>
                    <a:cubicBezTo>
                      <a:pt x="2785" y="25715"/>
                      <a:pt x="3182" y="27908"/>
                      <a:pt x="3980" y="29972"/>
                    </a:cubicBezTo>
                    <a:cubicBezTo>
                      <a:pt x="2663" y="31241"/>
                      <a:pt x="1617" y="32890"/>
                      <a:pt x="948" y="34762"/>
                    </a:cubicBezTo>
                    <a:cubicBezTo>
                      <a:pt x="267" y="36660"/>
                      <a:pt x="1" y="38688"/>
                      <a:pt x="181" y="40631"/>
                    </a:cubicBezTo>
                    <a:cubicBezTo>
                      <a:pt x="236" y="41262"/>
                      <a:pt x="478" y="41832"/>
                      <a:pt x="872" y="42289"/>
                    </a:cubicBezTo>
                    <a:cubicBezTo>
                      <a:pt x="1247" y="42718"/>
                      <a:pt x="1732" y="43017"/>
                      <a:pt x="2278" y="43154"/>
                    </a:cubicBezTo>
                    <a:cubicBezTo>
                      <a:pt x="2489" y="43207"/>
                      <a:pt x="2702" y="43232"/>
                      <a:pt x="2912" y="43232"/>
                    </a:cubicBezTo>
                    <a:cubicBezTo>
                      <a:pt x="3786" y="43232"/>
                      <a:pt x="4604" y="42780"/>
                      <a:pt x="5142" y="41959"/>
                    </a:cubicBezTo>
                    <a:cubicBezTo>
                      <a:pt x="6448" y="39958"/>
                      <a:pt x="7751" y="38457"/>
                      <a:pt x="9218" y="37266"/>
                    </a:cubicBezTo>
                    <a:cubicBezTo>
                      <a:pt x="11798" y="39484"/>
                      <a:pt x="15008" y="41141"/>
                      <a:pt x="18525" y="42066"/>
                    </a:cubicBezTo>
                    <a:cubicBezTo>
                      <a:pt x="20609" y="42615"/>
                      <a:pt x="22742" y="42890"/>
                      <a:pt x="24844" y="42890"/>
                    </a:cubicBezTo>
                    <a:cubicBezTo>
                      <a:pt x="26394" y="42890"/>
                      <a:pt x="27927" y="42740"/>
                      <a:pt x="29413" y="42440"/>
                    </a:cubicBezTo>
                    <a:cubicBezTo>
                      <a:pt x="34935" y="41321"/>
                      <a:pt x="39733" y="37959"/>
                      <a:pt x="42920" y="32969"/>
                    </a:cubicBezTo>
                    <a:cubicBezTo>
                      <a:pt x="43755" y="31662"/>
                      <a:pt x="44467" y="30259"/>
                      <a:pt x="45038" y="28796"/>
                    </a:cubicBezTo>
                    <a:cubicBezTo>
                      <a:pt x="45607" y="27333"/>
                      <a:pt x="46034" y="25809"/>
                      <a:pt x="46310" y="24264"/>
                    </a:cubicBezTo>
                    <a:cubicBezTo>
                      <a:pt x="46589" y="22701"/>
                      <a:pt x="46711" y="21113"/>
                      <a:pt x="46675" y="19542"/>
                    </a:cubicBezTo>
                    <a:cubicBezTo>
                      <a:pt x="46636" y="17936"/>
                      <a:pt x="46431" y="16340"/>
                      <a:pt x="46063" y="14800"/>
                    </a:cubicBezTo>
                    <a:cubicBezTo>
                      <a:pt x="45341" y="11776"/>
                      <a:pt x="43902" y="8909"/>
                      <a:pt x="41904" y="6507"/>
                    </a:cubicBezTo>
                    <a:cubicBezTo>
                      <a:pt x="39845" y="4034"/>
                      <a:pt x="37263" y="2148"/>
                      <a:pt x="34432" y="1047"/>
                    </a:cubicBezTo>
                    <a:cubicBezTo>
                      <a:pt x="32643" y="354"/>
                      <a:pt x="30670" y="1"/>
                      <a:pt x="285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51"/>
              <p:cNvSpPr/>
              <p:nvPr/>
            </p:nvSpPr>
            <p:spPr>
              <a:xfrm>
                <a:off x="4897650" y="1226100"/>
                <a:ext cx="294700" cy="450450"/>
              </a:xfrm>
              <a:custGeom>
                <a:avLst/>
                <a:gdLst/>
                <a:ahLst/>
                <a:cxnLst/>
                <a:rect l="l" t="t" r="r" b="b"/>
                <a:pathLst>
                  <a:path w="11788" h="18018" extrusionOk="0">
                    <a:moveTo>
                      <a:pt x="5136" y="757"/>
                    </a:moveTo>
                    <a:cubicBezTo>
                      <a:pt x="5173" y="906"/>
                      <a:pt x="5278" y="1029"/>
                      <a:pt x="5453" y="1029"/>
                    </a:cubicBezTo>
                    <a:cubicBezTo>
                      <a:pt x="5464" y="1029"/>
                      <a:pt x="5475" y="1028"/>
                      <a:pt x="5486" y="1027"/>
                    </a:cubicBezTo>
                    <a:cubicBezTo>
                      <a:pt x="5559" y="1020"/>
                      <a:pt x="5630" y="1016"/>
                      <a:pt x="5698" y="1016"/>
                    </a:cubicBezTo>
                    <a:cubicBezTo>
                      <a:pt x="7372" y="1016"/>
                      <a:pt x="7552" y="3243"/>
                      <a:pt x="6891" y="4409"/>
                    </a:cubicBezTo>
                    <a:cubicBezTo>
                      <a:pt x="6350" y="5358"/>
                      <a:pt x="5374" y="5949"/>
                      <a:pt x="4347" y="5949"/>
                    </a:cubicBezTo>
                    <a:cubicBezTo>
                      <a:pt x="3968" y="5949"/>
                      <a:pt x="3582" y="5869"/>
                      <a:pt x="3209" y="5696"/>
                    </a:cubicBezTo>
                    <a:cubicBezTo>
                      <a:pt x="1903" y="5094"/>
                      <a:pt x="1259" y="3750"/>
                      <a:pt x="1791" y="2390"/>
                    </a:cubicBezTo>
                    <a:cubicBezTo>
                      <a:pt x="2407" y="812"/>
                      <a:pt x="3755" y="864"/>
                      <a:pt x="5136" y="757"/>
                    </a:cubicBezTo>
                    <a:close/>
                    <a:moveTo>
                      <a:pt x="6019" y="6724"/>
                    </a:moveTo>
                    <a:cubicBezTo>
                      <a:pt x="10485" y="6724"/>
                      <a:pt x="10828" y="13838"/>
                      <a:pt x="10709" y="17057"/>
                    </a:cubicBezTo>
                    <a:cubicBezTo>
                      <a:pt x="9465" y="16990"/>
                      <a:pt x="8206" y="16961"/>
                      <a:pt x="6945" y="16961"/>
                    </a:cubicBezTo>
                    <a:cubicBezTo>
                      <a:pt x="5042" y="16961"/>
                      <a:pt x="3133" y="17028"/>
                      <a:pt x="1261" y="17135"/>
                    </a:cubicBezTo>
                    <a:cubicBezTo>
                      <a:pt x="1146" y="17143"/>
                      <a:pt x="1062" y="17190"/>
                      <a:pt x="1005" y="17255"/>
                    </a:cubicBezTo>
                    <a:cubicBezTo>
                      <a:pt x="1005" y="17247"/>
                      <a:pt x="1011" y="17245"/>
                      <a:pt x="1009" y="17237"/>
                    </a:cubicBezTo>
                    <a:cubicBezTo>
                      <a:pt x="887" y="13624"/>
                      <a:pt x="600" y="6995"/>
                      <a:pt x="5799" y="6729"/>
                    </a:cubicBezTo>
                    <a:cubicBezTo>
                      <a:pt x="5873" y="6725"/>
                      <a:pt x="5947" y="6724"/>
                      <a:pt x="6019" y="6724"/>
                    </a:cubicBezTo>
                    <a:close/>
                    <a:moveTo>
                      <a:pt x="4132" y="0"/>
                    </a:moveTo>
                    <a:cubicBezTo>
                      <a:pt x="2678" y="0"/>
                      <a:pt x="1332" y="863"/>
                      <a:pt x="887" y="2429"/>
                    </a:cubicBezTo>
                    <a:cubicBezTo>
                      <a:pt x="355" y="4301"/>
                      <a:pt x="1572" y="6117"/>
                      <a:pt x="3376" y="6633"/>
                    </a:cubicBezTo>
                    <a:cubicBezTo>
                      <a:pt x="99" y="8536"/>
                      <a:pt x="1" y="13917"/>
                      <a:pt x="500" y="17309"/>
                    </a:cubicBezTo>
                    <a:cubicBezTo>
                      <a:pt x="519" y="17438"/>
                      <a:pt x="621" y="17496"/>
                      <a:pt x="730" y="17496"/>
                    </a:cubicBezTo>
                    <a:cubicBezTo>
                      <a:pt x="805" y="17496"/>
                      <a:pt x="884" y="17468"/>
                      <a:pt x="940" y="17417"/>
                    </a:cubicBezTo>
                    <a:lnTo>
                      <a:pt x="940" y="17417"/>
                    </a:lnTo>
                    <a:cubicBezTo>
                      <a:pt x="901" y="17605"/>
                      <a:pt x="1007" y="17824"/>
                      <a:pt x="1263" y="17837"/>
                    </a:cubicBezTo>
                    <a:cubicBezTo>
                      <a:pt x="3168" y="17946"/>
                      <a:pt x="5112" y="18018"/>
                      <a:pt x="7049" y="18018"/>
                    </a:cubicBezTo>
                    <a:cubicBezTo>
                      <a:pt x="8435" y="18018"/>
                      <a:pt x="9817" y="17981"/>
                      <a:pt x="11180" y="17896"/>
                    </a:cubicBezTo>
                    <a:cubicBezTo>
                      <a:pt x="11441" y="17877"/>
                      <a:pt x="11574" y="17681"/>
                      <a:pt x="11572" y="17483"/>
                    </a:cubicBezTo>
                    <a:cubicBezTo>
                      <a:pt x="11605" y="17425"/>
                      <a:pt x="11630" y="17356"/>
                      <a:pt x="11632" y="17276"/>
                    </a:cubicBezTo>
                    <a:cubicBezTo>
                      <a:pt x="11787" y="13691"/>
                      <a:pt x="11282" y="6443"/>
                      <a:pt x="6576" y="5968"/>
                    </a:cubicBezTo>
                    <a:cubicBezTo>
                      <a:pt x="7233" y="5450"/>
                      <a:pt x="7734" y="4720"/>
                      <a:pt x="7965" y="3881"/>
                    </a:cubicBezTo>
                    <a:cubicBezTo>
                      <a:pt x="8375" y="2392"/>
                      <a:pt x="7572" y="223"/>
                      <a:pt x="5895" y="223"/>
                    </a:cubicBezTo>
                    <a:cubicBezTo>
                      <a:pt x="5770" y="223"/>
                      <a:pt x="5641" y="235"/>
                      <a:pt x="5506" y="260"/>
                    </a:cubicBezTo>
                    <a:cubicBezTo>
                      <a:pt x="5054" y="85"/>
                      <a:pt x="4587" y="0"/>
                      <a:pt x="41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51"/>
              <p:cNvSpPr/>
              <p:nvPr/>
            </p:nvSpPr>
            <p:spPr>
              <a:xfrm>
                <a:off x="5658325" y="1212625"/>
                <a:ext cx="250950" cy="430425"/>
              </a:xfrm>
              <a:custGeom>
                <a:avLst/>
                <a:gdLst/>
                <a:ahLst/>
                <a:cxnLst/>
                <a:rect l="l" t="t" r="r" b="b"/>
                <a:pathLst>
                  <a:path w="10038" h="17217" extrusionOk="0">
                    <a:moveTo>
                      <a:pt x="3752" y="855"/>
                    </a:moveTo>
                    <a:cubicBezTo>
                      <a:pt x="4012" y="855"/>
                      <a:pt x="4273" y="888"/>
                      <a:pt x="4528" y="957"/>
                    </a:cubicBezTo>
                    <a:cubicBezTo>
                      <a:pt x="5787" y="1294"/>
                      <a:pt x="6738" y="2411"/>
                      <a:pt x="6642" y="3737"/>
                    </a:cubicBezTo>
                    <a:cubicBezTo>
                      <a:pt x="6554" y="4930"/>
                      <a:pt x="5608" y="5698"/>
                      <a:pt x="4570" y="5698"/>
                    </a:cubicBezTo>
                    <a:cubicBezTo>
                      <a:pt x="4183" y="5698"/>
                      <a:pt x="3784" y="5592"/>
                      <a:pt x="3411" y="5361"/>
                    </a:cubicBezTo>
                    <a:cubicBezTo>
                      <a:pt x="3350" y="5324"/>
                      <a:pt x="3292" y="5307"/>
                      <a:pt x="3238" y="5307"/>
                    </a:cubicBezTo>
                    <a:cubicBezTo>
                      <a:pt x="3138" y="5307"/>
                      <a:pt x="3053" y="5364"/>
                      <a:pt x="3000" y="5445"/>
                    </a:cubicBezTo>
                    <a:cubicBezTo>
                      <a:pt x="1756" y="5290"/>
                      <a:pt x="754" y="4230"/>
                      <a:pt x="1048" y="2871"/>
                    </a:cubicBezTo>
                    <a:cubicBezTo>
                      <a:pt x="1325" y="1596"/>
                      <a:pt x="2521" y="855"/>
                      <a:pt x="3752" y="855"/>
                    </a:cubicBezTo>
                    <a:close/>
                    <a:moveTo>
                      <a:pt x="5602" y="6305"/>
                    </a:moveTo>
                    <a:cubicBezTo>
                      <a:pt x="8285" y="6785"/>
                      <a:pt x="8855" y="13977"/>
                      <a:pt x="9142" y="16053"/>
                    </a:cubicBezTo>
                    <a:cubicBezTo>
                      <a:pt x="9142" y="16060"/>
                      <a:pt x="9150" y="16066"/>
                      <a:pt x="9150" y="16074"/>
                    </a:cubicBezTo>
                    <a:cubicBezTo>
                      <a:pt x="6458" y="16307"/>
                      <a:pt x="3769" y="16338"/>
                      <a:pt x="1073" y="16469"/>
                    </a:cubicBezTo>
                    <a:cubicBezTo>
                      <a:pt x="1312" y="13492"/>
                      <a:pt x="201" y="7461"/>
                      <a:pt x="3808" y="6370"/>
                    </a:cubicBezTo>
                    <a:cubicBezTo>
                      <a:pt x="3831" y="6362"/>
                      <a:pt x="3849" y="6350"/>
                      <a:pt x="3865" y="6339"/>
                    </a:cubicBezTo>
                    <a:cubicBezTo>
                      <a:pt x="4132" y="6427"/>
                      <a:pt x="4405" y="6469"/>
                      <a:pt x="4676" y="6469"/>
                    </a:cubicBezTo>
                    <a:cubicBezTo>
                      <a:pt x="4992" y="6469"/>
                      <a:pt x="5306" y="6412"/>
                      <a:pt x="5602" y="6305"/>
                    </a:cubicBezTo>
                    <a:close/>
                    <a:moveTo>
                      <a:pt x="3748" y="1"/>
                    </a:moveTo>
                    <a:cubicBezTo>
                      <a:pt x="2031" y="1"/>
                      <a:pt x="391" y="1157"/>
                      <a:pt x="187" y="2972"/>
                    </a:cubicBezTo>
                    <a:cubicBezTo>
                      <a:pt x="1" y="4601"/>
                      <a:pt x="1223" y="6057"/>
                      <a:pt x="2772" y="6057"/>
                    </a:cubicBezTo>
                    <a:cubicBezTo>
                      <a:pt x="2805" y="6057"/>
                      <a:pt x="2838" y="6056"/>
                      <a:pt x="2871" y="6055"/>
                    </a:cubicBezTo>
                    <a:lnTo>
                      <a:pt x="2871" y="6055"/>
                    </a:lnTo>
                    <a:cubicBezTo>
                      <a:pt x="1803" y="6417"/>
                      <a:pt x="1093" y="7340"/>
                      <a:pt x="741" y="8510"/>
                    </a:cubicBezTo>
                    <a:cubicBezTo>
                      <a:pt x="17" y="10920"/>
                      <a:pt x="232" y="14128"/>
                      <a:pt x="322" y="16612"/>
                    </a:cubicBezTo>
                    <a:cubicBezTo>
                      <a:pt x="331" y="16854"/>
                      <a:pt x="501" y="16969"/>
                      <a:pt x="676" y="16969"/>
                    </a:cubicBezTo>
                    <a:cubicBezTo>
                      <a:pt x="729" y="16969"/>
                      <a:pt x="783" y="16958"/>
                      <a:pt x="833" y="16937"/>
                    </a:cubicBezTo>
                    <a:cubicBezTo>
                      <a:pt x="876" y="16978"/>
                      <a:pt x="934" y="17011"/>
                      <a:pt x="1007" y="17019"/>
                    </a:cubicBezTo>
                    <a:cubicBezTo>
                      <a:pt x="2196" y="17160"/>
                      <a:pt x="3393" y="17217"/>
                      <a:pt x="4592" y="17217"/>
                    </a:cubicBezTo>
                    <a:cubicBezTo>
                      <a:pt x="6141" y="17217"/>
                      <a:pt x="7693" y="17122"/>
                      <a:pt x="9232" y="16990"/>
                    </a:cubicBezTo>
                    <a:cubicBezTo>
                      <a:pt x="9588" y="16960"/>
                      <a:pt x="9727" y="16612"/>
                      <a:pt x="9653" y="16350"/>
                    </a:cubicBezTo>
                    <a:cubicBezTo>
                      <a:pt x="9856" y="16313"/>
                      <a:pt x="10038" y="16168"/>
                      <a:pt x="10007" y="15933"/>
                    </a:cubicBezTo>
                    <a:cubicBezTo>
                      <a:pt x="9666" y="13373"/>
                      <a:pt x="9175" y="10779"/>
                      <a:pt x="8315" y="8340"/>
                    </a:cubicBezTo>
                    <a:cubicBezTo>
                      <a:pt x="7933" y="7252"/>
                      <a:pt x="7395" y="6196"/>
                      <a:pt x="6384" y="5869"/>
                    </a:cubicBezTo>
                    <a:cubicBezTo>
                      <a:pt x="6842" y="5509"/>
                      <a:pt x="7200" y="5001"/>
                      <a:pt x="7372" y="4381"/>
                    </a:cubicBezTo>
                    <a:cubicBezTo>
                      <a:pt x="7906" y="2421"/>
                      <a:pt x="6505" y="537"/>
                      <a:pt x="4598" y="97"/>
                    </a:cubicBezTo>
                    <a:cubicBezTo>
                      <a:pt x="4317" y="32"/>
                      <a:pt x="4031" y="1"/>
                      <a:pt x="37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51"/>
              <p:cNvSpPr/>
              <p:nvPr/>
            </p:nvSpPr>
            <p:spPr>
              <a:xfrm>
                <a:off x="5057275" y="947900"/>
                <a:ext cx="680725" cy="222450"/>
              </a:xfrm>
              <a:custGeom>
                <a:avLst/>
                <a:gdLst/>
                <a:ahLst/>
                <a:cxnLst/>
                <a:rect l="l" t="t" r="r" b="b"/>
                <a:pathLst>
                  <a:path w="27229" h="8898" extrusionOk="0">
                    <a:moveTo>
                      <a:pt x="13349" y="1"/>
                    </a:moveTo>
                    <a:cubicBezTo>
                      <a:pt x="13153" y="1"/>
                      <a:pt x="12955" y="5"/>
                      <a:pt x="12757" y="13"/>
                    </a:cubicBezTo>
                    <a:cubicBezTo>
                      <a:pt x="7894" y="203"/>
                      <a:pt x="973" y="3096"/>
                      <a:pt x="44" y="8485"/>
                    </a:cubicBezTo>
                    <a:cubicBezTo>
                      <a:pt x="1" y="8733"/>
                      <a:pt x="201" y="8898"/>
                      <a:pt x="391" y="8898"/>
                    </a:cubicBezTo>
                    <a:cubicBezTo>
                      <a:pt x="517" y="8898"/>
                      <a:pt x="638" y="8826"/>
                      <a:pt x="682" y="8661"/>
                    </a:cubicBezTo>
                    <a:cubicBezTo>
                      <a:pt x="2054" y="3569"/>
                      <a:pt x="8494" y="893"/>
                      <a:pt x="13360" y="893"/>
                    </a:cubicBezTo>
                    <a:cubicBezTo>
                      <a:pt x="13415" y="893"/>
                      <a:pt x="13470" y="894"/>
                      <a:pt x="13525" y="894"/>
                    </a:cubicBezTo>
                    <a:cubicBezTo>
                      <a:pt x="18324" y="956"/>
                      <a:pt x="22711" y="3464"/>
                      <a:pt x="25473" y="7296"/>
                    </a:cubicBezTo>
                    <a:cubicBezTo>
                      <a:pt x="25295" y="7245"/>
                      <a:pt x="25113" y="7194"/>
                      <a:pt x="24933" y="7143"/>
                    </a:cubicBezTo>
                    <a:cubicBezTo>
                      <a:pt x="24834" y="7106"/>
                      <a:pt x="24732" y="7073"/>
                      <a:pt x="24632" y="7040"/>
                    </a:cubicBezTo>
                    <a:cubicBezTo>
                      <a:pt x="24583" y="7024"/>
                      <a:pt x="24536" y="7016"/>
                      <a:pt x="24491" y="7016"/>
                    </a:cubicBezTo>
                    <a:cubicBezTo>
                      <a:pt x="24072" y="7016"/>
                      <a:pt x="23843" y="7678"/>
                      <a:pt x="24268" y="7902"/>
                    </a:cubicBezTo>
                    <a:cubicBezTo>
                      <a:pt x="24777" y="8170"/>
                      <a:pt x="25219" y="8325"/>
                      <a:pt x="25706" y="8417"/>
                    </a:cubicBezTo>
                    <a:cubicBezTo>
                      <a:pt x="26003" y="8526"/>
                      <a:pt x="26301" y="8628"/>
                      <a:pt x="26598" y="8734"/>
                    </a:cubicBezTo>
                    <a:cubicBezTo>
                      <a:pt x="26645" y="8751"/>
                      <a:pt x="26691" y="8759"/>
                      <a:pt x="26737" y="8759"/>
                    </a:cubicBezTo>
                    <a:cubicBezTo>
                      <a:pt x="26993" y="8759"/>
                      <a:pt x="27218" y="8513"/>
                      <a:pt x="27220" y="8262"/>
                    </a:cubicBezTo>
                    <a:cubicBezTo>
                      <a:pt x="27224" y="7593"/>
                      <a:pt x="27228" y="6922"/>
                      <a:pt x="27224" y="6253"/>
                    </a:cubicBezTo>
                    <a:cubicBezTo>
                      <a:pt x="27225" y="5936"/>
                      <a:pt x="26979" y="5777"/>
                      <a:pt x="26733" y="5777"/>
                    </a:cubicBezTo>
                    <a:cubicBezTo>
                      <a:pt x="26486" y="5777"/>
                      <a:pt x="26239" y="5936"/>
                      <a:pt x="26238" y="6255"/>
                    </a:cubicBezTo>
                    <a:lnTo>
                      <a:pt x="26238" y="6801"/>
                    </a:lnTo>
                    <a:cubicBezTo>
                      <a:pt x="23230" y="2676"/>
                      <a:pt x="18527" y="1"/>
                      <a:pt x="133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51"/>
              <p:cNvSpPr/>
              <p:nvPr/>
            </p:nvSpPr>
            <p:spPr>
              <a:xfrm>
                <a:off x="5085250" y="1676975"/>
                <a:ext cx="719025" cy="253825"/>
              </a:xfrm>
              <a:custGeom>
                <a:avLst/>
                <a:gdLst/>
                <a:ahLst/>
                <a:cxnLst/>
                <a:rect l="l" t="t" r="r" b="b"/>
                <a:pathLst>
                  <a:path w="28761" h="10153" extrusionOk="0">
                    <a:moveTo>
                      <a:pt x="28377" y="1"/>
                    </a:moveTo>
                    <a:cubicBezTo>
                      <a:pt x="28283" y="1"/>
                      <a:pt x="28193" y="46"/>
                      <a:pt x="28143" y="153"/>
                    </a:cubicBezTo>
                    <a:cubicBezTo>
                      <a:pt x="25776" y="5133"/>
                      <a:pt x="21455" y="8341"/>
                      <a:pt x="15945" y="8992"/>
                    </a:cubicBezTo>
                    <a:cubicBezTo>
                      <a:pt x="15161" y="9085"/>
                      <a:pt x="14318" y="9136"/>
                      <a:pt x="13446" y="9136"/>
                    </a:cubicBezTo>
                    <a:cubicBezTo>
                      <a:pt x="8937" y="9136"/>
                      <a:pt x="3637" y="7769"/>
                      <a:pt x="1587" y="3724"/>
                    </a:cubicBezTo>
                    <a:lnTo>
                      <a:pt x="1587" y="3724"/>
                    </a:lnTo>
                    <a:cubicBezTo>
                      <a:pt x="1996" y="3893"/>
                      <a:pt x="2395" y="4088"/>
                      <a:pt x="2794" y="4311"/>
                    </a:cubicBezTo>
                    <a:cubicBezTo>
                      <a:pt x="2877" y="4358"/>
                      <a:pt x="2959" y="4378"/>
                      <a:pt x="3037" y="4378"/>
                    </a:cubicBezTo>
                    <a:cubicBezTo>
                      <a:pt x="3464" y="4378"/>
                      <a:pt x="3737" y="3745"/>
                      <a:pt x="3285" y="3468"/>
                    </a:cubicBezTo>
                    <a:cubicBezTo>
                      <a:pt x="2436" y="2946"/>
                      <a:pt x="1621" y="2613"/>
                      <a:pt x="662" y="2357"/>
                    </a:cubicBezTo>
                    <a:cubicBezTo>
                      <a:pt x="618" y="2345"/>
                      <a:pt x="574" y="2339"/>
                      <a:pt x="530" y="2339"/>
                    </a:cubicBezTo>
                    <a:cubicBezTo>
                      <a:pt x="264" y="2339"/>
                      <a:pt x="31" y="2560"/>
                      <a:pt x="28" y="2840"/>
                    </a:cubicBezTo>
                    <a:lnTo>
                      <a:pt x="5" y="4890"/>
                    </a:lnTo>
                    <a:cubicBezTo>
                      <a:pt x="1" y="5203"/>
                      <a:pt x="261" y="5379"/>
                      <a:pt x="518" y="5379"/>
                    </a:cubicBezTo>
                    <a:cubicBezTo>
                      <a:pt x="723" y="5379"/>
                      <a:pt x="926" y="5267"/>
                      <a:pt x="989" y="5023"/>
                    </a:cubicBezTo>
                    <a:cubicBezTo>
                      <a:pt x="1014" y="4933"/>
                      <a:pt x="1034" y="4859"/>
                      <a:pt x="1051" y="4787"/>
                    </a:cubicBezTo>
                    <a:cubicBezTo>
                      <a:pt x="3535" y="8742"/>
                      <a:pt x="8898" y="10152"/>
                      <a:pt x="13513" y="10152"/>
                    </a:cubicBezTo>
                    <a:cubicBezTo>
                      <a:pt x="14060" y="10152"/>
                      <a:pt x="14597" y="10132"/>
                      <a:pt x="15116" y="10095"/>
                    </a:cubicBezTo>
                    <a:cubicBezTo>
                      <a:pt x="20982" y="9667"/>
                      <a:pt x="27003" y="6328"/>
                      <a:pt x="28699" y="389"/>
                    </a:cubicBezTo>
                    <a:cubicBezTo>
                      <a:pt x="28760" y="175"/>
                      <a:pt x="28562" y="1"/>
                      <a:pt x="283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01" name="Google Shape;1001;p51"/>
          <p:cNvSpPr/>
          <p:nvPr/>
        </p:nvSpPr>
        <p:spPr>
          <a:xfrm>
            <a:off x="4172526" y="451818"/>
            <a:ext cx="512700" cy="512700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2" name="Google Shape;1002;p51"/>
          <p:cNvSpPr/>
          <p:nvPr/>
        </p:nvSpPr>
        <p:spPr>
          <a:xfrm>
            <a:off x="3691879" y="798750"/>
            <a:ext cx="66300" cy="66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3" name="Google Shape;1003;p51"/>
          <p:cNvSpPr/>
          <p:nvPr/>
        </p:nvSpPr>
        <p:spPr>
          <a:xfrm>
            <a:off x="4119479" y="4387050"/>
            <a:ext cx="66300" cy="66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4" name="Google Shape;1004;p51"/>
          <p:cNvSpPr/>
          <p:nvPr/>
        </p:nvSpPr>
        <p:spPr>
          <a:xfrm rot="923017">
            <a:off x="2227058" y="137923"/>
            <a:ext cx="281589" cy="281589"/>
          </a:xfrm>
          <a:prstGeom prst="star4">
            <a:avLst>
              <a:gd name="adj" fmla="val 125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5" name="Google Shape;1005;p51"/>
          <p:cNvSpPr/>
          <p:nvPr/>
        </p:nvSpPr>
        <p:spPr>
          <a:xfrm>
            <a:off x="3387079" y="4199175"/>
            <a:ext cx="66300" cy="66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1006;p51"/>
          <p:cNvSpPr/>
          <p:nvPr/>
        </p:nvSpPr>
        <p:spPr>
          <a:xfrm>
            <a:off x="8282929" y="1360725"/>
            <a:ext cx="66300" cy="66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7" name="Google Shape;1007;p51"/>
          <p:cNvSpPr/>
          <p:nvPr/>
        </p:nvSpPr>
        <p:spPr>
          <a:xfrm rot="-1593903">
            <a:off x="748464" y="4247420"/>
            <a:ext cx="281745" cy="281745"/>
          </a:xfrm>
          <a:prstGeom prst="star4">
            <a:avLst>
              <a:gd name="adj" fmla="val 125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8" name="Google Shape;1008;p51"/>
          <p:cNvSpPr/>
          <p:nvPr/>
        </p:nvSpPr>
        <p:spPr>
          <a:xfrm>
            <a:off x="3882379" y="3256200"/>
            <a:ext cx="66300" cy="66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150F966-3ABE-40AE-A5D5-7E4DE333BB7C}"/>
              </a:ext>
            </a:extLst>
          </p:cNvPr>
          <p:cNvGrpSpPr/>
          <p:nvPr/>
        </p:nvGrpSpPr>
        <p:grpSpPr>
          <a:xfrm>
            <a:off x="4658693" y="795790"/>
            <a:ext cx="3533677" cy="3453818"/>
            <a:chOff x="4658693" y="795790"/>
            <a:chExt cx="3533677" cy="3453818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788B05DC-5D1D-68CA-2B8E-1B9BE0603904}"/>
                </a:ext>
              </a:extLst>
            </p:cNvPr>
            <p:cNvSpPr/>
            <p:nvPr/>
          </p:nvSpPr>
          <p:spPr>
            <a:xfrm>
              <a:off x="4658693" y="795790"/>
              <a:ext cx="3533677" cy="3453818"/>
            </a:xfrm>
            <a:prstGeom prst="roundRect">
              <a:avLst/>
            </a:prstGeom>
            <a:ln w="762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BBEEFA9-A1E4-DB9E-10DB-511B29561D72}"/>
                </a:ext>
              </a:extLst>
            </p:cNvPr>
            <p:cNvSpPr txBox="1"/>
            <p:nvPr/>
          </p:nvSpPr>
          <p:spPr>
            <a:xfrm>
              <a:off x="4873247" y="828601"/>
              <a:ext cx="3180578" cy="32746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ts val="800"/>
                </a:spcBef>
                <a:tabLst>
                  <a:tab pos="90170" algn="l"/>
                  <a:tab pos="180340" algn="l"/>
                </a:tabLst>
              </a:pPr>
              <a:r>
                <a:rPr lang="en-US" sz="200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Để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tăng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hiệu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quả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giao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tiếp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,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em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xác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định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mục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đích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trình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bày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;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những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vấn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đề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mà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người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nghe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quan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tâm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;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thời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lượng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bài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trình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bày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.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Từ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đó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,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xác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định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nội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dung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và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cách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trình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bày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phù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hợp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.</a:t>
              </a:r>
              <a:endParaRPr lang="en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6" name="Google Shape;1576;p64"/>
          <p:cNvGrpSpPr/>
          <p:nvPr/>
        </p:nvGrpSpPr>
        <p:grpSpPr>
          <a:xfrm>
            <a:off x="5242740" y="1324646"/>
            <a:ext cx="1583100" cy="1065349"/>
            <a:chOff x="5242740" y="1324646"/>
            <a:chExt cx="1583100" cy="1065349"/>
          </a:xfrm>
        </p:grpSpPr>
        <p:sp>
          <p:nvSpPr>
            <p:cNvPr id="1577" name="Google Shape;1577;p64"/>
            <p:cNvSpPr/>
            <p:nvPr/>
          </p:nvSpPr>
          <p:spPr>
            <a:xfrm>
              <a:off x="5242740" y="1324646"/>
              <a:ext cx="1583019" cy="1065349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 w="1143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72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64"/>
            <p:cNvSpPr/>
            <p:nvPr/>
          </p:nvSpPr>
          <p:spPr>
            <a:xfrm>
              <a:off x="5242740" y="1324646"/>
              <a:ext cx="1583100" cy="10653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3" name="Google Shape;1583;p64"/>
          <p:cNvSpPr txBox="1">
            <a:spLocks noGrp="1"/>
          </p:cNvSpPr>
          <p:nvPr>
            <p:ph type="title" idx="2"/>
          </p:nvPr>
        </p:nvSpPr>
        <p:spPr>
          <a:xfrm>
            <a:off x="5341538" y="1436421"/>
            <a:ext cx="1385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Bước</a:t>
            </a:r>
            <a:r>
              <a:rPr lang="en" sz="2800" b="1" dirty="0">
                <a:latin typeface="Calibri" panose="020F0502020204030204" pitchFamily="34" charset="0"/>
                <a:cs typeface="Calibri" panose="020F0502020204030204" pitchFamily="34" charset="0"/>
              </a:rPr>
              <a:t> 2</a:t>
            </a:r>
            <a:endParaRPr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85" name="Google Shape;1585;p64"/>
          <p:cNvSpPr/>
          <p:nvPr/>
        </p:nvSpPr>
        <p:spPr>
          <a:xfrm>
            <a:off x="1558743" y="1091131"/>
            <a:ext cx="213715" cy="302485"/>
          </a:xfrm>
          <a:custGeom>
            <a:avLst/>
            <a:gdLst/>
            <a:ahLst/>
            <a:cxnLst/>
            <a:rect l="l" t="t" r="r" b="b"/>
            <a:pathLst>
              <a:path w="3592" h="5084" extrusionOk="0">
                <a:moveTo>
                  <a:pt x="3578" y="0"/>
                </a:moveTo>
                <a:cubicBezTo>
                  <a:pt x="3517" y="0"/>
                  <a:pt x="3456" y="15"/>
                  <a:pt x="3394" y="23"/>
                </a:cubicBezTo>
                <a:cubicBezTo>
                  <a:pt x="3343" y="29"/>
                  <a:pt x="3314" y="46"/>
                  <a:pt x="3291" y="97"/>
                </a:cubicBezTo>
                <a:cubicBezTo>
                  <a:pt x="3063" y="598"/>
                  <a:pt x="2786" y="1072"/>
                  <a:pt x="2484" y="1531"/>
                </a:cubicBezTo>
                <a:cubicBezTo>
                  <a:pt x="2175" y="2002"/>
                  <a:pt x="1841" y="2457"/>
                  <a:pt x="1498" y="2905"/>
                </a:cubicBezTo>
                <a:cubicBezTo>
                  <a:pt x="1167" y="3341"/>
                  <a:pt x="840" y="3777"/>
                  <a:pt x="491" y="4198"/>
                </a:cubicBezTo>
                <a:cubicBezTo>
                  <a:pt x="349" y="4368"/>
                  <a:pt x="202" y="4536"/>
                  <a:pt x="48" y="4699"/>
                </a:cubicBezTo>
                <a:cubicBezTo>
                  <a:pt x="19" y="4729"/>
                  <a:pt x="1" y="4757"/>
                  <a:pt x="4" y="4802"/>
                </a:cubicBezTo>
                <a:cubicBezTo>
                  <a:pt x="7" y="4888"/>
                  <a:pt x="5" y="4974"/>
                  <a:pt x="5" y="5084"/>
                </a:cubicBezTo>
                <a:cubicBezTo>
                  <a:pt x="40" y="5050"/>
                  <a:pt x="61" y="5032"/>
                  <a:pt x="79" y="5014"/>
                </a:cubicBezTo>
                <a:cubicBezTo>
                  <a:pt x="315" y="4777"/>
                  <a:pt x="538" y="4526"/>
                  <a:pt x="746" y="4265"/>
                </a:cubicBezTo>
                <a:cubicBezTo>
                  <a:pt x="1272" y="3614"/>
                  <a:pt x="1779" y="2947"/>
                  <a:pt x="2269" y="2269"/>
                </a:cubicBezTo>
                <a:cubicBezTo>
                  <a:pt x="2526" y="1914"/>
                  <a:pt x="2770" y="1549"/>
                  <a:pt x="2994" y="1174"/>
                </a:cubicBezTo>
                <a:cubicBezTo>
                  <a:pt x="3201" y="827"/>
                  <a:pt x="3389" y="472"/>
                  <a:pt x="3552" y="105"/>
                </a:cubicBezTo>
                <a:cubicBezTo>
                  <a:pt x="3567" y="72"/>
                  <a:pt x="3591" y="42"/>
                  <a:pt x="3584" y="0"/>
                </a:cubicBezTo>
                <a:cubicBezTo>
                  <a:pt x="3582" y="0"/>
                  <a:pt x="3580" y="0"/>
                  <a:pt x="357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6" name="Google Shape;1586;p64"/>
          <p:cNvSpPr/>
          <p:nvPr/>
        </p:nvSpPr>
        <p:spPr>
          <a:xfrm>
            <a:off x="1719265" y="1087442"/>
            <a:ext cx="129883" cy="290526"/>
          </a:xfrm>
          <a:custGeom>
            <a:avLst/>
            <a:gdLst/>
            <a:ahLst/>
            <a:cxnLst/>
            <a:rect l="l" t="t" r="r" b="b"/>
            <a:pathLst>
              <a:path w="2183" h="4883" extrusionOk="0">
                <a:moveTo>
                  <a:pt x="1947" y="1"/>
                </a:moveTo>
                <a:cubicBezTo>
                  <a:pt x="1689" y="1763"/>
                  <a:pt x="1043" y="3361"/>
                  <a:pt x="0" y="4802"/>
                </a:cubicBezTo>
                <a:cubicBezTo>
                  <a:pt x="54" y="4822"/>
                  <a:pt x="101" y="4838"/>
                  <a:pt x="147" y="4856"/>
                </a:cubicBezTo>
                <a:cubicBezTo>
                  <a:pt x="186" y="4872"/>
                  <a:pt x="206" y="4883"/>
                  <a:pt x="221" y="4883"/>
                </a:cubicBezTo>
                <a:cubicBezTo>
                  <a:pt x="240" y="4883"/>
                  <a:pt x="250" y="4864"/>
                  <a:pt x="284" y="4818"/>
                </a:cubicBezTo>
                <a:cubicBezTo>
                  <a:pt x="290" y="4810"/>
                  <a:pt x="296" y="4802"/>
                  <a:pt x="303" y="4792"/>
                </a:cubicBezTo>
                <a:cubicBezTo>
                  <a:pt x="875" y="3980"/>
                  <a:pt x="1326" y="3105"/>
                  <a:pt x="1659" y="2170"/>
                </a:cubicBezTo>
                <a:cubicBezTo>
                  <a:pt x="1884" y="1542"/>
                  <a:pt x="2045" y="899"/>
                  <a:pt x="2153" y="242"/>
                </a:cubicBezTo>
                <a:cubicBezTo>
                  <a:pt x="2164" y="172"/>
                  <a:pt x="2173" y="101"/>
                  <a:pt x="2182" y="29"/>
                </a:cubicBezTo>
                <a:cubicBezTo>
                  <a:pt x="2183" y="13"/>
                  <a:pt x="2175" y="1"/>
                  <a:pt x="215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7" name="Google Shape;1587;p64"/>
          <p:cNvSpPr/>
          <p:nvPr/>
        </p:nvSpPr>
        <p:spPr>
          <a:xfrm>
            <a:off x="1870685" y="1097140"/>
            <a:ext cx="58367" cy="209848"/>
          </a:xfrm>
          <a:custGeom>
            <a:avLst/>
            <a:gdLst/>
            <a:ahLst/>
            <a:cxnLst/>
            <a:rect l="l" t="t" r="r" b="b"/>
            <a:pathLst>
              <a:path w="981" h="3527" extrusionOk="0">
                <a:moveTo>
                  <a:pt x="716" y="1"/>
                </a:moveTo>
                <a:lnTo>
                  <a:pt x="716" y="1"/>
                </a:lnTo>
                <a:cubicBezTo>
                  <a:pt x="722" y="86"/>
                  <a:pt x="731" y="161"/>
                  <a:pt x="731" y="236"/>
                </a:cubicBezTo>
                <a:cubicBezTo>
                  <a:pt x="738" y="487"/>
                  <a:pt x="738" y="739"/>
                  <a:pt x="717" y="990"/>
                </a:cubicBezTo>
                <a:cubicBezTo>
                  <a:pt x="683" y="1364"/>
                  <a:pt x="614" y="1730"/>
                  <a:pt x="507" y="2089"/>
                </a:cubicBezTo>
                <a:cubicBezTo>
                  <a:pt x="393" y="2475"/>
                  <a:pt x="235" y="2844"/>
                  <a:pt x="36" y="3196"/>
                </a:cubicBezTo>
                <a:cubicBezTo>
                  <a:pt x="23" y="3220"/>
                  <a:pt x="0" y="3244"/>
                  <a:pt x="0" y="3273"/>
                </a:cubicBezTo>
                <a:cubicBezTo>
                  <a:pt x="0" y="3347"/>
                  <a:pt x="4" y="3423"/>
                  <a:pt x="7" y="3499"/>
                </a:cubicBezTo>
                <a:cubicBezTo>
                  <a:pt x="8" y="3515"/>
                  <a:pt x="23" y="3526"/>
                  <a:pt x="38" y="3526"/>
                </a:cubicBezTo>
                <a:cubicBezTo>
                  <a:pt x="41" y="3526"/>
                  <a:pt x="44" y="3526"/>
                  <a:pt x="46" y="3525"/>
                </a:cubicBezTo>
                <a:cubicBezTo>
                  <a:pt x="112" y="3500"/>
                  <a:pt x="162" y="3463"/>
                  <a:pt x="199" y="3399"/>
                </a:cubicBezTo>
                <a:cubicBezTo>
                  <a:pt x="614" y="2690"/>
                  <a:pt x="856" y="1926"/>
                  <a:pt x="947" y="1113"/>
                </a:cubicBezTo>
                <a:cubicBezTo>
                  <a:pt x="979" y="801"/>
                  <a:pt x="980" y="488"/>
                  <a:pt x="968" y="175"/>
                </a:cubicBezTo>
                <a:cubicBezTo>
                  <a:pt x="968" y="155"/>
                  <a:pt x="965" y="133"/>
                  <a:pt x="964" y="112"/>
                </a:cubicBezTo>
                <a:cubicBezTo>
                  <a:pt x="962" y="84"/>
                  <a:pt x="951" y="63"/>
                  <a:pt x="922" y="56"/>
                </a:cubicBezTo>
                <a:cubicBezTo>
                  <a:pt x="856" y="38"/>
                  <a:pt x="794" y="10"/>
                  <a:pt x="71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8" name="Google Shape;1588;p64"/>
          <p:cNvSpPr/>
          <p:nvPr/>
        </p:nvSpPr>
        <p:spPr>
          <a:xfrm>
            <a:off x="1567965" y="1139026"/>
            <a:ext cx="69969" cy="120363"/>
          </a:xfrm>
          <a:custGeom>
            <a:avLst/>
            <a:gdLst/>
            <a:ahLst/>
            <a:cxnLst/>
            <a:rect l="l" t="t" r="r" b="b"/>
            <a:pathLst>
              <a:path w="1176" h="2023" extrusionOk="0">
                <a:moveTo>
                  <a:pt x="1148" y="0"/>
                </a:moveTo>
                <a:cubicBezTo>
                  <a:pt x="1048" y="69"/>
                  <a:pt x="953" y="146"/>
                  <a:pt x="861" y="226"/>
                </a:cubicBezTo>
                <a:cubicBezTo>
                  <a:pt x="825" y="258"/>
                  <a:pt x="799" y="294"/>
                  <a:pt x="780" y="338"/>
                </a:cubicBezTo>
                <a:cubicBezTo>
                  <a:pt x="725" y="458"/>
                  <a:pt x="672" y="580"/>
                  <a:pt x="612" y="698"/>
                </a:cubicBezTo>
                <a:cubicBezTo>
                  <a:pt x="468" y="984"/>
                  <a:pt x="302" y="1256"/>
                  <a:pt x="114" y="1515"/>
                </a:cubicBezTo>
                <a:cubicBezTo>
                  <a:pt x="91" y="1546"/>
                  <a:pt x="65" y="1576"/>
                  <a:pt x="60" y="1618"/>
                </a:cubicBezTo>
                <a:cubicBezTo>
                  <a:pt x="43" y="1753"/>
                  <a:pt x="21" y="1888"/>
                  <a:pt x="1" y="2022"/>
                </a:cubicBezTo>
                <a:cubicBezTo>
                  <a:pt x="4" y="2023"/>
                  <a:pt x="6" y="2023"/>
                  <a:pt x="9" y="2023"/>
                </a:cubicBezTo>
                <a:cubicBezTo>
                  <a:pt x="30" y="2023"/>
                  <a:pt x="38" y="2008"/>
                  <a:pt x="47" y="1994"/>
                </a:cubicBezTo>
                <a:cubicBezTo>
                  <a:pt x="113" y="1909"/>
                  <a:pt x="181" y="1826"/>
                  <a:pt x="246" y="1740"/>
                </a:cubicBezTo>
                <a:cubicBezTo>
                  <a:pt x="631" y="1224"/>
                  <a:pt x="934" y="664"/>
                  <a:pt x="1149" y="58"/>
                </a:cubicBezTo>
                <a:cubicBezTo>
                  <a:pt x="1156" y="41"/>
                  <a:pt x="1175" y="22"/>
                  <a:pt x="114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89" name="Google Shape;1589;p64"/>
          <p:cNvGrpSpPr/>
          <p:nvPr/>
        </p:nvGrpSpPr>
        <p:grpSpPr>
          <a:xfrm>
            <a:off x="1202000" y="1072925"/>
            <a:ext cx="1550743" cy="3903512"/>
            <a:chOff x="1202000" y="1072925"/>
            <a:chExt cx="1550743" cy="3903512"/>
          </a:xfrm>
        </p:grpSpPr>
        <p:sp>
          <p:nvSpPr>
            <p:cNvPr id="1590" name="Google Shape;1590;p64"/>
            <p:cNvSpPr/>
            <p:nvPr/>
          </p:nvSpPr>
          <p:spPr>
            <a:xfrm>
              <a:off x="1202006" y="1086750"/>
              <a:ext cx="1550733" cy="3884931"/>
            </a:xfrm>
            <a:custGeom>
              <a:avLst/>
              <a:gdLst/>
              <a:ahLst/>
              <a:cxnLst/>
              <a:rect l="l" t="t" r="r" b="b"/>
              <a:pathLst>
                <a:path w="24607" h="61646" extrusionOk="0">
                  <a:moveTo>
                    <a:pt x="10049" y="1"/>
                  </a:moveTo>
                  <a:cubicBezTo>
                    <a:pt x="8347" y="1"/>
                    <a:pt x="6248" y="641"/>
                    <a:pt x="5868" y="2374"/>
                  </a:cubicBezTo>
                  <a:cubicBezTo>
                    <a:pt x="5868" y="2374"/>
                    <a:pt x="4896" y="7822"/>
                    <a:pt x="7054" y="8995"/>
                  </a:cubicBezTo>
                  <a:cubicBezTo>
                    <a:pt x="7054" y="8995"/>
                    <a:pt x="7140" y="8934"/>
                    <a:pt x="7273" y="8810"/>
                  </a:cubicBezTo>
                  <a:cubicBezTo>
                    <a:pt x="7412" y="8953"/>
                    <a:pt x="7567" y="9070"/>
                    <a:pt x="7734" y="9165"/>
                  </a:cubicBezTo>
                  <a:lnTo>
                    <a:pt x="7409" y="11256"/>
                  </a:lnTo>
                  <a:lnTo>
                    <a:pt x="7386" y="11256"/>
                  </a:lnTo>
                  <a:cubicBezTo>
                    <a:pt x="6600" y="11256"/>
                    <a:pt x="5959" y="11439"/>
                    <a:pt x="5448" y="11753"/>
                  </a:cubicBezTo>
                  <a:lnTo>
                    <a:pt x="5444" y="11747"/>
                  </a:lnTo>
                  <a:cubicBezTo>
                    <a:pt x="5228" y="11874"/>
                    <a:pt x="5023" y="12049"/>
                    <a:pt x="4838" y="12255"/>
                  </a:cubicBezTo>
                  <a:cubicBezTo>
                    <a:pt x="4822" y="12274"/>
                    <a:pt x="4805" y="12293"/>
                    <a:pt x="4788" y="12311"/>
                  </a:cubicBezTo>
                  <a:cubicBezTo>
                    <a:pt x="4745" y="12362"/>
                    <a:pt x="4704" y="12416"/>
                    <a:pt x="4664" y="12470"/>
                  </a:cubicBezTo>
                  <a:cubicBezTo>
                    <a:pt x="4624" y="12524"/>
                    <a:pt x="4586" y="12577"/>
                    <a:pt x="4550" y="12632"/>
                  </a:cubicBezTo>
                  <a:cubicBezTo>
                    <a:pt x="4548" y="12633"/>
                    <a:pt x="4547" y="12634"/>
                    <a:pt x="4547" y="12636"/>
                  </a:cubicBezTo>
                  <a:cubicBezTo>
                    <a:pt x="3718" y="14019"/>
                    <a:pt x="515" y="19030"/>
                    <a:pt x="282" y="20291"/>
                  </a:cubicBezTo>
                  <a:cubicBezTo>
                    <a:pt x="1" y="21799"/>
                    <a:pt x="2039" y="28093"/>
                    <a:pt x="2511" y="29707"/>
                  </a:cubicBezTo>
                  <a:cubicBezTo>
                    <a:pt x="2531" y="29770"/>
                    <a:pt x="2541" y="29837"/>
                    <a:pt x="2542" y="29902"/>
                  </a:cubicBezTo>
                  <a:cubicBezTo>
                    <a:pt x="2550" y="30222"/>
                    <a:pt x="2583" y="31213"/>
                    <a:pt x="2699" y="31214"/>
                  </a:cubicBezTo>
                  <a:cubicBezTo>
                    <a:pt x="2700" y="31214"/>
                    <a:pt x="2700" y="31214"/>
                    <a:pt x="2700" y="31214"/>
                  </a:cubicBezTo>
                  <a:cubicBezTo>
                    <a:pt x="2838" y="31214"/>
                    <a:pt x="3028" y="30075"/>
                    <a:pt x="3028" y="30075"/>
                  </a:cubicBezTo>
                  <a:cubicBezTo>
                    <a:pt x="3028" y="30075"/>
                    <a:pt x="3344" y="31791"/>
                    <a:pt x="3538" y="31807"/>
                  </a:cubicBezTo>
                  <a:cubicBezTo>
                    <a:pt x="3538" y="31807"/>
                    <a:pt x="3539" y="31807"/>
                    <a:pt x="3540" y="31807"/>
                  </a:cubicBezTo>
                  <a:cubicBezTo>
                    <a:pt x="3726" y="31807"/>
                    <a:pt x="3540" y="30036"/>
                    <a:pt x="3540" y="30035"/>
                  </a:cubicBezTo>
                  <a:lnTo>
                    <a:pt x="3540" y="30035"/>
                  </a:lnTo>
                  <a:cubicBezTo>
                    <a:pt x="3540" y="30036"/>
                    <a:pt x="4251" y="32057"/>
                    <a:pt x="4446" y="32057"/>
                  </a:cubicBezTo>
                  <a:cubicBezTo>
                    <a:pt x="4448" y="32057"/>
                    <a:pt x="4451" y="32056"/>
                    <a:pt x="4454" y="32056"/>
                  </a:cubicBezTo>
                  <a:cubicBezTo>
                    <a:pt x="4631" y="31996"/>
                    <a:pt x="3948" y="29786"/>
                    <a:pt x="3948" y="29786"/>
                  </a:cubicBezTo>
                  <a:lnTo>
                    <a:pt x="3948" y="29786"/>
                  </a:lnTo>
                  <a:cubicBezTo>
                    <a:pt x="3948" y="29786"/>
                    <a:pt x="4862" y="31379"/>
                    <a:pt x="5078" y="31379"/>
                  </a:cubicBezTo>
                  <a:cubicBezTo>
                    <a:pt x="5083" y="31379"/>
                    <a:pt x="5089" y="31378"/>
                    <a:pt x="5093" y="31376"/>
                  </a:cubicBezTo>
                  <a:cubicBezTo>
                    <a:pt x="5272" y="31289"/>
                    <a:pt x="4280" y="28948"/>
                    <a:pt x="4280" y="28948"/>
                  </a:cubicBezTo>
                  <a:lnTo>
                    <a:pt x="4280" y="28948"/>
                  </a:lnTo>
                  <a:cubicBezTo>
                    <a:pt x="4280" y="28948"/>
                    <a:pt x="4513" y="28984"/>
                    <a:pt x="4776" y="28984"/>
                  </a:cubicBezTo>
                  <a:cubicBezTo>
                    <a:pt x="5053" y="28984"/>
                    <a:pt x="5362" y="28944"/>
                    <a:pt x="5468" y="28776"/>
                  </a:cubicBezTo>
                  <a:cubicBezTo>
                    <a:pt x="5673" y="28449"/>
                    <a:pt x="4236" y="28088"/>
                    <a:pt x="4236" y="28088"/>
                  </a:cubicBezTo>
                  <a:cubicBezTo>
                    <a:pt x="3947" y="26778"/>
                    <a:pt x="2995" y="22193"/>
                    <a:pt x="2809" y="21208"/>
                  </a:cubicBezTo>
                  <a:cubicBezTo>
                    <a:pt x="2788" y="21098"/>
                    <a:pt x="2768" y="20985"/>
                    <a:pt x="2793" y="20877"/>
                  </a:cubicBezTo>
                  <a:cubicBezTo>
                    <a:pt x="2814" y="20781"/>
                    <a:pt x="2868" y="20698"/>
                    <a:pt x="2920" y="20615"/>
                  </a:cubicBezTo>
                  <a:cubicBezTo>
                    <a:pt x="3451" y="19796"/>
                    <a:pt x="3991" y="18984"/>
                    <a:pt x="4535" y="18175"/>
                  </a:cubicBezTo>
                  <a:lnTo>
                    <a:pt x="5748" y="24247"/>
                  </a:lnTo>
                  <a:cubicBezTo>
                    <a:pt x="5426" y="34292"/>
                    <a:pt x="5269" y="60182"/>
                    <a:pt x="5269" y="60203"/>
                  </a:cubicBezTo>
                  <a:cubicBezTo>
                    <a:pt x="5277" y="60596"/>
                    <a:pt x="5257" y="60924"/>
                    <a:pt x="5484" y="61061"/>
                  </a:cubicBezTo>
                  <a:cubicBezTo>
                    <a:pt x="5948" y="61337"/>
                    <a:pt x="7657" y="61646"/>
                    <a:pt x="8888" y="61646"/>
                  </a:cubicBezTo>
                  <a:cubicBezTo>
                    <a:pt x="9392" y="61646"/>
                    <a:pt x="9816" y="61594"/>
                    <a:pt x="10040" y="61467"/>
                  </a:cubicBezTo>
                  <a:cubicBezTo>
                    <a:pt x="10950" y="60953"/>
                    <a:pt x="7221" y="60018"/>
                    <a:pt x="7221" y="60018"/>
                  </a:cubicBezTo>
                  <a:cubicBezTo>
                    <a:pt x="7877" y="50099"/>
                    <a:pt x="8608" y="35865"/>
                    <a:pt x="9081" y="28434"/>
                  </a:cubicBezTo>
                  <a:cubicBezTo>
                    <a:pt x="9116" y="28435"/>
                    <a:pt x="9150" y="28438"/>
                    <a:pt x="9184" y="28438"/>
                  </a:cubicBezTo>
                  <a:cubicBezTo>
                    <a:pt x="9209" y="28438"/>
                    <a:pt x="9232" y="28435"/>
                    <a:pt x="9258" y="28435"/>
                  </a:cubicBezTo>
                  <a:cubicBezTo>
                    <a:pt x="9857" y="39717"/>
                    <a:pt x="10743" y="58979"/>
                    <a:pt x="10744" y="58998"/>
                  </a:cubicBezTo>
                  <a:cubicBezTo>
                    <a:pt x="10787" y="59389"/>
                    <a:pt x="10795" y="59716"/>
                    <a:pt x="11035" y="59852"/>
                  </a:cubicBezTo>
                  <a:cubicBezTo>
                    <a:pt x="11524" y="60128"/>
                    <a:pt x="13261" y="60435"/>
                    <a:pt x="14491" y="60435"/>
                  </a:cubicBezTo>
                  <a:cubicBezTo>
                    <a:pt x="14995" y="60435"/>
                    <a:pt x="15413" y="60384"/>
                    <a:pt x="15626" y="60257"/>
                  </a:cubicBezTo>
                  <a:cubicBezTo>
                    <a:pt x="16492" y="59745"/>
                    <a:pt x="12678" y="58811"/>
                    <a:pt x="12678" y="58811"/>
                  </a:cubicBezTo>
                  <a:cubicBezTo>
                    <a:pt x="12406" y="47066"/>
                    <a:pt x="12728" y="29867"/>
                    <a:pt x="12733" y="24587"/>
                  </a:cubicBezTo>
                  <a:cubicBezTo>
                    <a:pt x="12740" y="24376"/>
                    <a:pt x="12733" y="24247"/>
                    <a:pt x="12733" y="24247"/>
                  </a:cubicBezTo>
                  <a:lnTo>
                    <a:pt x="12865" y="22108"/>
                  </a:lnTo>
                  <a:cubicBezTo>
                    <a:pt x="13058" y="22548"/>
                    <a:pt x="13262" y="22980"/>
                    <a:pt x="13487" y="23403"/>
                  </a:cubicBezTo>
                  <a:cubicBezTo>
                    <a:pt x="13859" y="24097"/>
                    <a:pt x="14455" y="24745"/>
                    <a:pt x="15277" y="24745"/>
                  </a:cubicBezTo>
                  <a:cubicBezTo>
                    <a:pt x="15336" y="24745"/>
                    <a:pt x="15395" y="24742"/>
                    <a:pt x="15456" y="24735"/>
                  </a:cubicBezTo>
                  <a:cubicBezTo>
                    <a:pt x="16622" y="24606"/>
                    <a:pt x="17431" y="23341"/>
                    <a:pt x="18055" y="22473"/>
                  </a:cubicBezTo>
                  <a:cubicBezTo>
                    <a:pt x="18812" y="21423"/>
                    <a:pt x="21594" y="16958"/>
                    <a:pt x="21594" y="16958"/>
                  </a:cubicBezTo>
                  <a:cubicBezTo>
                    <a:pt x="21595" y="16958"/>
                    <a:pt x="21596" y="16958"/>
                    <a:pt x="21597" y="16958"/>
                  </a:cubicBezTo>
                  <a:cubicBezTo>
                    <a:pt x="21681" y="16958"/>
                    <a:pt x="22710" y="17116"/>
                    <a:pt x="23113" y="17116"/>
                  </a:cubicBezTo>
                  <a:cubicBezTo>
                    <a:pt x="23208" y="17116"/>
                    <a:pt x="23269" y="17108"/>
                    <a:pt x="23274" y="17086"/>
                  </a:cubicBezTo>
                  <a:cubicBezTo>
                    <a:pt x="23307" y="16952"/>
                    <a:pt x="22119" y="16531"/>
                    <a:pt x="22119" y="16531"/>
                  </a:cubicBezTo>
                  <a:lnTo>
                    <a:pt x="22119" y="16531"/>
                  </a:lnTo>
                  <a:cubicBezTo>
                    <a:pt x="22119" y="16531"/>
                    <a:pt x="22322" y="16536"/>
                    <a:pt x="22598" y="16536"/>
                  </a:cubicBezTo>
                  <a:cubicBezTo>
                    <a:pt x="22748" y="16536"/>
                    <a:pt x="22920" y="16535"/>
                    <a:pt x="23092" y="16530"/>
                  </a:cubicBezTo>
                  <a:cubicBezTo>
                    <a:pt x="23583" y="16517"/>
                    <a:pt x="24083" y="16479"/>
                    <a:pt x="24114" y="16385"/>
                  </a:cubicBezTo>
                  <a:cubicBezTo>
                    <a:pt x="24144" y="16293"/>
                    <a:pt x="23664" y="16204"/>
                    <a:pt x="23178" y="16136"/>
                  </a:cubicBezTo>
                  <a:cubicBezTo>
                    <a:pt x="22692" y="16068"/>
                    <a:pt x="22198" y="16021"/>
                    <a:pt x="22198" y="16021"/>
                  </a:cubicBezTo>
                  <a:cubicBezTo>
                    <a:pt x="22198" y="16021"/>
                    <a:pt x="22804" y="15950"/>
                    <a:pt x="23405" y="15852"/>
                  </a:cubicBezTo>
                  <a:cubicBezTo>
                    <a:pt x="24008" y="15758"/>
                    <a:pt x="24607" y="15632"/>
                    <a:pt x="24596" y="15538"/>
                  </a:cubicBezTo>
                  <a:cubicBezTo>
                    <a:pt x="24589" y="15483"/>
                    <a:pt x="24371" y="15465"/>
                    <a:pt x="24065" y="15465"/>
                  </a:cubicBezTo>
                  <a:cubicBezTo>
                    <a:pt x="23842" y="15465"/>
                    <a:pt x="23572" y="15474"/>
                    <a:pt x="23302" y="15487"/>
                  </a:cubicBezTo>
                  <a:cubicBezTo>
                    <a:pt x="22662" y="15519"/>
                    <a:pt x="22026" y="15570"/>
                    <a:pt x="22026" y="15570"/>
                  </a:cubicBezTo>
                  <a:cubicBezTo>
                    <a:pt x="22026" y="15570"/>
                    <a:pt x="22535" y="15422"/>
                    <a:pt x="23039" y="15248"/>
                  </a:cubicBezTo>
                  <a:cubicBezTo>
                    <a:pt x="23541" y="15074"/>
                    <a:pt x="24037" y="14872"/>
                    <a:pt x="24009" y="14775"/>
                  </a:cubicBezTo>
                  <a:cubicBezTo>
                    <a:pt x="24001" y="14744"/>
                    <a:pt x="23922" y="14731"/>
                    <a:pt x="23796" y="14731"/>
                  </a:cubicBezTo>
                  <a:cubicBezTo>
                    <a:pt x="23532" y="14731"/>
                    <a:pt x="23058" y="14788"/>
                    <a:pt x="22587" y="14855"/>
                  </a:cubicBezTo>
                  <a:cubicBezTo>
                    <a:pt x="21893" y="14954"/>
                    <a:pt x="21202" y="15072"/>
                    <a:pt x="21202" y="15072"/>
                  </a:cubicBezTo>
                  <a:cubicBezTo>
                    <a:pt x="21202" y="15072"/>
                    <a:pt x="21604" y="14143"/>
                    <a:pt x="21304" y="13872"/>
                  </a:cubicBezTo>
                  <a:cubicBezTo>
                    <a:pt x="21277" y="13848"/>
                    <a:pt x="21245" y="13836"/>
                    <a:pt x="21211" y="13836"/>
                  </a:cubicBezTo>
                  <a:cubicBezTo>
                    <a:pt x="20876" y="13836"/>
                    <a:pt x="20268" y="14930"/>
                    <a:pt x="20268" y="14930"/>
                  </a:cubicBezTo>
                  <a:cubicBezTo>
                    <a:pt x="19474" y="16095"/>
                    <a:pt x="15989" y="21325"/>
                    <a:pt x="15428" y="21325"/>
                  </a:cubicBezTo>
                  <a:cubicBezTo>
                    <a:pt x="15396" y="21325"/>
                    <a:pt x="15373" y="21307"/>
                    <a:pt x="15361" y="21271"/>
                  </a:cubicBezTo>
                  <a:cubicBezTo>
                    <a:pt x="14534" y="18703"/>
                    <a:pt x="13787" y="16114"/>
                    <a:pt x="13084" y="13511"/>
                  </a:cubicBezTo>
                  <a:cubicBezTo>
                    <a:pt x="12800" y="12243"/>
                    <a:pt x="12155" y="11285"/>
                    <a:pt x="11006" y="11260"/>
                  </a:cubicBezTo>
                  <a:lnTo>
                    <a:pt x="10718" y="9441"/>
                  </a:lnTo>
                  <a:cubicBezTo>
                    <a:pt x="11314" y="9259"/>
                    <a:pt x="11822" y="8856"/>
                    <a:pt x="12181" y="8043"/>
                  </a:cubicBezTo>
                  <a:cubicBezTo>
                    <a:pt x="11490" y="7548"/>
                    <a:pt x="11525" y="6482"/>
                    <a:pt x="11525" y="6482"/>
                  </a:cubicBezTo>
                  <a:lnTo>
                    <a:pt x="11525" y="6482"/>
                  </a:lnTo>
                  <a:cubicBezTo>
                    <a:pt x="11830" y="6660"/>
                    <a:pt x="12218" y="6733"/>
                    <a:pt x="12556" y="6760"/>
                  </a:cubicBezTo>
                  <a:cubicBezTo>
                    <a:pt x="12629" y="6364"/>
                    <a:pt x="12718" y="5404"/>
                    <a:pt x="12718" y="5404"/>
                  </a:cubicBezTo>
                  <a:cubicBezTo>
                    <a:pt x="12718" y="5404"/>
                    <a:pt x="12945" y="5426"/>
                    <a:pt x="13102" y="5426"/>
                  </a:cubicBezTo>
                  <a:cubicBezTo>
                    <a:pt x="13189" y="5426"/>
                    <a:pt x="13255" y="5419"/>
                    <a:pt x="13247" y="5397"/>
                  </a:cubicBezTo>
                  <a:cubicBezTo>
                    <a:pt x="12837" y="4307"/>
                    <a:pt x="12985" y="3413"/>
                    <a:pt x="12733" y="2669"/>
                  </a:cubicBezTo>
                  <a:cubicBezTo>
                    <a:pt x="12644" y="2409"/>
                    <a:pt x="12500" y="2177"/>
                    <a:pt x="12320" y="1972"/>
                  </a:cubicBezTo>
                  <a:cubicBezTo>
                    <a:pt x="12398" y="1621"/>
                    <a:pt x="12407" y="1210"/>
                    <a:pt x="12300" y="730"/>
                  </a:cubicBezTo>
                  <a:cubicBezTo>
                    <a:pt x="12156" y="289"/>
                    <a:pt x="11192" y="1"/>
                    <a:pt x="10049" y="1"/>
                  </a:cubicBezTo>
                  <a:close/>
                </a:path>
              </a:pathLst>
            </a:custGeom>
            <a:solidFill>
              <a:schemeClr val="dk1"/>
            </a:solidFill>
            <a:ln w="1143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28575" dir="5400000" algn="bl" rotWithShape="0">
                <a:schemeClr val="dk1">
                  <a:alpha val="4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64"/>
            <p:cNvSpPr/>
            <p:nvPr/>
          </p:nvSpPr>
          <p:spPr>
            <a:xfrm>
              <a:off x="1202000" y="1072925"/>
              <a:ext cx="1550743" cy="3903512"/>
            </a:xfrm>
            <a:custGeom>
              <a:avLst/>
              <a:gdLst/>
              <a:ahLst/>
              <a:cxnLst/>
              <a:rect l="l" t="t" r="r" b="b"/>
              <a:pathLst>
                <a:path w="26064" h="65608" extrusionOk="0">
                  <a:moveTo>
                    <a:pt x="7300" y="1112"/>
                  </a:moveTo>
                  <a:cubicBezTo>
                    <a:pt x="7327" y="1135"/>
                    <a:pt x="7309" y="1152"/>
                    <a:pt x="7301" y="1171"/>
                  </a:cubicBezTo>
                  <a:cubicBezTo>
                    <a:pt x="7086" y="1777"/>
                    <a:pt x="6783" y="2337"/>
                    <a:pt x="6398" y="2852"/>
                  </a:cubicBezTo>
                  <a:cubicBezTo>
                    <a:pt x="6335" y="2938"/>
                    <a:pt x="6267" y="3021"/>
                    <a:pt x="6200" y="3107"/>
                  </a:cubicBezTo>
                  <a:cubicBezTo>
                    <a:pt x="6189" y="3118"/>
                    <a:pt x="6180" y="3134"/>
                    <a:pt x="6158" y="3134"/>
                  </a:cubicBezTo>
                  <a:cubicBezTo>
                    <a:pt x="6156" y="3134"/>
                    <a:pt x="6154" y="3133"/>
                    <a:pt x="6152" y="3133"/>
                  </a:cubicBezTo>
                  <a:cubicBezTo>
                    <a:pt x="6172" y="3000"/>
                    <a:pt x="6195" y="2865"/>
                    <a:pt x="6212" y="2731"/>
                  </a:cubicBezTo>
                  <a:cubicBezTo>
                    <a:pt x="6217" y="2688"/>
                    <a:pt x="6243" y="2660"/>
                    <a:pt x="6267" y="2628"/>
                  </a:cubicBezTo>
                  <a:cubicBezTo>
                    <a:pt x="6453" y="2369"/>
                    <a:pt x="6621" y="2096"/>
                    <a:pt x="6765" y="1810"/>
                  </a:cubicBezTo>
                  <a:cubicBezTo>
                    <a:pt x="6823" y="1692"/>
                    <a:pt x="6879" y="1571"/>
                    <a:pt x="6932" y="1450"/>
                  </a:cubicBezTo>
                  <a:cubicBezTo>
                    <a:pt x="6951" y="1407"/>
                    <a:pt x="6977" y="1369"/>
                    <a:pt x="7013" y="1338"/>
                  </a:cubicBezTo>
                  <a:cubicBezTo>
                    <a:pt x="7105" y="1258"/>
                    <a:pt x="7201" y="1182"/>
                    <a:pt x="7300" y="1112"/>
                  </a:cubicBezTo>
                  <a:close/>
                  <a:moveTo>
                    <a:pt x="11955" y="408"/>
                  </a:moveTo>
                  <a:cubicBezTo>
                    <a:pt x="12034" y="417"/>
                    <a:pt x="12097" y="444"/>
                    <a:pt x="12162" y="463"/>
                  </a:cubicBezTo>
                  <a:cubicBezTo>
                    <a:pt x="12191" y="470"/>
                    <a:pt x="12202" y="491"/>
                    <a:pt x="12205" y="519"/>
                  </a:cubicBezTo>
                  <a:cubicBezTo>
                    <a:pt x="12206" y="539"/>
                    <a:pt x="12207" y="561"/>
                    <a:pt x="12208" y="582"/>
                  </a:cubicBezTo>
                  <a:cubicBezTo>
                    <a:pt x="12223" y="895"/>
                    <a:pt x="12222" y="1208"/>
                    <a:pt x="12187" y="1520"/>
                  </a:cubicBezTo>
                  <a:cubicBezTo>
                    <a:pt x="12097" y="2333"/>
                    <a:pt x="11854" y="3097"/>
                    <a:pt x="11440" y="3806"/>
                  </a:cubicBezTo>
                  <a:cubicBezTo>
                    <a:pt x="11402" y="3871"/>
                    <a:pt x="11353" y="3907"/>
                    <a:pt x="11287" y="3932"/>
                  </a:cubicBezTo>
                  <a:cubicBezTo>
                    <a:pt x="11284" y="3933"/>
                    <a:pt x="11281" y="3933"/>
                    <a:pt x="11278" y="3933"/>
                  </a:cubicBezTo>
                  <a:cubicBezTo>
                    <a:pt x="11263" y="3933"/>
                    <a:pt x="11248" y="3922"/>
                    <a:pt x="11247" y="3906"/>
                  </a:cubicBezTo>
                  <a:cubicBezTo>
                    <a:pt x="11243" y="3831"/>
                    <a:pt x="11241" y="3755"/>
                    <a:pt x="11241" y="3680"/>
                  </a:cubicBezTo>
                  <a:cubicBezTo>
                    <a:pt x="11241" y="3651"/>
                    <a:pt x="11263" y="3627"/>
                    <a:pt x="11277" y="3603"/>
                  </a:cubicBezTo>
                  <a:cubicBezTo>
                    <a:pt x="11474" y="3251"/>
                    <a:pt x="11632" y="2883"/>
                    <a:pt x="11748" y="2496"/>
                  </a:cubicBezTo>
                  <a:cubicBezTo>
                    <a:pt x="11854" y="2137"/>
                    <a:pt x="11924" y="1771"/>
                    <a:pt x="11957" y="1397"/>
                  </a:cubicBezTo>
                  <a:cubicBezTo>
                    <a:pt x="11978" y="1146"/>
                    <a:pt x="11978" y="894"/>
                    <a:pt x="11971" y="643"/>
                  </a:cubicBezTo>
                  <a:cubicBezTo>
                    <a:pt x="11969" y="568"/>
                    <a:pt x="11961" y="493"/>
                    <a:pt x="11955" y="408"/>
                  </a:cubicBezTo>
                  <a:close/>
                  <a:moveTo>
                    <a:pt x="10641" y="245"/>
                  </a:moveTo>
                  <a:cubicBezTo>
                    <a:pt x="10717" y="245"/>
                    <a:pt x="10784" y="245"/>
                    <a:pt x="10852" y="246"/>
                  </a:cubicBezTo>
                  <a:cubicBezTo>
                    <a:pt x="10871" y="246"/>
                    <a:pt x="10879" y="258"/>
                    <a:pt x="10877" y="274"/>
                  </a:cubicBezTo>
                  <a:cubicBezTo>
                    <a:pt x="10868" y="345"/>
                    <a:pt x="10860" y="417"/>
                    <a:pt x="10848" y="488"/>
                  </a:cubicBezTo>
                  <a:cubicBezTo>
                    <a:pt x="10740" y="1145"/>
                    <a:pt x="10578" y="1787"/>
                    <a:pt x="10354" y="2415"/>
                  </a:cubicBezTo>
                  <a:cubicBezTo>
                    <a:pt x="10021" y="3350"/>
                    <a:pt x="9570" y="4225"/>
                    <a:pt x="8998" y="5037"/>
                  </a:cubicBezTo>
                  <a:cubicBezTo>
                    <a:pt x="8992" y="5046"/>
                    <a:pt x="8985" y="5054"/>
                    <a:pt x="8979" y="5063"/>
                  </a:cubicBezTo>
                  <a:cubicBezTo>
                    <a:pt x="8946" y="5110"/>
                    <a:pt x="8937" y="5128"/>
                    <a:pt x="8917" y="5128"/>
                  </a:cubicBezTo>
                  <a:cubicBezTo>
                    <a:pt x="8903" y="5128"/>
                    <a:pt x="8883" y="5118"/>
                    <a:pt x="8843" y="5102"/>
                  </a:cubicBezTo>
                  <a:cubicBezTo>
                    <a:pt x="8797" y="5083"/>
                    <a:pt x="8749" y="5066"/>
                    <a:pt x="8695" y="5047"/>
                  </a:cubicBezTo>
                  <a:cubicBezTo>
                    <a:pt x="9737" y="3605"/>
                    <a:pt x="10383" y="2008"/>
                    <a:pt x="10641" y="245"/>
                  </a:cubicBezTo>
                  <a:close/>
                  <a:moveTo>
                    <a:pt x="9576" y="305"/>
                  </a:moveTo>
                  <a:cubicBezTo>
                    <a:pt x="9578" y="305"/>
                    <a:pt x="9580" y="305"/>
                    <a:pt x="9582" y="305"/>
                  </a:cubicBezTo>
                  <a:cubicBezTo>
                    <a:pt x="9589" y="349"/>
                    <a:pt x="9564" y="378"/>
                    <a:pt x="9550" y="409"/>
                  </a:cubicBezTo>
                  <a:cubicBezTo>
                    <a:pt x="9387" y="777"/>
                    <a:pt x="9198" y="1133"/>
                    <a:pt x="8992" y="1479"/>
                  </a:cubicBezTo>
                  <a:cubicBezTo>
                    <a:pt x="8766" y="1854"/>
                    <a:pt x="8523" y="2219"/>
                    <a:pt x="8266" y="2574"/>
                  </a:cubicBezTo>
                  <a:cubicBezTo>
                    <a:pt x="7776" y="3252"/>
                    <a:pt x="7269" y="3917"/>
                    <a:pt x="6744" y="4570"/>
                  </a:cubicBezTo>
                  <a:cubicBezTo>
                    <a:pt x="6535" y="4831"/>
                    <a:pt x="6314" y="5083"/>
                    <a:pt x="6077" y="5319"/>
                  </a:cubicBezTo>
                  <a:cubicBezTo>
                    <a:pt x="6057" y="5338"/>
                    <a:pt x="6036" y="5356"/>
                    <a:pt x="6001" y="5390"/>
                  </a:cubicBezTo>
                  <a:cubicBezTo>
                    <a:pt x="6001" y="5280"/>
                    <a:pt x="6003" y="5192"/>
                    <a:pt x="6001" y="5107"/>
                  </a:cubicBezTo>
                  <a:cubicBezTo>
                    <a:pt x="6000" y="5062"/>
                    <a:pt x="6017" y="5032"/>
                    <a:pt x="6046" y="5003"/>
                  </a:cubicBezTo>
                  <a:cubicBezTo>
                    <a:pt x="6200" y="4842"/>
                    <a:pt x="6346" y="4674"/>
                    <a:pt x="6488" y="4503"/>
                  </a:cubicBezTo>
                  <a:cubicBezTo>
                    <a:pt x="6837" y="4082"/>
                    <a:pt x="7165" y="3644"/>
                    <a:pt x="7495" y="3210"/>
                  </a:cubicBezTo>
                  <a:cubicBezTo>
                    <a:pt x="7837" y="2763"/>
                    <a:pt x="8172" y="2308"/>
                    <a:pt x="8481" y="1836"/>
                  </a:cubicBezTo>
                  <a:cubicBezTo>
                    <a:pt x="8783" y="1377"/>
                    <a:pt x="9060" y="904"/>
                    <a:pt x="9288" y="402"/>
                  </a:cubicBezTo>
                  <a:cubicBezTo>
                    <a:pt x="9310" y="351"/>
                    <a:pt x="9341" y="334"/>
                    <a:pt x="9392" y="327"/>
                  </a:cubicBezTo>
                  <a:cubicBezTo>
                    <a:pt x="9453" y="320"/>
                    <a:pt x="9513" y="305"/>
                    <a:pt x="9576" y="305"/>
                  </a:cubicBezTo>
                  <a:close/>
                  <a:moveTo>
                    <a:pt x="7295" y="6593"/>
                  </a:moveTo>
                  <a:cubicBezTo>
                    <a:pt x="7326" y="6604"/>
                    <a:pt x="7317" y="6630"/>
                    <a:pt x="7323" y="6648"/>
                  </a:cubicBezTo>
                  <a:cubicBezTo>
                    <a:pt x="7330" y="6669"/>
                    <a:pt x="7332" y="6690"/>
                    <a:pt x="7335" y="6712"/>
                  </a:cubicBezTo>
                  <a:cubicBezTo>
                    <a:pt x="7340" y="6758"/>
                    <a:pt x="7372" y="6804"/>
                    <a:pt x="7357" y="6848"/>
                  </a:cubicBezTo>
                  <a:cubicBezTo>
                    <a:pt x="7339" y="6900"/>
                    <a:pt x="7284" y="6925"/>
                    <a:pt x="7244" y="6960"/>
                  </a:cubicBezTo>
                  <a:cubicBezTo>
                    <a:pt x="6957" y="7208"/>
                    <a:pt x="6655" y="7440"/>
                    <a:pt x="6342" y="7658"/>
                  </a:cubicBezTo>
                  <a:cubicBezTo>
                    <a:pt x="6316" y="7676"/>
                    <a:pt x="6288" y="7694"/>
                    <a:pt x="6262" y="7710"/>
                  </a:cubicBezTo>
                  <a:cubicBezTo>
                    <a:pt x="6261" y="7711"/>
                    <a:pt x="6259" y="7711"/>
                    <a:pt x="6258" y="7711"/>
                  </a:cubicBezTo>
                  <a:cubicBezTo>
                    <a:pt x="6255" y="7711"/>
                    <a:pt x="6249" y="7710"/>
                    <a:pt x="6239" y="7710"/>
                  </a:cubicBezTo>
                  <a:cubicBezTo>
                    <a:pt x="6224" y="7653"/>
                    <a:pt x="6211" y="7598"/>
                    <a:pt x="6196" y="7542"/>
                  </a:cubicBezTo>
                  <a:cubicBezTo>
                    <a:pt x="6183" y="7496"/>
                    <a:pt x="6193" y="7465"/>
                    <a:pt x="6237" y="7434"/>
                  </a:cubicBezTo>
                  <a:cubicBezTo>
                    <a:pt x="6397" y="7320"/>
                    <a:pt x="6556" y="7203"/>
                    <a:pt x="6713" y="7082"/>
                  </a:cubicBezTo>
                  <a:cubicBezTo>
                    <a:pt x="6886" y="6949"/>
                    <a:pt x="7054" y="6808"/>
                    <a:pt x="7217" y="6661"/>
                  </a:cubicBezTo>
                  <a:cubicBezTo>
                    <a:pt x="7244" y="6638"/>
                    <a:pt x="7271" y="6614"/>
                    <a:pt x="7295" y="6593"/>
                  </a:cubicBezTo>
                  <a:close/>
                  <a:moveTo>
                    <a:pt x="13003" y="2487"/>
                  </a:moveTo>
                  <a:cubicBezTo>
                    <a:pt x="13031" y="2488"/>
                    <a:pt x="13040" y="2510"/>
                    <a:pt x="13052" y="2528"/>
                  </a:cubicBezTo>
                  <a:cubicBezTo>
                    <a:pt x="13188" y="2733"/>
                    <a:pt x="13283" y="2958"/>
                    <a:pt x="13337" y="3198"/>
                  </a:cubicBezTo>
                  <a:cubicBezTo>
                    <a:pt x="13381" y="3388"/>
                    <a:pt x="13408" y="3579"/>
                    <a:pt x="13429" y="3773"/>
                  </a:cubicBezTo>
                  <a:cubicBezTo>
                    <a:pt x="13458" y="4055"/>
                    <a:pt x="13483" y="4338"/>
                    <a:pt x="13518" y="4620"/>
                  </a:cubicBezTo>
                  <a:cubicBezTo>
                    <a:pt x="13563" y="4976"/>
                    <a:pt x="13634" y="5328"/>
                    <a:pt x="13748" y="5670"/>
                  </a:cubicBezTo>
                  <a:cubicBezTo>
                    <a:pt x="13756" y="5690"/>
                    <a:pt x="13760" y="5711"/>
                    <a:pt x="13766" y="5739"/>
                  </a:cubicBezTo>
                  <a:cubicBezTo>
                    <a:pt x="13745" y="5743"/>
                    <a:pt x="13723" y="5744"/>
                    <a:pt x="13702" y="5744"/>
                  </a:cubicBezTo>
                  <a:cubicBezTo>
                    <a:pt x="13666" y="5744"/>
                    <a:pt x="13631" y="5740"/>
                    <a:pt x="13596" y="5739"/>
                  </a:cubicBezTo>
                  <a:cubicBezTo>
                    <a:pt x="13531" y="5734"/>
                    <a:pt x="13466" y="5726"/>
                    <a:pt x="13402" y="5724"/>
                  </a:cubicBezTo>
                  <a:cubicBezTo>
                    <a:pt x="13397" y="5724"/>
                    <a:pt x="13392" y="5724"/>
                    <a:pt x="13387" y="5724"/>
                  </a:cubicBezTo>
                  <a:cubicBezTo>
                    <a:pt x="13299" y="5724"/>
                    <a:pt x="13263" y="5760"/>
                    <a:pt x="13253" y="5851"/>
                  </a:cubicBezTo>
                  <a:cubicBezTo>
                    <a:pt x="13232" y="6054"/>
                    <a:pt x="13212" y="6258"/>
                    <a:pt x="13188" y="6462"/>
                  </a:cubicBezTo>
                  <a:cubicBezTo>
                    <a:pt x="13165" y="6673"/>
                    <a:pt x="13136" y="6883"/>
                    <a:pt x="13108" y="7094"/>
                  </a:cubicBezTo>
                  <a:cubicBezTo>
                    <a:pt x="13102" y="7134"/>
                    <a:pt x="13097" y="7145"/>
                    <a:pt x="13074" y="7145"/>
                  </a:cubicBezTo>
                  <a:cubicBezTo>
                    <a:pt x="13067" y="7145"/>
                    <a:pt x="13059" y="7144"/>
                    <a:pt x="13048" y="7143"/>
                  </a:cubicBezTo>
                  <a:cubicBezTo>
                    <a:pt x="12859" y="7117"/>
                    <a:pt x="12672" y="7084"/>
                    <a:pt x="12490" y="7023"/>
                  </a:cubicBezTo>
                  <a:cubicBezTo>
                    <a:pt x="12398" y="6991"/>
                    <a:pt x="12309" y="6955"/>
                    <a:pt x="12223" y="6910"/>
                  </a:cubicBezTo>
                  <a:cubicBezTo>
                    <a:pt x="12203" y="6900"/>
                    <a:pt x="12186" y="6888"/>
                    <a:pt x="12166" y="6879"/>
                  </a:cubicBezTo>
                  <a:cubicBezTo>
                    <a:pt x="12145" y="6870"/>
                    <a:pt x="12125" y="6866"/>
                    <a:pt x="12106" y="6866"/>
                  </a:cubicBezTo>
                  <a:cubicBezTo>
                    <a:pt x="12048" y="6866"/>
                    <a:pt x="12001" y="6906"/>
                    <a:pt x="11990" y="6973"/>
                  </a:cubicBezTo>
                  <a:cubicBezTo>
                    <a:pt x="11986" y="6988"/>
                    <a:pt x="11986" y="7003"/>
                    <a:pt x="11986" y="7018"/>
                  </a:cubicBezTo>
                  <a:cubicBezTo>
                    <a:pt x="11996" y="7398"/>
                    <a:pt x="12062" y="7768"/>
                    <a:pt x="12227" y="8115"/>
                  </a:cubicBezTo>
                  <a:cubicBezTo>
                    <a:pt x="12319" y="8312"/>
                    <a:pt x="12443" y="8486"/>
                    <a:pt x="12605" y="8634"/>
                  </a:cubicBezTo>
                  <a:cubicBezTo>
                    <a:pt x="12653" y="8677"/>
                    <a:pt x="12653" y="8679"/>
                    <a:pt x="12627" y="8732"/>
                  </a:cubicBezTo>
                  <a:cubicBezTo>
                    <a:pt x="12503" y="8984"/>
                    <a:pt x="12350" y="9219"/>
                    <a:pt x="12156" y="9425"/>
                  </a:cubicBezTo>
                  <a:cubicBezTo>
                    <a:pt x="11839" y="9759"/>
                    <a:pt x="11452" y="9964"/>
                    <a:pt x="11005" y="10062"/>
                  </a:cubicBezTo>
                  <a:cubicBezTo>
                    <a:pt x="10780" y="10112"/>
                    <a:pt x="10550" y="10134"/>
                    <a:pt x="10321" y="10138"/>
                  </a:cubicBezTo>
                  <a:cubicBezTo>
                    <a:pt x="10282" y="10139"/>
                    <a:pt x="10243" y="10139"/>
                    <a:pt x="10205" y="10139"/>
                  </a:cubicBezTo>
                  <a:cubicBezTo>
                    <a:pt x="9818" y="10139"/>
                    <a:pt x="9434" y="10111"/>
                    <a:pt x="9055" y="10041"/>
                  </a:cubicBezTo>
                  <a:cubicBezTo>
                    <a:pt x="8749" y="9985"/>
                    <a:pt x="8455" y="9893"/>
                    <a:pt x="8182" y="9743"/>
                  </a:cubicBezTo>
                  <a:cubicBezTo>
                    <a:pt x="8068" y="9680"/>
                    <a:pt x="7960" y="9609"/>
                    <a:pt x="7860" y="9527"/>
                  </a:cubicBezTo>
                  <a:cubicBezTo>
                    <a:pt x="7832" y="9504"/>
                    <a:pt x="7801" y="9485"/>
                    <a:pt x="7782" y="9449"/>
                  </a:cubicBezTo>
                  <a:cubicBezTo>
                    <a:pt x="7794" y="9434"/>
                    <a:pt x="7808" y="9416"/>
                    <a:pt x="7822" y="9401"/>
                  </a:cubicBezTo>
                  <a:cubicBezTo>
                    <a:pt x="8182" y="9024"/>
                    <a:pt x="8468" y="8594"/>
                    <a:pt x="8698" y="8127"/>
                  </a:cubicBezTo>
                  <a:cubicBezTo>
                    <a:pt x="8737" y="8048"/>
                    <a:pt x="8777" y="7994"/>
                    <a:pt x="8875" y="7988"/>
                  </a:cubicBezTo>
                  <a:cubicBezTo>
                    <a:pt x="8972" y="7981"/>
                    <a:pt x="9061" y="7937"/>
                    <a:pt x="9147" y="7891"/>
                  </a:cubicBezTo>
                  <a:cubicBezTo>
                    <a:pt x="9177" y="7876"/>
                    <a:pt x="9199" y="7854"/>
                    <a:pt x="9211" y="7822"/>
                  </a:cubicBezTo>
                  <a:cubicBezTo>
                    <a:pt x="9240" y="7743"/>
                    <a:pt x="9181" y="7663"/>
                    <a:pt x="9097" y="7663"/>
                  </a:cubicBezTo>
                  <a:cubicBezTo>
                    <a:pt x="9095" y="7663"/>
                    <a:pt x="9093" y="7663"/>
                    <a:pt x="9091" y="7663"/>
                  </a:cubicBezTo>
                  <a:cubicBezTo>
                    <a:pt x="9061" y="7664"/>
                    <a:pt x="9035" y="7677"/>
                    <a:pt x="9010" y="7690"/>
                  </a:cubicBezTo>
                  <a:cubicBezTo>
                    <a:pt x="8897" y="7745"/>
                    <a:pt x="8784" y="7771"/>
                    <a:pt x="8671" y="7771"/>
                  </a:cubicBezTo>
                  <a:cubicBezTo>
                    <a:pt x="8558" y="7771"/>
                    <a:pt x="8445" y="7745"/>
                    <a:pt x="8332" y="7697"/>
                  </a:cubicBezTo>
                  <a:cubicBezTo>
                    <a:pt x="8188" y="7636"/>
                    <a:pt x="8064" y="7545"/>
                    <a:pt x="7957" y="7430"/>
                  </a:cubicBezTo>
                  <a:cubicBezTo>
                    <a:pt x="7756" y="7214"/>
                    <a:pt x="7633" y="6957"/>
                    <a:pt x="7578" y="6669"/>
                  </a:cubicBezTo>
                  <a:cubicBezTo>
                    <a:pt x="7525" y="6391"/>
                    <a:pt x="7538" y="6118"/>
                    <a:pt x="7642" y="5852"/>
                  </a:cubicBezTo>
                  <a:cubicBezTo>
                    <a:pt x="7680" y="5755"/>
                    <a:pt x="7732" y="5665"/>
                    <a:pt x="7796" y="5581"/>
                  </a:cubicBezTo>
                  <a:cubicBezTo>
                    <a:pt x="7807" y="5567"/>
                    <a:pt x="7819" y="5558"/>
                    <a:pt x="7835" y="5558"/>
                  </a:cubicBezTo>
                  <a:cubicBezTo>
                    <a:pt x="7842" y="5558"/>
                    <a:pt x="7850" y="5560"/>
                    <a:pt x="7860" y="5564"/>
                  </a:cubicBezTo>
                  <a:cubicBezTo>
                    <a:pt x="8157" y="5697"/>
                    <a:pt x="8435" y="5859"/>
                    <a:pt x="8666" y="6093"/>
                  </a:cubicBezTo>
                  <a:cubicBezTo>
                    <a:pt x="8828" y="6255"/>
                    <a:pt x="8949" y="6444"/>
                    <a:pt x="9019" y="6664"/>
                  </a:cubicBezTo>
                  <a:cubicBezTo>
                    <a:pt x="9023" y="6679"/>
                    <a:pt x="9025" y="6693"/>
                    <a:pt x="9031" y="6705"/>
                  </a:cubicBezTo>
                  <a:cubicBezTo>
                    <a:pt x="9052" y="6753"/>
                    <a:pt x="9097" y="6782"/>
                    <a:pt x="9143" y="6782"/>
                  </a:cubicBezTo>
                  <a:cubicBezTo>
                    <a:pt x="9152" y="6782"/>
                    <a:pt x="9162" y="6781"/>
                    <a:pt x="9172" y="6778"/>
                  </a:cubicBezTo>
                  <a:cubicBezTo>
                    <a:pt x="9229" y="6763"/>
                    <a:pt x="9266" y="6710"/>
                    <a:pt x="9260" y="6648"/>
                  </a:cubicBezTo>
                  <a:cubicBezTo>
                    <a:pt x="9257" y="6623"/>
                    <a:pt x="9250" y="6599"/>
                    <a:pt x="9242" y="6575"/>
                  </a:cubicBezTo>
                  <a:cubicBezTo>
                    <a:pt x="9172" y="6347"/>
                    <a:pt x="9050" y="6151"/>
                    <a:pt x="8890" y="5976"/>
                  </a:cubicBezTo>
                  <a:cubicBezTo>
                    <a:pt x="8722" y="5790"/>
                    <a:pt x="8523" y="5642"/>
                    <a:pt x="8307" y="5518"/>
                  </a:cubicBezTo>
                  <a:cubicBezTo>
                    <a:pt x="8240" y="5478"/>
                    <a:pt x="8169" y="5442"/>
                    <a:pt x="8099" y="5406"/>
                  </a:cubicBezTo>
                  <a:cubicBezTo>
                    <a:pt x="8080" y="5396"/>
                    <a:pt x="8060" y="5387"/>
                    <a:pt x="8044" y="5365"/>
                  </a:cubicBezTo>
                  <a:cubicBezTo>
                    <a:pt x="8162" y="5294"/>
                    <a:pt x="8290" y="5255"/>
                    <a:pt x="8424" y="5255"/>
                  </a:cubicBezTo>
                  <a:cubicBezTo>
                    <a:pt x="8448" y="5255"/>
                    <a:pt x="8472" y="5257"/>
                    <a:pt x="8496" y="5259"/>
                  </a:cubicBezTo>
                  <a:cubicBezTo>
                    <a:pt x="8715" y="5282"/>
                    <a:pt x="8901" y="5376"/>
                    <a:pt x="9064" y="5521"/>
                  </a:cubicBezTo>
                  <a:cubicBezTo>
                    <a:pt x="9203" y="5644"/>
                    <a:pt x="9307" y="5793"/>
                    <a:pt x="9388" y="5960"/>
                  </a:cubicBezTo>
                  <a:cubicBezTo>
                    <a:pt x="9399" y="5983"/>
                    <a:pt x="9408" y="6006"/>
                    <a:pt x="9420" y="6028"/>
                  </a:cubicBezTo>
                  <a:cubicBezTo>
                    <a:pt x="9445" y="6072"/>
                    <a:pt x="9486" y="6095"/>
                    <a:pt x="9528" y="6095"/>
                  </a:cubicBezTo>
                  <a:cubicBezTo>
                    <a:pt x="9544" y="6095"/>
                    <a:pt x="9561" y="6092"/>
                    <a:pt x="9577" y="6084"/>
                  </a:cubicBezTo>
                  <a:cubicBezTo>
                    <a:pt x="9635" y="6059"/>
                    <a:pt x="9661" y="5996"/>
                    <a:pt x="9640" y="5930"/>
                  </a:cubicBezTo>
                  <a:cubicBezTo>
                    <a:pt x="9630" y="5900"/>
                    <a:pt x="9614" y="5872"/>
                    <a:pt x="9600" y="5842"/>
                  </a:cubicBezTo>
                  <a:cubicBezTo>
                    <a:pt x="9590" y="5821"/>
                    <a:pt x="9577" y="5797"/>
                    <a:pt x="9565" y="5775"/>
                  </a:cubicBezTo>
                  <a:cubicBezTo>
                    <a:pt x="9557" y="5759"/>
                    <a:pt x="9558" y="5741"/>
                    <a:pt x="9569" y="5725"/>
                  </a:cubicBezTo>
                  <a:cubicBezTo>
                    <a:pt x="9585" y="5703"/>
                    <a:pt x="9604" y="5679"/>
                    <a:pt x="9620" y="5656"/>
                  </a:cubicBezTo>
                  <a:cubicBezTo>
                    <a:pt x="10129" y="4964"/>
                    <a:pt x="10575" y="4230"/>
                    <a:pt x="10937" y="3447"/>
                  </a:cubicBezTo>
                  <a:cubicBezTo>
                    <a:pt x="10946" y="3429"/>
                    <a:pt x="10955" y="3409"/>
                    <a:pt x="10965" y="3390"/>
                  </a:cubicBezTo>
                  <a:cubicBezTo>
                    <a:pt x="10965" y="3389"/>
                    <a:pt x="10971" y="3389"/>
                    <a:pt x="10975" y="3389"/>
                  </a:cubicBezTo>
                  <a:cubicBezTo>
                    <a:pt x="10994" y="3405"/>
                    <a:pt x="10987" y="3427"/>
                    <a:pt x="10996" y="3442"/>
                  </a:cubicBezTo>
                  <a:cubicBezTo>
                    <a:pt x="11002" y="3594"/>
                    <a:pt x="11009" y="3744"/>
                    <a:pt x="11012" y="3896"/>
                  </a:cubicBezTo>
                  <a:cubicBezTo>
                    <a:pt x="11015" y="3963"/>
                    <a:pt x="11031" y="4024"/>
                    <a:pt x="11073" y="4077"/>
                  </a:cubicBezTo>
                  <a:cubicBezTo>
                    <a:pt x="11125" y="4142"/>
                    <a:pt x="11199" y="4176"/>
                    <a:pt x="11277" y="4176"/>
                  </a:cubicBezTo>
                  <a:cubicBezTo>
                    <a:pt x="11309" y="4176"/>
                    <a:pt x="11342" y="4171"/>
                    <a:pt x="11375" y="4159"/>
                  </a:cubicBezTo>
                  <a:cubicBezTo>
                    <a:pt x="11412" y="4145"/>
                    <a:pt x="11447" y="4127"/>
                    <a:pt x="11482" y="4109"/>
                  </a:cubicBezTo>
                  <a:cubicBezTo>
                    <a:pt x="11919" y="3897"/>
                    <a:pt x="12297" y="3612"/>
                    <a:pt x="12597" y="3229"/>
                  </a:cubicBezTo>
                  <a:cubicBezTo>
                    <a:pt x="12757" y="3023"/>
                    <a:pt x="12885" y="2799"/>
                    <a:pt x="12976" y="2554"/>
                  </a:cubicBezTo>
                  <a:cubicBezTo>
                    <a:pt x="12985" y="2532"/>
                    <a:pt x="12993" y="2508"/>
                    <a:pt x="13003" y="2487"/>
                  </a:cubicBezTo>
                  <a:close/>
                  <a:moveTo>
                    <a:pt x="8195" y="10029"/>
                  </a:moveTo>
                  <a:cubicBezTo>
                    <a:pt x="8216" y="10029"/>
                    <a:pt x="8233" y="10043"/>
                    <a:pt x="8250" y="10051"/>
                  </a:cubicBezTo>
                  <a:cubicBezTo>
                    <a:pt x="8531" y="10176"/>
                    <a:pt x="8825" y="10251"/>
                    <a:pt x="9128" y="10299"/>
                  </a:cubicBezTo>
                  <a:cubicBezTo>
                    <a:pt x="9451" y="10351"/>
                    <a:pt x="9777" y="10374"/>
                    <a:pt x="10104" y="10380"/>
                  </a:cubicBezTo>
                  <a:cubicBezTo>
                    <a:pt x="10146" y="10381"/>
                    <a:pt x="10187" y="10382"/>
                    <a:pt x="10229" y="10382"/>
                  </a:cubicBezTo>
                  <a:cubicBezTo>
                    <a:pt x="10525" y="10382"/>
                    <a:pt x="10819" y="10355"/>
                    <a:pt x="11109" y="10287"/>
                  </a:cubicBezTo>
                  <a:cubicBezTo>
                    <a:pt x="11112" y="10286"/>
                    <a:pt x="11116" y="10286"/>
                    <a:pt x="11119" y="10286"/>
                  </a:cubicBezTo>
                  <a:cubicBezTo>
                    <a:pt x="11127" y="10286"/>
                    <a:pt x="11135" y="10287"/>
                    <a:pt x="11148" y="10287"/>
                  </a:cubicBezTo>
                  <a:cubicBezTo>
                    <a:pt x="11163" y="10378"/>
                    <a:pt x="11180" y="10469"/>
                    <a:pt x="11194" y="10560"/>
                  </a:cubicBezTo>
                  <a:cubicBezTo>
                    <a:pt x="11237" y="10837"/>
                    <a:pt x="11281" y="11113"/>
                    <a:pt x="11324" y="11390"/>
                  </a:cubicBezTo>
                  <a:cubicBezTo>
                    <a:pt x="11325" y="11401"/>
                    <a:pt x="11324" y="11412"/>
                    <a:pt x="11324" y="11422"/>
                  </a:cubicBezTo>
                  <a:cubicBezTo>
                    <a:pt x="11346" y="11554"/>
                    <a:pt x="11370" y="11684"/>
                    <a:pt x="11392" y="11813"/>
                  </a:cubicBezTo>
                  <a:cubicBezTo>
                    <a:pt x="11400" y="11860"/>
                    <a:pt x="11407" y="11906"/>
                    <a:pt x="11415" y="11952"/>
                  </a:cubicBezTo>
                  <a:cubicBezTo>
                    <a:pt x="11422" y="12016"/>
                    <a:pt x="11422" y="12017"/>
                    <a:pt x="11363" y="12038"/>
                  </a:cubicBezTo>
                  <a:cubicBezTo>
                    <a:pt x="11171" y="12110"/>
                    <a:pt x="10976" y="12171"/>
                    <a:pt x="10778" y="12219"/>
                  </a:cubicBezTo>
                  <a:cubicBezTo>
                    <a:pt x="10413" y="12309"/>
                    <a:pt x="10043" y="12355"/>
                    <a:pt x="9670" y="12355"/>
                  </a:cubicBezTo>
                  <a:cubicBezTo>
                    <a:pt x="9580" y="12355"/>
                    <a:pt x="9490" y="12353"/>
                    <a:pt x="9400" y="12347"/>
                  </a:cubicBezTo>
                  <a:cubicBezTo>
                    <a:pt x="8916" y="12319"/>
                    <a:pt x="8448" y="12221"/>
                    <a:pt x="8002" y="12029"/>
                  </a:cubicBezTo>
                  <a:cubicBezTo>
                    <a:pt x="7987" y="12023"/>
                    <a:pt x="7974" y="12018"/>
                    <a:pt x="7962" y="12012"/>
                  </a:cubicBezTo>
                  <a:cubicBezTo>
                    <a:pt x="7871" y="11970"/>
                    <a:pt x="7873" y="11970"/>
                    <a:pt x="7887" y="11878"/>
                  </a:cubicBezTo>
                  <a:cubicBezTo>
                    <a:pt x="7935" y="11572"/>
                    <a:pt x="7981" y="11268"/>
                    <a:pt x="8028" y="10963"/>
                  </a:cubicBezTo>
                  <a:cubicBezTo>
                    <a:pt x="8043" y="10871"/>
                    <a:pt x="8059" y="10780"/>
                    <a:pt x="8074" y="10687"/>
                  </a:cubicBezTo>
                  <a:cubicBezTo>
                    <a:pt x="8099" y="10524"/>
                    <a:pt x="8122" y="10361"/>
                    <a:pt x="8147" y="10199"/>
                  </a:cubicBezTo>
                  <a:cubicBezTo>
                    <a:pt x="8157" y="10142"/>
                    <a:pt x="8156" y="10084"/>
                    <a:pt x="8178" y="10031"/>
                  </a:cubicBezTo>
                  <a:cubicBezTo>
                    <a:pt x="8184" y="10029"/>
                    <a:pt x="8190" y="10029"/>
                    <a:pt x="8195" y="10029"/>
                  </a:cubicBezTo>
                  <a:close/>
                  <a:moveTo>
                    <a:pt x="11528" y="12237"/>
                  </a:moveTo>
                  <a:cubicBezTo>
                    <a:pt x="11549" y="12258"/>
                    <a:pt x="11536" y="12274"/>
                    <a:pt x="11530" y="12290"/>
                  </a:cubicBezTo>
                  <a:cubicBezTo>
                    <a:pt x="11428" y="12562"/>
                    <a:pt x="11325" y="12833"/>
                    <a:pt x="11225" y="13105"/>
                  </a:cubicBezTo>
                  <a:cubicBezTo>
                    <a:pt x="11217" y="13127"/>
                    <a:pt x="11215" y="13153"/>
                    <a:pt x="11184" y="13172"/>
                  </a:cubicBezTo>
                  <a:cubicBezTo>
                    <a:pt x="10863" y="12982"/>
                    <a:pt x="10540" y="12789"/>
                    <a:pt x="10219" y="12597"/>
                  </a:cubicBezTo>
                  <a:cubicBezTo>
                    <a:pt x="10211" y="12593"/>
                    <a:pt x="10205" y="12582"/>
                    <a:pt x="10194" y="12568"/>
                  </a:cubicBezTo>
                  <a:cubicBezTo>
                    <a:pt x="10657" y="12514"/>
                    <a:pt x="11100" y="12403"/>
                    <a:pt x="11528" y="12237"/>
                  </a:cubicBezTo>
                  <a:close/>
                  <a:moveTo>
                    <a:pt x="14081" y="16107"/>
                  </a:moveTo>
                  <a:lnTo>
                    <a:pt x="14107" y="16196"/>
                  </a:lnTo>
                  <a:cubicBezTo>
                    <a:pt x="14214" y="16573"/>
                    <a:pt x="14321" y="16949"/>
                    <a:pt x="14427" y="17326"/>
                  </a:cubicBezTo>
                  <a:cubicBezTo>
                    <a:pt x="14430" y="17336"/>
                    <a:pt x="14428" y="17348"/>
                    <a:pt x="14430" y="17359"/>
                  </a:cubicBezTo>
                  <a:cubicBezTo>
                    <a:pt x="14471" y="17495"/>
                    <a:pt x="14512" y="17633"/>
                    <a:pt x="14551" y="17769"/>
                  </a:cubicBezTo>
                  <a:cubicBezTo>
                    <a:pt x="14707" y="18303"/>
                    <a:pt x="14862" y="18837"/>
                    <a:pt x="15018" y="19371"/>
                  </a:cubicBezTo>
                  <a:cubicBezTo>
                    <a:pt x="15023" y="19384"/>
                    <a:pt x="15028" y="19397"/>
                    <a:pt x="15031" y="19412"/>
                  </a:cubicBezTo>
                  <a:cubicBezTo>
                    <a:pt x="15043" y="19458"/>
                    <a:pt x="15041" y="19464"/>
                    <a:pt x="14999" y="19491"/>
                  </a:cubicBezTo>
                  <a:cubicBezTo>
                    <a:pt x="14856" y="19584"/>
                    <a:pt x="14706" y="19670"/>
                    <a:pt x="14551" y="19745"/>
                  </a:cubicBezTo>
                  <a:cubicBezTo>
                    <a:pt x="14463" y="19787"/>
                    <a:pt x="14378" y="19835"/>
                    <a:pt x="14285" y="19860"/>
                  </a:cubicBezTo>
                  <a:cubicBezTo>
                    <a:pt x="14150" y="19931"/>
                    <a:pt x="13943" y="20003"/>
                    <a:pt x="13864" y="20008"/>
                  </a:cubicBezTo>
                  <a:cubicBezTo>
                    <a:pt x="13849" y="19984"/>
                    <a:pt x="13856" y="19959"/>
                    <a:pt x="13858" y="19935"/>
                  </a:cubicBezTo>
                  <a:cubicBezTo>
                    <a:pt x="13870" y="19731"/>
                    <a:pt x="13883" y="19526"/>
                    <a:pt x="13896" y="19321"/>
                  </a:cubicBezTo>
                  <a:cubicBezTo>
                    <a:pt x="13914" y="19034"/>
                    <a:pt x="13933" y="18747"/>
                    <a:pt x="13951" y="18460"/>
                  </a:cubicBezTo>
                  <a:cubicBezTo>
                    <a:pt x="13960" y="18310"/>
                    <a:pt x="13969" y="18159"/>
                    <a:pt x="13978" y="18008"/>
                  </a:cubicBezTo>
                  <a:cubicBezTo>
                    <a:pt x="13996" y="17725"/>
                    <a:pt x="14010" y="17442"/>
                    <a:pt x="14029" y="17158"/>
                  </a:cubicBezTo>
                  <a:cubicBezTo>
                    <a:pt x="14053" y="16828"/>
                    <a:pt x="14069" y="16498"/>
                    <a:pt x="14064" y="16168"/>
                  </a:cubicBezTo>
                  <a:cubicBezTo>
                    <a:pt x="14064" y="16148"/>
                    <a:pt x="14066" y="16129"/>
                    <a:pt x="14081" y="16107"/>
                  </a:cubicBezTo>
                  <a:close/>
                  <a:moveTo>
                    <a:pt x="22361" y="14911"/>
                  </a:moveTo>
                  <a:cubicBezTo>
                    <a:pt x="22388" y="14911"/>
                    <a:pt x="22407" y="14930"/>
                    <a:pt x="22427" y="14969"/>
                  </a:cubicBezTo>
                  <a:cubicBezTo>
                    <a:pt x="22452" y="15014"/>
                    <a:pt x="22461" y="15062"/>
                    <a:pt x="22465" y="15114"/>
                  </a:cubicBezTo>
                  <a:cubicBezTo>
                    <a:pt x="22472" y="15241"/>
                    <a:pt x="22456" y="15365"/>
                    <a:pt x="22430" y="15488"/>
                  </a:cubicBezTo>
                  <a:cubicBezTo>
                    <a:pt x="22393" y="15661"/>
                    <a:pt x="22340" y="15828"/>
                    <a:pt x="22273" y="15991"/>
                  </a:cubicBezTo>
                  <a:cubicBezTo>
                    <a:pt x="22261" y="16022"/>
                    <a:pt x="22247" y="16053"/>
                    <a:pt x="22244" y="16084"/>
                  </a:cubicBezTo>
                  <a:cubicBezTo>
                    <a:pt x="22235" y="16156"/>
                    <a:pt x="22290" y="16216"/>
                    <a:pt x="22363" y="16216"/>
                  </a:cubicBezTo>
                  <a:cubicBezTo>
                    <a:pt x="22363" y="16216"/>
                    <a:pt x="22364" y="16216"/>
                    <a:pt x="22364" y="16216"/>
                  </a:cubicBezTo>
                  <a:cubicBezTo>
                    <a:pt x="22386" y="16216"/>
                    <a:pt x="22407" y="16211"/>
                    <a:pt x="22429" y="16207"/>
                  </a:cubicBezTo>
                  <a:cubicBezTo>
                    <a:pt x="22727" y="16160"/>
                    <a:pt x="23024" y="16110"/>
                    <a:pt x="23322" y="16064"/>
                  </a:cubicBezTo>
                  <a:cubicBezTo>
                    <a:pt x="23595" y="16022"/>
                    <a:pt x="23868" y="15982"/>
                    <a:pt x="24143" y="15945"/>
                  </a:cubicBezTo>
                  <a:cubicBezTo>
                    <a:pt x="24432" y="15907"/>
                    <a:pt x="24720" y="15873"/>
                    <a:pt x="25012" y="15857"/>
                  </a:cubicBezTo>
                  <a:lnTo>
                    <a:pt x="25012" y="15857"/>
                  </a:lnTo>
                  <a:cubicBezTo>
                    <a:pt x="25011" y="15886"/>
                    <a:pt x="24987" y="15888"/>
                    <a:pt x="24970" y="15897"/>
                  </a:cubicBezTo>
                  <a:cubicBezTo>
                    <a:pt x="24716" y="16011"/>
                    <a:pt x="24457" y="16104"/>
                    <a:pt x="24196" y="16195"/>
                  </a:cubicBezTo>
                  <a:cubicBezTo>
                    <a:pt x="23884" y="16302"/>
                    <a:pt x="23569" y="16399"/>
                    <a:pt x="23252" y="16494"/>
                  </a:cubicBezTo>
                  <a:cubicBezTo>
                    <a:pt x="23228" y="16501"/>
                    <a:pt x="23204" y="16508"/>
                    <a:pt x="23180" y="16518"/>
                  </a:cubicBezTo>
                  <a:cubicBezTo>
                    <a:pt x="23132" y="16540"/>
                    <a:pt x="23105" y="16592"/>
                    <a:pt x="23112" y="16641"/>
                  </a:cubicBezTo>
                  <a:cubicBezTo>
                    <a:pt x="23120" y="16698"/>
                    <a:pt x="23161" y="16739"/>
                    <a:pt x="23221" y="16744"/>
                  </a:cubicBezTo>
                  <a:cubicBezTo>
                    <a:pt x="23224" y="16744"/>
                    <a:pt x="23228" y="16744"/>
                    <a:pt x="23232" y="16744"/>
                  </a:cubicBezTo>
                  <a:cubicBezTo>
                    <a:pt x="23249" y="16744"/>
                    <a:pt x="23267" y="16742"/>
                    <a:pt x="23284" y="16741"/>
                  </a:cubicBezTo>
                  <a:cubicBezTo>
                    <a:pt x="23740" y="16711"/>
                    <a:pt x="24196" y="16680"/>
                    <a:pt x="24651" y="16654"/>
                  </a:cubicBezTo>
                  <a:cubicBezTo>
                    <a:pt x="24903" y="16641"/>
                    <a:pt x="25154" y="16638"/>
                    <a:pt x="25406" y="16631"/>
                  </a:cubicBezTo>
                  <a:cubicBezTo>
                    <a:pt x="25410" y="16631"/>
                    <a:pt x="25414" y="16631"/>
                    <a:pt x="25419" y="16631"/>
                  </a:cubicBezTo>
                  <a:cubicBezTo>
                    <a:pt x="25437" y="16631"/>
                    <a:pt x="25457" y="16632"/>
                    <a:pt x="25476" y="16633"/>
                  </a:cubicBezTo>
                  <a:cubicBezTo>
                    <a:pt x="25465" y="16658"/>
                    <a:pt x="25448" y="16663"/>
                    <a:pt x="25432" y="16666"/>
                  </a:cubicBezTo>
                  <a:cubicBezTo>
                    <a:pt x="25198" y="16710"/>
                    <a:pt x="24966" y="16758"/>
                    <a:pt x="24732" y="16796"/>
                  </a:cubicBezTo>
                  <a:cubicBezTo>
                    <a:pt x="24454" y="16842"/>
                    <a:pt x="24177" y="16881"/>
                    <a:pt x="23900" y="16920"/>
                  </a:cubicBezTo>
                  <a:cubicBezTo>
                    <a:pt x="23761" y="16941"/>
                    <a:pt x="23622" y="16955"/>
                    <a:pt x="23483" y="16974"/>
                  </a:cubicBezTo>
                  <a:cubicBezTo>
                    <a:pt x="23447" y="16977"/>
                    <a:pt x="23411" y="16982"/>
                    <a:pt x="23377" y="16991"/>
                  </a:cubicBezTo>
                  <a:cubicBezTo>
                    <a:pt x="23327" y="17004"/>
                    <a:pt x="23299" y="17042"/>
                    <a:pt x="23294" y="17093"/>
                  </a:cubicBezTo>
                  <a:cubicBezTo>
                    <a:pt x="23291" y="17148"/>
                    <a:pt x="23315" y="17192"/>
                    <a:pt x="23366" y="17213"/>
                  </a:cubicBezTo>
                  <a:cubicBezTo>
                    <a:pt x="23387" y="17221"/>
                    <a:pt x="23409" y="17225"/>
                    <a:pt x="23430" y="17227"/>
                  </a:cubicBezTo>
                  <a:cubicBezTo>
                    <a:pt x="23698" y="17258"/>
                    <a:pt x="23966" y="17285"/>
                    <a:pt x="24233" y="17319"/>
                  </a:cubicBezTo>
                  <a:cubicBezTo>
                    <a:pt x="24511" y="17353"/>
                    <a:pt x="24788" y="17395"/>
                    <a:pt x="25063" y="17451"/>
                  </a:cubicBezTo>
                  <a:cubicBezTo>
                    <a:pt x="25068" y="17452"/>
                    <a:pt x="25073" y="17458"/>
                    <a:pt x="25080" y="17463"/>
                  </a:cubicBezTo>
                  <a:cubicBezTo>
                    <a:pt x="25059" y="17491"/>
                    <a:pt x="25028" y="17484"/>
                    <a:pt x="25002" y="17487"/>
                  </a:cubicBezTo>
                  <a:cubicBezTo>
                    <a:pt x="24807" y="17507"/>
                    <a:pt x="24613" y="17513"/>
                    <a:pt x="24421" y="17520"/>
                  </a:cubicBezTo>
                  <a:cubicBezTo>
                    <a:pt x="24242" y="17527"/>
                    <a:pt x="24063" y="17530"/>
                    <a:pt x="23884" y="17530"/>
                  </a:cubicBezTo>
                  <a:cubicBezTo>
                    <a:pt x="23725" y="17530"/>
                    <a:pt x="23566" y="17528"/>
                    <a:pt x="23406" y="17526"/>
                  </a:cubicBezTo>
                  <a:cubicBezTo>
                    <a:pt x="23392" y="17525"/>
                    <a:pt x="23378" y="17525"/>
                    <a:pt x="23364" y="17525"/>
                  </a:cubicBezTo>
                  <a:cubicBezTo>
                    <a:pt x="23346" y="17525"/>
                    <a:pt x="23328" y="17526"/>
                    <a:pt x="23310" y="17528"/>
                  </a:cubicBezTo>
                  <a:cubicBezTo>
                    <a:pt x="23261" y="17534"/>
                    <a:pt x="23225" y="17568"/>
                    <a:pt x="23214" y="17616"/>
                  </a:cubicBezTo>
                  <a:cubicBezTo>
                    <a:pt x="23202" y="17669"/>
                    <a:pt x="23222" y="17720"/>
                    <a:pt x="23268" y="17746"/>
                  </a:cubicBezTo>
                  <a:cubicBezTo>
                    <a:pt x="23292" y="17760"/>
                    <a:pt x="23320" y="17767"/>
                    <a:pt x="23347" y="17777"/>
                  </a:cubicBezTo>
                  <a:cubicBezTo>
                    <a:pt x="23594" y="17868"/>
                    <a:pt x="23838" y="17961"/>
                    <a:pt x="24078" y="18069"/>
                  </a:cubicBezTo>
                  <a:cubicBezTo>
                    <a:pt x="24109" y="18083"/>
                    <a:pt x="24145" y="18093"/>
                    <a:pt x="24171" y="18120"/>
                  </a:cubicBezTo>
                  <a:cubicBezTo>
                    <a:pt x="24168" y="18131"/>
                    <a:pt x="24162" y="18133"/>
                    <a:pt x="24156" y="18133"/>
                  </a:cubicBezTo>
                  <a:cubicBezTo>
                    <a:pt x="24150" y="18133"/>
                    <a:pt x="24143" y="18131"/>
                    <a:pt x="24138" y="18131"/>
                  </a:cubicBezTo>
                  <a:cubicBezTo>
                    <a:pt x="23913" y="18106"/>
                    <a:pt x="23688" y="18082"/>
                    <a:pt x="23463" y="18057"/>
                  </a:cubicBezTo>
                  <a:cubicBezTo>
                    <a:pt x="23255" y="18033"/>
                    <a:pt x="23048" y="18006"/>
                    <a:pt x="22842" y="17981"/>
                  </a:cubicBezTo>
                  <a:cubicBezTo>
                    <a:pt x="22821" y="17978"/>
                    <a:pt x="22800" y="17976"/>
                    <a:pt x="22778" y="17976"/>
                  </a:cubicBezTo>
                  <a:cubicBezTo>
                    <a:pt x="22733" y="17977"/>
                    <a:pt x="22694" y="17992"/>
                    <a:pt x="22668" y="18033"/>
                  </a:cubicBezTo>
                  <a:cubicBezTo>
                    <a:pt x="22648" y="18067"/>
                    <a:pt x="22626" y="18100"/>
                    <a:pt x="22606" y="18134"/>
                  </a:cubicBezTo>
                  <a:cubicBezTo>
                    <a:pt x="21654" y="19653"/>
                    <a:pt x="20699" y="21170"/>
                    <a:pt x="19724" y="22676"/>
                  </a:cubicBezTo>
                  <a:cubicBezTo>
                    <a:pt x="19286" y="23350"/>
                    <a:pt x="18832" y="24016"/>
                    <a:pt x="18350" y="24660"/>
                  </a:cubicBezTo>
                  <a:cubicBezTo>
                    <a:pt x="18119" y="24968"/>
                    <a:pt x="17872" y="25264"/>
                    <a:pt x="17590" y="25526"/>
                  </a:cubicBezTo>
                  <a:cubicBezTo>
                    <a:pt x="17413" y="25692"/>
                    <a:pt x="17225" y="25840"/>
                    <a:pt x="17014" y="25961"/>
                  </a:cubicBezTo>
                  <a:cubicBezTo>
                    <a:pt x="16794" y="26086"/>
                    <a:pt x="16561" y="26174"/>
                    <a:pt x="16308" y="26212"/>
                  </a:cubicBezTo>
                  <a:cubicBezTo>
                    <a:pt x="16230" y="26224"/>
                    <a:pt x="16154" y="26229"/>
                    <a:pt x="16078" y="26229"/>
                  </a:cubicBezTo>
                  <a:cubicBezTo>
                    <a:pt x="15839" y="26229"/>
                    <a:pt x="15610" y="26173"/>
                    <a:pt x="15388" y="26061"/>
                  </a:cubicBezTo>
                  <a:cubicBezTo>
                    <a:pt x="15183" y="25959"/>
                    <a:pt x="15005" y="25819"/>
                    <a:pt x="14846" y="25656"/>
                  </a:cubicBezTo>
                  <a:cubicBezTo>
                    <a:pt x="14643" y="25445"/>
                    <a:pt x="14474" y="25209"/>
                    <a:pt x="14331" y="24955"/>
                  </a:cubicBezTo>
                  <a:cubicBezTo>
                    <a:pt x="14236" y="24785"/>
                    <a:pt x="14142" y="24616"/>
                    <a:pt x="14066" y="24437"/>
                  </a:cubicBezTo>
                  <a:cubicBezTo>
                    <a:pt x="14039" y="24387"/>
                    <a:pt x="14010" y="24339"/>
                    <a:pt x="13991" y="24289"/>
                  </a:cubicBezTo>
                  <a:cubicBezTo>
                    <a:pt x="13885" y="24065"/>
                    <a:pt x="13783" y="23839"/>
                    <a:pt x="13676" y="23616"/>
                  </a:cubicBezTo>
                  <a:cubicBezTo>
                    <a:pt x="13650" y="23562"/>
                    <a:pt x="13643" y="23509"/>
                    <a:pt x="13647" y="23450"/>
                  </a:cubicBezTo>
                  <a:cubicBezTo>
                    <a:pt x="13661" y="23247"/>
                    <a:pt x="13673" y="23042"/>
                    <a:pt x="13685" y="22838"/>
                  </a:cubicBezTo>
                  <a:cubicBezTo>
                    <a:pt x="13705" y="22549"/>
                    <a:pt x="13724" y="22258"/>
                    <a:pt x="13742" y="21969"/>
                  </a:cubicBezTo>
                  <a:cubicBezTo>
                    <a:pt x="13751" y="21836"/>
                    <a:pt x="13758" y="21703"/>
                    <a:pt x="13766" y="21570"/>
                  </a:cubicBezTo>
                  <a:cubicBezTo>
                    <a:pt x="13792" y="21155"/>
                    <a:pt x="13817" y="20739"/>
                    <a:pt x="13840" y="20323"/>
                  </a:cubicBezTo>
                  <a:cubicBezTo>
                    <a:pt x="13843" y="20281"/>
                    <a:pt x="13849" y="20237"/>
                    <a:pt x="13853" y="20195"/>
                  </a:cubicBezTo>
                  <a:cubicBezTo>
                    <a:pt x="13855" y="20170"/>
                    <a:pt x="13868" y="20157"/>
                    <a:pt x="13891" y="20149"/>
                  </a:cubicBezTo>
                  <a:cubicBezTo>
                    <a:pt x="13986" y="20118"/>
                    <a:pt x="14082" y="20088"/>
                    <a:pt x="14177" y="20057"/>
                  </a:cubicBezTo>
                  <a:cubicBezTo>
                    <a:pt x="14192" y="20036"/>
                    <a:pt x="14219" y="20034"/>
                    <a:pt x="14243" y="20024"/>
                  </a:cubicBezTo>
                  <a:cubicBezTo>
                    <a:pt x="14517" y="19917"/>
                    <a:pt x="14780" y="19784"/>
                    <a:pt x="15030" y="19628"/>
                  </a:cubicBezTo>
                  <a:cubicBezTo>
                    <a:pt x="15036" y="19624"/>
                    <a:pt x="15041" y="19620"/>
                    <a:pt x="15049" y="19616"/>
                  </a:cubicBezTo>
                  <a:cubicBezTo>
                    <a:pt x="15061" y="19609"/>
                    <a:pt x="15070" y="19606"/>
                    <a:pt x="15078" y="19606"/>
                  </a:cubicBezTo>
                  <a:cubicBezTo>
                    <a:pt x="15091" y="19606"/>
                    <a:pt x="15099" y="19615"/>
                    <a:pt x="15105" y="19635"/>
                  </a:cubicBezTo>
                  <a:cubicBezTo>
                    <a:pt x="15128" y="19707"/>
                    <a:pt x="15148" y="19780"/>
                    <a:pt x="15170" y="19852"/>
                  </a:cubicBezTo>
                  <a:cubicBezTo>
                    <a:pt x="15449" y="20789"/>
                    <a:pt x="15741" y="21720"/>
                    <a:pt x="16039" y="22651"/>
                  </a:cubicBezTo>
                  <a:cubicBezTo>
                    <a:pt x="16057" y="22709"/>
                    <a:pt x="16076" y="22766"/>
                    <a:pt x="16119" y="22810"/>
                  </a:cubicBezTo>
                  <a:cubicBezTo>
                    <a:pt x="16103" y="22847"/>
                    <a:pt x="16071" y="22867"/>
                    <a:pt x="16045" y="22890"/>
                  </a:cubicBezTo>
                  <a:cubicBezTo>
                    <a:pt x="15877" y="23049"/>
                    <a:pt x="15709" y="23206"/>
                    <a:pt x="15541" y="23362"/>
                  </a:cubicBezTo>
                  <a:cubicBezTo>
                    <a:pt x="15526" y="23376"/>
                    <a:pt x="15510" y="23391"/>
                    <a:pt x="15493" y="23406"/>
                  </a:cubicBezTo>
                  <a:cubicBezTo>
                    <a:pt x="15436" y="23454"/>
                    <a:pt x="15440" y="23537"/>
                    <a:pt x="15480" y="23580"/>
                  </a:cubicBezTo>
                  <a:cubicBezTo>
                    <a:pt x="15504" y="23606"/>
                    <a:pt x="15534" y="23620"/>
                    <a:pt x="15566" y="23620"/>
                  </a:cubicBezTo>
                  <a:cubicBezTo>
                    <a:pt x="15594" y="23620"/>
                    <a:pt x="15624" y="23609"/>
                    <a:pt x="15652" y="23586"/>
                  </a:cubicBezTo>
                  <a:cubicBezTo>
                    <a:pt x="15666" y="23576"/>
                    <a:pt x="15680" y="23563"/>
                    <a:pt x="15692" y="23550"/>
                  </a:cubicBezTo>
                  <a:cubicBezTo>
                    <a:pt x="16051" y="23214"/>
                    <a:pt x="16412" y="22879"/>
                    <a:pt x="16773" y="22543"/>
                  </a:cubicBezTo>
                  <a:cubicBezTo>
                    <a:pt x="16810" y="22509"/>
                    <a:pt x="16848" y="22475"/>
                    <a:pt x="16852" y="22420"/>
                  </a:cubicBezTo>
                  <a:cubicBezTo>
                    <a:pt x="16855" y="22397"/>
                    <a:pt x="16872" y="22381"/>
                    <a:pt x="16886" y="22366"/>
                  </a:cubicBezTo>
                  <a:cubicBezTo>
                    <a:pt x="17548" y="21625"/>
                    <a:pt x="18129" y="20820"/>
                    <a:pt x="18709" y="20015"/>
                  </a:cubicBezTo>
                  <a:cubicBezTo>
                    <a:pt x="19509" y="18908"/>
                    <a:pt x="20279" y="17780"/>
                    <a:pt x="21043" y="16648"/>
                  </a:cubicBezTo>
                  <a:cubicBezTo>
                    <a:pt x="21125" y="16526"/>
                    <a:pt x="21208" y="16405"/>
                    <a:pt x="21291" y="16283"/>
                  </a:cubicBezTo>
                  <a:cubicBezTo>
                    <a:pt x="21390" y="16134"/>
                    <a:pt x="21490" y="15984"/>
                    <a:pt x="21580" y="15828"/>
                  </a:cubicBezTo>
                  <a:cubicBezTo>
                    <a:pt x="21716" y="15599"/>
                    <a:pt x="21865" y="15378"/>
                    <a:pt x="22037" y="15175"/>
                  </a:cubicBezTo>
                  <a:cubicBezTo>
                    <a:pt x="22088" y="15115"/>
                    <a:pt x="22144" y="15058"/>
                    <a:pt x="22201" y="15005"/>
                  </a:cubicBezTo>
                  <a:cubicBezTo>
                    <a:pt x="22234" y="14975"/>
                    <a:pt x="22270" y="14949"/>
                    <a:pt x="22307" y="14929"/>
                  </a:cubicBezTo>
                  <a:cubicBezTo>
                    <a:pt x="22328" y="14917"/>
                    <a:pt x="22346" y="14911"/>
                    <a:pt x="22361" y="14911"/>
                  </a:cubicBezTo>
                  <a:close/>
                  <a:moveTo>
                    <a:pt x="7641" y="12172"/>
                  </a:moveTo>
                  <a:cubicBezTo>
                    <a:pt x="7697" y="12172"/>
                    <a:pt x="7748" y="12183"/>
                    <a:pt x="7799" y="12208"/>
                  </a:cubicBezTo>
                  <a:cubicBezTo>
                    <a:pt x="8129" y="12367"/>
                    <a:pt x="8476" y="12465"/>
                    <a:pt x="8835" y="12530"/>
                  </a:cubicBezTo>
                  <a:cubicBezTo>
                    <a:pt x="9108" y="12579"/>
                    <a:pt x="9382" y="12597"/>
                    <a:pt x="9657" y="12597"/>
                  </a:cubicBezTo>
                  <a:cubicBezTo>
                    <a:pt x="9741" y="12597"/>
                    <a:pt x="9825" y="12596"/>
                    <a:pt x="9909" y="12593"/>
                  </a:cubicBezTo>
                  <a:cubicBezTo>
                    <a:pt x="9921" y="12592"/>
                    <a:pt x="9933" y="12592"/>
                    <a:pt x="9945" y="12592"/>
                  </a:cubicBezTo>
                  <a:cubicBezTo>
                    <a:pt x="9969" y="12592"/>
                    <a:pt x="9993" y="12593"/>
                    <a:pt x="10017" y="12593"/>
                  </a:cubicBezTo>
                  <a:cubicBezTo>
                    <a:pt x="10031" y="12612"/>
                    <a:pt x="10015" y="12626"/>
                    <a:pt x="10006" y="12640"/>
                  </a:cubicBezTo>
                  <a:cubicBezTo>
                    <a:pt x="9845" y="12912"/>
                    <a:pt x="9683" y="13183"/>
                    <a:pt x="9522" y="13455"/>
                  </a:cubicBezTo>
                  <a:cubicBezTo>
                    <a:pt x="9513" y="13470"/>
                    <a:pt x="9501" y="13485"/>
                    <a:pt x="9488" y="13504"/>
                  </a:cubicBezTo>
                  <a:cubicBezTo>
                    <a:pt x="9447" y="13495"/>
                    <a:pt x="9419" y="13466"/>
                    <a:pt x="9388" y="13445"/>
                  </a:cubicBezTo>
                  <a:cubicBezTo>
                    <a:pt x="8875" y="13093"/>
                    <a:pt x="8363" y="12740"/>
                    <a:pt x="7851" y="12388"/>
                  </a:cubicBezTo>
                  <a:cubicBezTo>
                    <a:pt x="7824" y="12370"/>
                    <a:pt x="7798" y="12350"/>
                    <a:pt x="7770" y="12335"/>
                  </a:cubicBezTo>
                  <a:cubicBezTo>
                    <a:pt x="7750" y="12324"/>
                    <a:pt x="7729" y="12319"/>
                    <a:pt x="7709" y="12319"/>
                  </a:cubicBezTo>
                  <a:cubicBezTo>
                    <a:pt x="7672" y="12319"/>
                    <a:pt x="7638" y="12336"/>
                    <a:pt x="7616" y="12367"/>
                  </a:cubicBezTo>
                  <a:cubicBezTo>
                    <a:pt x="7579" y="12418"/>
                    <a:pt x="7587" y="12486"/>
                    <a:pt x="7636" y="12531"/>
                  </a:cubicBezTo>
                  <a:cubicBezTo>
                    <a:pt x="7656" y="12547"/>
                    <a:pt x="7677" y="12561"/>
                    <a:pt x="7698" y="12574"/>
                  </a:cubicBezTo>
                  <a:cubicBezTo>
                    <a:pt x="8266" y="12966"/>
                    <a:pt x="8835" y="13356"/>
                    <a:pt x="9404" y="13747"/>
                  </a:cubicBezTo>
                  <a:cubicBezTo>
                    <a:pt x="9421" y="13760"/>
                    <a:pt x="9438" y="13773"/>
                    <a:pt x="9457" y="13783"/>
                  </a:cubicBezTo>
                  <a:cubicBezTo>
                    <a:pt x="9481" y="13797"/>
                    <a:pt x="9505" y="13803"/>
                    <a:pt x="9528" y="13803"/>
                  </a:cubicBezTo>
                  <a:cubicBezTo>
                    <a:pt x="9566" y="13803"/>
                    <a:pt x="9600" y="13784"/>
                    <a:pt x="9628" y="13747"/>
                  </a:cubicBezTo>
                  <a:cubicBezTo>
                    <a:pt x="9643" y="13727"/>
                    <a:pt x="9655" y="13705"/>
                    <a:pt x="9668" y="13683"/>
                  </a:cubicBezTo>
                  <a:lnTo>
                    <a:pt x="10103" y="12952"/>
                  </a:lnTo>
                  <a:cubicBezTo>
                    <a:pt x="10122" y="12921"/>
                    <a:pt x="10141" y="12891"/>
                    <a:pt x="10159" y="12864"/>
                  </a:cubicBezTo>
                  <a:cubicBezTo>
                    <a:pt x="10164" y="12862"/>
                    <a:pt x="10168" y="12862"/>
                    <a:pt x="10172" y="12862"/>
                  </a:cubicBezTo>
                  <a:cubicBezTo>
                    <a:pt x="10196" y="12862"/>
                    <a:pt x="10212" y="12879"/>
                    <a:pt x="10230" y="12889"/>
                  </a:cubicBezTo>
                  <a:cubicBezTo>
                    <a:pt x="10529" y="13066"/>
                    <a:pt x="10830" y="13244"/>
                    <a:pt x="11128" y="13423"/>
                  </a:cubicBezTo>
                  <a:cubicBezTo>
                    <a:pt x="11152" y="13436"/>
                    <a:pt x="11177" y="13454"/>
                    <a:pt x="11202" y="13465"/>
                  </a:cubicBezTo>
                  <a:cubicBezTo>
                    <a:pt x="11223" y="13474"/>
                    <a:pt x="11242" y="13479"/>
                    <a:pt x="11261" y="13479"/>
                  </a:cubicBezTo>
                  <a:cubicBezTo>
                    <a:pt x="11307" y="13479"/>
                    <a:pt x="11347" y="13451"/>
                    <a:pt x="11372" y="13400"/>
                  </a:cubicBezTo>
                  <a:cubicBezTo>
                    <a:pt x="11380" y="13384"/>
                    <a:pt x="11385" y="13368"/>
                    <a:pt x="11391" y="13351"/>
                  </a:cubicBezTo>
                  <a:cubicBezTo>
                    <a:pt x="11511" y="13028"/>
                    <a:pt x="11633" y="12705"/>
                    <a:pt x="11754" y="12382"/>
                  </a:cubicBezTo>
                  <a:cubicBezTo>
                    <a:pt x="11776" y="12326"/>
                    <a:pt x="11799" y="12269"/>
                    <a:pt x="11764" y="12201"/>
                  </a:cubicBezTo>
                  <a:cubicBezTo>
                    <a:pt x="11776" y="12200"/>
                    <a:pt x="11788" y="12199"/>
                    <a:pt x="11799" y="12199"/>
                  </a:cubicBezTo>
                  <a:cubicBezTo>
                    <a:pt x="11833" y="12199"/>
                    <a:pt x="11861" y="12206"/>
                    <a:pt x="11889" y="12212"/>
                  </a:cubicBezTo>
                  <a:cubicBezTo>
                    <a:pt x="12288" y="12294"/>
                    <a:pt x="12614" y="12499"/>
                    <a:pt x="12880" y="12803"/>
                  </a:cubicBezTo>
                  <a:cubicBezTo>
                    <a:pt x="13082" y="13035"/>
                    <a:pt x="13233" y="13300"/>
                    <a:pt x="13355" y="13582"/>
                  </a:cubicBezTo>
                  <a:cubicBezTo>
                    <a:pt x="13505" y="13929"/>
                    <a:pt x="13606" y="14292"/>
                    <a:pt x="13678" y="14663"/>
                  </a:cubicBezTo>
                  <a:cubicBezTo>
                    <a:pt x="13762" y="15098"/>
                    <a:pt x="13802" y="15538"/>
                    <a:pt x="13819" y="15980"/>
                  </a:cubicBezTo>
                  <a:cubicBezTo>
                    <a:pt x="13832" y="16346"/>
                    <a:pt x="13819" y="16713"/>
                    <a:pt x="13793" y="17078"/>
                  </a:cubicBezTo>
                  <a:cubicBezTo>
                    <a:pt x="13784" y="17200"/>
                    <a:pt x="13778" y="17322"/>
                    <a:pt x="13771" y="17444"/>
                  </a:cubicBezTo>
                  <a:cubicBezTo>
                    <a:pt x="13752" y="17741"/>
                    <a:pt x="13736" y="18039"/>
                    <a:pt x="13717" y="18337"/>
                  </a:cubicBezTo>
                  <a:cubicBezTo>
                    <a:pt x="13694" y="18735"/>
                    <a:pt x="13666" y="19133"/>
                    <a:pt x="13642" y="19532"/>
                  </a:cubicBezTo>
                  <a:cubicBezTo>
                    <a:pt x="13624" y="19823"/>
                    <a:pt x="13608" y="20114"/>
                    <a:pt x="13591" y="20404"/>
                  </a:cubicBezTo>
                  <a:cubicBezTo>
                    <a:pt x="13572" y="20692"/>
                    <a:pt x="13553" y="20978"/>
                    <a:pt x="13535" y="21265"/>
                  </a:cubicBezTo>
                  <a:cubicBezTo>
                    <a:pt x="13526" y="21395"/>
                    <a:pt x="13518" y="21523"/>
                    <a:pt x="13511" y="21652"/>
                  </a:cubicBezTo>
                  <a:cubicBezTo>
                    <a:pt x="13493" y="21950"/>
                    <a:pt x="13476" y="22248"/>
                    <a:pt x="13458" y="22546"/>
                  </a:cubicBezTo>
                  <a:cubicBezTo>
                    <a:pt x="13434" y="22944"/>
                    <a:pt x="13407" y="23343"/>
                    <a:pt x="13382" y="23740"/>
                  </a:cubicBezTo>
                  <a:cubicBezTo>
                    <a:pt x="13364" y="24032"/>
                    <a:pt x="13350" y="24323"/>
                    <a:pt x="13331" y="24613"/>
                  </a:cubicBezTo>
                  <a:cubicBezTo>
                    <a:pt x="13313" y="24903"/>
                    <a:pt x="13293" y="25194"/>
                    <a:pt x="13275" y="25484"/>
                  </a:cubicBezTo>
                  <a:cubicBezTo>
                    <a:pt x="13271" y="25548"/>
                    <a:pt x="13265" y="25614"/>
                    <a:pt x="13268" y="25678"/>
                  </a:cubicBezTo>
                  <a:cubicBezTo>
                    <a:pt x="13269" y="25733"/>
                    <a:pt x="13245" y="25762"/>
                    <a:pt x="13198" y="25786"/>
                  </a:cubicBezTo>
                  <a:cubicBezTo>
                    <a:pt x="13019" y="25879"/>
                    <a:pt x="12837" y="25963"/>
                    <a:pt x="12650" y="26038"/>
                  </a:cubicBezTo>
                  <a:cubicBezTo>
                    <a:pt x="12140" y="26240"/>
                    <a:pt x="11616" y="26382"/>
                    <a:pt x="11074" y="26467"/>
                  </a:cubicBezTo>
                  <a:cubicBezTo>
                    <a:pt x="10658" y="26533"/>
                    <a:pt x="10239" y="26568"/>
                    <a:pt x="9819" y="26568"/>
                  </a:cubicBezTo>
                  <a:cubicBezTo>
                    <a:pt x="9765" y="26568"/>
                    <a:pt x="9711" y="26568"/>
                    <a:pt x="9656" y="26566"/>
                  </a:cubicBezTo>
                  <a:cubicBezTo>
                    <a:pt x="8785" y="26547"/>
                    <a:pt x="7934" y="26398"/>
                    <a:pt x="7105" y="26131"/>
                  </a:cubicBezTo>
                  <a:cubicBezTo>
                    <a:pt x="6783" y="26027"/>
                    <a:pt x="6469" y="25906"/>
                    <a:pt x="6158" y="25773"/>
                  </a:cubicBezTo>
                  <a:cubicBezTo>
                    <a:pt x="6104" y="25750"/>
                    <a:pt x="6074" y="25719"/>
                    <a:pt x="6062" y="25659"/>
                  </a:cubicBezTo>
                  <a:cubicBezTo>
                    <a:pt x="5937" y="25021"/>
                    <a:pt x="5808" y="24385"/>
                    <a:pt x="5681" y="23747"/>
                  </a:cubicBezTo>
                  <a:cubicBezTo>
                    <a:pt x="5526" y="22969"/>
                    <a:pt x="5372" y="22190"/>
                    <a:pt x="5217" y="21411"/>
                  </a:cubicBezTo>
                  <a:cubicBezTo>
                    <a:pt x="5164" y="21143"/>
                    <a:pt x="5109" y="20876"/>
                    <a:pt x="5054" y="20608"/>
                  </a:cubicBezTo>
                  <a:cubicBezTo>
                    <a:pt x="5049" y="20584"/>
                    <a:pt x="5048" y="20558"/>
                    <a:pt x="5046" y="20534"/>
                  </a:cubicBezTo>
                  <a:cubicBezTo>
                    <a:pt x="5021" y="20497"/>
                    <a:pt x="5026" y="20450"/>
                    <a:pt x="5016" y="20409"/>
                  </a:cubicBezTo>
                  <a:cubicBezTo>
                    <a:pt x="4955" y="20108"/>
                    <a:pt x="4895" y="19804"/>
                    <a:pt x="4833" y="19502"/>
                  </a:cubicBezTo>
                  <a:cubicBezTo>
                    <a:pt x="4818" y="19437"/>
                    <a:pt x="4828" y="19388"/>
                    <a:pt x="4867" y="19333"/>
                  </a:cubicBezTo>
                  <a:cubicBezTo>
                    <a:pt x="5458" y="18467"/>
                    <a:pt x="6047" y="17600"/>
                    <a:pt x="6637" y="16732"/>
                  </a:cubicBezTo>
                  <a:cubicBezTo>
                    <a:pt x="6938" y="16289"/>
                    <a:pt x="7242" y="15848"/>
                    <a:pt x="7544" y="15406"/>
                  </a:cubicBezTo>
                  <a:cubicBezTo>
                    <a:pt x="7576" y="15362"/>
                    <a:pt x="7604" y="15318"/>
                    <a:pt x="7614" y="15262"/>
                  </a:cubicBezTo>
                  <a:cubicBezTo>
                    <a:pt x="7591" y="15190"/>
                    <a:pt x="7546" y="15154"/>
                    <a:pt x="7478" y="15154"/>
                  </a:cubicBezTo>
                  <a:cubicBezTo>
                    <a:pt x="7468" y="15154"/>
                    <a:pt x="7456" y="15155"/>
                    <a:pt x="7444" y="15157"/>
                  </a:cubicBezTo>
                  <a:cubicBezTo>
                    <a:pt x="7398" y="15182"/>
                    <a:pt x="7373" y="15227"/>
                    <a:pt x="7344" y="15270"/>
                  </a:cubicBezTo>
                  <a:cubicBezTo>
                    <a:pt x="6882" y="15945"/>
                    <a:pt x="6418" y="16619"/>
                    <a:pt x="5958" y="17297"/>
                  </a:cubicBezTo>
                  <a:cubicBezTo>
                    <a:pt x="5371" y="18160"/>
                    <a:pt x="4787" y="19028"/>
                    <a:pt x="4201" y="19892"/>
                  </a:cubicBezTo>
                  <a:cubicBezTo>
                    <a:pt x="4164" y="19948"/>
                    <a:pt x="4154" y="19968"/>
                    <a:pt x="4134" y="19968"/>
                  </a:cubicBezTo>
                  <a:cubicBezTo>
                    <a:pt x="4119" y="19968"/>
                    <a:pt x="4097" y="19955"/>
                    <a:pt x="4051" y="19936"/>
                  </a:cubicBezTo>
                  <a:cubicBezTo>
                    <a:pt x="3985" y="19909"/>
                    <a:pt x="3917" y="19887"/>
                    <a:pt x="3859" y="19843"/>
                  </a:cubicBezTo>
                  <a:cubicBezTo>
                    <a:pt x="3776" y="19814"/>
                    <a:pt x="3705" y="19766"/>
                    <a:pt x="3632" y="19721"/>
                  </a:cubicBezTo>
                  <a:cubicBezTo>
                    <a:pt x="3276" y="19502"/>
                    <a:pt x="2973" y="19224"/>
                    <a:pt x="2706" y="18904"/>
                  </a:cubicBezTo>
                  <a:cubicBezTo>
                    <a:pt x="2492" y="18650"/>
                    <a:pt x="2311" y="18375"/>
                    <a:pt x="2146" y="18087"/>
                  </a:cubicBezTo>
                  <a:cubicBezTo>
                    <a:pt x="2117" y="18036"/>
                    <a:pt x="2121" y="18000"/>
                    <a:pt x="2149" y="17951"/>
                  </a:cubicBezTo>
                  <a:cubicBezTo>
                    <a:pt x="2486" y="17390"/>
                    <a:pt x="2817" y="16826"/>
                    <a:pt x="3157" y="16267"/>
                  </a:cubicBezTo>
                  <a:cubicBezTo>
                    <a:pt x="3703" y="15370"/>
                    <a:pt x="4253" y="14477"/>
                    <a:pt x="4801" y="13583"/>
                  </a:cubicBezTo>
                  <a:cubicBezTo>
                    <a:pt x="4914" y="13399"/>
                    <a:pt x="5048" y="13231"/>
                    <a:pt x="5201" y="13077"/>
                  </a:cubicBezTo>
                  <a:cubicBezTo>
                    <a:pt x="5340" y="12936"/>
                    <a:pt x="5491" y="12808"/>
                    <a:pt x="5662" y="12706"/>
                  </a:cubicBezTo>
                  <a:cubicBezTo>
                    <a:pt x="5951" y="12536"/>
                    <a:pt x="6253" y="12397"/>
                    <a:pt x="6579" y="12311"/>
                  </a:cubicBezTo>
                  <a:cubicBezTo>
                    <a:pt x="6925" y="12221"/>
                    <a:pt x="7277" y="12177"/>
                    <a:pt x="7634" y="12172"/>
                  </a:cubicBezTo>
                  <a:cubicBezTo>
                    <a:pt x="7636" y="12172"/>
                    <a:pt x="7639" y="12172"/>
                    <a:pt x="7641" y="12172"/>
                  </a:cubicBezTo>
                  <a:close/>
                  <a:moveTo>
                    <a:pt x="4618" y="19725"/>
                  </a:moveTo>
                  <a:cubicBezTo>
                    <a:pt x="4619" y="19725"/>
                    <a:pt x="4619" y="19725"/>
                    <a:pt x="4620" y="19725"/>
                  </a:cubicBezTo>
                  <a:cubicBezTo>
                    <a:pt x="4645" y="19727"/>
                    <a:pt x="4640" y="19750"/>
                    <a:pt x="4643" y="19767"/>
                  </a:cubicBezTo>
                  <a:cubicBezTo>
                    <a:pt x="4721" y="20158"/>
                    <a:pt x="4800" y="20548"/>
                    <a:pt x="4878" y="20939"/>
                  </a:cubicBezTo>
                  <a:cubicBezTo>
                    <a:pt x="4952" y="21317"/>
                    <a:pt x="5027" y="21692"/>
                    <a:pt x="5103" y="22070"/>
                  </a:cubicBezTo>
                  <a:cubicBezTo>
                    <a:pt x="5192" y="22520"/>
                    <a:pt x="5283" y="22970"/>
                    <a:pt x="5373" y="23421"/>
                  </a:cubicBezTo>
                  <a:cubicBezTo>
                    <a:pt x="5472" y="23914"/>
                    <a:pt x="5570" y="24407"/>
                    <a:pt x="5668" y="24899"/>
                  </a:cubicBezTo>
                  <a:cubicBezTo>
                    <a:pt x="5728" y="25192"/>
                    <a:pt x="5785" y="25483"/>
                    <a:pt x="5844" y="25776"/>
                  </a:cubicBezTo>
                  <a:cubicBezTo>
                    <a:pt x="5852" y="25818"/>
                    <a:pt x="5852" y="25860"/>
                    <a:pt x="5850" y="25904"/>
                  </a:cubicBezTo>
                  <a:cubicBezTo>
                    <a:pt x="5837" y="26357"/>
                    <a:pt x="5823" y="26809"/>
                    <a:pt x="5811" y="27261"/>
                  </a:cubicBezTo>
                  <a:cubicBezTo>
                    <a:pt x="5803" y="27528"/>
                    <a:pt x="5798" y="27794"/>
                    <a:pt x="5791" y="28060"/>
                  </a:cubicBezTo>
                  <a:lnTo>
                    <a:pt x="5789" y="28060"/>
                  </a:lnTo>
                  <a:cubicBezTo>
                    <a:pt x="5777" y="28576"/>
                    <a:pt x="5766" y="29095"/>
                    <a:pt x="5755" y="29610"/>
                  </a:cubicBezTo>
                  <a:cubicBezTo>
                    <a:pt x="5749" y="29833"/>
                    <a:pt x="5744" y="30054"/>
                    <a:pt x="5739" y="30278"/>
                  </a:cubicBezTo>
                  <a:cubicBezTo>
                    <a:pt x="5739" y="30288"/>
                    <a:pt x="5740" y="30300"/>
                    <a:pt x="5736" y="30310"/>
                  </a:cubicBezTo>
                  <a:cubicBezTo>
                    <a:pt x="5733" y="30317"/>
                    <a:pt x="5728" y="30323"/>
                    <a:pt x="5721" y="30323"/>
                  </a:cubicBezTo>
                  <a:cubicBezTo>
                    <a:pt x="5718" y="30323"/>
                    <a:pt x="5716" y="30322"/>
                    <a:pt x="5712" y="30320"/>
                  </a:cubicBezTo>
                  <a:cubicBezTo>
                    <a:pt x="5705" y="30316"/>
                    <a:pt x="5700" y="30313"/>
                    <a:pt x="5695" y="30308"/>
                  </a:cubicBezTo>
                  <a:cubicBezTo>
                    <a:pt x="5587" y="30211"/>
                    <a:pt x="5459" y="30146"/>
                    <a:pt x="5329" y="30087"/>
                  </a:cubicBezTo>
                  <a:cubicBezTo>
                    <a:pt x="5097" y="29982"/>
                    <a:pt x="4853" y="29904"/>
                    <a:pt x="4610" y="29831"/>
                  </a:cubicBezTo>
                  <a:cubicBezTo>
                    <a:pt x="4581" y="29821"/>
                    <a:pt x="4555" y="29813"/>
                    <a:pt x="4527" y="29807"/>
                  </a:cubicBezTo>
                  <a:cubicBezTo>
                    <a:pt x="4491" y="29800"/>
                    <a:pt x="4472" y="29782"/>
                    <a:pt x="4465" y="29744"/>
                  </a:cubicBezTo>
                  <a:cubicBezTo>
                    <a:pt x="4450" y="29659"/>
                    <a:pt x="4427" y="29576"/>
                    <a:pt x="4410" y="29492"/>
                  </a:cubicBezTo>
                  <a:cubicBezTo>
                    <a:pt x="4270" y="28831"/>
                    <a:pt x="4130" y="28171"/>
                    <a:pt x="3991" y="27511"/>
                  </a:cubicBezTo>
                  <a:cubicBezTo>
                    <a:pt x="3865" y="26906"/>
                    <a:pt x="3737" y="26301"/>
                    <a:pt x="3613" y="25697"/>
                  </a:cubicBezTo>
                  <a:cubicBezTo>
                    <a:pt x="3493" y="25117"/>
                    <a:pt x="3375" y="24536"/>
                    <a:pt x="3257" y="23956"/>
                  </a:cubicBezTo>
                  <a:cubicBezTo>
                    <a:pt x="3167" y="23509"/>
                    <a:pt x="3076" y="23063"/>
                    <a:pt x="2988" y="22615"/>
                  </a:cubicBezTo>
                  <a:cubicBezTo>
                    <a:pt x="2973" y="22537"/>
                    <a:pt x="2957" y="22460"/>
                    <a:pt x="2954" y="22380"/>
                  </a:cubicBezTo>
                  <a:cubicBezTo>
                    <a:pt x="2952" y="22303"/>
                    <a:pt x="2967" y="22230"/>
                    <a:pt x="3005" y="22164"/>
                  </a:cubicBezTo>
                  <a:cubicBezTo>
                    <a:pt x="3028" y="22123"/>
                    <a:pt x="3051" y="22083"/>
                    <a:pt x="3076" y="22043"/>
                  </a:cubicBezTo>
                  <a:cubicBezTo>
                    <a:pt x="3564" y="21288"/>
                    <a:pt x="4060" y="20541"/>
                    <a:pt x="4559" y="19793"/>
                  </a:cubicBezTo>
                  <a:cubicBezTo>
                    <a:pt x="4569" y="19779"/>
                    <a:pt x="4579" y="19764"/>
                    <a:pt x="4589" y="19750"/>
                  </a:cubicBezTo>
                  <a:cubicBezTo>
                    <a:pt x="4598" y="19741"/>
                    <a:pt x="4604" y="19725"/>
                    <a:pt x="4618" y="19725"/>
                  </a:cubicBezTo>
                  <a:close/>
                  <a:moveTo>
                    <a:pt x="1967" y="18278"/>
                  </a:moveTo>
                  <a:cubicBezTo>
                    <a:pt x="2002" y="18303"/>
                    <a:pt x="2013" y="18336"/>
                    <a:pt x="2030" y="18366"/>
                  </a:cubicBezTo>
                  <a:cubicBezTo>
                    <a:pt x="2186" y="18624"/>
                    <a:pt x="2359" y="18871"/>
                    <a:pt x="2557" y="19101"/>
                  </a:cubicBezTo>
                  <a:cubicBezTo>
                    <a:pt x="2885" y="19483"/>
                    <a:pt x="3261" y="19808"/>
                    <a:pt x="3712" y="20041"/>
                  </a:cubicBezTo>
                  <a:cubicBezTo>
                    <a:pt x="3721" y="20046"/>
                    <a:pt x="3728" y="20054"/>
                    <a:pt x="3737" y="20060"/>
                  </a:cubicBezTo>
                  <a:cubicBezTo>
                    <a:pt x="3815" y="20095"/>
                    <a:pt x="3893" y="20130"/>
                    <a:pt x="3975" y="20168"/>
                  </a:cubicBezTo>
                  <a:cubicBezTo>
                    <a:pt x="4000" y="20179"/>
                    <a:pt x="4004" y="20194"/>
                    <a:pt x="3988" y="20219"/>
                  </a:cubicBezTo>
                  <a:lnTo>
                    <a:pt x="3703" y="20651"/>
                  </a:lnTo>
                  <a:lnTo>
                    <a:pt x="2895" y="21886"/>
                  </a:lnTo>
                  <a:cubicBezTo>
                    <a:pt x="2876" y="21913"/>
                    <a:pt x="2861" y="21942"/>
                    <a:pt x="2841" y="21969"/>
                  </a:cubicBezTo>
                  <a:cubicBezTo>
                    <a:pt x="2717" y="22143"/>
                    <a:pt x="2691" y="22339"/>
                    <a:pt x="2730" y="22544"/>
                  </a:cubicBezTo>
                  <a:cubicBezTo>
                    <a:pt x="2779" y="22808"/>
                    <a:pt x="2831" y="23073"/>
                    <a:pt x="2885" y="23338"/>
                  </a:cubicBezTo>
                  <a:cubicBezTo>
                    <a:pt x="3003" y="23919"/>
                    <a:pt x="3122" y="24500"/>
                    <a:pt x="3241" y="25080"/>
                  </a:cubicBezTo>
                  <a:cubicBezTo>
                    <a:pt x="3351" y="25619"/>
                    <a:pt x="3462" y="26157"/>
                    <a:pt x="3574" y="26694"/>
                  </a:cubicBezTo>
                  <a:cubicBezTo>
                    <a:pt x="3678" y="27194"/>
                    <a:pt x="3783" y="27692"/>
                    <a:pt x="3887" y="28191"/>
                  </a:cubicBezTo>
                  <a:cubicBezTo>
                    <a:pt x="4004" y="28744"/>
                    <a:pt x="4122" y="29294"/>
                    <a:pt x="4240" y="29845"/>
                  </a:cubicBezTo>
                  <a:cubicBezTo>
                    <a:pt x="4272" y="29993"/>
                    <a:pt x="4273" y="29992"/>
                    <a:pt x="4422" y="30034"/>
                  </a:cubicBezTo>
                  <a:cubicBezTo>
                    <a:pt x="4676" y="30105"/>
                    <a:pt x="4925" y="30182"/>
                    <a:pt x="5166" y="30285"/>
                  </a:cubicBezTo>
                  <a:cubicBezTo>
                    <a:pt x="5267" y="30327"/>
                    <a:pt x="5363" y="30374"/>
                    <a:pt x="5454" y="30433"/>
                  </a:cubicBezTo>
                  <a:cubicBezTo>
                    <a:pt x="5493" y="30459"/>
                    <a:pt x="5530" y="30488"/>
                    <a:pt x="5561" y="30524"/>
                  </a:cubicBezTo>
                  <a:cubicBezTo>
                    <a:pt x="5580" y="30546"/>
                    <a:pt x="5579" y="30568"/>
                    <a:pt x="5555" y="30588"/>
                  </a:cubicBezTo>
                  <a:cubicBezTo>
                    <a:pt x="5498" y="30640"/>
                    <a:pt x="5431" y="30674"/>
                    <a:pt x="5353" y="30679"/>
                  </a:cubicBezTo>
                  <a:cubicBezTo>
                    <a:pt x="5290" y="30707"/>
                    <a:pt x="5221" y="30713"/>
                    <a:pt x="5154" y="30717"/>
                  </a:cubicBezTo>
                  <a:cubicBezTo>
                    <a:pt x="5070" y="30723"/>
                    <a:pt x="4987" y="30726"/>
                    <a:pt x="4903" y="30726"/>
                  </a:cubicBezTo>
                  <a:cubicBezTo>
                    <a:pt x="4789" y="30726"/>
                    <a:pt x="4676" y="30720"/>
                    <a:pt x="4563" y="30704"/>
                  </a:cubicBezTo>
                  <a:cubicBezTo>
                    <a:pt x="4520" y="30698"/>
                    <a:pt x="4477" y="30693"/>
                    <a:pt x="4434" y="30690"/>
                  </a:cubicBezTo>
                  <a:cubicBezTo>
                    <a:pt x="4431" y="30690"/>
                    <a:pt x="4428" y="30690"/>
                    <a:pt x="4425" y="30690"/>
                  </a:cubicBezTo>
                  <a:cubicBezTo>
                    <a:pt x="4333" y="30690"/>
                    <a:pt x="4279" y="30765"/>
                    <a:pt x="4309" y="30853"/>
                  </a:cubicBezTo>
                  <a:cubicBezTo>
                    <a:pt x="4322" y="30887"/>
                    <a:pt x="4337" y="30920"/>
                    <a:pt x="4350" y="30953"/>
                  </a:cubicBezTo>
                  <a:cubicBezTo>
                    <a:pt x="4589" y="31524"/>
                    <a:pt x="4819" y="32096"/>
                    <a:pt x="5020" y="32681"/>
                  </a:cubicBezTo>
                  <a:cubicBezTo>
                    <a:pt x="5058" y="32797"/>
                    <a:pt x="5093" y="32913"/>
                    <a:pt x="5129" y="33030"/>
                  </a:cubicBezTo>
                  <a:cubicBezTo>
                    <a:pt x="5138" y="33054"/>
                    <a:pt x="5139" y="33080"/>
                    <a:pt x="5144" y="33105"/>
                  </a:cubicBezTo>
                  <a:cubicBezTo>
                    <a:pt x="5108" y="33102"/>
                    <a:pt x="5100" y="33075"/>
                    <a:pt x="5086" y="33057"/>
                  </a:cubicBezTo>
                  <a:cubicBezTo>
                    <a:pt x="4925" y="32848"/>
                    <a:pt x="4781" y="32629"/>
                    <a:pt x="4641" y="32408"/>
                  </a:cubicBezTo>
                  <a:cubicBezTo>
                    <a:pt x="4492" y="32174"/>
                    <a:pt x="4348" y="31938"/>
                    <a:pt x="4210" y="31699"/>
                  </a:cubicBezTo>
                  <a:cubicBezTo>
                    <a:pt x="4195" y="31674"/>
                    <a:pt x="4181" y="31649"/>
                    <a:pt x="4164" y="31625"/>
                  </a:cubicBezTo>
                  <a:cubicBezTo>
                    <a:pt x="4142" y="31595"/>
                    <a:pt x="4104" y="31578"/>
                    <a:pt x="4067" y="31578"/>
                  </a:cubicBezTo>
                  <a:cubicBezTo>
                    <a:pt x="4050" y="31578"/>
                    <a:pt x="4034" y="31581"/>
                    <a:pt x="4020" y="31588"/>
                  </a:cubicBezTo>
                  <a:cubicBezTo>
                    <a:pt x="3976" y="31608"/>
                    <a:pt x="3947" y="31657"/>
                    <a:pt x="3953" y="31711"/>
                  </a:cubicBezTo>
                  <a:cubicBezTo>
                    <a:pt x="3957" y="31743"/>
                    <a:pt x="3967" y="31774"/>
                    <a:pt x="3976" y="31805"/>
                  </a:cubicBezTo>
                  <a:cubicBezTo>
                    <a:pt x="4103" y="32217"/>
                    <a:pt x="4222" y="32631"/>
                    <a:pt x="4329" y="33048"/>
                  </a:cubicBezTo>
                  <a:cubicBezTo>
                    <a:pt x="4369" y="33205"/>
                    <a:pt x="4406" y="33363"/>
                    <a:pt x="4443" y="33519"/>
                  </a:cubicBezTo>
                  <a:cubicBezTo>
                    <a:pt x="4450" y="33544"/>
                    <a:pt x="4451" y="33569"/>
                    <a:pt x="4455" y="33594"/>
                  </a:cubicBezTo>
                  <a:cubicBezTo>
                    <a:pt x="4483" y="33636"/>
                    <a:pt x="4473" y="33686"/>
                    <a:pt x="4488" y="33735"/>
                  </a:cubicBezTo>
                  <a:cubicBezTo>
                    <a:pt x="4457" y="33704"/>
                    <a:pt x="4438" y="33672"/>
                    <a:pt x="4431" y="33633"/>
                  </a:cubicBezTo>
                  <a:cubicBezTo>
                    <a:pt x="4333" y="33437"/>
                    <a:pt x="4252" y="33232"/>
                    <a:pt x="4170" y="33030"/>
                  </a:cubicBezTo>
                  <a:cubicBezTo>
                    <a:pt x="4031" y="32687"/>
                    <a:pt x="3902" y="32341"/>
                    <a:pt x="3779" y="31992"/>
                  </a:cubicBezTo>
                  <a:cubicBezTo>
                    <a:pt x="3769" y="31964"/>
                    <a:pt x="3760" y="31937"/>
                    <a:pt x="3748" y="31911"/>
                  </a:cubicBezTo>
                  <a:cubicBezTo>
                    <a:pt x="3725" y="31865"/>
                    <a:pt x="3685" y="31841"/>
                    <a:pt x="3640" y="31841"/>
                  </a:cubicBezTo>
                  <a:cubicBezTo>
                    <a:pt x="3631" y="31841"/>
                    <a:pt x="3623" y="31842"/>
                    <a:pt x="3614" y="31844"/>
                  </a:cubicBezTo>
                  <a:cubicBezTo>
                    <a:pt x="3572" y="31851"/>
                    <a:pt x="3517" y="31899"/>
                    <a:pt x="3521" y="31959"/>
                  </a:cubicBezTo>
                  <a:cubicBezTo>
                    <a:pt x="3522" y="31984"/>
                    <a:pt x="3522" y="32009"/>
                    <a:pt x="3524" y="32035"/>
                  </a:cubicBezTo>
                  <a:cubicBezTo>
                    <a:pt x="3542" y="32239"/>
                    <a:pt x="3564" y="32443"/>
                    <a:pt x="3577" y="32646"/>
                  </a:cubicBezTo>
                  <a:cubicBezTo>
                    <a:pt x="3596" y="32937"/>
                    <a:pt x="3614" y="33228"/>
                    <a:pt x="3604" y="33519"/>
                  </a:cubicBezTo>
                  <a:cubicBezTo>
                    <a:pt x="3574" y="33516"/>
                    <a:pt x="3572" y="33492"/>
                    <a:pt x="3565" y="33473"/>
                  </a:cubicBezTo>
                  <a:cubicBezTo>
                    <a:pt x="3488" y="33233"/>
                    <a:pt x="3425" y="32989"/>
                    <a:pt x="3372" y="32744"/>
                  </a:cubicBezTo>
                  <a:cubicBezTo>
                    <a:pt x="3318" y="32502"/>
                    <a:pt x="3270" y="32259"/>
                    <a:pt x="3219" y="32017"/>
                  </a:cubicBezTo>
                  <a:cubicBezTo>
                    <a:pt x="3214" y="31992"/>
                    <a:pt x="3209" y="31967"/>
                    <a:pt x="3197" y="31945"/>
                  </a:cubicBezTo>
                  <a:cubicBezTo>
                    <a:pt x="3175" y="31904"/>
                    <a:pt x="3140" y="31884"/>
                    <a:pt x="3096" y="31884"/>
                  </a:cubicBezTo>
                  <a:cubicBezTo>
                    <a:pt x="3091" y="31884"/>
                    <a:pt x="3086" y="31884"/>
                    <a:pt x="3080" y="31885"/>
                  </a:cubicBezTo>
                  <a:cubicBezTo>
                    <a:pt x="3034" y="31890"/>
                    <a:pt x="2999" y="31913"/>
                    <a:pt x="2984" y="31959"/>
                  </a:cubicBezTo>
                  <a:cubicBezTo>
                    <a:pt x="2973" y="31989"/>
                    <a:pt x="2968" y="32021"/>
                    <a:pt x="2962" y="32054"/>
                  </a:cubicBezTo>
                  <a:cubicBezTo>
                    <a:pt x="2920" y="32298"/>
                    <a:pt x="2870" y="32542"/>
                    <a:pt x="2808" y="32782"/>
                  </a:cubicBezTo>
                  <a:cubicBezTo>
                    <a:pt x="2800" y="32812"/>
                    <a:pt x="2794" y="32842"/>
                    <a:pt x="2767" y="32876"/>
                  </a:cubicBezTo>
                  <a:cubicBezTo>
                    <a:pt x="2759" y="32828"/>
                    <a:pt x="2752" y="32786"/>
                    <a:pt x="2748" y="32744"/>
                  </a:cubicBezTo>
                  <a:cubicBezTo>
                    <a:pt x="2723" y="32452"/>
                    <a:pt x="2705" y="32163"/>
                    <a:pt x="2702" y="31871"/>
                  </a:cubicBezTo>
                  <a:cubicBezTo>
                    <a:pt x="2701" y="31751"/>
                    <a:pt x="2681" y="31635"/>
                    <a:pt x="2646" y="31521"/>
                  </a:cubicBezTo>
                  <a:cubicBezTo>
                    <a:pt x="2487" y="30999"/>
                    <a:pt x="2331" y="30477"/>
                    <a:pt x="2172" y="29955"/>
                  </a:cubicBezTo>
                  <a:cubicBezTo>
                    <a:pt x="1794" y="28712"/>
                    <a:pt x="1427" y="27466"/>
                    <a:pt x="1090" y="26209"/>
                  </a:cubicBezTo>
                  <a:cubicBezTo>
                    <a:pt x="894" y="25473"/>
                    <a:pt x="709" y="24735"/>
                    <a:pt x="551" y="23990"/>
                  </a:cubicBezTo>
                  <a:cubicBezTo>
                    <a:pt x="465" y="23581"/>
                    <a:pt x="390" y="23172"/>
                    <a:pt x="334" y="22759"/>
                  </a:cubicBezTo>
                  <a:cubicBezTo>
                    <a:pt x="300" y="22513"/>
                    <a:pt x="277" y="22266"/>
                    <a:pt x="274" y="22017"/>
                  </a:cubicBezTo>
                  <a:cubicBezTo>
                    <a:pt x="272" y="21793"/>
                    <a:pt x="305" y="21574"/>
                    <a:pt x="382" y="21362"/>
                  </a:cubicBezTo>
                  <a:cubicBezTo>
                    <a:pt x="496" y="21044"/>
                    <a:pt x="637" y="20737"/>
                    <a:pt x="787" y="20434"/>
                  </a:cubicBezTo>
                  <a:cubicBezTo>
                    <a:pt x="1141" y="19720"/>
                    <a:pt x="1533" y="19025"/>
                    <a:pt x="1931" y="18334"/>
                  </a:cubicBezTo>
                  <a:cubicBezTo>
                    <a:pt x="1941" y="18315"/>
                    <a:pt x="1953" y="18299"/>
                    <a:pt x="1967" y="18278"/>
                  </a:cubicBezTo>
                  <a:close/>
                  <a:moveTo>
                    <a:pt x="10501" y="1"/>
                  </a:moveTo>
                  <a:cubicBezTo>
                    <a:pt x="10430" y="1"/>
                    <a:pt x="10360" y="2"/>
                    <a:pt x="10290" y="4"/>
                  </a:cubicBezTo>
                  <a:cubicBezTo>
                    <a:pt x="10276" y="4"/>
                    <a:pt x="10262" y="3"/>
                    <a:pt x="10248" y="2"/>
                  </a:cubicBezTo>
                  <a:cubicBezTo>
                    <a:pt x="10210" y="6"/>
                    <a:pt x="10172" y="10"/>
                    <a:pt x="10133" y="10"/>
                  </a:cubicBezTo>
                  <a:cubicBezTo>
                    <a:pt x="10113" y="10"/>
                    <a:pt x="10092" y="9"/>
                    <a:pt x="10072" y="7"/>
                  </a:cubicBezTo>
                  <a:cubicBezTo>
                    <a:pt x="9671" y="35"/>
                    <a:pt x="9272" y="89"/>
                    <a:pt x="8880" y="182"/>
                  </a:cubicBezTo>
                  <a:cubicBezTo>
                    <a:pt x="8367" y="304"/>
                    <a:pt x="7875" y="480"/>
                    <a:pt x="7420" y="747"/>
                  </a:cubicBezTo>
                  <a:cubicBezTo>
                    <a:pt x="7074" y="951"/>
                    <a:pt x="6764" y="1199"/>
                    <a:pt x="6510" y="1513"/>
                  </a:cubicBezTo>
                  <a:cubicBezTo>
                    <a:pt x="6250" y="1836"/>
                    <a:pt x="6073" y="2198"/>
                    <a:pt x="5989" y="2602"/>
                  </a:cubicBezTo>
                  <a:cubicBezTo>
                    <a:pt x="5955" y="2770"/>
                    <a:pt x="5934" y="2942"/>
                    <a:pt x="5912" y="3113"/>
                  </a:cubicBezTo>
                  <a:cubicBezTo>
                    <a:pt x="5883" y="3341"/>
                    <a:pt x="5857" y="3570"/>
                    <a:pt x="5834" y="3797"/>
                  </a:cubicBezTo>
                  <a:cubicBezTo>
                    <a:pt x="5814" y="3990"/>
                    <a:pt x="5801" y="4184"/>
                    <a:pt x="5787" y="4377"/>
                  </a:cubicBezTo>
                  <a:cubicBezTo>
                    <a:pt x="5765" y="4726"/>
                    <a:pt x="5755" y="5074"/>
                    <a:pt x="5755" y="5423"/>
                  </a:cubicBezTo>
                  <a:cubicBezTo>
                    <a:pt x="5755" y="5819"/>
                    <a:pt x="5767" y="6214"/>
                    <a:pt x="5807" y="6608"/>
                  </a:cubicBezTo>
                  <a:cubicBezTo>
                    <a:pt x="5854" y="7077"/>
                    <a:pt x="5930" y="7541"/>
                    <a:pt x="6065" y="7994"/>
                  </a:cubicBezTo>
                  <a:cubicBezTo>
                    <a:pt x="6163" y="8324"/>
                    <a:pt x="6293" y="8645"/>
                    <a:pt x="6475" y="8939"/>
                  </a:cubicBezTo>
                  <a:cubicBezTo>
                    <a:pt x="6624" y="9179"/>
                    <a:pt x="6803" y="9394"/>
                    <a:pt x="7025" y="9569"/>
                  </a:cubicBezTo>
                  <a:cubicBezTo>
                    <a:pt x="7105" y="9632"/>
                    <a:pt x="7190" y="9687"/>
                    <a:pt x="7276" y="9739"/>
                  </a:cubicBezTo>
                  <a:cubicBezTo>
                    <a:pt x="7306" y="9757"/>
                    <a:pt x="7335" y="9766"/>
                    <a:pt x="7364" y="9766"/>
                  </a:cubicBezTo>
                  <a:cubicBezTo>
                    <a:pt x="7398" y="9766"/>
                    <a:pt x="7432" y="9752"/>
                    <a:pt x="7465" y="9724"/>
                  </a:cubicBezTo>
                  <a:cubicBezTo>
                    <a:pt x="7495" y="9699"/>
                    <a:pt x="7526" y="9674"/>
                    <a:pt x="7557" y="9651"/>
                  </a:cubicBezTo>
                  <a:cubicBezTo>
                    <a:pt x="7574" y="9637"/>
                    <a:pt x="7583" y="9630"/>
                    <a:pt x="7592" y="9630"/>
                  </a:cubicBezTo>
                  <a:cubicBezTo>
                    <a:pt x="7600" y="9630"/>
                    <a:pt x="7608" y="9635"/>
                    <a:pt x="7621" y="9646"/>
                  </a:cubicBezTo>
                  <a:cubicBezTo>
                    <a:pt x="7712" y="9728"/>
                    <a:pt x="7809" y="9801"/>
                    <a:pt x="7912" y="9867"/>
                  </a:cubicBezTo>
                  <a:cubicBezTo>
                    <a:pt x="7942" y="9887"/>
                    <a:pt x="7947" y="9909"/>
                    <a:pt x="7942" y="9940"/>
                  </a:cubicBezTo>
                  <a:cubicBezTo>
                    <a:pt x="7932" y="10008"/>
                    <a:pt x="7923" y="10074"/>
                    <a:pt x="7912" y="10143"/>
                  </a:cubicBezTo>
                  <a:cubicBezTo>
                    <a:pt x="7850" y="10547"/>
                    <a:pt x="7787" y="10952"/>
                    <a:pt x="7723" y="11357"/>
                  </a:cubicBezTo>
                  <a:cubicBezTo>
                    <a:pt x="7697" y="11527"/>
                    <a:pt x="7670" y="11696"/>
                    <a:pt x="7643" y="11868"/>
                  </a:cubicBezTo>
                  <a:cubicBezTo>
                    <a:pt x="7634" y="11922"/>
                    <a:pt x="7633" y="11921"/>
                    <a:pt x="7575" y="11925"/>
                  </a:cubicBezTo>
                  <a:cubicBezTo>
                    <a:pt x="7481" y="11930"/>
                    <a:pt x="7389" y="11935"/>
                    <a:pt x="7295" y="11942"/>
                  </a:cubicBezTo>
                  <a:cubicBezTo>
                    <a:pt x="6746" y="11988"/>
                    <a:pt x="6224" y="12127"/>
                    <a:pt x="5732" y="12386"/>
                  </a:cubicBezTo>
                  <a:cubicBezTo>
                    <a:pt x="5221" y="12655"/>
                    <a:pt x="4833" y="13049"/>
                    <a:pt x="4539" y="13539"/>
                  </a:cubicBezTo>
                  <a:cubicBezTo>
                    <a:pt x="4256" y="14010"/>
                    <a:pt x="3965" y="14477"/>
                    <a:pt x="3678" y="14945"/>
                  </a:cubicBezTo>
                  <a:cubicBezTo>
                    <a:pt x="3022" y="16015"/>
                    <a:pt x="2368" y="17083"/>
                    <a:pt x="1741" y="18168"/>
                  </a:cubicBezTo>
                  <a:cubicBezTo>
                    <a:pt x="1348" y="18847"/>
                    <a:pt x="964" y="19529"/>
                    <a:pt x="614" y="20230"/>
                  </a:cubicBezTo>
                  <a:cubicBezTo>
                    <a:pt x="449" y="20560"/>
                    <a:pt x="290" y="20894"/>
                    <a:pt x="165" y="21243"/>
                  </a:cubicBezTo>
                  <a:cubicBezTo>
                    <a:pt x="117" y="21375"/>
                    <a:pt x="74" y="21509"/>
                    <a:pt x="54" y="21647"/>
                  </a:cubicBezTo>
                  <a:cubicBezTo>
                    <a:pt x="42" y="21736"/>
                    <a:pt x="37" y="21826"/>
                    <a:pt x="29" y="21915"/>
                  </a:cubicBezTo>
                  <a:cubicBezTo>
                    <a:pt x="27" y="21934"/>
                    <a:pt x="25" y="21951"/>
                    <a:pt x="1" y="21953"/>
                  </a:cubicBezTo>
                  <a:lnTo>
                    <a:pt x="1" y="22038"/>
                  </a:lnTo>
                  <a:cubicBezTo>
                    <a:pt x="11" y="22040"/>
                    <a:pt x="24" y="22041"/>
                    <a:pt x="25" y="22055"/>
                  </a:cubicBezTo>
                  <a:cubicBezTo>
                    <a:pt x="30" y="22097"/>
                    <a:pt x="35" y="22140"/>
                    <a:pt x="38" y="22183"/>
                  </a:cubicBezTo>
                  <a:cubicBezTo>
                    <a:pt x="60" y="22702"/>
                    <a:pt x="148" y="23211"/>
                    <a:pt x="248" y="23719"/>
                  </a:cubicBezTo>
                  <a:cubicBezTo>
                    <a:pt x="479" y="24896"/>
                    <a:pt x="787" y="26055"/>
                    <a:pt x="1111" y="27210"/>
                  </a:cubicBezTo>
                  <a:cubicBezTo>
                    <a:pt x="1477" y="28524"/>
                    <a:pt x="1877" y="29828"/>
                    <a:pt x="2275" y="31132"/>
                  </a:cubicBezTo>
                  <a:cubicBezTo>
                    <a:pt x="2324" y="31299"/>
                    <a:pt x="2372" y="31464"/>
                    <a:pt x="2421" y="31628"/>
                  </a:cubicBezTo>
                  <a:cubicBezTo>
                    <a:pt x="2444" y="31701"/>
                    <a:pt x="2456" y="31776"/>
                    <a:pt x="2456" y="31851"/>
                  </a:cubicBezTo>
                  <a:cubicBezTo>
                    <a:pt x="2455" y="32070"/>
                    <a:pt x="2471" y="32289"/>
                    <a:pt x="2483" y="32508"/>
                  </a:cubicBezTo>
                  <a:cubicBezTo>
                    <a:pt x="2495" y="32695"/>
                    <a:pt x="2511" y="32881"/>
                    <a:pt x="2547" y="33065"/>
                  </a:cubicBezTo>
                  <a:cubicBezTo>
                    <a:pt x="2558" y="33126"/>
                    <a:pt x="2572" y="33184"/>
                    <a:pt x="2603" y="33239"/>
                  </a:cubicBezTo>
                  <a:cubicBezTo>
                    <a:pt x="2634" y="33293"/>
                    <a:pt x="2680" y="33327"/>
                    <a:pt x="2743" y="33327"/>
                  </a:cubicBezTo>
                  <a:cubicBezTo>
                    <a:pt x="2750" y="33327"/>
                    <a:pt x="2756" y="33327"/>
                    <a:pt x="2762" y="33326"/>
                  </a:cubicBezTo>
                  <a:cubicBezTo>
                    <a:pt x="2812" y="33321"/>
                    <a:pt x="2847" y="33292"/>
                    <a:pt x="2877" y="33254"/>
                  </a:cubicBezTo>
                  <a:cubicBezTo>
                    <a:pt x="2912" y="33208"/>
                    <a:pt x="2935" y="33154"/>
                    <a:pt x="2955" y="33101"/>
                  </a:cubicBezTo>
                  <a:cubicBezTo>
                    <a:pt x="3000" y="32983"/>
                    <a:pt x="3032" y="32861"/>
                    <a:pt x="3062" y="32739"/>
                  </a:cubicBezTo>
                  <a:cubicBezTo>
                    <a:pt x="3070" y="32711"/>
                    <a:pt x="3072" y="32682"/>
                    <a:pt x="3098" y="32657"/>
                  </a:cubicBezTo>
                  <a:cubicBezTo>
                    <a:pt x="3138" y="32818"/>
                    <a:pt x="3175" y="32974"/>
                    <a:pt x="3214" y="33129"/>
                  </a:cubicBezTo>
                  <a:cubicBezTo>
                    <a:pt x="3257" y="33303"/>
                    <a:pt x="3306" y="33477"/>
                    <a:pt x="3369" y="33645"/>
                  </a:cubicBezTo>
                  <a:cubicBezTo>
                    <a:pt x="3399" y="33722"/>
                    <a:pt x="3431" y="33798"/>
                    <a:pt x="3479" y="33866"/>
                  </a:cubicBezTo>
                  <a:cubicBezTo>
                    <a:pt x="3504" y="33902"/>
                    <a:pt x="3535" y="33932"/>
                    <a:pt x="3578" y="33945"/>
                  </a:cubicBezTo>
                  <a:cubicBezTo>
                    <a:pt x="3596" y="33951"/>
                    <a:pt x="3614" y="33954"/>
                    <a:pt x="3632" y="33954"/>
                  </a:cubicBezTo>
                  <a:cubicBezTo>
                    <a:pt x="3688" y="33954"/>
                    <a:pt x="3741" y="33925"/>
                    <a:pt x="3773" y="33870"/>
                  </a:cubicBezTo>
                  <a:cubicBezTo>
                    <a:pt x="3800" y="33826"/>
                    <a:pt x="3812" y="33778"/>
                    <a:pt x="3821" y="33727"/>
                  </a:cubicBezTo>
                  <a:cubicBezTo>
                    <a:pt x="3833" y="33649"/>
                    <a:pt x="3843" y="33570"/>
                    <a:pt x="3842" y="33491"/>
                  </a:cubicBezTo>
                  <a:cubicBezTo>
                    <a:pt x="3841" y="33322"/>
                    <a:pt x="3838" y="33153"/>
                    <a:pt x="3837" y="32984"/>
                  </a:cubicBezTo>
                  <a:cubicBezTo>
                    <a:pt x="3837" y="32956"/>
                    <a:pt x="3827" y="32927"/>
                    <a:pt x="3840" y="32898"/>
                  </a:cubicBezTo>
                  <a:cubicBezTo>
                    <a:pt x="3876" y="32900"/>
                    <a:pt x="3872" y="32934"/>
                    <a:pt x="3879" y="32953"/>
                  </a:cubicBezTo>
                  <a:cubicBezTo>
                    <a:pt x="3977" y="33201"/>
                    <a:pt x="4077" y="33446"/>
                    <a:pt x="4190" y="33687"/>
                  </a:cubicBezTo>
                  <a:cubicBezTo>
                    <a:pt x="4238" y="33791"/>
                    <a:pt x="4293" y="33893"/>
                    <a:pt x="4346" y="33994"/>
                  </a:cubicBezTo>
                  <a:cubicBezTo>
                    <a:pt x="4375" y="34048"/>
                    <a:pt x="4408" y="34099"/>
                    <a:pt x="4452" y="34143"/>
                  </a:cubicBezTo>
                  <a:cubicBezTo>
                    <a:pt x="4473" y="34166"/>
                    <a:pt x="4499" y="34190"/>
                    <a:pt x="4528" y="34201"/>
                  </a:cubicBezTo>
                  <a:cubicBezTo>
                    <a:pt x="4550" y="34211"/>
                    <a:pt x="4573" y="34215"/>
                    <a:pt x="4595" y="34215"/>
                  </a:cubicBezTo>
                  <a:cubicBezTo>
                    <a:pt x="4669" y="34215"/>
                    <a:pt x="4735" y="34165"/>
                    <a:pt x="4749" y="34070"/>
                  </a:cubicBezTo>
                  <a:cubicBezTo>
                    <a:pt x="4760" y="33976"/>
                    <a:pt x="4752" y="33882"/>
                    <a:pt x="4738" y="33790"/>
                  </a:cubicBezTo>
                  <a:cubicBezTo>
                    <a:pt x="4702" y="33552"/>
                    <a:pt x="4646" y="33318"/>
                    <a:pt x="4587" y="33085"/>
                  </a:cubicBezTo>
                  <a:lnTo>
                    <a:pt x="4507" y="32761"/>
                  </a:lnTo>
                  <a:cubicBezTo>
                    <a:pt x="4488" y="32746"/>
                    <a:pt x="4487" y="32723"/>
                    <a:pt x="4490" y="32701"/>
                  </a:cubicBezTo>
                  <a:lnTo>
                    <a:pt x="4489" y="32695"/>
                  </a:lnTo>
                  <a:cubicBezTo>
                    <a:pt x="4458" y="32662"/>
                    <a:pt x="4471" y="32616"/>
                    <a:pt x="4442" y="32568"/>
                  </a:cubicBezTo>
                  <a:lnTo>
                    <a:pt x="4442" y="32568"/>
                  </a:lnTo>
                  <a:cubicBezTo>
                    <a:pt x="4485" y="32592"/>
                    <a:pt x="4499" y="32616"/>
                    <a:pt x="4508" y="32644"/>
                  </a:cubicBezTo>
                  <a:cubicBezTo>
                    <a:pt x="4621" y="32815"/>
                    <a:pt x="4733" y="32987"/>
                    <a:pt x="4857" y="33149"/>
                  </a:cubicBezTo>
                  <a:cubicBezTo>
                    <a:pt x="4923" y="33235"/>
                    <a:pt x="4990" y="33321"/>
                    <a:pt x="5068" y="33395"/>
                  </a:cubicBezTo>
                  <a:cubicBezTo>
                    <a:pt x="5101" y="33429"/>
                    <a:pt x="5137" y="33456"/>
                    <a:pt x="5180" y="33478"/>
                  </a:cubicBezTo>
                  <a:cubicBezTo>
                    <a:pt x="5207" y="33492"/>
                    <a:pt x="5235" y="33499"/>
                    <a:pt x="5262" y="33499"/>
                  </a:cubicBezTo>
                  <a:cubicBezTo>
                    <a:pt x="5346" y="33499"/>
                    <a:pt x="5419" y="33436"/>
                    <a:pt x="5423" y="33343"/>
                  </a:cubicBezTo>
                  <a:cubicBezTo>
                    <a:pt x="5426" y="33276"/>
                    <a:pt x="5421" y="33208"/>
                    <a:pt x="5407" y="33141"/>
                  </a:cubicBezTo>
                  <a:cubicBezTo>
                    <a:pt x="5354" y="32901"/>
                    <a:pt x="5274" y="32670"/>
                    <a:pt x="5193" y="32440"/>
                  </a:cubicBezTo>
                  <a:cubicBezTo>
                    <a:pt x="5028" y="31969"/>
                    <a:pt x="4843" y="31506"/>
                    <a:pt x="4653" y="31044"/>
                  </a:cubicBezTo>
                  <a:cubicBezTo>
                    <a:pt x="4643" y="31018"/>
                    <a:pt x="4633" y="30992"/>
                    <a:pt x="4623" y="30967"/>
                  </a:cubicBezTo>
                  <a:cubicBezTo>
                    <a:pt x="4634" y="30952"/>
                    <a:pt x="4646" y="30948"/>
                    <a:pt x="4658" y="30948"/>
                  </a:cubicBezTo>
                  <a:cubicBezTo>
                    <a:pt x="4667" y="30948"/>
                    <a:pt x="4676" y="30950"/>
                    <a:pt x="4684" y="30951"/>
                  </a:cubicBezTo>
                  <a:cubicBezTo>
                    <a:pt x="4775" y="30954"/>
                    <a:pt x="4867" y="30958"/>
                    <a:pt x="4959" y="30958"/>
                  </a:cubicBezTo>
                  <a:cubicBezTo>
                    <a:pt x="5021" y="30958"/>
                    <a:pt x="5084" y="30956"/>
                    <a:pt x="5147" y="30952"/>
                  </a:cubicBezTo>
                  <a:cubicBezTo>
                    <a:pt x="5241" y="30944"/>
                    <a:pt x="5332" y="30931"/>
                    <a:pt x="5423" y="30908"/>
                  </a:cubicBezTo>
                  <a:cubicBezTo>
                    <a:pt x="5518" y="30884"/>
                    <a:pt x="5608" y="30849"/>
                    <a:pt x="5686" y="30788"/>
                  </a:cubicBezTo>
                  <a:cubicBezTo>
                    <a:pt x="5694" y="30783"/>
                    <a:pt x="5703" y="30777"/>
                    <a:pt x="5711" y="30777"/>
                  </a:cubicBezTo>
                  <a:cubicBezTo>
                    <a:pt x="5715" y="30777"/>
                    <a:pt x="5720" y="30778"/>
                    <a:pt x="5724" y="30781"/>
                  </a:cubicBezTo>
                  <a:cubicBezTo>
                    <a:pt x="5730" y="30786"/>
                    <a:pt x="5730" y="30801"/>
                    <a:pt x="5730" y="30811"/>
                  </a:cubicBezTo>
                  <a:cubicBezTo>
                    <a:pt x="5727" y="30991"/>
                    <a:pt x="5725" y="31170"/>
                    <a:pt x="5721" y="31350"/>
                  </a:cubicBezTo>
                  <a:cubicBezTo>
                    <a:pt x="5712" y="31849"/>
                    <a:pt x="5703" y="32349"/>
                    <a:pt x="5694" y="32849"/>
                  </a:cubicBezTo>
                  <a:cubicBezTo>
                    <a:pt x="5686" y="33257"/>
                    <a:pt x="5680" y="33668"/>
                    <a:pt x="5672" y="34077"/>
                  </a:cubicBezTo>
                  <a:cubicBezTo>
                    <a:pt x="5664" y="34502"/>
                    <a:pt x="5657" y="34925"/>
                    <a:pt x="5650" y="35350"/>
                  </a:cubicBezTo>
                  <a:cubicBezTo>
                    <a:pt x="5643" y="35813"/>
                    <a:pt x="5636" y="36278"/>
                    <a:pt x="5628" y="36741"/>
                  </a:cubicBezTo>
                  <a:cubicBezTo>
                    <a:pt x="5621" y="37212"/>
                    <a:pt x="5613" y="37683"/>
                    <a:pt x="5607" y="38154"/>
                  </a:cubicBezTo>
                  <a:cubicBezTo>
                    <a:pt x="5598" y="38679"/>
                    <a:pt x="5592" y="39204"/>
                    <a:pt x="5585" y="39728"/>
                  </a:cubicBezTo>
                  <a:cubicBezTo>
                    <a:pt x="5578" y="40189"/>
                    <a:pt x="5572" y="40648"/>
                    <a:pt x="5566" y="41109"/>
                  </a:cubicBezTo>
                  <a:lnTo>
                    <a:pt x="5546" y="42457"/>
                  </a:lnTo>
                  <a:cubicBezTo>
                    <a:pt x="5542" y="42721"/>
                    <a:pt x="5539" y="42988"/>
                    <a:pt x="5536" y="43254"/>
                  </a:cubicBezTo>
                  <a:cubicBezTo>
                    <a:pt x="5531" y="43794"/>
                    <a:pt x="5526" y="44333"/>
                    <a:pt x="5519" y="44872"/>
                  </a:cubicBezTo>
                  <a:cubicBezTo>
                    <a:pt x="5513" y="45425"/>
                    <a:pt x="5506" y="45980"/>
                    <a:pt x="5500" y="46533"/>
                  </a:cubicBezTo>
                  <a:cubicBezTo>
                    <a:pt x="5491" y="47237"/>
                    <a:pt x="5484" y="47941"/>
                    <a:pt x="5475" y="48646"/>
                  </a:cubicBezTo>
                  <a:cubicBezTo>
                    <a:pt x="5470" y="49224"/>
                    <a:pt x="5465" y="49803"/>
                    <a:pt x="5459" y="50382"/>
                  </a:cubicBezTo>
                  <a:cubicBezTo>
                    <a:pt x="5454" y="50881"/>
                    <a:pt x="5448" y="51382"/>
                    <a:pt x="5442" y="51881"/>
                  </a:cubicBezTo>
                  <a:cubicBezTo>
                    <a:pt x="5439" y="52205"/>
                    <a:pt x="5438" y="52529"/>
                    <a:pt x="5436" y="52852"/>
                  </a:cubicBezTo>
                  <a:cubicBezTo>
                    <a:pt x="5431" y="53411"/>
                    <a:pt x="5424" y="53967"/>
                    <a:pt x="5419" y="54524"/>
                  </a:cubicBezTo>
                  <a:cubicBezTo>
                    <a:pt x="5417" y="54754"/>
                    <a:pt x="5417" y="54985"/>
                    <a:pt x="5414" y="55214"/>
                  </a:cubicBezTo>
                  <a:cubicBezTo>
                    <a:pt x="5409" y="55837"/>
                    <a:pt x="5402" y="56458"/>
                    <a:pt x="5397" y="57080"/>
                  </a:cubicBezTo>
                  <a:cubicBezTo>
                    <a:pt x="5395" y="57441"/>
                    <a:pt x="5393" y="57800"/>
                    <a:pt x="5391" y="58159"/>
                  </a:cubicBezTo>
                  <a:cubicBezTo>
                    <a:pt x="5386" y="58840"/>
                    <a:pt x="5380" y="59518"/>
                    <a:pt x="5375" y="60198"/>
                  </a:cubicBezTo>
                  <a:cubicBezTo>
                    <a:pt x="5372" y="60472"/>
                    <a:pt x="5371" y="60745"/>
                    <a:pt x="5370" y="61018"/>
                  </a:cubicBezTo>
                  <a:cubicBezTo>
                    <a:pt x="5364" y="61982"/>
                    <a:pt x="5356" y="62946"/>
                    <a:pt x="5352" y="63909"/>
                  </a:cubicBezTo>
                  <a:cubicBezTo>
                    <a:pt x="5351" y="64103"/>
                    <a:pt x="5347" y="64297"/>
                    <a:pt x="5375" y="64491"/>
                  </a:cubicBezTo>
                  <a:cubicBezTo>
                    <a:pt x="5385" y="64566"/>
                    <a:pt x="5401" y="64639"/>
                    <a:pt x="5429" y="64709"/>
                  </a:cubicBezTo>
                  <a:cubicBezTo>
                    <a:pt x="5477" y="64827"/>
                    <a:pt x="5557" y="64917"/>
                    <a:pt x="5670" y="64975"/>
                  </a:cubicBezTo>
                  <a:cubicBezTo>
                    <a:pt x="5817" y="65051"/>
                    <a:pt x="5973" y="65104"/>
                    <a:pt x="6131" y="65153"/>
                  </a:cubicBezTo>
                  <a:cubicBezTo>
                    <a:pt x="6479" y="65255"/>
                    <a:pt x="6834" y="65329"/>
                    <a:pt x="7192" y="65392"/>
                  </a:cubicBezTo>
                  <a:cubicBezTo>
                    <a:pt x="7475" y="65442"/>
                    <a:pt x="7759" y="65481"/>
                    <a:pt x="8045" y="65514"/>
                  </a:cubicBezTo>
                  <a:cubicBezTo>
                    <a:pt x="8234" y="65536"/>
                    <a:pt x="8423" y="65550"/>
                    <a:pt x="8613" y="65566"/>
                  </a:cubicBezTo>
                  <a:cubicBezTo>
                    <a:pt x="8778" y="65566"/>
                    <a:pt x="8939" y="65582"/>
                    <a:pt x="9101" y="65600"/>
                  </a:cubicBezTo>
                  <a:cubicBezTo>
                    <a:pt x="9103" y="65601"/>
                    <a:pt x="9106" y="65605"/>
                    <a:pt x="9108" y="65607"/>
                  </a:cubicBezTo>
                  <a:lnTo>
                    <a:pt x="9497" y="65607"/>
                  </a:lnTo>
                  <a:cubicBezTo>
                    <a:pt x="9537" y="65591"/>
                    <a:pt x="9578" y="65586"/>
                    <a:pt x="9620" y="65586"/>
                  </a:cubicBezTo>
                  <a:cubicBezTo>
                    <a:pt x="9640" y="65586"/>
                    <a:pt x="9659" y="65587"/>
                    <a:pt x="9679" y="65589"/>
                  </a:cubicBezTo>
                  <a:cubicBezTo>
                    <a:pt x="9807" y="65575"/>
                    <a:pt x="9935" y="65560"/>
                    <a:pt x="10064" y="65544"/>
                  </a:cubicBezTo>
                  <a:cubicBezTo>
                    <a:pt x="10211" y="65524"/>
                    <a:pt x="10353" y="65491"/>
                    <a:pt x="10490" y="65435"/>
                  </a:cubicBezTo>
                  <a:cubicBezTo>
                    <a:pt x="10561" y="65405"/>
                    <a:pt x="10626" y="65369"/>
                    <a:pt x="10684" y="65319"/>
                  </a:cubicBezTo>
                  <a:cubicBezTo>
                    <a:pt x="10815" y="65205"/>
                    <a:pt x="10834" y="65048"/>
                    <a:pt x="10734" y="64904"/>
                  </a:cubicBezTo>
                  <a:cubicBezTo>
                    <a:pt x="10690" y="64842"/>
                    <a:pt x="10636" y="64790"/>
                    <a:pt x="10575" y="64744"/>
                  </a:cubicBezTo>
                  <a:cubicBezTo>
                    <a:pt x="10490" y="64678"/>
                    <a:pt x="10397" y="64622"/>
                    <a:pt x="10303" y="64571"/>
                  </a:cubicBezTo>
                  <a:cubicBezTo>
                    <a:pt x="10104" y="64463"/>
                    <a:pt x="9896" y="64374"/>
                    <a:pt x="9686" y="64291"/>
                  </a:cubicBezTo>
                  <a:cubicBezTo>
                    <a:pt x="9171" y="64090"/>
                    <a:pt x="8642" y="63927"/>
                    <a:pt x="8111" y="63775"/>
                  </a:cubicBezTo>
                  <a:cubicBezTo>
                    <a:pt x="7977" y="63737"/>
                    <a:pt x="7840" y="63702"/>
                    <a:pt x="7706" y="63665"/>
                  </a:cubicBezTo>
                  <a:cubicBezTo>
                    <a:pt x="7670" y="63655"/>
                    <a:pt x="7666" y="63649"/>
                    <a:pt x="7666" y="63613"/>
                  </a:cubicBezTo>
                  <a:cubicBezTo>
                    <a:pt x="7666" y="63598"/>
                    <a:pt x="7667" y="63583"/>
                    <a:pt x="7669" y="63569"/>
                  </a:cubicBezTo>
                  <a:lnTo>
                    <a:pt x="7731" y="62622"/>
                  </a:lnTo>
                  <a:cubicBezTo>
                    <a:pt x="7739" y="62496"/>
                    <a:pt x="7746" y="62371"/>
                    <a:pt x="7754" y="62245"/>
                  </a:cubicBezTo>
                  <a:cubicBezTo>
                    <a:pt x="7774" y="61973"/>
                    <a:pt x="7793" y="61701"/>
                    <a:pt x="7810" y="61428"/>
                  </a:cubicBezTo>
                  <a:cubicBezTo>
                    <a:pt x="7828" y="61136"/>
                    <a:pt x="7844" y="60844"/>
                    <a:pt x="7862" y="60555"/>
                  </a:cubicBezTo>
                  <a:cubicBezTo>
                    <a:pt x="7887" y="60160"/>
                    <a:pt x="7913" y="59766"/>
                    <a:pt x="7938" y="59370"/>
                  </a:cubicBezTo>
                  <a:cubicBezTo>
                    <a:pt x="7964" y="58955"/>
                    <a:pt x="7987" y="58538"/>
                    <a:pt x="8011" y="58122"/>
                  </a:cubicBezTo>
                  <a:cubicBezTo>
                    <a:pt x="8019" y="57990"/>
                    <a:pt x="8028" y="57856"/>
                    <a:pt x="8035" y="57724"/>
                  </a:cubicBezTo>
                  <a:cubicBezTo>
                    <a:pt x="8054" y="57434"/>
                    <a:pt x="8072" y="57144"/>
                    <a:pt x="8091" y="56853"/>
                  </a:cubicBezTo>
                  <a:cubicBezTo>
                    <a:pt x="8108" y="56552"/>
                    <a:pt x="8124" y="56250"/>
                    <a:pt x="8142" y="55948"/>
                  </a:cubicBezTo>
                  <a:cubicBezTo>
                    <a:pt x="8167" y="55535"/>
                    <a:pt x="8194" y="55124"/>
                    <a:pt x="8218" y="54710"/>
                  </a:cubicBezTo>
                  <a:cubicBezTo>
                    <a:pt x="8240" y="54347"/>
                    <a:pt x="8261" y="53985"/>
                    <a:pt x="8282" y="53622"/>
                  </a:cubicBezTo>
                  <a:cubicBezTo>
                    <a:pt x="8312" y="53124"/>
                    <a:pt x="8341" y="52625"/>
                    <a:pt x="8369" y="52126"/>
                  </a:cubicBezTo>
                  <a:cubicBezTo>
                    <a:pt x="8395" y="51681"/>
                    <a:pt x="8419" y="51235"/>
                    <a:pt x="8444" y="50790"/>
                  </a:cubicBezTo>
                  <a:cubicBezTo>
                    <a:pt x="8451" y="50650"/>
                    <a:pt x="8460" y="50511"/>
                    <a:pt x="8468" y="50371"/>
                  </a:cubicBezTo>
                  <a:cubicBezTo>
                    <a:pt x="8486" y="50048"/>
                    <a:pt x="8506" y="49725"/>
                    <a:pt x="8525" y="49402"/>
                  </a:cubicBezTo>
                  <a:cubicBezTo>
                    <a:pt x="8535" y="49226"/>
                    <a:pt x="8543" y="49050"/>
                    <a:pt x="8553" y="48874"/>
                  </a:cubicBezTo>
                  <a:cubicBezTo>
                    <a:pt x="8570" y="48565"/>
                    <a:pt x="8590" y="48257"/>
                    <a:pt x="8608" y="47948"/>
                  </a:cubicBezTo>
                  <a:cubicBezTo>
                    <a:pt x="8626" y="47628"/>
                    <a:pt x="8642" y="47309"/>
                    <a:pt x="8661" y="46990"/>
                  </a:cubicBezTo>
                  <a:cubicBezTo>
                    <a:pt x="8685" y="46559"/>
                    <a:pt x="8712" y="46128"/>
                    <a:pt x="8737" y="45697"/>
                  </a:cubicBezTo>
                  <a:cubicBezTo>
                    <a:pt x="8758" y="45321"/>
                    <a:pt x="8779" y="44944"/>
                    <a:pt x="8800" y="44567"/>
                  </a:cubicBezTo>
                  <a:cubicBezTo>
                    <a:pt x="8830" y="44054"/>
                    <a:pt x="8859" y="43541"/>
                    <a:pt x="8887" y="43027"/>
                  </a:cubicBezTo>
                  <a:cubicBezTo>
                    <a:pt x="8916" y="42516"/>
                    <a:pt x="8946" y="42007"/>
                    <a:pt x="8974" y="41498"/>
                  </a:cubicBezTo>
                  <a:cubicBezTo>
                    <a:pt x="8994" y="41117"/>
                    <a:pt x="9016" y="40737"/>
                    <a:pt x="9038" y="40355"/>
                  </a:cubicBezTo>
                  <a:cubicBezTo>
                    <a:pt x="9059" y="39975"/>
                    <a:pt x="9080" y="39595"/>
                    <a:pt x="9102" y="39214"/>
                  </a:cubicBezTo>
                  <a:cubicBezTo>
                    <a:pt x="9122" y="38836"/>
                    <a:pt x="9144" y="38460"/>
                    <a:pt x="9167" y="38084"/>
                  </a:cubicBezTo>
                  <a:cubicBezTo>
                    <a:pt x="9187" y="37706"/>
                    <a:pt x="9209" y="37330"/>
                    <a:pt x="9230" y="36953"/>
                  </a:cubicBezTo>
                  <a:cubicBezTo>
                    <a:pt x="9260" y="36455"/>
                    <a:pt x="9288" y="35956"/>
                    <a:pt x="9318" y="35457"/>
                  </a:cubicBezTo>
                  <a:cubicBezTo>
                    <a:pt x="9339" y="35091"/>
                    <a:pt x="9362" y="34724"/>
                    <a:pt x="9382" y="34359"/>
                  </a:cubicBezTo>
                  <a:cubicBezTo>
                    <a:pt x="9406" y="33927"/>
                    <a:pt x="9430" y="33497"/>
                    <a:pt x="9455" y="33066"/>
                  </a:cubicBezTo>
                  <a:cubicBezTo>
                    <a:pt x="9462" y="32931"/>
                    <a:pt x="9470" y="32793"/>
                    <a:pt x="9480" y="32657"/>
                  </a:cubicBezTo>
                  <a:cubicBezTo>
                    <a:pt x="9498" y="32363"/>
                    <a:pt x="9517" y="32068"/>
                    <a:pt x="9536" y="31774"/>
                  </a:cubicBezTo>
                  <a:cubicBezTo>
                    <a:pt x="9552" y="31535"/>
                    <a:pt x="9567" y="31293"/>
                    <a:pt x="9582" y="31053"/>
                  </a:cubicBezTo>
                  <a:cubicBezTo>
                    <a:pt x="9572" y="30980"/>
                    <a:pt x="9584" y="30906"/>
                    <a:pt x="9592" y="30834"/>
                  </a:cubicBezTo>
                  <a:cubicBezTo>
                    <a:pt x="9605" y="30906"/>
                    <a:pt x="9624" y="30979"/>
                    <a:pt x="9612" y="31055"/>
                  </a:cubicBezTo>
                  <a:cubicBezTo>
                    <a:pt x="9621" y="31219"/>
                    <a:pt x="9632" y="31385"/>
                    <a:pt x="9641" y="31551"/>
                  </a:cubicBezTo>
                  <a:cubicBezTo>
                    <a:pt x="9658" y="31898"/>
                    <a:pt x="9676" y="32247"/>
                    <a:pt x="9693" y="32595"/>
                  </a:cubicBezTo>
                  <a:cubicBezTo>
                    <a:pt x="9718" y="33065"/>
                    <a:pt x="9745" y="33534"/>
                    <a:pt x="9769" y="34005"/>
                  </a:cubicBezTo>
                  <a:cubicBezTo>
                    <a:pt x="9787" y="34365"/>
                    <a:pt x="9802" y="34724"/>
                    <a:pt x="9821" y="35083"/>
                  </a:cubicBezTo>
                  <a:cubicBezTo>
                    <a:pt x="9828" y="35241"/>
                    <a:pt x="9837" y="35398"/>
                    <a:pt x="9845" y="35556"/>
                  </a:cubicBezTo>
                  <a:cubicBezTo>
                    <a:pt x="9864" y="35901"/>
                    <a:pt x="9882" y="36245"/>
                    <a:pt x="9900" y="36591"/>
                  </a:cubicBezTo>
                  <a:cubicBezTo>
                    <a:pt x="9918" y="36957"/>
                    <a:pt x="9934" y="37323"/>
                    <a:pt x="9953" y="37690"/>
                  </a:cubicBezTo>
                  <a:cubicBezTo>
                    <a:pt x="9977" y="38178"/>
                    <a:pt x="10004" y="38666"/>
                    <a:pt x="10028" y="39154"/>
                  </a:cubicBezTo>
                  <a:cubicBezTo>
                    <a:pt x="10047" y="39528"/>
                    <a:pt x="10063" y="39902"/>
                    <a:pt x="10081" y="40274"/>
                  </a:cubicBezTo>
                  <a:cubicBezTo>
                    <a:pt x="10088" y="40436"/>
                    <a:pt x="10098" y="40598"/>
                    <a:pt x="10105" y="40760"/>
                  </a:cubicBezTo>
                  <a:cubicBezTo>
                    <a:pt x="10123" y="41133"/>
                    <a:pt x="10144" y="41506"/>
                    <a:pt x="10161" y="41880"/>
                  </a:cubicBezTo>
                  <a:cubicBezTo>
                    <a:pt x="10172" y="42088"/>
                    <a:pt x="10180" y="42297"/>
                    <a:pt x="10190" y="42505"/>
                  </a:cubicBezTo>
                  <a:cubicBezTo>
                    <a:pt x="10216" y="43004"/>
                    <a:pt x="10241" y="43503"/>
                    <a:pt x="10266" y="44003"/>
                  </a:cubicBezTo>
                  <a:cubicBezTo>
                    <a:pt x="10283" y="44383"/>
                    <a:pt x="10300" y="44763"/>
                    <a:pt x="10318" y="45144"/>
                  </a:cubicBezTo>
                  <a:lnTo>
                    <a:pt x="10341" y="45630"/>
                  </a:lnTo>
                  <a:cubicBezTo>
                    <a:pt x="10359" y="46000"/>
                    <a:pt x="10379" y="46370"/>
                    <a:pt x="10396" y="46739"/>
                  </a:cubicBezTo>
                  <a:cubicBezTo>
                    <a:pt x="10407" y="46959"/>
                    <a:pt x="10416" y="47177"/>
                    <a:pt x="10426" y="47396"/>
                  </a:cubicBezTo>
                  <a:cubicBezTo>
                    <a:pt x="10452" y="47903"/>
                    <a:pt x="10477" y="48408"/>
                    <a:pt x="10502" y="48915"/>
                  </a:cubicBezTo>
                  <a:cubicBezTo>
                    <a:pt x="10521" y="49299"/>
                    <a:pt x="10536" y="49684"/>
                    <a:pt x="10554" y="50067"/>
                  </a:cubicBezTo>
                  <a:cubicBezTo>
                    <a:pt x="10562" y="50237"/>
                    <a:pt x="10570" y="50405"/>
                    <a:pt x="10579" y="50574"/>
                  </a:cubicBezTo>
                  <a:cubicBezTo>
                    <a:pt x="10597" y="50945"/>
                    <a:pt x="10616" y="51314"/>
                    <a:pt x="10634" y="51684"/>
                  </a:cubicBezTo>
                  <a:cubicBezTo>
                    <a:pt x="10652" y="52066"/>
                    <a:pt x="10667" y="52446"/>
                    <a:pt x="10685" y="52826"/>
                  </a:cubicBezTo>
                  <a:cubicBezTo>
                    <a:pt x="10709" y="53340"/>
                    <a:pt x="10736" y="53853"/>
                    <a:pt x="10761" y="54366"/>
                  </a:cubicBezTo>
                  <a:cubicBezTo>
                    <a:pt x="10780" y="54757"/>
                    <a:pt x="10796" y="55148"/>
                    <a:pt x="10813" y="55541"/>
                  </a:cubicBezTo>
                  <a:cubicBezTo>
                    <a:pt x="10821" y="55710"/>
                    <a:pt x="10831" y="55877"/>
                    <a:pt x="10838" y="56047"/>
                  </a:cubicBezTo>
                  <a:cubicBezTo>
                    <a:pt x="10857" y="56430"/>
                    <a:pt x="10877" y="56815"/>
                    <a:pt x="10894" y="57199"/>
                  </a:cubicBezTo>
                  <a:cubicBezTo>
                    <a:pt x="10905" y="57422"/>
                    <a:pt x="10914" y="57645"/>
                    <a:pt x="10924" y="57868"/>
                  </a:cubicBezTo>
                  <a:cubicBezTo>
                    <a:pt x="10950" y="58387"/>
                    <a:pt x="10975" y="58908"/>
                    <a:pt x="11000" y="59429"/>
                  </a:cubicBezTo>
                  <a:cubicBezTo>
                    <a:pt x="11018" y="59824"/>
                    <a:pt x="11034" y="60219"/>
                    <a:pt x="11052" y="60615"/>
                  </a:cubicBezTo>
                  <a:cubicBezTo>
                    <a:pt x="11060" y="60784"/>
                    <a:pt x="11068" y="60952"/>
                    <a:pt x="11075" y="61122"/>
                  </a:cubicBezTo>
                  <a:cubicBezTo>
                    <a:pt x="11095" y="61538"/>
                    <a:pt x="11116" y="61954"/>
                    <a:pt x="11134" y="62372"/>
                  </a:cubicBezTo>
                  <a:cubicBezTo>
                    <a:pt x="11146" y="62616"/>
                    <a:pt x="11164" y="62859"/>
                    <a:pt x="11200" y="63102"/>
                  </a:cubicBezTo>
                  <a:cubicBezTo>
                    <a:pt x="11216" y="63201"/>
                    <a:pt x="11238" y="63299"/>
                    <a:pt x="11277" y="63393"/>
                  </a:cubicBezTo>
                  <a:cubicBezTo>
                    <a:pt x="11334" y="63528"/>
                    <a:pt x="11423" y="63629"/>
                    <a:pt x="11555" y="63694"/>
                  </a:cubicBezTo>
                  <a:cubicBezTo>
                    <a:pt x="11636" y="63734"/>
                    <a:pt x="11719" y="63769"/>
                    <a:pt x="11803" y="63799"/>
                  </a:cubicBezTo>
                  <a:cubicBezTo>
                    <a:pt x="12129" y="63913"/>
                    <a:pt x="12464" y="63989"/>
                    <a:pt x="12803" y="64055"/>
                  </a:cubicBezTo>
                  <a:cubicBezTo>
                    <a:pt x="13081" y="64109"/>
                    <a:pt x="13362" y="64154"/>
                    <a:pt x="13643" y="64191"/>
                  </a:cubicBezTo>
                  <a:cubicBezTo>
                    <a:pt x="13875" y="64222"/>
                    <a:pt x="14107" y="64248"/>
                    <a:pt x="14339" y="64268"/>
                  </a:cubicBezTo>
                  <a:cubicBezTo>
                    <a:pt x="14552" y="64284"/>
                    <a:pt x="14763" y="64298"/>
                    <a:pt x="14975" y="64305"/>
                  </a:cubicBezTo>
                  <a:cubicBezTo>
                    <a:pt x="15071" y="64309"/>
                    <a:pt x="15167" y="64311"/>
                    <a:pt x="15263" y="64311"/>
                  </a:cubicBezTo>
                  <a:cubicBezTo>
                    <a:pt x="15530" y="64311"/>
                    <a:pt x="15796" y="64294"/>
                    <a:pt x="16061" y="64250"/>
                  </a:cubicBezTo>
                  <a:cubicBezTo>
                    <a:pt x="16187" y="64228"/>
                    <a:pt x="16313" y="64197"/>
                    <a:pt x="16431" y="64144"/>
                  </a:cubicBezTo>
                  <a:cubicBezTo>
                    <a:pt x="16503" y="64110"/>
                    <a:pt x="16571" y="64069"/>
                    <a:pt x="16625" y="64010"/>
                  </a:cubicBezTo>
                  <a:cubicBezTo>
                    <a:pt x="16690" y="63938"/>
                    <a:pt x="16714" y="63853"/>
                    <a:pt x="16694" y="63760"/>
                  </a:cubicBezTo>
                  <a:cubicBezTo>
                    <a:pt x="16683" y="63702"/>
                    <a:pt x="16654" y="63652"/>
                    <a:pt x="16617" y="63607"/>
                  </a:cubicBezTo>
                  <a:cubicBezTo>
                    <a:pt x="16570" y="63548"/>
                    <a:pt x="16512" y="63499"/>
                    <a:pt x="16451" y="63456"/>
                  </a:cubicBezTo>
                  <a:cubicBezTo>
                    <a:pt x="16356" y="63389"/>
                    <a:pt x="16257" y="63333"/>
                    <a:pt x="16154" y="63280"/>
                  </a:cubicBezTo>
                  <a:cubicBezTo>
                    <a:pt x="15959" y="63181"/>
                    <a:pt x="15758" y="63097"/>
                    <a:pt x="15553" y="63020"/>
                  </a:cubicBezTo>
                  <a:cubicBezTo>
                    <a:pt x="14942" y="62789"/>
                    <a:pt x="14316" y="62605"/>
                    <a:pt x="13684" y="62436"/>
                  </a:cubicBezTo>
                  <a:cubicBezTo>
                    <a:pt x="13604" y="62415"/>
                    <a:pt x="13526" y="62393"/>
                    <a:pt x="13446" y="62372"/>
                  </a:cubicBezTo>
                  <a:cubicBezTo>
                    <a:pt x="13444" y="62352"/>
                    <a:pt x="13440" y="62338"/>
                    <a:pt x="13440" y="62324"/>
                  </a:cubicBezTo>
                  <a:cubicBezTo>
                    <a:pt x="13429" y="61825"/>
                    <a:pt x="13417" y="61325"/>
                    <a:pt x="13407" y="60825"/>
                  </a:cubicBezTo>
                  <a:cubicBezTo>
                    <a:pt x="13398" y="60408"/>
                    <a:pt x="13392" y="59991"/>
                    <a:pt x="13385" y="59575"/>
                  </a:cubicBezTo>
                  <a:cubicBezTo>
                    <a:pt x="13376" y="58956"/>
                    <a:pt x="13367" y="58338"/>
                    <a:pt x="13361" y="57719"/>
                  </a:cubicBezTo>
                  <a:cubicBezTo>
                    <a:pt x="13353" y="57039"/>
                    <a:pt x="13347" y="56360"/>
                    <a:pt x="13341" y="55680"/>
                  </a:cubicBezTo>
                  <a:cubicBezTo>
                    <a:pt x="13338" y="55259"/>
                    <a:pt x="13336" y="54838"/>
                    <a:pt x="13335" y="54418"/>
                  </a:cubicBezTo>
                  <a:cubicBezTo>
                    <a:pt x="13332" y="53737"/>
                    <a:pt x="13328" y="53058"/>
                    <a:pt x="13328" y="52379"/>
                  </a:cubicBezTo>
                  <a:cubicBezTo>
                    <a:pt x="13328" y="50938"/>
                    <a:pt x="13330" y="49495"/>
                    <a:pt x="13331" y="48053"/>
                  </a:cubicBezTo>
                  <a:cubicBezTo>
                    <a:pt x="13332" y="47226"/>
                    <a:pt x="13335" y="46399"/>
                    <a:pt x="13337" y="45571"/>
                  </a:cubicBezTo>
                  <a:cubicBezTo>
                    <a:pt x="13338" y="45082"/>
                    <a:pt x="13343" y="44594"/>
                    <a:pt x="13347" y="44105"/>
                  </a:cubicBezTo>
                  <a:cubicBezTo>
                    <a:pt x="13349" y="43732"/>
                    <a:pt x="13351" y="43357"/>
                    <a:pt x="13353" y="42983"/>
                  </a:cubicBezTo>
                  <a:cubicBezTo>
                    <a:pt x="13354" y="42685"/>
                    <a:pt x="13354" y="42387"/>
                    <a:pt x="13357" y="42088"/>
                  </a:cubicBezTo>
                  <a:cubicBezTo>
                    <a:pt x="13362" y="41430"/>
                    <a:pt x="13368" y="40772"/>
                    <a:pt x="13373" y="40114"/>
                  </a:cubicBezTo>
                  <a:cubicBezTo>
                    <a:pt x="13376" y="39766"/>
                    <a:pt x="13377" y="39418"/>
                    <a:pt x="13379" y="39069"/>
                  </a:cubicBezTo>
                  <a:cubicBezTo>
                    <a:pt x="13385" y="38508"/>
                    <a:pt x="13393" y="37947"/>
                    <a:pt x="13398" y="37387"/>
                  </a:cubicBezTo>
                  <a:cubicBezTo>
                    <a:pt x="13400" y="37085"/>
                    <a:pt x="13402" y="36782"/>
                    <a:pt x="13404" y="36480"/>
                  </a:cubicBezTo>
                  <a:cubicBezTo>
                    <a:pt x="13409" y="35999"/>
                    <a:pt x="13415" y="35516"/>
                    <a:pt x="13420" y="35036"/>
                  </a:cubicBezTo>
                  <a:cubicBezTo>
                    <a:pt x="13428" y="34464"/>
                    <a:pt x="13433" y="33893"/>
                    <a:pt x="13439" y="33322"/>
                  </a:cubicBezTo>
                  <a:lnTo>
                    <a:pt x="13458" y="31585"/>
                  </a:lnTo>
                  <a:cubicBezTo>
                    <a:pt x="13459" y="31377"/>
                    <a:pt x="13461" y="31168"/>
                    <a:pt x="13464" y="30960"/>
                  </a:cubicBezTo>
                  <a:cubicBezTo>
                    <a:pt x="13469" y="30444"/>
                    <a:pt x="13474" y="29931"/>
                    <a:pt x="13479" y="29417"/>
                  </a:cubicBezTo>
                  <a:cubicBezTo>
                    <a:pt x="13481" y="29190"/>
                    <a:pt x="13482" y="28964"/>
                    <a:pt x="13484" y="28736"/>
                  </a:cubicBezTo>
                  <a:cubicBezTo>
                    <a:pt x="13489" y="27929"/>
                    <a:pt x="13494" y="27119"/>
                    <a:pt x="13501" y="26311"/>
                  </a:cubicBezTo>
                  <a:cubicBezTo>
                    <a:pt x="13502" y="26015"/>
                    <a:pt x="13500" y="25720"/>
                    <a:pt x="13522" y="25426"/>
                  </a:cubicBezTo>
                  <a:cubicBezTo>
                    <a:pt x="13547" y="25130"/>
                    <a:pt x="13558" y="24831"/>
                    <a:pt x="13577" y="24533"/>
                  </a:cubicBezTo>
                  <a:cubicBezTo>
                    <a:pt x="13583" y="24415"/>
                    <a:pt x="13590" y="24296"/>
                    <a:pt x="13598" y="24178"/>
                  </a:cubicBezTo>
                  <a:cubicBezTo>
                    <a:pt x="13600" y="24151"/>
                    <a:pt x="13593" y="24121"/>
                    <a:pt x="13620" y="24100"/>
                  </a:cubicBezTo>
                  <a:cubicBezTo>
                    <a:pt x="13649" y="24129"/>
                    <a:pt x="13660" y="24167"/>
                    <a:pt x="13676" y="24202"/>
                  </a:cubicBezTo>
                  <a:cubicBezTo>
                    <a:pt x="13802" y="24464"/>
                    <a:pt x="13932" y="24725"/>
                    <a:pt x="14069" y="24981"/>
                  </a:cubicBezTo>
                  <a:cubicBezTo>
                    <a:pt x="14229" y="25280"/>
                    <a:pt x="14419" y="25558"/>
                    <a:pt x="14654" y="25805"/>
                  </a:cubicBezTo>
                  <a:cubicBezTo>
                    <a:pt x="14835" y="25993"/>
                    <a:pt x="15036" y="26154"/>
                    <a:pt x="15268" y="26273"/>
                  </a:cubicBezTo>
                  <a:cubicBezTo>
                    <a:pt x="15472" y="26377"/>
                    <a:pt x="15687" y="26444"/>
                    <a:pt x="15915" y="26463"/>
                  </a:cubicBezTo>
                  <a:cubicBezTo>
                    <a:pt x="15969" y="26467"/>
                    <a:pt x="16022" y="26469"/>
                    <a:pt x="16075" y="26469"/>
                  </a:cubicBezTo>
                  <a:cubicBezTo>
                    <a:pt x="16369" y="26469"/>
                    <a:pt x="16650" y="26403"/>
                    <a:pt x="16921" y="26280"/>
                  </a:cubicBezTo>
                  <a:cubicBezTo>
                    <a:pt x="17208" y="26150"/>
                    <a:pt x="17463" y="25969"/>
                    <a:pt x="17696" y="25758"/>
                  </a:cubicBezTo>
                  <a:cubicBezTo>
                    <a:pt x="17978" y="25506"/>
                    <a:pt x="18227" y="25221"/>
                    <a:pt x="18455" y="24921"/>
                  </a:cubicBezTo>
                  <a:cubicBezTo>
                    <a:pt x="18896" y="24343"/>
                    <a:pt x="19312" y="23748"/>
                    <a:pt x="19710" y="23141"/>
                  </a:cubicBezTo>
                  <a:cubicBezTo>
                    <a:pt x="20511" y="21917"/>
                    <a:pt x="21292" y="20680"/>
                    <a:pt x="22071" y="19443"/>
                  </a:cubicBezTo>
                  <a:cubicBezTo>
                    <a:pt x="22315" y="19054"/>
                    <a:pt x="22560" y="18664"/>
                    <a:pt x="22803" y="18274"/>
                  </a:cubicBezTo>
                  <a:cubicBezTo>
                    <a:pt x="22824" y="18241"/>
                    <a:pt x="22845" y="18224"/>
                    <a:pt x="22880" y="18224"/>
                  </a:cubicBezTo>
                  <a:cubicBezTo>
                    <a:pt x="22886" y="18224"/>
                    <a:pt x="22892" y="18224"/>
                    <a:pt x="22898" y="18225"/>
                  </a:cubicBezTo>
                  <a:cubicBezTo>
                    <a:pt x="23073" y="18251"/>
                    <a:pt x="23247" y="18274"/>
                    <a:pt x="23422" y="18295"/>
                  </a:cubicBezTo>
                  <a:cubicBezTo>
                    <a:pt x="23647" y="18321"/>
                    <a:pt x="23870" y="18347"/>
                    <a:pt x="24096" y="18369"/>
                  </a:cubicBezTo>
                  <a:cubicBezTo>
                    <a:pt x="24197" y="18379"/>
                    <a:pt x="24298" y="18381"/>
                    <a:pt x="24398" y="18382"/>
                  </a:cubicBezTo>
                  <a:cubicBezTo>
                    <a:pt x="24448" y="18382"/>
                    <a:pt x="24500" y="18378"/>
                    <a:pt x="24548" y="18369"/>
                  </a:cubicBezTo>
                  <a:cubicBezTo>
                    <a:pt x="24612" y="18357"/>
                    <a:pt x="24659" y="18321"/>
                    <a:pt x="24674" y="18253"/>
                  </a:cubicBezTo>
                  <a:cubicBezTo>
                    <a:pt x="24685" y="18198"/>
                    <a:pt x="24665" y="18153"/>
                    <a:pt x="24632" y="18114"/>
                  </a:cubicBezTo>
                  <a:cubicBezTo>
                    <a:pt x="24592" y="18066"/>
                    <a:pt x="24541" y="18033"/>
                    <a:pt x="24488" y="18002"/>
                  </a:cubicBezTo>
                  <a:cubicBezTo>
                    <a:pt x="24361" y="17927"/>
                    <a:pt x="24226" y="17868"/>
                    <a:pt x="24091" y="17808"/>
                  </a:cubicBezTo>
                  <a:cubicBezTo>
                    <a:pt x="24075" y="17802"/>
                    <a:pt x="24045" y="17803"/>
                    <a:pt x="24050" y="17768"/>
                  </a:cubicBezTo>
                  <a:cubicBezTo>
                    <a:pt x="24373" y="17766"/>
                    <a:pt x="24697" y="17756"/>
                    <a:pt x="25019" y="17725"/>
                  </a:cubicBezTo>
                  <a:cubicBezTo>
                    <a:pt x="25141" y="17714"/>
                    <a:pt x="25261" y="17699"/>
                    <a:pt x="25379" y="17664"/>
                  </a:cubicBezTo>
                  <a:cubicBezTo>
                    <a:pt x="25422" y="17652"/>
                    <a:pt x="25461" y="17637"/>
                    <a:pt x="25496" y="17611"/>
                  </a:cubicBezTo>
                  <a:cubicBezTo>
                    <a:pt x="25588" y="17541"/>
                    <a:pt x="25592" y="17426"/>
                    <a:pt x="25504" y="17351"/>
                  </a:cubicBezTo>
                  <a:cubicBezTo>
                    <a:pt x="25475" y="17326"/>
                    <a:pt x="25439" y="17306"/>
                    <a:pt x="25402" y="17294"/>
                  </a:cubicBezTo>
                  <a:cubicBezTo>
                    <a:pt x="25331" y="17269"/>
                    <a:pt x="25259" y="17247"/>
                    <a:pt x="25186" y="17228"/>
                  </a:cubicBezTo>
                  <a:cubicBezTo>
                    <a:pt x="24981" y="17180"/>
                    <a:pt x="24772" y="17145"/>
                    <a:pt x="24561" y="17116"/>
                  </a:cubicBezTo>
                  <a:cubicBezTo>
                    <a:pt x="24543" y="17115"/>
                    <a:pt x="24525" y="17113"/>
                    <a:pt x="24509" y="17108"/>
                  </a:cubicBezTo>
                  <a:cubicBezTo>
                    <a:pt x="24491" y="17103"/>
                    <a:pt x="24470" y="17106"/>
                    <a:pt x="24457" y="17083"/>
                  </a:cubicBezTo>
                  <a:cubicBezTo>
                    <a:pt x="24609" y="17059"/>
                    <a:pt x="24758" y="17036"/>
                    <a:pt x="24907" y="17011"/>
                  </a:cubicBezTo>
                  <a:cubicBezTo>
                    <a:pt x="25055" y="16983"/>
                    <a:pt x="25204" y="16955"/>
                    <a:pt x="25352" y="16925"/>
                  </a:cubicBezTo>
                  <a:cubicBezTo>
                    <a:pt x="25517" y="16890"/>
                    <a:pt x="25682" y="16857"/>
                    <a:pt x="25841" y="16800"/>
                  </a:cubicBezTo>
                  <a:cubicBezTo>
                    <a:pt x="25962" y="16756"/>
                    <a:pt x="25987" y="16742"/>
                    <a:pt x="26064" y="16665"/>
                  </a:cubicBezTo>
                  <a:lnTo>
                    <a:pt x="26064" y="16514"/>
                  </a:lnTo>
                  <a:cubicBezTo>
                    <a:pt x="25989" y="16441"/>
                    <a:pt x="25941" y="16420"/>
                    <a:pt x="25820" y="16406"/>
                  </a:cubicBezTo>
                  <a:cubicBezTo>
                    <a:pt x="25687" y="16391"/>
                    <a:pt x="25555" y="16385"/>
                    <a:pt x="25421" y="16385"/>
                  </a:cubicBezTo>
                  <a:cubicBezTo>
                    <a:pt x="25368" y="16385"/>
                    <a:pt x="25314" y="16386"/>
                    <a:pt x="25260" y="16387"/>
                  </a:cubicBezTo>
                  <a:cubicBezTo>
                    <a:pt x="24979" y="16397"/>
                    <a:pt x="24700" y="16411"/>
                    <a:pt x="24419" y="16422"/>
                  </a:cubicBezTo>
                  <a:cubicBezTo>
                    <a:pt x="24408" y="16423"/>
                    <a:pt x="24396" y="16423"/>
                    <a:pt x="24383" y="16423"/>
                  </a:cubicBezTo>
                  <a:cubicBezTo>
                    <a:pt x="24359" y="16423"/>
                    <a:pt x="24335" y="16422"/>
                    <a:pt x="24310" y="16422"/>
                  </a:cubicBezTo>
                  <a:cubicBezTo>
                    <a:pt x="24320" y="16400"/>
                    <a:pt x="24341" y="16395"/>
                    <a:pt x="24363" y="16386"/>
                  </a:cubicBezTo>
                  <a:cubicBezTo>
                    <a:pt x="24557" y="16320"/>
                    <a:pt x="24748" y="16249"/>
                    <a:pt x="24937" y="16170"/>
                  </a:cubicBezTo>
                  <a:cubicBezTo>
                    <a:pt x="25043" y="16125"/>
                    <a:pt x="25148" y="16080"/>
                    <a:pt x="25248" y="16022"/>
                  </a:cubicBezTo>
                  <a:cubicBezTo>
                    <a:pt x="25287" y="15999"/>
                    <a:pt x="25326" y="15972"/>
                    <a:pt x="25364" y="15945"/>
                  </a:cubicBezTo>
                  <a:cubicBezTo>
                    <a:pt x="25394" y="15925"/>
                    <a:pt x="25418" y="15898"/>
                    <a:pt x="25436" y="15866"/>
                  </a:cubicBezTo>
                  <a:cubicBezTo>
                    <a:pt x="25482" y="15784"/>
                    <a:pt x="25454" y="15688"/>
                    <a:pt x="25368" y="15647"/>
                  </a:cubicBezTo>
                  <a:cubicBezTo>
                    <a:pt x="25316" y="15622"/>
                    <a:pt x="25259" y="15610"/>
                    <a:pt x="25202" y="15610"/>
                  </a:cubicBezTo>
                  <a:cubicBezTo>
                    <a:pt x="25155" y="15610"/>
                    <a:pt x="25109" y="15609"/>
                    <a:pt x="25063" y="15609"/>
                  </a:cubicBezTo>
                  <a:cubicBezTo>
                    <a:pt x="25022" y="15609"/>
                    <a:pt x="24982" y="15610"/>
                    <a:pt x="24942" y="15612"/>
                  </a:cubicBezTo>
                  <a:cubicBezTo>
                    <a:pt x="24702" y="15631"/>
                    <a:pt x="24463" y="15654"/>
                    <a:pt x="24223" y="15687"/>
                  </a:cubicBezTo>
                  <a:cubicBezTo>
                    <a:pt x="23942" y="15727"/>
                    <a:pt x="23662" y="15764"/>
                    <a:pt x="23381" y="15805"/>
                  </a:cubicBezTo>
                  <a:cubicBezTo>
                    <a:pt x="23133" y="15842"/>
                    <a:pt x="22884" y="15883"/>
                    <a:pt x="22636" y="15924"/>
                  </a:cubicBezTo>
                  <a:cubicBezTo>
                    <a:pt x="22621" y="15926"/>
                    <a:pt x="22607" y="15930"/>
                    <a:pt x="22591" y="15930"/>
                  </a:cubicBezTo>
                  <a:cubicBezTo>
                    <a:pt x="22580" y="15930"/>
                    <a:pt x="22570" y="15928"/>
                    <a:pt x="22558" y="15924"/>
                  </a:cubicBezTo>
                  <a:cubicBezTo>
                    <a:pt x="22580" y="15853"/>
                    <a:pt x="22601" y="15781"/>
                    <a:pt x="22621" y="15710"/>
                  </a:cubicBezTo>
                  <a:cubicBezTo>
                    <a:pt x="22679" y="15505"/>
                    <a:pt x="22715" y="15297"/>
                    <a:pt x="22700" y="15083"/>
                  </a:cubicBezTo>
                  <a:cubicBezTo>
                    <a:pt x="22697" y="15014"/>
                    <a:pt x="22682" y="14948"/>
                    <a:pt x="22656" y="14884"/>
                  </a:cubicBezTo>
                  <a:cubicBezTo>
                    <a:pt x="22633" y="14830"/>
                    <a:pt x="22605" y="14781"/>
                    <a:pt x="22562" y="14742"/>
                  </a:cubicBezTo>
                  <a:cubicBezTo>
                    <a:pt x="22505" y="14688"/>
                    <a:pt x="22442" y="14660"/>
                    <a:pt x="22371" y="14660"/>
                  </a:cubicBezTo>
                  <a:cubicBezTo>
                    <a:pt x="22343" y="14660"/>
                    <a:pt x="22314" y="14664"/>
                    <a:pt x="22283" y="14673"/>
                  </a:cubicBezTo>
                  <a:cubicBezTo>
                    <a:pt x="22212" y="14696"/>
                    <a:pt x="22153" y="14733"/>
                    <a:pt x="22094" y="14776"/>
                  </a:cubicBezTo>
                  <a:cubicBezTo>
                    <a:pt x="22009" y="14842"/>
                    <a:pt x="21933" y="14920"/>
                    <a:pt x="21862" y="15001"/>
                  </a:cubicBezTo>
                  <a:cubicBezTo>
                    <a:pt x="21702" y="15185"/>
                    <a:pt x="21559" y="15385"/>
                    <a:pt x="21435" y="15595"/>
                  </a:cubicBezTo>
                  <a:cubicBezTo>
                    <a:pt x="21265" y="15888"/>
                    <a:pt x="21072" y="16165"/>
                    <a:pt x="20883" y="16444"/>
                  </a:cubicBezTo>
                  <a:cubicBezTo>
                    <a:pt x="20128" y="17561"/>
                    <a:pt x="19368" y="18674"/>
                    <a:pt x="18583" y="19769"/>
                  </a:cubicBezTo>
                  <a:cubicBezTo>
                    <a:pt x="18142" y="20383"/>
                    <a:pt x="17696" y="20990"/>
                    <a:pt x="17226" y="21581"/>
                  </a:cubicBezTo>
                  <a:cubicBezTo>
                    <a:pt x="17027" y="21831"/>
                    <a:pt x="16822" y="22077"/>
                    <a:pt x="16600" y="22307"/>
                  </a:cubicBezTo>
                  <a:cubicBezTo>
                    <a:pt x="16531" y="22376"/>
                    <a:pt x="16459" y="22442"/>
                    <a:pt x="16387" y="22508"/>
                  </a:cubicBezTo>
                  <a:cubicBezTo>
                    <a:pt x="16356" y="22535"/>
                    <a:pt x="16323" y="22564"/>
                    <a:pt x="16283" y="22579"/>
                  </a:cubicBezTo>
                  <a:cubicBezTo>
                    <a:pt x="16254" y="22559"/>
                    <a:pt x="16254" y="22529"/>
                    <a:pt x="16245" y="22502"/>
                  </a:cubicBezTo>
                  <a:cubicBezTo>
                    <a:pt x="16007" y="21775"/>
                    <a:pt x="15781" y="21045"/>
                    <a:pt x="15559" y="20313"/>
                  </a:cubicBezTo>
                  <a:cubicBezTo>
                    <a:pt x="15015" y="18527"/>
                    <a:pt x="14502" y="16731"/>
                    <a:pt x="14013" y="14930"/>
                  </a:cubicBezTo>
                  <a:cubicBezTo>
                    <a:pt x="13934" y="14646"/>
                    <a:pt x="13866" y="14359"/>
                    <a:pt x="13788" y="14076"/>
                  </a:cubicBezTo>
                  <a:cubicBezTo>
                    <a:pt x="13680" y="13686"/>
                    <a:pt x="13530" y="13315"/>
                    <a:pt x="13312" y="12972"/>
                  </a:cubicBezTo>
                  <a:cubicBezTo>
                    <a:pt x="13174" y="12756"/>
                    <a:pt x="13012" y="12561"/>
                    <a:pt x="12814" y="12394"/>
                  </a:cubicBezTo>
                  <a:cubicBezTo>
                    <a:pt x="12496" y="12130"/>
                    <a:pt x="12131" y="11977"/>
                    <a:pt x="11719" y="11940"/>
                  </a:cubicBezTo>
                  <a:cubicBezTo>
                    <a:pt x="11710" y="11940"/>
                    <a:pt x="11704" y="11938"/>
                    <a:pt x="11696" y="11938"/>
                  </a:cubicBezTo>
                  <a:cubicBezTo>
                    <a:pt x="11664" y="11938"/>
                    <a:pt x="11653" y="11920"/>
                    <a:pt x="11649" y="11891"/>
                  </a:cubicBezTo>
                  <a:cubicBezTo>
                    <a:pt x="11629" y="11767"/>
                    <a:pt x="11608" y="11644"/>
                    <a:pt x="11588" y="11520"/>
                  </a:cubicBezTo>
                  <a:cubicBezTo>
                    <a:pt x="11540" y="11216"/>
                    <a:pt x="11493" y="10910"/>
                    <a:pt x="11443" y="10605"/>
                  </a:cubicBezTo>
                  <a:cubicBezTo>
                    <a:pt x="11426" y="10490"/>
                    <a:pt x="11407" y="10377"/>
                    <a:pt x="11392" y="10263"/>
                  </a:cubicBezTo>
                  <a:cubicBezTo>
                    <a:pt x="11385" y="10210"/>
                    <a:pt x="11386" y="10208"/>
                    <a:pt x="11441" y="10187"/>
                  </a:cubicBezTo>
                  <a:cubicBezTo>
                    <a:pt x="11953" y="9993"/>
                    <a:pt x="12346" y="9653"/>
                    <a:pt x="12639" y="9195"/>
                  </a:cubicBezTo>
                  <a:cubicBezTo>
                    <a:pt x="12733" y="9050"/>
                    <a:pt x="12817" y="8898"/>
                    <a:pt x="12886" y="8740"/>
                  </a:cubicBezTo>
                  <a:cubicBezTo>
                    <a:pt x="12895" y="8722"/>
                    <a:pt x="12902" y="8701"/>
                    <a:pt x="12911" y="8682"/>
                  </a:cubicBezTo>
                  <a:cubicBezTo>
                    <a:pt x="12931" y="8635"/>
                    <a:pt x="12916" y="8596"/>
                    <a:pt x="12889" y="8560"/>
                  </a:cubicBezTo>
                  <a:cubicBezTo>
                    <a:pt x="12880" y="8549"/>
                    <a:pt x="12868" y="8542"/>
                    <a:pt x="12856" y="8533"/>
                  </a:cubicBezTo>
                  <a:cubicBezTo>
                    <a:pt x="12643" y="8373"/>
                    <a:pt x="12500" y="8160"/>
                    <a:pt x="12399" y="7917"/>
                  </a:cubicBezTo>
                  <a:cubicBezTo>
                    <a:pt x="12311" y="7702"/>
                    <a:pt x="12263" y="7479"/>
                    <a:pt x="12237" y="7250"/>
                  </a:cubicBezTo>
                  <a:cubicBezTo>
                    <a:pt x="12235" y="7235"/>
                    <a:pt x="12237" y="7221"/>
                    <a:pt x="12237" y="7208"/>
                  </a:cubicBezTo>
                  <a:cubicBezTo>
                    <a:pt x="12244" y="7202"/>
                    <a:pt x="12251" y="7200"/>
                    <a:pt x="12258" y="7200"/>
                  </a:cubicBezTo>
                  <a:cubicBezTo>
                    <a:pt x="12272" y="7200"/>
                    <a:pt x="12284" y="7210"/>
                    <a:pt x="12295" y="7215"/>
                  </a:cubicBezTo>
                  <a:cubicBezTo>
                    <a:pt x="12577" y="7322"/>
                    <a:pt x="12869" y="7375"/>
                    <a:pt x="13167" y="7399"/>
                  </a:cubicBezTo>
                  <a:cubicBezTo>
                    <a:pt x="13174" y="7400"/>
                    <a:pt x="13181" y="7400"/>
                    <a:pt x="13188" y="7400"/>
                  </a:cubicBezTo>
                  <a:cubicBezTo>
                    <a:pt x="13262" y="7400"/>
                    <a:pt x="13301" y="7367"/>
                    <a:pt x="13316" y="7282"/>
                  </a:cubicBezTo>
                  <a:cubicBezTo>
                    <a:pt x="13338" y="7152"/>
                    <a:pt x="13359" y="7021"/>
                    <a:pt x="13374" y="6889"/>
                  </a:cubicBezTo>
                  <a:cubicBezTo>
                    <a:pt x="13408" y="6607"/>
                    <a:pt x="13436" y="6325"/>
                    <a:pt x="13467" y="6042"/>
                  </a:cubicBezTo>
                  <a:cubicBezTo>
                    <a:pt x="13469" y="6034"/>
                    <a:pt x="13469" y="6028"/>
                    <a:pt x="13470" y="6020"/>
                  </a:cubicBezTo>
                  <a:cubicBezTo>
                    <a:pt x="13475" y="5989"/>
                    <a:pt x="13484" y="5979"/>
                    <a:pt x="13515" y="5979"/>
                  </a:cubicBezTo>
                  <a:cubicBezTo>
                    <a:pt x="13517" y="5979"/>
                    <a:pt x="13518" y="5979"/>
                    <a:pt x="13520" y="5979"/>
                  </a:cubicBezTo>
                  <a:cubicBezTo>
                    <a:pt x="13602" y="5982"/>
                    <a:pt x="13685" y="5986"/>
                    <a:pt x="13767" y="5987"/>
                  </a:cubicBezTo>
                  <a:cubicBezTo>
                    <a:pt x="13805" y="5987"/>
                    <a:pt x="13846" y="5987"/>
                    <a:pt x="13885" y="5982"/>
                  </a:cubicBezTo>
                  <a:cubicBezTo>
                    <a:pt x="13916" y="5978"/>
                    <a:pt x="13949" y="5971"/>
                    <a:pt x="13978" y="5956"/>
                  </a:cubicBezTo>
                  <a:cubicBezTo>
                    <a:pt x="14029" y="5933"/>
                    <a:pt x="14056" y="5868"/>
                    <a:pt x="14044" y="5809"/>
                  </a:cubicBezTo>
                  <a:cubicBezTo>
                    <a:pt x="14036" y="5782"/>
                    <a:pt x="14025" y="5755"/>
                    <a:pt x="14015" y="5727"/>
                  </a:cubicBezTo>
                  <a:cubicBezTo>
                    <a:pt x="13892" y="5385"/>
                    <a:pt x="13814" y="5032"/>
                    <a:pt x="13762" y="4672"/>
                  </a:cubicBezTo>
                  <a:cubicBezTo>
                    <a:pt x="13725" y="4408"/>
                    <a:pt x="13702" y="4143"/>
                    <a:pt x="13675" y="3878"/>
                  </a:cubicBezTo>
                  <a:cubicBezTo>
                    <a:pt x="13648" y="3618"/>
                    <a:pt x="13616" y="3358"/>
                    <a:pt x="13553" y="3102"/>
                  </a:cubicBezTo>
                  <a:cubicBezTo>
                    <a:pt x="13474" y="2784"/>
                    <a:pt x="13333" y="2496"/>
                    <a:pt x="13130" y="2239"/>
                  </a:cubicBezTo>
                  <a:cubicBezTo>
                    <a:pt x="13090" y="2189"/>
                    <a:pt x="13081" y="2144"/>
                    <a:pt x="13091" y="2082"/>
                  </a:cubicBezTo>
                  <a:cubicBezTo>
                    <a:pt x="13158" y="1683"/>
                    <a:pt x="13131" y="1287"/>
                    <a:pt x="13049" y="892"/>
                  </a:cubicBezTo>
                  <a:cubicBezTo>
                    <a:pt x="13027" y="792"/>
                    <a:pt x="12976" y="706"/>
                    <a:pt x="12909" y="629"/>
                  </a:cubicBezTo>
                  <a:cubicBezTo>
                    <a:pt x="12837" y="546"/>
                    <a:pt x="12752" y="481"/>
                    <a:pt x="12660" y="424"/>
                  </a:cubicBezTo>
                  <a:cubicBezTo>
                    <a:pt x="12476" y="314"/>
                    <a:pt x="12279" y="240"/>
                    <a:pt x="12075" y="182"/>
                  </a:cubicBezTo>
                  <a:cubicBezTo>
                    <a:pt x="11790" y="102"/>
                    <a:pt x="11500" y="53"/>
                    <a:pt x="11206" y="27"/>
                  </a:cubicBezTo>
                  <a:cubicBezTo>
                    <a:pt x="11124" y="20"/>
                    <a:pt x="11042" y="13"/>
                    <a:pt x="10960" y="7"/>
                  </a:cubicBezTo>
                  <a:cubicBezTo>
                    <a:pt x="10934" y="7"/>
                    <a:pt x="10909" y="9"/>
                    <a:pt x="10883" y="9"/>
                  </a:cubicBezTo>
                  <a:cubicBezTo>
                    <a:pt x="10877" y="9"/>
                    <a:pt x="10871" y="9"/>
                    <a:pt x="10864" y="9"/>
                  </a:cubicBezTo>
                  <a:cubicBezTo>
                    <a:pt x="10743" y="4"/>
                    <a:pt x="10622" y="1"/>
                    <a:pt x="105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64"/>
            <p:cNvSpPr/>
            <p:nvPr/>
          </p:nvSpPr>
          <p:spPr>
            <a:xfrm>
              <a:off x="1327895" y="1797003"/>
              <a:ext cx="697132" cy="856586"/>
            </a:xfrm>
            <a:custGeom>
              <a:avLst/>
              <a:gdLst/>
              <a:ahLst/>
              <a:cxnLst/>
              <a:rect l="l" t="t" r="r" b="b"/>
              <a:pathLst>
                <a:path w="11717" h="14397" extrusionOk="0">
                  <a:moveTo>
                    <a:pt x="5525" y="1"/>
                  </a:moveTo>
                  <a:cubicBezTo>
                    <a:pt x="5523" y="1"/>
                    <a:pt x="5520" y="1"/>
                    <a:pt x="5518" y="1"/>
                  </a:cubicBezTo>
                  <a:cubicBezTo>
                    <a:pt x="5162" y="6"/>
                    <a:pt x="4809" y="49"/>
                    <a:pt x="4463" y="140"/>
                  </a:cubicBezTo>
                  <a:cubicBezTo>
                    <a:pt x="4137" y="226"/>
                    <a:pt x="3835" y="365"/>
                    <a:pt x="3546" y="535"/>
                  </a:cubicBezTo>
                  <a:cubicBezTo>
                    <a:pt x="3375" y="637"/>
                    <a:pt x="3225" y="765"/>
                    <a:pt x="3085" y="906"/>
                  </a:cubicBezTo>
                  <a:cubicBezTo>
                    <a:pt x="2933" y="1059"/>
                    <a:pt x="2798" y="1227"/>
                    <a:pt x="2685" y="1412"/>
                  </a:cubicBezTo>
                  <a:cubicBezTo>
                    <a:pt x="2137" y="2306"/>
                    <a:pt x="1587" y="3199"/>
                    <a:pt x="1041" y="4096"/>
                  </a:cubicBezTo>
                  <a:cubicBezTo>
                    <a:pt x="701" y="4656"/>
                    <a:pt x="370" y="5218"/>
                    <a:pt x="33" y="5780"/>
                  </a:cubicBezTo>
                  <a:cubicBezTo>
                    <a:pt x="5" y="5828"/>
                    <a:pt x="1" y="5864"/>
                    <a:pt x="30" y="5915"/>
                  </a:cubicBezTo>
                  <a:cubicBezTo>
                    <a:pt x="195" y="6203"/>
                    <a:pt x="376" y="6479"/>
                    <a:pt x="590" y="6733"/>
                  </a:cubicBezTo>
                  <a:cubicBezTo>
                    <a:pt x="857" y="7052"/>
                    <a:pt x="1160" y="7331"/>
                    <a:pt x="1516" y="7550"/>
                  </a:cubicBezTo>
                  <a:cubicBezTo>
                    <a:pt x="1590" y="7594"/>
                    <a:pt x="1661" y="7643"/>
                    <a:pt x="1744" y="7671"/>
                  </a:cubicBezTo>
                  <a:cubicBezTo>
                    <a:pt x="1774" y="7669"/>
                    <a:pt x="1796" y="7653"/>
                    <a:pt x="1812" y="7623"/>
                  </a:cubicBezTo>
                  <a:cubicBezTo>
                    <a:pt x="1848" y="7566"/>
                    <a:pt x="1889" y="7511"/>
                    <a:pt x="1925" y="7453"/>
                  </a:cubicBezTo>
                  <a:cubicBezTo>
                    <a:pt x="2165" y="7067"/>
                    <a:pt x="2426" y="6693"/>
                    <a:pt x="2678" y="6315"/>
                  </a:cubicBezTo>
                  <a:cubicBezTo>
                    <a:pt x="2859" y="6041"/>
                    <a:pt x="3045" y="5769"/>
                    <a:pt x="3230" y="5497"/>
                  </a:cubicBezTo>
                  <a:cubicBezTo>
                    <a:pt x="3404" y="5240"/>
                    <a:pt x="3581" y="4981"/>
                    <a:pt x="3757" y="4725"/>
                  </a:cubicBezTo>
                  <a:cubicBezTo>
                    <a:pt x="3882" y="4542"/>
                    <a:pt x="4010" y="4360"/>
                    <a:pt x="4136" y="4178"/>
                  </a:cubicBezTo>
                  <a:cubicBezTo>
                    <a:pt x="4320" y="3914"/>
                    <a:pt x="4502" y="3649"/>
                    <a:pt x="4686" y="3384"/>
                  </a:cubicBezTo>
                  <a:cubicBezTo>
                    <a:pt x="4742" y="3302"/>
                    <a:pt x="4804" y="3223"/>
                    <a:pt x="4857" y="3138"/>
                  </a:cubicBezTo>
                  <a:cubicBezTo>
                    <a:pt x="4928" y="3025"/>
                    <a:pt x="5023" y="2954"/>
                    <a:pt x="5155" y="2928"/>
                  </a:cubicBezTo>
                  <a:cubicBezTo>
                    <a:pt x="5172" y="2925"/>
                    <a:pt x="5188" y="2922"/>
                    <a:pt x="5204" y="2922"/>
                  </a:cubicBezTo>
                  <a:cubicBezTo>
                    <a:pt x="5232" y="2922"/>
                    <a:pt x="5257" y="2932"/>
                    <a:pt x="5277" y="2963"/>
                  </a:cubicBezTo>
                  <a:cubicBezTo>
                    <a:pt x="5288" y="2980"/>
                    <a:pt x="5308" y="2980"/>
                    <a:pt x="5326" y="2984"/>
                  </a:cubicBezTo>
                  <a:cubicBezTo>
                    <a:pt x="5337" y="2982"/>
                    <a:pt x="5348" y="2981"/>
                    <a:pt x="5358" y="2981"/>
                  </a:cubicBezTo>
                  <a:cubicBezTo>
                    <a:pt x="5427" y="2981"/>
                    <a:pt x="5473" y="3018"/>
                    <a:pt x="5495" y="3090"/>
                  </a:cubicBezTo>
                  <a:cubicBezTo>
                    <a:pt x="5609" y="3156"/>
                    <a:pt x="5652" y="3266"/>
                    <a:pt x="5667" y="3385"/>
                  </a:cubicBezTo>
                  <a:cubicBezTo>
                    <a:pt x="5673" y="3440"/>
                    <a:pt x="5653" y="3498"/>
                    <a:pt x="5626" y="3549"/>
                  </a:cubicBezTo>
                  <a:cubicBezTo>
                    <a:pt x="5572" y="3651"/>
                    <a:pt x="5517" y="3751"/>
                    <a:pt x="5461" y="3851"/>
                  </a:cubicBezTo>
                  <a:cubicBezTo>
                    <a:pt x="5389" y="3979"/>
                    <a:pt x="5314" y="4107"/>
                    <a:pt x="5241" y="4234"/>
                  </a:cubicBezTo>
                  <a:cubicBezTo>
                    <a:pt x="5167" y="4364"/>
                    <a:pt x="5091" y="4494"/>
                    <a:pt x="5016" y="4625"/>
                  </a:cubicBezTo>
                  <a:cubicBezTo>
                    <a:pt x="4980" y="4688"/>
                    <a:pt x="4946" y="4749"/>
                    <a:pt x="4910" y="4812"/>
                  </a:cubicBezTo>
                  <a:cubicBezTo>
                    <a:pt x="4820" y="4970"/>
                    <a:pt x="4729" y="5129"/>
                    <a:pt x="4639" y="5288"/>
                  </a:cubicBezTo>
                  <a:cubicBezTo>
                    <a:pt x="4534" y="5474"/>
                    <a:pt x="4430" y="5663"/>
                    <a:pt x="4325" y="5851"/>
                  </a:cubicBezTo>
                  <a:cubicBezTo>
                    <a:pt x="4254" y="5975"/>
                    <a:pt x="4182" y="6098"/>
                    <a:pt x="4110" y="6222"/>
                  </a:cubicBezTo>
                  <a:cubicBezTo>
                    <a:pt x="4041" y="6340"/>
                    <a:pt x="3976" y="6459"/>
                    <a:pt x="3907" y="6577"/>
                  </a:cubicBezTo>
                  <a:cubicBezTo>
                    <a:pt x="3833" y="6711"/>
                    <a:pt x="3753" y="6844"/>
                    <a:pt x="3679" y="6978"/>
                  </a:cubicBezTo>
                  <a:cubicBezTo>
                    <a:pt x="3633" y="7057"/>
                    <a:pt x="3592" y="7135"/>
                    <a:pt x="3547" y="7213"/>
                  </a:cubicBezTo>
                  <a:cubicBezTo>
                    <a:pt x="3468" y="7352"/>
                    <a:pt x="3387" y="7493"/>
                    <a:pt x="3307" y="7633"/>
                  </a:cubicBezTo>
                  <a:cubicBezTo>
                    <a:pt x="3232" y="7767"/>
                    <a:pt x="3157" y="7902"/>
                    <a:pt x="3083" y="8037"/>
                  </a:cubicBezTo>
                  <a:cubicBezTo>
                    <a:pt x="3044" y="8106"/>
                    <a:pt x="3011" y="8178"/>
                    <a:pt x="2966" y="8242"/>
                  </a:cubicBezTo>
                  <a:cubicBezTo>
                    <a:pt x="2939" y="8280"/>
                    <a:pt x="2935" y="8320"/>
                    <a:pt x="2930" y="8363"/>
                  </a:cubicBezTo>
                  <a:cubicBezTo>
                    <a:pt x="2932" y="8387"/>
                    <a:pt x="2934" y="8413"/>
                    <a:pt x="2939" y="8437"/>
                  </a:cubicBezTo>
                  <a:cubicBezTo>
                    <a:pt x="2992" y="8705"/>
                    <a:pt x="3047" y="8972"/>
                    <a:pt x="3101" y="9240"/>
                  </a:cubicBezTo>
                  <a:cubicBezTo>
                    <a:pt x="3256" y="10018"/>
                    <a:pt x="3410" y="10796"/>
                    <a:pt x="3566" y="11575"/>
                  </a:cubicBezTo>
                  <a:cubicBezTo>
                    <a:pt x="3692" y="12212"/>
                    <a:pt x="3820" y="12849"/>
                    <a:pt x="3946" y="13488"/>
                  </a:cubicBezTo>
                  <a:cubicBezTo>
                    <a:pt x="3959" y="13547"/>
                    <a:pt x="3988" y="13578"/>
                    <a:pt x="4043" y="13602"/>
                  </a:cubicBezTo>
                  <a:cubicBezTo>
                    <a:pt x="4353" y="13735"/>
                    <a:pt x="4667" y="13855"/>
                    <a:pt x="4989" y="13960"/>
                  </a:cubicBezTo>
                  <a:cubicBezTo>
                    <a:pt x="5820" y="14227"/>
                    <a:pt x="6669" y="14376"/>
                    <a:pt x="7540" y="14394"/>
                  </a:cubicBezTo>
                  <a:cubicBezTo>
                    <a:pt x="7596" y="14395"/>
                    <a:pt x="7651" y="14396"/>
                    <a:pt x="7707" y="14396"/>
                  </a:cubicBezTo>
                  <a:cubicBezTo>
                    <a:pt x="8127" y="14396"/>
                    <a:pt x="8544" y="14362"/>
                    <a:pt x="8958" y="14296"/>
                  </a:cubicBezTo>
                  <a:cubicBezTo>
                    <a:pt x="9500" y="14210"/>
                    <a:pt x="10024" y="14069"/>
                    <a:pt x="10534" y="13866"/>
                  </a:cubicBezTo>
                  <a:cubicBezTo>
                    <a:pt x="10721" y="13792"/>
                    <a:pt x="10902" y="13705"/>
                    <a:pt x="11082" y="13614"/>
                  </a:cubicBezTo>
                  <a:cubicBezTo>
                    <a:pt x="11128" y="13591"/>
                    <a:pt x="11153" y="13562"/>
                    <a:pt x="11152" y="13506"/>
                  </a:cubicBezTo>
                  <a:cubicBezTo>
                    <a:pt x="11148" y="13443"/>
                    <a:pt x="11155" y="13377"/>
                    <a:pt x="11159" y="13313"/>
                  </a:cubicBezTo>
                  <a:cubicBezTo>
                    <a:pt x="11178" y="13023"/>
                    <a:pt x="11198" y="12731"/>
                    <a:pt x="11215" y="12442"/>
                  </a:cubicBezTo>
                  <a:cubicBezTo>
                    <a:pt x="11234" y="12150"/>
                    <a:pt x="11249" y="11859"/>
                    <a:pt x="11266" y="11569"/>
                  </a:cubicBezTo>
                  <a:cubicBezTo>
                    <a:pt x="11291" y="11171"/>
                    <a:pt x="11318" y="10773"/>
                    <a:pt x="11342" y="10374"/>
                  </a:cubicBezTo>
                  <a:cubicBezTo>
                    <a:pt x="11362" y="10077"/>
                    <a:pt x="11377" y="9779"/>
                    <a:pt x="11395" y="9481"/>
                  </a:cubicBezTo>
                  <a:cubicBezTo>
                    <a:pt x="11403" y="9352"/>
                    <a:pt x="11411" y="9224"/>
                    <a:pt x="11419" y="9093"/>
                  </a:cubicBezTo>
                  <a:cubicBezTo>
                    <a:pt x="11437" y="8807"/>
                    <a:pt x="11456" y="8521"/>
                    <a:pt x="11475" y="8233"/>
                  </a:cubicBezTo>
                  <a:cubicBezTo>
                    <a:pt x="11492" y="7942"/>
                    <a:pt x="11508" y="7650"/>
                    <a:pt x="11526" y="7361"/>
                  </a:cubicBezTo>
                  <a:cubicBezTo>
                    <a:pt x="11550" y="6962"/>
                    <a:pt x="11578" y="6563"/>
                    <a:pt x="11601" y="6166"/>
                  </a:cubicBezTo>
                  <a:cubicBezTo>
                    <a:pt x="11621" y="5868"/>
                    <a:pt x="11636" y="5570"/>
                    <a:pt x="11655" y="5273"/>
                  </a:cubicBezTo>
                  <a:cubicBezTo>
                    <a:pt x="11662" y="5151"/>
                    <a:pt x="11668" y="5028"/>
                    <a:pt x="11677" y="4907"/>
                  </a:cubicBezTo>
                  <a:cubicBezTo>
                    <a:pt x="11703" y="4541"/>
                    <a:pt x="11716" y="4175"/>
                    <a:pt x="11703" y="3809"/>
                  </a:cubicBezTo>
                  <a:cubicBezTo>
                    <a:pt x="11686" y="3368"/>
                    <a:pt x="11646" y="2927"/>
                    <a:pt x="11562" y="2492"/>
                  </a:cubicBezTo>
                  <a:cubicBezTo>
                    <a:pt x="11490" y="2121"/>
                    <a:pt x="11389" y="1758"/>
                    <a:pt x="11239" y="1410"/>
                  </a:cubicBezTo>
                  <a:cubicBezTo>
                    <a:pt x="11117" y="1128"/>
                    <a:pt x="10967" y="864"/>
                    <a:pt x="10764" y="632"/>
                  </a:cubicBezTo>
                  <a:cubicBezTo>
                    <a:pt x="10497" y="327"/>
                    <a:pt x="10171" y="124"/>
                    <a:pt x="9773" y="40"/>
                  </a:cubicBezTo>
                  <a:cubicBezTo>
                    <a:pt x="9744" y="34"/>
                    <a:pt x="9714" y="27"/>
                    <a:pt x="9680" y="27"/>
                  </a:cubicBezTo>
                  <a:cubicBezTo>
                    <a:pt x="9670" y="27"/>
                    <a:pt x="9659" y="28"/>
                    <a:pt x="9648" y="29"/>
                  </a:cubicBezTo>
                  <a:cubicBezTo>
                    <a:pt x="9684" y="98"/>
                    <a:pt x="9660" y="155"/>
                    <a:pt x="9638" y="211"/>
                  </a:cubicBezTo>
                  <a:cubicBezTo>
                    <a:pt x="9516" y="534"/>
                    <a:pt x="9396" y="856"/>
                    <a:pt x="9275" y="1179"/>
                  </a:cubicBezTo>
                  <a:cubicBezTo>
                    <a:pt x="9269" y="1196"/>
                    <a:pt x="9264" y="1213"/>
                    <a:pt x="9256" y="1229"/>
                  </a:cubicBezTo>
                  <a:cubicBezTo>
                    <a:pt x="9231" y="1280"/>
                    <a:pt x="9192" y="1308"/>
                    <a:pt x="9145" y="1308"/>
                  </a:cubicBezTo>
                  <a:cubicBezTo>
                    <a:pt x="9127" y="1308"/>
                    <a:pt x="9107" y="1303"/>
                    <a:pt x="9086" y="1294"/>
                  </a:cubicBezTo>
                  <a:cubicBezTo>
                    <a:pt x="9061" y="1282"/>
                    <a:pt x="9037" y="1265"/>
                    <a:pt x="9012" y="1251"/>
                  </a:cubicBezTo>
                  <a:cubicBezTo>
                    <a:pt x="8714" y="1073"/>
                    <a:pt x="8414" y="896"/>
                    <a:pt x="8114" y="717"/>
                  </a:cubicBezTo>
                  <a:cubicBezTo>
                    <a:pt x="8096" y="707"/>
                    <a:pt x="8080" y="690"/>
                    <a:pt x="8055" y="690"/>
                  </a:cubicBezTo>
                  <a:cubicBezTo>
                    <a:pt x="8051" y="690"/>
                    <a:pt x="8047" y="691"/>
                    <a:pt x="8043" y="691"/>
                  </a:cubicBezTo>
                  <a:cubicBezTo>
                    <a:pt x="8026" y="720"/>
                    <a:pt x="8005" y="750"/>
                    <a:pt x="7987" y="781"/>
                  </a:cubicBezTo>
                  <a:lnTo>
                    <a:pt x="7552" y="1512"/>
                  </a:lnTo>
                  <a:cubicBezTo>
                    <a:pt x="7539" y="1533"/>
                    <a:pt x="7528" y="1556"/>
                    <a:pt x="7513" y="1576"/>
                  </a:cubicBezTo>
                  <a:cubicBezTo>
                    <a:pt x="7485" y="1613"/>
                    <a:pt x="7450" y="1632"/>
                    <a:pt x="7412" y="1632"/>
                  </a:cubicBezTo>
                  <a:cubicBezTo>
                    <a:pt x="7389" y="1632"/>
                    <a:pt x="7365" y="1626"/>
                    <a:pt x="7341" y="1612"/>
                  </a:cubicBezTo>
                  <a:cubicBezTo>
                    <a:pt x="7323" y="1602"/>
                    <a:pt x="7305" y="1589"/>
                    <a:pt x="7288" y="1576"/>
                  </a:cubicBezTo>
                  <a:cubicBezTo>
                    <a:pt x="6719" y="1184"/>
                    <a:pt x="6150" y="794"/>
                    <a:pt x="5583" y="403"/>
                  </a:cubicBezTo>
                  <a:cubicBezTo>
                    <a:pt x="5562" y="389"/>
                    <a:pt x="5540" y="376"/>
                    <a:pt x="5521" y="360"/>
                  </a:cubicBezTo>
                  <a:cubicBezTo>
                    <a:pt x="5470" y="316"/>
                    <a:pt x="5462" y="247"/>
                    <a:pt x="5501" y="196"/>
                  </a:cubicBezTo>
                  <a:cubicBezTo>
                    <a:pt x="5523" y="165"/>
                    <a:pt x="5558" y="148"/>
                    <a:pt x="5595" y="148"/>
                  </a:cubicBezTo>
                  <a:cubicBezTo>
                    <a:pt x="5615" y="148"/>
                    <a:pt x="5635" y="153"/>
                    <a:pt x="5655" y="163"/>
                  </a:cubicBezTo>
                  <a:cubicBezTo>
                    <a:pt x="5682" y="179"/>
                    <a:pt x="5708" y="200"/>
                    <a:pt x="5735" y="217"/>
                  </a:cubicBezTo>
                  <a:cubicBezTo>
                    <a:pt x="6247" y="569"/>
                    <a:pt x="6759" y="921"/>
                    <a:pt x="7272" y="1273"/>
                  </a:cubicBezTo>
                  <a:cubicBezTo>
                    <a:pt x="7303" y="1295"/>
                    <a:pt x="7331" y="1323"/>
                    <a:pt x="7372" y="1332"/>
                  </a:cubicBezTo>
                  <a:cubicBezTo>
                    <a:pt x="7386" y="1314"/>
                    <a:pt x="7397" y="1299"/>
                    <a:pt x="7406" y="1284"/>
                  </a:cubicBezTo>
                  <a:cubicBezTo>
                    <a:pt x="7567" y="1013"/>
                    <a:pt x="7729" y="741"/>
                    <a:pt x="7890" y="469"/>
                  </a:cubicBezTo>
                  <a:cubicBezTo>
                    <a:pt x="7899" y="454"/>
                    <a:pt x="7915" y="441"/>
                    <a:pt x="7901" y="421"/>
                  </a:cubicBezTo>
                  <a:cubicBezTo>
                    <a:pt x="7877" y="421"/>
                    <a:pt x="7853" y="421"/>
                    <a:pt x="7829" y="421"/>
                  </a:cubicBezTo>
                  <a:cubicBezTo>
                    <a:pt x="7817" y="421"/>
                    <a:pt x="7805" y="421"/>
                    <a:pt x="7793" y="421"/>
                  </a:cubicBezTo>
                  <a:cubicBezTo>
                    <a:pt x="7714" y="424"/>
                    <a:pt x="7635" y="425"/>
                    <a:pt x="7556" y="425"/>
                  </a:cubicBezTo>
                  <a:cubicBezTo>
                    <a:pt x="7276" y="425"/>
                    <a:pt x="6996" y="408"/>
                    <a:pt x="6719" y="359"/>
                  </a:cubicBezTo>
                  <a:cubicBezTo>
                    <a:pt x="6360" y="294"/>
                    <a:pt x="6012" y="194"/>
                    <a:pt x="5683" y="37"/>
                  </a:cubicBezTo>
                  <a:cubicBezTo>
                    <a:pt x="5632" y="12"/>
                    <a:pt x="5581" y="1"/>
                    <a:pt x="55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64"/>
            <p:cNvSpPr/>
            <p:nvPr/>
          </p:nvSpPr>
          <p:spPr>
            <a:xfrm>
              <a:off x="2038168" y="1959786"/>
              <a:ext cx="679223" cy="673512"/>
            </a:xfrm>
            <a:custGeom>
              <a:avLst/>
              <a:gdLst/>
              <a:ahLst/>
              <a:cxnLst/>
              <a:rect l="l" t="t" r="r" b="b"/>
              <a:pathLst>
                <a:path w="11416" h="11320" extrusionOk="0">
                  <a:moveTo>
                    <a:pt x="8301" y="1"/>
                  </a:moveTo>
                  <a:cubicBezTo>
                    <a:pt x="8285" y="1"/>
                    <a:pt x="8268" y="7"/>
                    <a:pt x="8247" y="20"/>
                  </a:cubicBezTo>
                  <a:cubicBezTo>
                    <a:pt x="8208" y="41"/>
                    <a:pt x="8172" y="66"/>
                    <a:pt x="8141" y="95"/>
                  </a:cubicBezTo>
                  <a:cubicBezTo>
                    <a:pt x="8084" y="149"/>
                    <a:pt x="8028" y="206"/>
                    <a:pt x="7977" y="266"/>
                  </a:cubicBezTo>
                  <a:cubicBezTo>
                    <a:pt x="7805" y="469"/>
                    <a:pt x="7654" y="689"/>
                    <a:pt x="7520" y="919"/>
                  </a:cubicBezTo>
                  <a:cubicBezTo>
                    <a:pt x="7429" y="1074"/>
                    <a:pt x="7331" y="1224"/>
                    <a:pt x="7231" y="1373"/>
                  </a:cubicBezTo>
                  <a:cubicBezTo>
                    <a:pt x="7148" y="1495"/>
                    <a:pt x="7064" y="1617"/>
                    <a:pt x="6982" y="1738"/>
                  </a:cubicBezTo>
                  <a:cubicBezTo>
                    <a:pt x="6217" y="2870"/>
                    <a:pt x="5447" y="3998"/>
                    <a:pt x="4649" y="5105"/>
                  </a:cubicBezTo>
                  <a:cubicBezTo>
                    <a:pt x="4069" y="5910"/>
                    <a:pt x="3487" y="6715"/>
                    <a:pt x="2825" y="7457"/>
                  </a:cubicBezTo>
                  <a:cubicBezTo>
                    <a:pt x="2811" y="7472"/>
                    <a:pt x="2793" y="7488"/>
                    <a:pt x="2792" y="7510"/>
                  </a:cubicBezTo>
                  <a:cubicBezTo>
                    <a:pt x="2788" y="7566"/>
                    <a:pt x="2750" y="7598"/>
                    <a:pt x="2712" y="7633"/>
                  </a:cubicBezTo>
                  <a:cubicBezTo>
                    <a:pt x="2352" y="7970"/>
                    <a:pt x="1992" y="8305"/>
                    <a:pt x="1632" y="8640"/>
                  </a:cubicBezTo>
                  <a:cubicBezTo>
                    <a:pt x="1619" y="8653"/>
                    <a:pt x="1606" y="8665"/>
                    <a:pt x="1592" y="8676"/>
                  </a:cubicBezTo>
                  <a:cubicBezTo>
                    <a:pt x="1563" y="8699"/>
                    <a:pt x="1533" y="8711"/>
                    <a:pt x="1505" y="8711"/>
                  </a:cubicBezTo>
                  <a:cubicBezTo>
                    <a:pt x="1473" y="8711"/>
                    <a:pt x="1444" y="8697"/>
                    <a:pt x="1418" y="8670"/>
                  </a:cubicBezTo>
                  <a:cubicBezTo>
                    <a:pt x="1380" y="8628"/>
                    <a:pt x="1376" y="8544"/>
                    <a:pt x="1433" y="8496"/>
                  </a:cubicBezTo>
                  <a:cubicBezTo>
                    <a:pt x="1449" y="8481"/>
                    <a:pt x="1465" y="8466"/>
                    <a:pt x="1480" y="8453"/>
                  </a:cubicBezTo>
                  <a:cubicBezTo>
                    <a:pt x="1648" y="8295"/>
                    <a:pt x="1817" y="8138"/>
                    <a:pt x="1985" y="7981"/>
                  </a:cubicBezTo>
                  <a:cubicBezTo>
                    <a:pt x="2011" y="7957"/>
                    <a:pt x="2043" y="7937"/>
                    <a:pt x="2059" y="7900"/>
                  </a:cubicBezTo>
                  <a:cubicBezTo>
                    <a:pt x="2016" y="7857"/>
                    <a:pt x="1997" y="7799"/>
                    <a:pt x="1978" y="7741"/>
                  </a:cubicBezTo>
                  <a:cubicBezTo>
                    <a:pt x="1680" y="6811"/>
                    <a:pt x="1388" y="5878"/>
                    <a:pt x="1109" y="4943"/>
                  </a:cubicBezTo>
                  <a:cubicBezTo>
                    <a:pt x="1088" y="4870"/>
                    <a:pt x="1066" y="4798"/>
                    <a:pt x="1044" y="4726"/>
                  </a:cubicBezTo>
                  <a:cubicBezTo>
                    <a:pt x="1037" y="4705"/>
                    <a:pt x="1030" y="4696"/>
                    <a:pt x="1018" y="4696"/>
                  </a:cubicBezTo>
                  <a:cubicBezTo>
                    <a:pt x="1010" y="4696"/>
                    <a:pt x="1000" y="4700"/>
                    <a:pt x="987" y="4707"/>
                  </a:cubicBezTo>
                  <a:cubicBezTo>
                    <a:pt x="981" y="4709"/>
                    <a:pt x="976" y="4714"/>
                    <a:pt x="970" y="4718"/>
                  </a:cubicBezTo>
                  <a:cubicBezTo>
                    <a:pt x="719" y="4874"/>
                    <a:pt x="457" y="5007"/>
                    <a:pt x="182" y="5114"/>
                  </a:cubicBezTo>
                  <a:cubicBezTo>
                    <a:pt x="160" y="5124"/>
                    <a:pt x="133" y="5125"/>
                    <a:pt x="117" y="5148"/>
                  </a:cubicBezTo>
                  <a:cubicBezTo>
                    <a:pt x="118" y="5298"/>
                    <a:pt x="134" y="5451"/>
                    <a:pt x="110" y="5593"/>
                  </a:cubicBezTo>
                  <a:cubicBezTo>
                    <a:pt x="82" y="5833"/>
                    <a:pt x="100" y="6073"/>
                    <a:pt x="92" y="6313"/>
                  </a:cubicBezTo>
                  <a:cubicBezTo>
                    <a:pt x="90" y="6345"/>
                    <a:pt x="92" y="6379"/>
                    <a:pt x="83" y="6409"/>
                  </a:cubicBezTo>
                  <a:cubicBezTo>
                    <a:pt x="72" y="6448"/>
                    <a:pt x="72" y="6486"/>
                    <a:pt x="72" y="6526"/>
                  </a:cubicBezTo>
                  <a:cubicBezTo>
                    <a:pt x="70" y="6714"/>
                    <a:pt x="70" y="6899"/>
                    <a:pt x="70" y="7087"/>
                  </a:cubicBezTo>
                  <a:cubicBezTo>
                    <a:pt x="70" y="7125"/>
                    <a:pt x="69" y="7165"/>
                    <a:pt x="57" y="7203"/>
                  </a:cubicBezTo>
                  <a:cubicBezTo>
                    <a:pt x="48" y="7234"/>
                    <a:pt x="49" y="7268"/>
                    <a:pt x="49" y="7300"/>
                  </a:cubicBezTo>
                  <a:cubicBezTo>
                    <a:pt x="48" y="7469"/>
                    <a:pt x="49" y="7637"/>
                    <a:pt x="48" y="7807"/>
                  </a:cubicBezTo>
                  <a:cubicBezTo>
                    <a:pt x="48" y="7873"/>
                    <a:pt x="52" y="7936"/>
                    <a:pt x="32" y="7999"/>
                  </a:cubicBezTo>
                  <a:cubicBezTo>
                    <a:pt x="22" y="8027"/>
                    <a:pt x="28" y="8057"/>
                    <a:pt x="28" y="8085"/>
                  </a:cubicBezTo>
                  <a:cubicBezTo>
                    <a:pt x="27" y="8237"/>
                    <a:pt x="28" y="8387"/>
                    <a:pt x="27" y="8538"/>
                  </a:cubicBezTo>
                  <a:cubicBezTo>
                    <a:pt x="25" y="8620"/>
                    <a:pt x="34" y="8704"/>
                    <a:pt x="8" y="8784"/>
                  </a:cubicBezTo>
                  <a:cubicBezTo>
                    <a:pt x="1" y="8812"/>
                    <a:pt x="6" y="8843"/>
                    <a:pt x="6" y="8870"/>
                  </a:cubicBezTo>
                  <a:lnTo>
                    <a:pt x="6" y="9527"/>
                  </a:lnTo>
                  <a:cubicBezTo>
                    <a:pt x="82" y="9706"/>
                    <a:pt x="176" y="9875"/>
                    <a:pt x="270" y="10045"/>
                  </a:cubicBezTo>
                  <a:cubicBezTo>
                    <a:pt x="411" y="10300"/>
                    <a:pt x="581" y="10537"/>
                    <a:pt x="786" y="10747"/>
                  </a:cubicBezTo>
                  <a:cubicBezTo>
                    <a:pt x="946" y="10909"/>
                    <a:pt x="1124" y="11050"/>
                    <a:pt x="1327" y="11152"/>
                  </a:cubicBezTo>
                  <a:cubicBezTo>
                    <a:pt x="1548" y="11263"/>
                    <a:pt x="1778" y="11319"/>
                    <a:pt x="2017" y="11319"/>
                  </a:cubicBezTo>
                  <a:cubicBezTo>
                    <a:pt x="2093" y="11319"/>
                    <a:pt x="2170" y="11313"/>
                    <a:pt x="2248" y="11302"/>
                  </a:cubicBezTo>
                  <a:cubicBezTo>
                    <a:pt x="2500" y="11265"/>
                    <a:pt x="2732" y="11176"/>
                    <a:pt x="2953" y="11051"/>
                  </a:cubicBezTo>
                  <a:cubicBezTo>
                    <a:pt x="3164" y="10929"/>
                    <a:pt x="3352" y="10781"/>
                    <a:pt x="3529" y="10616"/>
                  </a:cubicBezTo>
                  <a:cubicBezTo>
                    <a:pt x="3811" y="10354"/>
                    <a:pt x="4058" y="10059"/>
                    <a:pt x="4289" y="9751"/>
                  </a:cubicBezTo>
                  <a:cubicBezTo>
                    <a:pt x="4771" y="9106"/>
                    <a:pt x="5226" y="8442"/>
                    <a:pt x="5663" y="7766"/>
                  </a:cubicBezTo>
                  <a:cubicBezTo>
                    <a:pt x="6639" y="6261"/>
                    <a:pt x="7594" y="4743"/>
                    <a:pt x="8545" y="3223"/>
                  </a:cubicBezTo>
                  <a:cubicBezTo>
                    <a:pt x="8566" y="3190"/>
                    <a:pt x="8588" y="3157"/>
                    <a:pt x="8608" y="3123"/>
                  </a:cubicBezTo>
                  <a:cubicBezTo>
                    <a:pt x="8634" y="3082"/>
                    <a:pt x="8672" y="3066"/>
                    <a:pt x="8717" y="3065"/>
                  </a:cubicBezTo>
                  <a:cubicBezTo>
                    <a:pt x="8719" y="3065"/>
                    <a:pt x="8722" y="3065"/>
                    <a:pt x="8724" y="3065"/>
                  </a:cubicBezTo>
                  <a:cubicBezTo>
                    <a:pt x="8743" y="3065"/>
                    <a:pt x="8762" y="3069"/>
                    <a:pt x="8782" y="3071"/>
                  </a:cubicBezTo>
                  <a:cubicBezTo>
                    <a:pt x="8989" y="3095"/>
                    <a:pt x="9196" y="3122"/>
                    <a:pt x="9403" y="3146"/>
                  </a:cubicBezTo>
                  <a:cubicBezTo>
                    <a:pt x="9626" y="3172"/>
                    <a:pt x="9852" y="3197"/>
                    <a:pt x="10077" y="3220"/>
                  </a:cubicBezTo>
                  <a:cubicBezTo>
                    <a:pt x="10082" y="3221"/>
                    <a:pt x="10089" y="3225"/>
                    <a:pt x="10095" y="3225"/>
                  </a:cubicBezTo>
                  <a:cubicBezTo>
                    <a:pt x="10101" y="3225"/>
                    <a:pt x="10107" y="3221"/>
                    <a:pt x="10111" y="3210"/>
                  </a:cubicBezTo>
                  <a:cubicBezTo>
                    <a:pt x="10085" y="3182"/>
                    <a:pt x="10049" y="3173"/>
                    <a:pt x="10016" y="3159"/>
                  </a:cubicBezTo>
                  <a:cubicBezTo>
                    <a:pt x="9777" y="3051"/>
                    <a:pt x="9533" y="2959"/>
                    <a:pt x="9287" y="2868"/>
                  </a:cubicBezTo>
                  <a:cubicBezTo>
                    <a:pt x="9260" y="2858"/>
                    <a:pt x="9231" y="2850"/>
                    <a:pt x="9208" y="2835"/>
                  </a:cubicBezTo>
                  <a:cubicBezTo>
                    <a:pt x="9162" y="2810"/>
                    <a:pt x="9142" y="2758"/>
                    <a:pt x="9153" y="2706"/>
                  </a:cubicBezTo>
                  <a:cubicBezTo>
                    <a:pt x="9163" y="2659"/>
                    <a:pt x="9199" y="2624"/>
                    <a:pt x="9250" y="2618"/>
                  </a:cubicBezTo>
                  <a:cubicBezTo>
                    <a:pt x="9262" y="2616"/>
                    <a:pt x="9275" y="2616"/>
                    <a:pt x="9287" y="2616"/>
                  </a:cubicBezTo>
                  <a:cubicBezTo>
                    <a:pt x="9307" y="2616"/>
                    <a:pt x="9326" y="2617"/>
                    <a:pt x="9346" y="2617"/>
                  </a:cubicBezTo>
                  <a:cubicBezTo>
                    <a:pt x="9499" y="2618"/>
                    <a:pt x="9652" y="2620"/>
                    <a:pt x="9806" y="2620"/>
                  </a:cubicBezTo>
                  <a:cubicBezTo>
                    <a:pt x="9990" y="2620"/>
                    <a:pt x="10175" y="2617"/>
                    <a:pt x="10359" y="2610"/>
                  </a:cubicBezTo>
                  <a:cubicBezTo>
                    <a:pt x="10553" y="2602"/>
                    <a:pt x="10748" y="2597"/>
                    <a:pt x="10941" y="2577"/>
                  </a:cubicBezTo>
                  <a:cubicBezTo>
                    <a:pt x="10967" y="2574"/>
                    <a:pt x="10999" y="2582"/>
                    <a:pt x="11019" y="2553"/>
                  </a:cubicBezTo>
                  <a:cubicBezTo>
                    <a:pt x="11012" y="2548"/>
                    <a:pt x="11007" y="2542"/>
                    <a:pt x="11002" y="2541"/>
                  </a:cubicBezTo>
                  <a:cubicBezTo>
                    <a:pt x="10728" y="2484"/>
                    <a:pt x="10451" y="2443"/>
                    <a:pt x="10172" y="2408"/>
                  </a:cubicBezTo>
                  <a:cubicBezTo>
                    <a:pt x="9906" y="2376"/>
                    <a:pt x="9638" y="2348"/>
                    <a:pt x="9369" y="2317"/>
                  </a:cubicBezTo>
                  <a:cubicBezTo>
                    <a:pt x="9347" y="2315"/>
                    <a:pt x="9326" y="2311"/>
                    <a:pt x="9306" y="2304"/>
                  </a:cubicBezTo>
                  <a:cubicBezTo>
                    <a:pt x="9256" y="2283"/>
                    <a:pt x="9230" y="2238"/>
                    <a:pt x="9234" y="2183"/>
                  </a:cubicBezTo>
                  <a:cubicBezTo>
                    <a:pt x="9238" y="2132"/>
                    <a:pt x="9266" y="2094"/>
                    <a:pt x="9316" y="2081"/>
                  </a:cubicBezTo>
                  <a:cubicBezTo>
                    <a:pt x="9351" y="2073"/>
                    <a:pt x="9387" y="2069"/>
                    <a:pt x="9423" y="2064"/>
                  </a:cubicBezTo>
                  <a:cubicBezTo>
                    <a:pt x="9562" y="2045"/>
                    <a:pt x="9701" y="2032"/>
                    <a:pt x="9840" y="2011"/>
                  </a:cubicBezTo>
                  <a:cubicBezTo>
                    <a:pt x="10117" y="1971"/>
                    <a:pt x="10395" y="1932"/>
                    <a:pt x="10671" y="1886"/>
                  </a:cubicBezTo>
                  <a:cubicBezTo>
                    <a:pt x="10906" y="1848"/>
                    <a:pt x="11138" y="1799"/>
                    <a:pt x="11370" y="1756"/>
                  </a:cubicBezTo>
                  <a:cubicBezTo>
                    <a:pt x="11389" y="1752"/>
                    <a:pt x="11406" y="1749"/>
                    <a:pt x="11416" y="1724"/>
                  </a:cubicBezTo>
                  <a:cubicBezTo>
                    <a:pt x="11394" y="1724"/>
                    <a:pt x="11373" y="1721"/>
                    <a:pt x="11353" y="1721"/>
                  </a:cubicBezTo>
                  <a:cubicBezTo>
                    <a:pt x="11350" y="1721"/>
                    <a:pt x="11347" y="1721"/>
                    <a:pt x="11345" y="1721"/>
                  </a:cubicBezTo>
                  <a:cubicBezTo>
                    <a:pt x="11093" y="1729"/>
                    <a:pt x="10842" y="1731"/>
                    <a:pt x="10590" y="1745"/>
                  </a:cubicBezTo>
                  <a:cubicBezTo>
                    <a:pt x="10136" y="1771"/>
                    <a:pt x="9680" y="1802"/>
                    <a:pt x="9224" y="1832"/>
                  </a:cubicBezTo>
                  <a:cubicBezTo>
                    <a:pt x="9208" y="1832"/>
                    <a:pt x="9193" y="1835"/>
                    <a:pt x="9177" y="1835"/>
                  </a:cubicBezTo>
                  <a:cubicBezTo>
                    <a:pt x="9172" y="1835"/>
                    <a:pt x="9166" y="1834"/>
                    <a:pt x="9160" y="1834"/>
                  </a:cubicBezTo>
                  <a:cubicBezTo>
                    <a:pt x="9101" y="1828"/>
                    <a:pt x="9059" y="1787"/>
                    <a:pt x="9051" y="1731"/>
                  </a:cubicBezTo>
                  <a:cubicBezTo>
                    <a:pt x="9044" y="1683"/>
                    <a:pt x="9071" y="1631"/>
                    <a:pt x="9120" y="1608"/>
                  </a:cubicBezTo>
                  <a:cubicBezTo>
                    <a:pt x="9143" y="1597"/>
                    <a:pt x="9168" y="1592"/>
                    <a:pt x="9192" y="1585"/>
                  </a:cubicBezTo>
                  <a:cubicBezTo>
                    <a:pt x="9507" y="1490"/>
                    <a:pt x="9823" y="1392"/>
                    <a:pt x="10136" y="1284"/>
                  </a:cubicBezTo>
                  <a:cubicBezTo>
                    <a:pt x="10397" y="1195"/>
                    <a:pt x="10657" y="1101"/>
                    <a:pt x="10909" y="987"/>
                  </a:cubicBezTo>
                  <a:cubicBezTo>
                    <a:pt x="10928" y="980"/>
                    <a:pt x="10952" y="975"/>
                    <a:pt x="10952" y="947"/>
                  </a:cubicBezTo>
                  <a:lnTo>
                    <a:pt x="10952" y="947"/>
                  </a:lnTo>
                  <a:cubicBezTo>
                    <a:pt x="10660" y="964"/>
                    <a:pt x="10372" y="997"/>
                    <a:pt x="10082" y="1036"/>
                  </a:cubicBezTo>
                  <a:cubicBezTo>
                    <a:pt x="9808" y="1072"/>
                    <a:pt x="9535" y="1113"/>
                    <a:pt x="9261" y="1155"/>
                  </a:cubicBezTo>
                  <a:cubicBezTo>
                    <a:pt x="8963" y="1201"/>
                    <a:pt x="8666" y="1250"/>
                    <a:pt x="8368" y="1298"/>
                  </a:cubicBezTo>
                  <a:cubicBezTo>
                    <a:pt x="8346" y="1301"/>
                    <a:pt x="8326" y="1306"/>
                    <a:pt x="8304" y="1306"/>
                  </a:cubicBezTo>
                  <a:cubicBezTo>
                    <a:pt x="8303" y="1306"/>
                    <a:pt x="8302" y="1306"/>
                    <a:pt x="8301" y="1306"/>
                  </a:cubicBezTo>
                  <a:cubicBezTo>
                    <a:pt x="8228" y="1306"/>
                    <a:pt x="8175" y="1247"/>
                    <a:pt x="8183" y="1175"/>
                  </a:cubicBezTo>
                  <a:cubicBezTo>
                    <a:pt x="8187" y="1142"/>
                    <a:pt x="8202" y="1111"/>
                    <a:pt x="8213" y="1082"/>
                  </a:cubicBezTo>
                  <a:cubicBezTo>
                    <a:pt x="8280" y="919"/>
                    <a:pt x="8332" y="751"/>
                    <a:pt x="8370" y="579"/>
                  </a:cubicBezTo>
                  <a:cubicBezTo>
                    <a:pt x="8397" y="456"/>
                    <a:pt x="8412" y="331"/>
                    <a:pt x="8404" y="205"/>
                  </a:cubicBezTo>
                  <a:cubicBezTo>
                    <a:pt x="8401" y="153"/>
                    <a:pt x="8390" y="104"/>
                    <a:pt x="8367" y="59"/>
                  </a:cubicBezTo>
                  <a:cubicBezTo>
                    <a:pt x="8347" y="20"/>
                    <a:pt x="8327" y="1"/>
                    <a:pt x="8301" y="1"/>
                  </a:cubicBezTo>
                  <a:close/>
                </a:path>
              </a:pathLst>
            </a:custGeom>
            <a:solidFill>
              <a:srgbClr val="F7E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64"/>
            <p:cNvSpPr/>
            <p:nvPr/>
          </p:nvSpPr>
          <p:spPr>
            <a:xfrm>
              <a:off x="1217945" y="2160113"/>
              <a:ext cx="302426" cy="913644"/>
            </a:xfrm>
            <a:custGeom>
              <a:avLst/>
              <a:gdLst/>
              <a:ahLst/>
              <a:cxnLst/>
              <a:rect l="l" t="t" r="r" b="b"/>
              <a:pathLst>
                <a:path w="5083" h="15356" extrusionOk="0">
                  <a:moveTo>
                    <a:pt x="1696" y="0"/>
                  </a:moveTo>
                  <a:cubicBezTo>
                    <a:pt x="1683" y="21"/>
                    <a:pt x="1670" y="37"/>
                    <a:pt x="1660" y="56"/>
                  </a:cubicBezTo>
                  <a:cubicBezTo>
                    <a:pt x="1262" y="745"/>
                    <a:pt x="870" y="1441"/>
                    <a:pt x="516" y="2156"/>
                  </a:cubicBezTo>
                  <a:cubicBezTo>
                    <a:pt x="366" y="2459"/>
                    <a:pt x="227" y="2766"/>
                    <a:pt x="111" y="3084"/>
                  </a:cubicBezTo>
                  <a:cubicBezTo>
                    <a:pt x="34" y="3296"/>
                    <a:pt x="1" y="3515"/>
                    <a:pt x="3" y="3739"/>
                  </a:cubicBezTo>
                  <a:cubicBezTo>
                    <a:pt x="7" y="3988"/>
                    <a:pt x="29" y="4235"/>
                    <a:pt x="62" y="4481"/>
                  </a:cubicBezTo>
                  <a:cubicBezTo>
                    <a:pt x="118" y="4894"/>
                    <a:pt x="195" y="5303"/>
                    <a:pt x="280" y="5712"/>
                  </a:cubicBezTo>
                  <a:cubicBezTo>
                    <a:pt x="438" y="6457"/>
                    <a:pt x="623" y="7196"/>
                    <a:pt x="819" y="7931"/>
                  </a:cubicBezTo>
                  <a:cubicBezTo>
                    <a:pt x="1156" y="9186"/>
                    <a:pt x="1524" y="10434"/>
                    <a:pt x="1901" y="11677"/>
                  </a:cubicBezTo>
                  <a:cubicBezTo>
                    <a:pt x="2059" y="12199"/>
                    <a:pt x="2217" y="12721"/>
                    <a:pt x="2376" y="13243"/>
                  </a:cubicBezTo>
                  <a:cubicBezTo>
                    <a:pt x="2410" y="13357"/>
                    <a:pt x="2430" y="13473"/>
                    <a:pt x="2431" y="13593"/>
                  </a:cubicBezTo>
                  <a:cubicBezTo>
                    <a:pt x="2433" y="13885"/>
                    <a:pt x="2453" y="14176"/>
                    <a:pt x="2477" y="14466"/>
                  </a:cubicBezTo>
                  <a:cubicBezTo>
                    <a:pt x="2481" y="14509"/>
                    <a:pt x="2489" y="14550"/>
                    <a:pt x="2496" y="14598"/>
                  </a:cubicBezTo>
                  <a:cubicBezTo>
                    <a:pt x="2523" y="14566"/>
                    <a:pt x="2530" y="14534"/>
                    <a:pt x="2537" y="14504"/>
                  </a:cubicBezTo>
                  <a:cubicBezTo>
                    <a:pt x="2599" y="14261"/>
                    <a:pt x="2650" y="14021"/>
                    <a:pt x="2691" y="13776"/>
                  </a:cubicBezTo>
                  <a:cubicBezTo>
                    <a:pt x="2698" y="13743"/>
                    <a:pt x="2703" y="13711"/>
                    <a:pt x="2713" y="13680"/>
                  </a:cubicBezTo>
                  <a:cubicBezTo>
                    <a:pt x="2728" y="13637"/>
                    <a:pt x="2763" y="13612"/>
                    <a:pt x="2809" y="13607"/>
                  </a:cubicBezTo>
                  <a:cubicBezTo>
                    <a:pt x="2815" y="13606"/>
                    <a:pt x="2820" y="13606"/>
                    <a:pt x="2825" y="13606"/>
                  </a:cubicBezTo>
                  <a:cubicBezTo>
                    <a:pt x="2869" y="13606"/>
                    <a:pt x="2904" y="13626"/>
                    <a:pt x="2926" y="13667"/>
                  </a:cubicBezTo>
                  <a:cubicBezTo>
                    <a:pt x="2938" y="13689"/>
                    <a:pt x="2943" y="13714"/>
                    <a:pt x="2948" y="13739"/>
                  </a:cubicBezTo>
                  <a:cubicBezTo>
                    <a:pt x="2999" y="13981"/>
                    <a:pt x="3047" y="14223"/>
                    <a:pt x="3101" y="14466"/>
                  </a:cubicBezTo>
                  <a:cubicBezTo>
                    <a:pt x="3154" y="14712"/>
                    <a:pt x="3218" y="14955"/>
                    <a:pt x="3295" y="15195"/>
                  </a:cubicBezTo>
                  <a:cubicBezTo>
                    <a:pt x="3301" y="15214"/>
                    <a:pt x="3303" y="15238"/>
                    <a:pt x="3333" y="15241"/>
                  </a:cubicBezTo>
                  <a:cubicBezTo>
                    <a:pt x="3344" y="14948"/>
                    <a:pt x="3326" y="14659"/>
                    <a:pt x="3306" y="14368"/>
                  </a:cubicBezTo>
                  <a:cubicBezTo>
                    <a:pt x="3293" y="14165"/>
                    <a:pt x="3271" y="13961"/>
                    <a:pt x="3254" y="13756"/>
                  </a:cubicBezTo>
                  <a:cubicBezTo>
                    <a:pt x="3251" y="13731"/>
                    <a:pt x="3251" y="13706"/>
                    <a:pt x="3250" y="13680"/>
                  </a:cubicBezTo>
                  <a:cubicBezTo>
                    <a:pt x="3246" y="13621"/>
                    <a:pt x="3301" y="13573"/>
                    <a:pt x="3343" y="13565"/>
                  </a:cubicBezTo>
                  <a:cubicBezTo>
                    <a:pt x="3352" y="13564"/>
                    <a:pt x="3361" y="13563"/>
                    <a:pt x="3369" y="13563"/>
                  </a:cubicBezTo>
                  <a:cubicBezTo>
                    <a:pt x="3415" y="13563"/>
                    <a:pt x="3454" y="13586"/>
                    <a:pt x="3477" y="13633"/>
                  </a:cubicBezTo>
                  <a:cubicBezTo>
                    <a:pt x="3490" y="13659"/>
                    <a:pt x="3498" y="13688"/>
                    <a:pt x="3507" y="13714"/>
                  </a:cubicBezTo>
                  <a:cubicBezTo>
                    <a:pt x="3630" y="14063"/>
                    <a:pt x="3760" y="14409"/>
                    <a:pt x="3899" y="14752"/>
                  </a:cubicBezTo>
                  <a:cubicBezTo>
                    <a:pt x="3981" y="14956"/>
                    <a:pt x="4063" y="15159"/>
                    <a:pt x="4160" y="15356"/>
                  </a:cubicBezTo>
                  <a:cubicBezTo>
                    <a:pt x="4168" y="15342"/>
                    <a:pt x="4176" y="15328"/>
                    <a:pt x="4184" y="15316"/>
                  </a:cubicBezTo>
                  <a:cubicBezTo>
                    <a:pt x="4180" y="15291"/>
                    <a:pt x="4179" y="15265"/>
                    <a:pt x="4173" y="15241"/>
                  </a:cubicBezTo>
                  <a:cubicBezTo>
                    <a:pt x="4135" y="15085"/>
                    <a:pt x="4098" y="14927"/>
                    <a:pt x="4058" y="14770"/>
                  </a:cubicBezTo>
                  <a:cubicBezTo>
                    <a:pt x="3950" y="14353"/>
                    <a:pt x="3832" y="13939"/>
                    <a:pt x="3706" y="13526"/>
                  </a:cubicBezTo>
                  <a:cubicBezTo>
                    <a:pt x="3696" y="13496"/>
                    <a:pt x="3686" y="13465"/>
                    <a:pt x="3682" y="13433"/>
                  </a:cubicBezTo>
                  <a:cubicBezTo>
                    <a:pt x="3675" y="13381"/>
                    <a:pt x="3703" y="13329"/>
                    <a:pt x="3749" y="13310"/>
                  </a:cubicBezTo>
                  <a:cubicBezTo>
                    <a:pt x="3764" y="13303"/>
                    <a:pt x="3780" y="13300"/>
                    <a:pt x="3796" y="13300"/>
                  </a:cubicBezTo>
                  <a:cubicBezTo>
                    <a:pt x="3833" y="13300"/>
                    <a:pt x="3870" y="13317"/>
                    <a:pt x="3893" y="13347"/>
                  </a:cubicBezTo>
                  <a:cubicBezTo>
                    <a:pt x="3911" y="13369"/>
                    <a:pt x="3924" y="13396"/>
                    <a:pt x="3939" y="13421"/>
                  </a:cubicBezTo>
                  <a:cubicBezTo>
                    <a:pt x="4077" y="13660"/>
                    <a:pt x="4221" y="13896"/>
                    <a:pt x="4370" y="14130"/>
                  </a:cubicBezTo>
                  <a:cubicBezTo>
                    <a:pt x="4511" y="14352"/>
                    <a:pt x="4655" y="14571"/>
                    <a:pt x="4815" y="14779"/>
                  </a:cubicBezTo>
                  <a:cubicBezTo>
                    <a:pt x="4830" y="14797"/>
                    <a:pt x="4837" y="14824"/>
                    <a:pt x="4873" y="14827"/>
                  </a:cubicBezTo>
                  <a:cubicBezTo>
                    <a:pt x="4868" y="14801"/>
                    <a:pt x="4867" y="14776"/>
                    <a:pt x="4858" y="14752"/>
                  </a:cubicBezTo>
                  <a:cubicBezTo>
                    <a:pt x="4822" y="14635"/>
                    <a:pt x="4789" y="14519"/>
                    <a:pt x="4748" y="14403"/>
                  </a:cubicBezTo>
                  <a:cubicBezTo>
                    <a:pt x="4548" y="13818"/>
                    <a:pt x="4317" y="13244"/>
                    <a:pt x="4080" y="12674"/>
                  </a:cubicBezTo>
                  <a:cubicBezTo>
                    <a:pt x="4066" y="12642"/>
                    <a:pt x="4050" y="12608"/>
                    <a:pt x="4039" y="12575"/>
                  </a:cubicBezTo>
                  <a:cubicBezTo>
                    <a:pt x="4009" y="12486"/>
                    <a:pt x="4064" y="12412"/>
                    <a:pt x="4156" y="12412"/>
                  </a:cubicBezTo>
                  <a:cubicBezTo>
                    <a:pt x="4158" y="12412"/>
                    <a:pt x="4161" y="12412"/>
                    <a:pt x="4163" y="12412"/>
                  </a:cubicBezTo>
                  <a:cubicBezTo>
                    <a:pt x="4205" y="12415"/>
                    <a:pt x="4250" y="12420"/>
                    <a:pt x="4292" y="12426"/>
                  </a:cubicBezTo>
                  <a:cubicBezTo>
                    <a:pt x="4404" y="12441"/>
                    <a:pt x="4517" y="12448"/>
                    <a:pt x="4630" y="12448"/>
                  </a:cubicBezTo>
                  <a:cubicBezTo>
                    <a:pt x="4714" y="12448"/>
                    <a:pt x="4799" y="12444"/>
                    <a:pt x="4883" y="12438"/>
                  </a:cubicBezTo>
                  <a:cubicBezTo>
                    <a:pt x="4950" y="12435"/>
                    <a:pt x="5019" y="12430"/>
                    <a:pt x="5082" y="12400"/>
                  </a:cubicBezTo>
                  <a:cubicBezTo>
                    <a:pt x="5041" y="12363"/>
                    <a:pt x="4989" y="12351"/>
                    <a:pt x="4935" y="12329"/>
                  </a:cubicBezTo>
                  <a:cubicBezTo>
                    <a:pt x="4684" y="12234"/>
                    <a:pt x="4431" y="12144"/>
                    <a:pt x="4179" y="12052"/>
                  </a:cubicBezTo>
                  <a:cubicBezTo>
                    <a:pt x="4098" y="12024"/>
                    <a:pt x="4015" y="12002"/>
                    <a:pt x="3938" y="11962"/>
                  </a:cubicBezTo>
                  <a:cubicBezTo>
                    <a:pt x="3824" y="11904"/>
                    <a:pt x="3745" y="11817"/>
                    <a:pt x="3719" y="11687"/>
                  </a:cubicBezTo>
                  <a:cubicBezTo>
                    <a:pt x="3686" y="11519"/>
                    <a:pt x="3649" y="11351"/>
                    <a:pt x="3613" y="11184"/>
                  </a:cubicBezTo>
                  <a:cubicBezTo>
                    <a:pt x="3583" y="11045"/>
                    <a:pt x="3552" y="10905"/>
                    <a:pt x="3522" y="10765"/>
                  </a:cubicBezTo>
                  <a:cubicBezTo>
                    <a:pt x="3481" y="10573"/>
                    <a:pt x="3440" y="10381"/>
                    <a:pt x="3399" y="10189"/>
                  </a:cubicBezTo>
                  <a:cubicBezTo>
                    <a:pt x="3368" y="10043"/>
                    <a:pt x="3336" y="9896"/>
                    <a:pt x="3305" y="9749"/>
                  </a:cubicBezTo>
                  <a:cubicBezTo>
                    <a:pt x="3271" y="9588"/>
                    <a:pt x="3236" y="9427"/>
                    <a:pt x="3204" y="9266"/>
                  </a:cubicBezTo>
                  <a:cubicBezTo>
                    <a:pt x="3172" y="9117"/>
                    <a:pt x="3139" y="8967"/>
                    <a:pt x="3108" y="8816"/>
                  </a:cubicBezTo>
                  <a:cubicBezTo>
                    <a:pt x="3060" y="8582"/>
                    <a:pt x="3014" y="8348"/>
                    <a:pt x="2964" y="8113"/>
                  </a:cubicBezTo>
                  <a:cubicBezTo>
                    <a:pt x="2926" y="7927"/>
                    <a:pt x="2885" y="7742"/>
                    <a:pt x="2846" y="7557"/>
                  </a:cubicBezTo>
                  <a:cubicBezTo>
                    <a:pt x="2814" y="7397"/>
                    <a:pt x="2783" y="7235"/>
                    <a:pt x="2751" y="7075"/>
                  </a:cubicBezTo>
                  <a:cubicBezTo>
                    <a:pt x="2718" y="6911"/>
                    <a:pt x="2684" y="6746"/>
                    <a:pt x="2651" y="6582"/>
                  </a:cubicBezTo>
                  <a:cubicBezTo>
                    <a:pt x="2626" y="6453"/>
                    <a:pt x="2603" y="6323"/>
                    <a:pt x="2578" y="6194"/>
                  </a:cubicBezTo>
                  <a:cubicBezTo>
                    <a:pt x="2561" y="6103"/>
                    <a:pt x="2541" y="6011"/>
                    <a:pt x="2525" y="5920"/>
                  </a:cubicBezTo>
                  <a:cubicBezTo>
                    <a:pt x="2506" y="5815"/>
                    <a:pt x="2489" y="5709"/>
                    <a:pt x="2470" y="5604"/>
                  </a:cubicBezTo>
                  <a:cubicBezTo>
                    <a:pt x="2446" y="5472"/>
                    <a:pt x="2420" y="5343"/>
                    <a:pt x="2398" y="5214"/>
                  </a:cubicBezTo>
                  <a:cubicBezTo>
                    <a:pt x="2377" y="5104"/>
                    <a:pt x="2359" y="4995"/>
                    <a:pt x="2341" y="4886"/>
                  </a:cubicBezTo>
                  <a:cubicBezTo>
                    <a:pt x="2321" y="4755"/>
                    <a:pt x="2300" y="4626"/>
                    <a:pt x="2281" y="4495"/>
                  </a:cubicBezTo>
                  <a:cubicBezTo>
                    <a:pt x="2259" y="4342"/>
                    <a:pt x="2248" y="4188"/>
                    <a:pt x="2256" y="4034"/>
                  </a:cubicBezTo>
                  <a:cubicBezTo>
                    <a:pt x="2260" y="3982"/>
                    <a:pt x="2277" y="3929"/>
                    <a:pt x="2295" y="3879"/>
                  </a:cubicBezTo>
                  <a:cubicBezTo>
                    <a:pt x="2366" y="3686"/>
                    <a:pt x="2455" y="3503"/>
                    <a:pt x="2553" y="3323"/>
                  </a:cubicBezTo>
                  <a:cubicBezTo>
                    <a:pt x="2659" y="3128"/>
                    <a:pt x="2769" y="2935"/>
                    <a:pt x="2884" y="2745"/>
                  </a:cubicBezTo>
                  <a:cubicBezTo>
                    <a:pt x="3010" y="2536"/>
                    <a:pt x="3139" y="2330"/>
                    <a:pt x="3269" y="2124"/>
                  </a:cubicBezTo>
                  <a:cubicBezTo>
                    <a:pt x="3327" y="2033"/>
                    <a:pt x="3384" y="1942"/>
                    <a:pt x="3444" y="1853"/>
                  </a:cubicBezTo>
                  <a:cubicBezTo>
                    <a:pt x="3457" y="1829"/>
                    <a:pt x="3462" y="1807"/>
                    <a:pt x="3466" y="1782"/>
                  </a:cubicBezTo>
                  <a:cubicBezTo>
                    <a:pt x="3459" y="1776"/>
                    <a:pt x="3450" y="1768"/>
                    <a:pt x="3441" y="1763"/>
                  </a:cubicBezTo>
                  <a:cubicBezTo>
                    <a:pt x="2990" y="1530"/>
                    <a:pt x="2614" y="1205"/>
                    <a:pt x="2286" y="822"/>
                  </a:cubicBezTo>
                  <a:cubicBezTo>
                    <a:pt x="2090" y="592"/>
                    <a:pt x="1916" y="346"/>
                    <a:pt x="1760" y="87"/>
                  </a:cubicBezTo>
                  <a:cubicBezTo>
                    <a:pt x="1743" y="59"/>
                    <a:pt x="1732" y="25"/>
                    <a:pt x="1696" y="0"/>
                  </a:cubicBezTo>
                  <a:close/>
                </a:path>
              </a:pathLst>
            </a:custGeom>
            <a:solidFill>
              <a:srgbClr val="F7E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64"/>
            <p:cNvSpPr/>
            <p:nvPr/>
          </p:nvSpPr>
          <p:spPr>
            <a:xfrm>
              <a:off x="1649238" y="1221072"/>
              <a:ext cx="371383" cy="455394"/>
            </a:xfrm>
            <a:custGeom>
              <a:avLst/>
              <a:gdLst/>
              <a:ahLst/>
              <a:cxnLst/>
              <a:rect l="l" t="t" r="r" b="b"/>
              <a:pathLst>
                <a:path w="6242" h="7654" extrusionOk="0">
                  <a:moveTo>
                    <a:pt x="5031" y="1917"/>
                  </a:moveTo>
                  <a:cubicBezTo>
                    <a:pt x="5037" y="1917"/>
                    <a:pt x="5043" y="1918"/>
                    <a:pt x="5049" y="1919"/>
                  </a:cubicBezTo>
                  <a:cubicBezTo>
                    <a:pt x="5078" y="1924"/>
                    <a:pt x="5095" y="1951"/>
                    <a:pt x="5090" y="1984"/>
                  </a:cubicBezTo>
                  <a:cubicBezTo>
                    <a:pt x="5089" y="1998"/>
                    <a:pt x="5086" y="2013"/>
                    <a:pt x="5081" y="2027"/>
                  </a:cubicBezTo>
                  <a:cubicBezTo>
                    <a:pt x="5033" y="2170"/>
                    <a:pt x="4979" y="2310"/>
                    <a:pt x="4893" y="2436"/>
                  </a:cubicBezTo>
                  <a:cubicBezTo>
                    <a:pt x="4854" y="2492"/>
                    <a:pt x="4809" y="2543"/>
                    <a:pt x="4756" y="2586"/>
                  </a:cubicBezTo>
                  <a:cubicBezTo>
                    <a:pt x="4691" y="2638"/>
                    <a:pt x="4618" y="2664"/>
                    <a:pt x="4530" y="2665"/>
                  </a:cubicBezTo>
                  <a:cubicBezTo>
                    <a:pt x="4473" y="2665"/>
                    <a:pt x="4411" y="2650"/>
                    <a:pt x="4351" y="2619"/>
                  </a:cubicBezTo>
                  <a:cubicBezTo>
                    <a:pt x="4290" y="2587"/>
                    <a:pt x="4234" y="2547"/>
                    <a:pt x="4185" y="2501"/>
                  </a:cubicBezTo>
                  <a:cubicBezTo>
                    <a:pt x="4101" y="2422"/>
                    <a:pt x="4028" y="2333"/>
                    <a:pt x="3966" y="2235"/>
                  </a:cubicBezTo>
                  <a:cubicBezTo>
                    <a:pt x="3954" y="2215"/>
                    <a:pt x="3942" y="2192"/>
                    <a:pt x="3935" y="2169"/>
                  </a:cubicBezTo>
                  <a:cubicBezTo>
                    <a:pt x="3926" y="2146"/>
                    <a:pt x="3941" y="2119"/>
                    <a:pt x="3964" y="2106"/>
                  </a:cubicBezTo>
                  <a:cubicBezTo>
                    <a:pt x="3973" y="2100"/>
                    <a:pt x="3983" y="2098"/>
                    <a:pt x="3992" y="2098"/>
                  </a:cubicBezTo>
                  <a:cubicBezTo>
                    <a:pt x="4007" y="2098"/>
                    <a:pt x="4021" y="2104"/>
                    <a:pt x="4032" y="2116"/>
                  </a:cubicBezTo>
                  <a:cubicBezTo>
                    <a:pt x="4047" y="2133"/>
                    <a:pt x="4058" y="2151"/>
                    <a:pt x="4069" y="2169"/>
                  </a:cubicBezTo>
                  <a:cubicBezTo>
                    <a:pt x="4115" y="2243"/>
                    <a:pt x="4168" y="2310"/>
                    <a:pt x="4228" y="2372"/>
                  </a:cubicBezTo>
                  <a:cubicBezTo>
                    <a:pt x="4279" y="2423"/>
                    <a:pt x="4332" y="2470"/>
                    <a:pt x="4397" y="2504"/>
                  </a:cubicBezTo>
                  <a:cubicBezTo>
                    <a:pt x="4447" y="2530"/>
                    <a:pt x="4493" y="2543"/>
                    <a:pt x="4536" y="2543"/>
                  </a:cubicBezTo>
                  <a:cubicBezTo>
                    <a:pt x="4597" y="2543"/>
                    <a:pt x="4653" y="2517"/>
                    <a:pt x="4711" y="2461"/>
                  </a:cubicBezTo>
                  <a:cubicBezTo>
                    <a:pt x="4758" y="2417"/>
                    <a:pt x="4796" y="2364"/>
                    <a:pt x="4828" y="2307"/>
                  </a:cubicBezTo>
                  <a:cubicBezTo>
                    <a:pt x="4880" y="2218"/>
                    <a:pt x="4919" y="2121"/>
                    <a:pt x="4953" y="2023"/>
                  </a:cubicBezTo>
                  <a:cubicBezTo>
                    <a:pt x="4962" y="1999"/>
                    <a:pt x="4968" y="1976"/>
                    <a:pt x="4979" y="1952"/>
                  </a:cubicBezTo>
                  <a:cubicBezTo>
                    <a:pt x="4989" y="1928"/>
                    <a:pt x="5008" y="1917"/>
                    <a:pt x="5031" y="1917"/>
                  </a:cubicBezTo>
                  <a:close/>
                  <a:moveTo>
                    <a:pt x="5478" y="1"/>
                  </a:moveTo>
                  <a:cubicBezTo>
                    <a:pt x="5469" y="22"/>
                    <a:pt x="5460" y="46"/>
                    <a:pt x="5451" y="68"/>
                  </a:cubicBezTo>
                  <a:cubicBezTo>
                    <a:pt x="5360" y="313"/>
                    <a:pt x="5233" y="536"/>
                    <a:pt x="5073" y="742"/>
                  </a:cubicBezTo>
                  <a:cubicBezTo>
                    <a:pt x="4772" y="1126"/>
                    <a:pt x="4393" y="1411"/>
                    <a:pt x="3957" y="1624"/>
                  </a:cubicBezTo>
                  <a:cubicBezTo>
                    <a:pt x="3921" y="1640"/>
                    <a:pt x="3887" y="1658"/>
                    <a:pt x="3849" y="1673"/>
                  </a:cubicBezTo>
                  <a:cubicBezTo>
                    <a:pt x="3818" y="1685"/>
                    <a:pt x="3786" y="1690"/>
                    <a:pt x="3754" y="1690"/>
                  </a:cubicBezTo>
                  <a:cubicBezTo>
                    <a:pt x="3675" y="1690"/>
                    <a:pt x="3600" y="1655"/>
                    <a:pt x="3549" y="1591"/>
                  </a:cubicBezTo>
                  <a:cubicBezTo>
                    <a:pt x="3506" y="1537"/>
                    <a:pt x="3489" y="1476"/>
                    <a:pt x="3488" y="1409"/>
                  </a:cubicBezTo>
                  <a:cubicBezTo>
                    <a:pt x="3484" y="1258"/>
                    <a:pt x="3478" y="1108"/>
                    <a:pt x="3472" y="956"/>
                  </a:cubicBezTo>
                  <a:cubicBezTo>
                    <a:pt x="3470" y="937"/>
                    <a:pt x="3477" y="914"/>
                    <a:pt x="3458" y="899"/>
                  </a:cubicBezTo>
                  <a:cubicBezTo>
                    <a:pt x="3453" y="900"/>
                    <a:pt x="3448" y="899"/>
                    <a:pt x="3441" y="904"/>
                  </a:cubicBezTo>
                  <a:cubicBezTo>
                    <a:pt x="3431" y="923"/>
                    <a:pt x="3421" y="942"/>
                    <a:pt x="3412" y="961"/>
                  </a:cubicBezTo>
                  <a:cubicBezTo>
                    <a:pt x="3051" y="1743"/>
                    <a:pt x="2605" y="2476"/>
                    <a:pt x="2096" y="3169"/>
                  </a:cubicBezTo>
                  <a:cubicBezTo>
                    <a:pt x="2079" y="3193"/>
                    <a:pt x="2061" y="3216"/>
                    <a:pt x="2045" y="3239"/>
                  </a:cubicBezTo>
                  <a:cubicBezTo>
                    <a:pt x="2033" y="3255"/>
                    <a:pt x="2031" y="3271"/>
                    <a:pt x="2041" y="3290"/>
                  </a:cubicBezTo>
                  <a:cubicBezTo>
                    <a:pt x="2052" y="3311"/>
                    <a:pt x="2065" y="3333"/>
                    <a:pt x="2076" y="3356"/>
                  </a:cubicBezTo>
                  <a:cubicBezTo>
                    <a:pt x="2089" y="3385"/>
                    <a:pt x="2104" y="3414"/>
                    <a:pt x="2115" y="3445"/>
                  </a:cubicBezTo>
                  <a:cubicBezTo>
                    <a:pt x="2137" y="3510"/>
                    <a:pt x="2110" y="3573"/>
                    <a:pt x="2052" y="3599"/>
                  </a:cubicBezTo>
                  <a:cubicBezTo>
                    <a:pt x="2036" y="3606"/>
                    <a:pt x="2019" y="3609"/>
                    <a:pt x="2003" y="3609"/>
                  </a:cubicBezTo>
                  <a:cubicBezTo>
                    <a:pt x="1961" y="3609"/>
                    <a:pt x="1920" y="3586"/>
                    <a:pt x="1896" y="3542"/>
                  </a:cubicBezTo>
                  <a:cubicBezTo>
                    <a:pt x="1884" y="3521"/>
                    <a:pt x="1873" y="3497"/>
                    <a:pt x="1863" y="3474"/>
                  </a:cubicBezTo>
                  <a:cubicBezTo>
                    <a:pt x="1784" y="3307"/>
                    <a:pt x="1677" y="3158"/>
                    <a:pt x="1539" y="3035"/>
                  </a:cubicBezTo>
                  <a:cubicBezTo>
                    <a:pt x="1378" y="2890"/>
                    <a:pt x="1190" y="2795"/>
                    <a:pt x="972" y="2773"/>
                  </a:cubicBezTo>
                  <a:cubicBezTo>
                    <a:pt x="948" y="2771"/>
                    <a:pt x="924" y="2770"/>
                    <a:pt x="901" y="2770"/>
                  </a:cubicBezTo>
                  <a:cubicBezTo>
                    <a:pt x="766" y="2770"/>
                    <a:pt x="639" y="2807"/>
                    <a:pt x="518" y="2879"/>
                  </a:cubicBezTo>
                  <a:cubicBezTo>
                    <a:pt x="534" y="2903"/>
                    <a:pt x="554" y="2910"/>
                    <a:pt x="574" y="2920"/>
                  </a:cubicBezTo>
                  <a:cubicBezTo>
                    <a:pt x="645" y="2956"/>
                    <a:pt x="716" y="2992"/>
                    <a:pt x="783" y="3031"/>
                  </a:cubicBezTo>
                  <a:cubicBezTo>
                    <a:pt x="999" y="3156"/>
                    <a:pt x="1198" y="3303"/>
                    <a:pt x="1365" y="3490"/>
                  </a:cubicBezTo>
                  <a:cubicBezTo>
                    <a:pt x="1524" y="3664"/>
                    <a:pt x="1648" y="3861"/>
                    <a:pt x="1717" y="4088"/>
                  </a:cubicBezTo>
                  <a:cubicBezTo>
                    <a:pt x="1725" y="4113"/>
                    <a:pt x="1733" y="4137"/>
                    <a:pt x="1735" y="4162"/>
                  </a:cubicBezTo>
                  <a:cubicBezTo>
                    <a:pt x="1742" y="4225"/>
                    <a:pt x="1704" y="4277"/>
                    <a:pt x="1647" y="4292"/>
                  </a:cubicBezTo>
                  <a:cubicBezTo>
                    <a:pt x="1638" y="4295"/>
                    <a:pt x="1628" y="4296"/>
                    <a:pt x="1619" y="4296"/>
                  </a:cubicBezTo>
                  <a:cubicBezTo>
                    <a:pt x="1574" y="4296"/>
                    <a:pt x="1528" y="4267"/>
                    <a:pt x="1507" y="4220"/>
                  </a:cubicBezTo>
                  <a:cubicBezTo>
                    <a:pt x="1501" y="4206"/>
                    <a:pt x="1498" y="4193"/>
                    <a:pt x="1494" y="4179"/>
                  </a:cubicBezTo>
                  <a:cubicBezTo>
                    <a:pt x="1425" y="3958"/>
                    <a:pt x="1303" y="3769"/>
                    <a:pt x="1142" y="3606"/>
                  </a:cubicBezTo>
                  <a:cubicBezTo>
                    <a:pt x="911" y="3373"/>
                    <a:pt x="633" y="3211"/>
                    <a:pt x="336" y="3077"/>
                  </a:cubicBezTo>
                  <a:cubicBezTo>
                    <a:pt x="327" y="3073"/>
                    <a:pt x="319" y="3071"/>
                    <a:pt x="312" y="3071"/>
                  </a:cubicBezTo>
                  <a:cubicBezTo>
                    <a:pt x="296" y="3071"/>
                    <a:pt x="284" y="3081"/>
                    <a:pt x="271" y="3096"/>
                  </a:cubicBezTo>
                  <a:cubicBezTo>
                    <a:pt x="205" y="3178"/>
                    <a:pt x="156" y="3269"/>
                    <a:pt x="117" y="3367"/>
                  </a:cubicBezTo>
                  <a:cubicBezTo>
                    <a:pt x="13" y="3631"/>
                    <a:pt x="0" y="3905"/>
                    <a:pt x="53" y="4183"/>
                  </a:cubicBezTo>
                  <a:cubicBezTo>
                    <a:pt x="108" y="4471"/>
                    <a:pt x="231" y="4728"/>
                    <a:pt x="433" y="4944"/>
                  </a:cubicBezTo>
                  <a:cubicBezTo>
                    <a:pt x="539" y="5058"/>
                    <a:pt x="662" y="5150"/>
                    <a:pt x="808" y="5211"/>
                  </a:cubicBezTo>
                  <a:cubicBezTo>
                    <a:pt x="921" y="5259"/>
                    <a:pt x="1033" y="5285"/>
                    <a:pt x="1146" y="5285"/>
                  </a:cubicBezTo>
                  <a:cubicBezTo>
                    <a:pt x="1259" y="5285"/>
                    <a:pt x="1372" y="5259"/>
                    <a:pt x="1485" y="5204"/>
                  </a:cubicBezTo>
                  <a:cubicBezTo>
                    <a:pt x="1511" y="5192"/>
                    <a:pt x="1537" y="5178"/>
                    <a:pt x="1565" y="5176"/>
                  </a:cubicBezTo>
                  <a:cubicBezTo>
                    <a:pt x="1568" y="5176"/>
                    <a:pt x="1571" y="5176"/>
                    <a:pt x="1573" y="5176"/>
                  </a:cubicBezTo>
                  <a:cubicBezTo>
                    <a:pt x="1658" y="5176"/>
                    <a:pt x="1715" y="5256"/>
                    <a:pt x="1687" y="5335"/>
                  </a:cubicBezTo>
                  <a:cubicBezTo>
                    <a:pt x="1675" y="5366"/>
                    <a:pt x="1652" y="5389"/>
                    <a:pt x="1622" y="5405"/>
                  </a:cubicBezTo>
                  <a:cubicBezTo>
                    <a:pt x="1537" y="5451"/>
                    <a:pt x="1446" y="5495"/>
                    <a:pt x="1350" y="5502"/>
                  </a:cubicBezTo>
                  <a:cubicBezTo>
                    <a:pt x="1251" y="5508"/>
                    <a:pt x="1211" y="5561"/>
                    <a:pt x="1173" y="5641"/>
                  </a:cubicBezTo>
                  <a:cubicBezTo>
                    <a:pt x="943" y="6108"/>
                    <a:pt x="657" y="6538"/>
                    <a:pt x="297" y="6915"/>
                  </a:cubicBezTo>
                  <a:cubicBezTo>
                    <a:pt x="282" y="6931"/>
                    <a:pt x="270" y="6947"/>
                    <a:pt x="257" y="6962"/>
                  </a:cubicBezTo>
                  <a:cubicBezTo>
                    <a:pt x="276" y="6998"/>
                    <a:pt x="308" y="7018"/>
                    <a:pt x="336" y="7041"/>
                  </a:cubicBezTo>
                  <a:cubicBezTo>
                    <a:pt x="436" y="7124"/>
                    <a:pt x="543" y="7193"/>
                    <a:pt x="657" y="7257"/>
                  </a:cubicBezTo>
                  <a:cubicBezTo>
                    <a:pt x="931" y="7407"/>
                    <a:pt x="1225" y="7498"/>
                    <a:pt x="1530" y="7555"/>
                  </a:cubicBezTo>
                  <a:cubicBezTo>
                    <a:pt x="1910" y="7625"/>
                    <a:pt x="2294" y="7653"/>
                    <a:pt x="2680" y="7653"/>
                  </a:cubicBezTo>
                  <a:cubicBezTo>
                    <a:pt x="2718" y="7653"/>
                    <a:pt x="2757" y="7653"/>
                    <a:pt x="2796" y="7652"/>
                  </a:cubicBezTo>
                  <a:cubicBezTo>
                    <a:pt x="3026" y="7648"/>
                    <a:pt x="3254" y="7627"/>
                    <a:pt x="3480" y="7576"/>
                  </a:cubicBezTo>
                  <a:cubicBezTo>
                    <a:pt x="3926" y="7478"/>
                    <a:pt x="4315" y="7273"/>
                    <a:pt x="4632" y="6939"/>
                  </a:cubicBezTo>
                  <a:cubicBezTo>
                    <a:pt x="4825" y="6734"/>
                    <a:pt x="4977" y="6498"/>
                    <a:pt x="5102" y="6246"/>
                  </a:cubicBezTo>
                  <a:cubicBezTo>
                    <a:pt x="5129" y="6193"/>
                    <a:pt x="5129" y="6192"/>
                    <a:pt x="5080" y="6148"/>
                  </a:cubicBezTo>
                  <a:cubicBezTo>
                    <a:pt x="4920" y="6001"/>
                    <a:pt x="4796" y="5825"/>
                    <a:pt x="4701" y="5628"/>
                  </a:cubicBezTo>
                  <a:cubicBezTo>
                    <a:pt x="4537" y="5282"/>
                    <a:pt x="4470" y="4912"/>
                    <a:pt x="4462" y="4532"/>
                  </a:cubicBezTo>
                  <a:cubicBezTo>
                    <a:pt x="4460" y="4516"/>
                    <a:pt x="4462" y="4502"/>
                    <a:pt x="4464" y="4488"/>
                  </a:cubicBezTo>
                  <a:cubicBezTo>
                    <a:pt x="4476" y="4420"/>
                    <a:pt x="4523" y="4380"/>
                    <a:pt x="4582" y="4380"/>
                  </a:cubicBezTo>
                  <a:cubicBezTo>
                    <a:pt x="4601" y="4380"/>
                    <a:pt x="4621" y="4384"/>
                    <a:pt x="4642" y="4393"/>
                  </a:cubicBezTo>
                  <a:cubicBezTo>
                    <a:pt x="4660" y="4401"/>
                    <a:pt x="4679" y="4414"/>
                    <a:pt x="4698" y="4424"/>
                  </a:cubicBezTo>
                  <a:cubicBezTo>
                    <a:pt x="4786" y="4468"/>
                    <a:pt x="4874" y="4506"/>
                    <a:pt x="4966" y="4537"/>
                  </a:cubicBezTo>
                  <a:cubicBezTo>
                    <a:pt x="5147" y="4598"/>
                    <a:pt x="5335" y="4631"/>
                    <a:pt x="5523" y="4657"/>
                  </a:cubicBezTo>
                  <a:cubicBezTo>
                    <a:pt x="5533" y="4658"/>
                    <a:pt x="5542" y="4659"/>
                    <a:pt x="5549" y="4659"/>
                  </a:cubicBezTo>
                  <a:cubicBezTo>
                    <a:pt x="5572" y="4659"/>
                    <a:pt x="5578" y="4648"/>
                    <a:pt x="5583" y="4607"/>
                  </a:cubicBezTo>
                  <a:cubicBezTo>
                    <a:pt x="5612" y="4396"/>
                    <a:pt x="5640" y="4186"/>
                    <a:pt x="5664" y="3975"/>
                  </a:cubicBezTo>
                  <a:cubicBezTo>
                    <a:pt x="5689" y="3773"/>
                    <a:pt x="5706" y="3569"/>
                    <a:pt x="5728" y="3365"/>
                  </a:cubicBezTo>
                  <a:cubicBezTo>
                    <a:pt x="5738" y="3274"/>
                    <a:pt x="5774" y="3238"/>
                    <a:pt x="5862" y="3238"/>
                  </a:cubicBezTo>
                  <a:cubicBezTo>
                    <a:pt x="5867" y="3238"/>
                    <a:pt x="5872" y="3238"/>
                    <a:pt x="5877" y="3238"/>
                  </a:cubicBezTo>
                  <a:cubicBezTo>
                    <a:pt x="5942" y="3240"/>
                    <a:pt x="6007" y="3249"/>
                    <a:pt x="6071" y="3252"/>
                  </a:cubicBezTo>
                  <a:cubicBezTo>
                    <a:pt x="6105" y="3254"/>
                    <a:pt x="6140" y="3258"/>
                    <a:pt x="6176" y="3258"/>
                  </a:cubicBezTo>
                  <a:cubicBezTo>
                    <a:pt x="6197" y="3258"/>
                    <a:pt x="6219" y="3256"/>
                    <a:pt x="6241" y="3252"/>
                  </a:cubicBezTo>
                  <a:cubicBezTo>
                    <a:pt x="6234" y="3225"/>
                    <a:pt x="6230" y="3204"/>
                    <a:pt x="6224" y="3184"/>
                  </a:cubicBezTo>
                  <a:cubicBezTo>
                    <a:pt x="6110" y="2841"/>
                    <a:pt x="6039" y="2490"/>
                    <a:pt x="5994" y="2133"/>
                  </a:cubicBezTo>
                  <a:cubicBezTo>
                    <a:pt x="5959" y="1852"/>
                    <a:pt x="5933" y="1568"/>
                    <a:pt x="5904" y="1286"/>
                  </a:cubicBezTo>
                  <a:cubicBezTo>
                    <a:pt x="5885" y="1093"/>
                    <a:pt x="5856" y="901"/>
                    <a:pt x="5813" y="711"/>
                  </a:cubicBezTo>
                  <a:cubicBezTo>
                    <a:pt x="5758" y="472"/>
                    <a:pt x="5664" y="247"/>
                    <a:pt x="5527" y="42"/>
                  </a:cubicBezTo>
                  <a:cubicBezTo>
                    <a:pt x="5515" y="23"/>
                    <a:pt x="5506" y="2"/>
                    <a:pt x="5478" y="1"/>
                  </a:cubicBezTo>
                  <a:close/>
                </a:path>
              </a:pathLst>
            </a:custGeom>
            <a:solidFill>
              <a:srgbClr val="F7E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64"/>
            <p:cNvSpPr/>
            <p:nvPr/>
          </p:nvSpPr>
          <p:spPr>
            <a:xfrm>
              <a:off x="1670240" y="1708828"/>
              <a:ext cx="211276" cy="99301"/>
            </a:xfrm>
            <a:custGeom>
              <a:avLst/>
              <a:gdLst/>
              <a:ahLst/>
              <a:cxnLst/>
              <a:rect l="l" t="t" r="r" b="b"/>
              <a:pathLst>
                <a:path w="3551" h="1669" extrusionOk="0">
                  <a:moveTo>
                    <a:pt x="203" y="0"/>
                  </a:moveTo>
                  <a:cubicBezTo>
                    <a:pt x="188" y="93"/>
                    <a:pt x="171" y="184"/>
                    <a:pt x="157" y="276"/>
                  </a:cubicBezTo>
                  <a:cubicBezTo>
                    <a:pt x="109" y="581"/>
                    <a:pt x="63" y="886"/>
                    <a:pt x="16" y="1191"/>
                  </a:cubicBezTo>
                  <a:cubicBezTo>
                    <a:pt x="1" y="1283"/>
                    <a:pt x="0" y="1283"/>
                    <a:pt x="90" y="1325"/>
                  </a:cubicBezTo>
                  <a:cubicBezTo>
                    <a:pt x="104" y="1331"/>
                    <a:pt x="117" y="1338"/>
                    <a:pt x="129" y="1343"/>
                  </a:cubicBezTo>
                  <a:cubicBezTo>
                    <a:pt x="576" y="1535"/>
                    <a:pt x="1045" y="1632"/>
                    <a:pt x="1529" y="1661"/>
                  </a:cubicBezTo>
                  <a:cubicBezTo>
                    <a:pt x="1617" y="1666"/>
                    <a:pt x="1705" y="1669"/>
                    <a:pt x="1793" y="1669"/>
                  </a:cubicBezTo>
                  <a:cubicBezTo>
                    <a:pt x="2168" y="1669"/>
                    <a:pt x="2539" y="1623"/>
                    <a:pt x="2906" y="1533"/>
                  </a:cubicBezTo>
                  <a:cubicBezTo>
                    <a:pt x="3105" y="1484"/>
                    <a:pt x="3300" y="1423"/>
                    <a:pt x="3491" y="1351"/>
                  </a:cubicBezTo>
                  <a:cubicBezTo>
                    <a:pt x="3551" y="1330"/>
                    <a:pt x="3551" y="1329"/>
                    <a:pt x="3543" y="1266"/>
                  </a:cubicBezTo>
                  <a:cubicBezTo>
                    <a:pt x="3536" y="1220"/>
                    <a:pt x="3529" y="1174"/>
                    <a:pt x="3521" y="1127"/>
                  </a:cubicBezTo>
                  <a:cubicBezTo>
                    <a:pt x="3500" y="996"/>
                    <a:pt x="3476" y="866"/>
                    <a:pt x="3454" y="734"/>
                  </a:cubicBezTo>
                  <a:cubicBezTo>
                    <a:pt x="3434" y="722"/>
                    <a:pt x="3411" y="713"/>
                    <a:pt x="3386" y="713"/>
                  </a:cubicBezTo>
                  <a:cubicBezTo>
                    <a:pt x="3377" y="713"/>
                    <a:pt x="3367" y="714"/>
                    <a:pt x="3358" y="717"/>
                  </a:cubicBezTo>
                  <a:cubicBezTo>
                    <a:pt x="3307" y="734"/>
                    <a:pt x="3253" y="737"/>
                    <a:pt x="3201" y="744"/>
                  </a:cubicBezTo>
                  <a:cubicBezTo>
                    <a:pt x="3101" y="756"/>
                    <a:pt x="3004" y="779"/>
                    <a:pt x="2904" y="779"/>
                  </a:cubicBezTo>
                  <a:cubicBezTo>
                    <a:pt x="2887" y="779"/>
                    <a:pt x="2870" y="779"/>
                    <a:pt x="2853" y="779"/>
                  </a:cubicBezTo>
                  <a:cubicBezTo>
                    <a:pt x="2799" y="779"/>
                    <a:pt x="2744" y="781"/>
                    <a:pt x="2691" y="796"/>
                  </a:cubicBezTo>
                  <a:cubicBezTo>
                    <a:pt x="2669" y="802"/>
                    <a:pt x="2646" y="805"/>
                    <a:pt x="2623" y="805"/>
                  </a:cubicBezTo>
                  <a:cubicBezTo>
                    <a:pt x="2596" y="805"/>
                    <a:pt x="2568" y="801"/>
                    <a:pt x="2542" y="794"/>
                  </a:cubicBezTo>
                  <a:cubicBezTo>
                    <a:pt x="2500" y="780"/>
                    <a:pt x="2458" y="779"/>
                    <a:pt x="2416" y="779"/>
                  </a:cubicBezTo>
                  <a:cubicBezTo>
                    <a:pt x="2413" y="779"/>
                    <a:pt x="2410" y="779"/>
                    <a:pt x="2407" y="779"/>
                  </a:cubicBezTo>
                  <a:cubicBezTo>
                    <a:pt x="2288" y="779"/>
                    <a:pt x="2172" y="758"/>
                    <a:pt x="2054" y="740"/>
                  </a:cubicBezTo>
                  <a:cubicBezTo>
                    <a:pt x="1964" y="727"/>
                    <a:pt x="1873" y="710"/>
                    <a:pt x="1781" y="694"/>
                  </a:cubicBezTo>
                  <a:cubicBezTo>
                    <a:pt x="1611" y="667"/>
                    <a:pt x="1448" y="616"/>
                    <a:pt x="1287" y="555"/>
                  </a:cubicBezTo>
                  <a:cubicBezTo>
                    <a:pt x="1108" y="486"/>
                    <a:pt x="929" y="411"/>
                    <a:pt x="756" y="325"/>
                  </a:cubicBezTo>
                  <a:cubicBezTo>
                    <a:pt x="599" y="247"/>
                    <a:pt x="453" y="149"/>
                    <a:pt x="307" y="53"/>
                  </a:cubicBezTo>
                  <a:cubicBezTo>
                    <a:pt x="275" y="31"/>
                    <a:pt x="244" y="6"/>
                    <a:pt x="203" y="0"/>
                  </a:cubicBezTo>
                  <a:close/>
                </a:path>
              </a:pathLst>
            </a:custGeom>
            <a:solidFill>
              <a:srgbClr val="F7E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64"/>
            <p:cNvSpPr/>
            <p:nvPr/>
          </p:nvSpPr>
          <p:spPr>
            <a:xfrm>
              <a:off x="1682496" y="1669620"/>
              <a:ext cx="193486" cy="87104"/>
            </a:xfrm>
            <a:custGeom>
              <a:avLst/>
              <a:gdLst/>
              <a:ahLst/>
              <a:cxnLst/>
              <a:rect l="l" t="t" r="r" b="b"/>
              <a:pathLst>
                <a:path w="3252" h="1464" extrusionOk="0">
                  <a:moveTo>
                    <a:pt x="122" y="0"/>
                  </a:moveTo>
                  <a:cubicBezTo>
                    <a:pt x="117" y="0"/>
                    <a:pt x="111" y="1"/>
                    <a:pt x="105" y="3"/>
                  </a:cubicBezTo>
                  <a:cubicBezTo>
                    <a:pt x="82" y="56"/>
                    <a:pt x="83" y="114"/>
                    <a:pt x="74" y="171"/>
                  </a:cubicBezTo>
                  <a:cubicBezTo>
                    <a:pt x="49" y="333"/>
                    <a:pt x="25" y="496"/>
                    <a:pt x="0" y="659"/>
                  </a:cubicBezTo>
                  <a:cubicBezTo>
                    <a:pt x="41" y="665"/>
                    <a:pt x="71" y="690"/>
                    <a:pt x="105" y="712"/>
                  </a:cubicBezTo>
                  <a:cubicBezTo>
                    <a:pt x="251" y="809"/>
                    <a:pt x="396" y="906"/>
                    <a:pt x="554" y="984"/>
                  </a:cubicBezTo>
                  <a:cubicBezTo>
                    <a:pt x="727" y="1070"/>
                    <a:pt x="906" y="1145"/>
                    <a:pt x="1085" y="1214"/>
                  </a:cubicBezTo>
                  <a:cubicBezTo>
                    <a:pt x="1246" y="1274"/>
                    <a:pt x="1409" y="1326"/>
                    <a:pt x="1579" y="1353"/>
                  </a:cubicBezTo>
                  <a:cubicBezTo>
                    <a:pt x="1671" y="1369"/>
                    <a:pt x="1761" y="1385"/>
                    <a:pt x="1852" y="1399"/>
                  </a:cubicBezTo>
                  <a:cubicBezTo>
                    <a:pt x="1969" y="1418"/>
                    <a:pt x="2086" y="1438"/>
                    <a:pt x="2204" y="1438"/>
                  </a:cubicBezTo>
                  <a:cubicBezTo>
                    <a:pt x="2207" y="1438"/>
                    <a:pt x="2210" y="1438"/>
                    <a:pt x="2213" y="1438"/>
                  </a:cubicBezTo>
                  <a:cubicBezTo>
                    <a:pt x="2221" y="1438"/>
                    <a:pt x="2228" y="1438"/>
                    <a:pt x="2236" y="1438"/>
                  </a:cubicBezTo>
                  <a:cubicBezTo>
                    <a:pt x="2271" y="1438"/>
                    <a:pt x="2306" y="1442"/>
                    <a:pt x="2340" y="1453"/>
                  </a:cubicBezTo>
                  <a:cubicBezTo>
                    <a:pt x="2365" y="1460"/>
                    <a:pt x="2393" y="1464"/>
                    <a:pt x="2420" y="1464"/>
                  </a:cubicBezTo>
                  <a:cubicBezTo>
                    <a:pt x="2444" y="1464"/>
                    <a:pt x="2467" y="1461"/>
                    <a:pt x="2489" y="1455"/>
                  </a:cubicBezTo>
                  <a:cubicBezTo>
                    <a:pt x="2539" y="1440"/>
                    <a:pt x="2590" y="1438"/>
                    <a:pt x="2641" y="1438"/>
                  </a:cubicBezTo>
                  <a:cubicBezTo>
                    <a:pt x="2661" y="1438"/>
                    <a:pt x="2682" y="1438"/>
                    <a:pt x="2702" y="1438"/>
                  </a:cubicBezTo>
                  <a:cubicBezTo>
                    <a:pt x="2802" y="1438"/>
                    <a:pt x="2899" y="1415"/>
                    <a:pt x="2998" y="1403"/>
                  </a:cubicBezTo>
                  <a:cubicBezTo>
                    <a:pt x="3051" y="1394"/>
                    <a:pt x="3105" y="1393"/>
                    <a:pt x="3156" y="1376"/>
                  </a:cubicBezTo>
                  <a:cubicBezTo>
                    <a:pt x="3164" y="1373"/>
                    <a:pt x="3173" y="1372"/>
                    <a:pt x="3182" y="1372"/>
                  </a:cubicBezTo>
                  <a:cubicBezTo>
                    <a:pt x="3205" y="1372"/>
                    <a:pt x="3228" y="1381"/>
                    <a:pt x="3248" y="1393"/>
                  </a:cubicBezTo>
                  <a:cubicBezTo>
                    <a:pt x="3248" y="1383"/>
                    <a:pt x="3249" y="1372"/>
                    <a:pt x="3251" y="1362"/>
                  </a:cubicBezTo>
                  <a:cubicBezTo>
                    <a:pt x="3207" y="1085"/>
                    <a:pt x="3164" y="808"/>
                    <a:pt x="3120" y="532"/>
                  </a:cubicBezTo>
                  <a:cubicBezTo>
                    <a:pt x="3106" y="440"/>
                    <a:pt x="3089" y="348"/>
                    <a:pt x="3074" y="259"/>
                  </a:cubicBezTo>
                  <a:cubicBezTo>
                    <a:pt x="3062" y="259"/>
                    <a:pt x="3054" y="258"/>
                    <a:pt x="3046" y="258"/>
                  </a:cubicBezTo>
                  <a:cubicBezTo>
                    <a:pt x="3043" y="258"/>
                    <a:pt x="3039" y="258"/>
                    <a:pt x="3036" y="259"/>
                  </a:cubicBezTo>
                  <a:cubicBezTo>
                    <a:pt x="2745" y="327"/>
                    <a:pt x="2451" y="354"/>
                    <a:pt x="2153" y="354"/>
                  </a:cubicBezTo>
                  <a:cubicBezTo>
                    <a:pt x="2113" y="354"/>
                    <a:pt x="2072" y="353"/>
                    <a:pt x="2031" y="352"/>
                  </a:cubicBezTo>
                  <a:cubicBezTo>
                    <a:pt x="1703" y="346"/>
                    <a:pt x="1378" y="323"/>
                    <a:pt x="1055" y="271"/>
                  </a:cubicBezTo>
                  <a:cubicBezTo>
                    <a:pt x="752" y="223"/>
                    <a:pt x="457" y="148"/>
                    <a:pt x="177" y="23"/>
                  </a:cubicBezTo>
                  <a:cubicBezTo>
                    <a:pt x="159" y="15"/>
                    <a:pt x="143" y="0"/>
                    <a:pt x="122" y="0"/>
                  </a:cubicBezTo>
                  <a:close/>
                </a:path>
              </a:pathLst>
            </a:custGeom>
            <a:solidFill>
              <a:srgbClr val="F0CE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64"/>
            <p:cNvSpPr/>
            <p:nvPr/>
          </p:nvSpPr>
          <p:spPr>
            <a:xfrm>
              <a:off x="1351753" y="2266434"/>
              <a:ext cx="182122" cy="631506"/>
            </a:xfrm>
            <a:custGeom>
              <a:avLst/>
              <a:gdLst/>
              <a:ahLst/>
              <a:cxnLst/>
              <a:rect l="l" t="t" r="r" b="b"/>
              <a:pathLst>
                <a:path w="3061" h="10614" extrusionOk="0">
                  <a:moveTo>
                    <a:pt x="1220" y="0"/>
                  </a:moveTo>
                  <a:cubicBezTo>
                    <a:pt x="1216" y="26"/>
                    <a:pt x="1212" y="50"/>
                    <a:pt x="1197" y="71"/>
                  </a:cubicBezTo>
                  <a:cubicBezTo>
                    <a:pt x="1136" y="159"/>
                    <a:pt x="1079" y="251"/>
                    <a:pt x="1022" y="342"/>
                  </a:cubicBezTo>
                  <a:cubicBezTo>
                    <a:pt x="893" y="548"/>
                    <a:pt x="764" y="754"/>
                    <a:pt x="637" y="963"/>
                  </a:cubicBezTo>
                  <a:cubicBezTo>
                    <a:pt x="523" y="1154"/>
                    <a:pt x="413" y="1346"/>
                    <a:pt x="307" y="1541"/>
                  </a:cubicBezTo>
                  <a:cubicBezTo>
                    <a:pt x="209" y="1720"/>
                    <a:pt x="119" y="1905"/>
                    <a:pt x="48" y="2097"/>
                  </a:cubicBezTo>
                  <a:cubicBezTo>
                    <a:pt x="30" y="2147"/>
                    <a:pt x="12" y="2198"/>
                    <a:pt x="10" y="2252"/>
                  </a:cubicBezTo>
                  <a:cubicBezTo>
                    <a:pt x="1" y="2406"/>
                    <a:pt x="12" y="2560"/>
                    <a:pt x="35" y="2713"/>
                  </a:cubicBezTo>
                  <a:cubicBezTo>
                    <a:pt x="52" y="2844"/>
                    <a:pt x="74" y="2975"/>
                    <a:pt x="94" y="3104"/>
                  </a:cubicBezTo>
                  <a:cubicBezTo>
                    <a:pt x="113" y="3213"/>
                    <a:pt x="132" y="3322"/>
                    <a:pt x="151" y="3432"/>
                  </a:cubicBezTo>
                  <a:cubicBezTo>
                    <a:pt x="174" y="3562"/>
                    <a:pt x="200" y="3692"/>
                    <a:pt x="223" y="3822"/>
                  </a:cubicBezTo>
                  <a:cubicBezTo>
                    <a:pt x="242" y="3928"/>
                    <a:pt x="259" y="4033"/>
                    <a:pt x="278" y="4138"/>
                  </a:cubicBezTo>
                  <a:cubicBezTo>
                    <a:pt x="295" y="4230"/>
                    <a:pt x="314" y="4321"/>
                    <a:pt x="333" y="4412"/>
                  </a:cubicBezTo>
                  <a:cubicBezTo>
                    <a:pt x="356" y="4542"/>
                    <a:pt x="380" y="4671"/>
                    <a:pt x="405" y="4800"/>
                  </a:cubicBezTo>
                  <a:cubicBezTo>
                    <a:pt x="437" y="4965"/>
                    <a:pt x="471" y="5129"/>
                    <a:pt x="504" y="5293"/>
                  </a:cubicBezTo>
                  <a:cubicBezTo>
                    <a:pt x="536" y="5454"/>
                    <a:pt x="567" y="5615"/>
                    <a:pt x="600" y="5775"/>
                  </a:cubicBezTo>
                  <a:cubicBezTo>
                    <a:pt x="638" y="5962"/>
                    <a:pt x="680" y="6147"/>
                    <a:pt x="718" y="6332"/>
                  </a:cubicBezTo>
                  <a:cubicBezTo>
                    <a:pt x="768" y="6566"/>
                    <a:pt x="814" y="6800"/>
                    <a:pt x="862" y="7034"/>
                  </a:cubicBezTo>
                  <a:cubicBezTo>
                    <a:pt x="893" y="7185"/>
                    <a:pt x="925" y="7335"/>
                    <a:pt x="958" y="7485"/>
                  </a:cubicBezTo>
                  <a:cubicBezTo>
                    <a:pt x="991" y="7647"/>
                    <a:pt x="1025" y="7807"/>
                    <a:pt x="1058" y="7967"/>
                  </a:cubicBezTo>
                  <a:cubicBezTo>
                    <a:pt x="1089" y="8114"/>
                    <a:pt x="1122" y="8261"/>
                    <a:pt x="1152" y="8407"/>
                  </a:cubicBezTo>
                  <a:cubicBezTo>
                    <a:pt x="1194" y="8599"/>
                    <a:pt x="1234" y="8791"/>
                    <a:pt x="1276" y="8983"/>
                  </a:cubicBezTo>
                  <a:cubicBezTo>
                    <a:pt x="1305" y="9122"/>
                    <a:pt x="1337" y="9261"/>
                    <a:pt x="1366" y="9402"/>
                  </a:cubicBezTo>
                  <a:cubicBezTo>
                    <a:pt x="1402" y="9569"/>
                    <a:pt x="1439" y="9737"/>
                    <a:pt x="1473" y="9905"/>
                  </a:cubicBezTo>
                  <a:cubicBezTo>
                    <a:pt x="1499" y="10035"/>
                    <a:pt x="1577" y="10122"/>
                    <a:pt x="1691" y="10181"/>
                  </a:cubicBezTo>
                  <a:cubicBezTo>
                    <a:pt x="1768" y="10220"/>
                    <a:pt x="1852" y="10241"/>
                    <a:pt x="1932" y="10271"/>
                  </a:cubicBezTo>
                  <a:cubicBezTo>
                    <a:pt x="2185" y="10362"/>
                    <a:pt x="2438" y="10454"/>
                    <a:pt x="2689" y="10547"/>
                  </a:cubicBezTo>
                  <a:cubicBezTo>
                    <a:pt x="2740" y="10564"/>
                    <a:pt x="2792" y="10576"/>
                    <a:pt x="2833" y="10613"/>
                  </a:cubicBezTo>
                  <a:cubicBezTo>
                    <a:pt x="2913" y="10609"/>
                    <a:pt x="2978" y="10574"/>
                    <a:pt x="3037" y="10525"/>
                  </a:cubicBezTo>
                  <a:cubicBezTo>
                    <a:pt x="3061" y="10505"/>
                    <a:pt x="3061" y="10482"/>
                    <a:pt x="3042" y="10459"/>
                  </a:cubicBezTo>
                  <a:cubicBezTo>
                    <a:pt x="3013" y="10423"/>
                    <a:pt x="2976" y="10395"/>
                    <a:pt x="2936" y="10369"/>
                  </a:cubicBezTo>
                  <a:cubicBezTo>
                    <a:pt x="2844" y="10311"/>
                    <a:pt x="2747" y="10264"/>
                    <a:pt x="2648" y="10222"/>
                  </a:cubicBezTo>
                  <a:cubicBezTo>
                    <a:pt x="2407" y="10120"/>
                    <a:pt x="2157" y="10043"/>
                    <a:pt x="1904" y="9971"/>
                  </a:cubicBezTo>
                  <a:cubicBezTo>
                    <a:pt x="1755" y="9928"/>
                    <a:pt x="1754" y="9929"/>
                    <a:pt x="1721" y="9782"/>
                  </a:cubicBezTo>
                  <a:cubicBezTo>
                    <a:pt x="1603" y="9232"/>
                    <a:pt x="1485" y="8679"/>
                    <a:pt x="1369" y="8128"/>
                  </a:cubicBezTo>
                  <a:cubicBezTo>
                    <a:pt x="1264" y="7628"/>
                    <a:pt x="1160" y="7129"/>
                    <a:pt x="1056" y="6631"/>
                  </a:cubicBezTo>
                  <a:cubicBezTo>
                    <a:pt x="944" y="6093"/>
                    <a:pt x="832" y="5554"/>
                    <a:pt x="723" y="5016"/>
                  </a:cubicBezTo>
                  <a:cubicBezTo>
                    <a:pt x="602" y="4435"/>
                    <a:pt x="484" y="3855"/>
                    <a:pt x="366" y="3274"/>
                  </a:cubicBezTo>
                  <a:cubicBezTo>
                    <a:pt x="313" y="3009"/>
                    <a:pt x="261" y="2745"/>
                    <a:pt x="211" y="2480"/>
                  </a:cubicBezTo>
                  <a:cubicBezTo>
                    <a:pt x="173" y="2275"/>
                    <a:pt x="199" y="2080"/>
                    <a:pt x="323" y="1905"/>
                  </a:cubicBezTo>
                  <a:cubicBezTo>
                    <a:pt x="343" y="1878"/>
                    <a:pt x="358" y="1849"/>
                    <a:pt x="376" y="1822"/>
                  </a:cubicBezTo>
                  <a:lnTo>
                    <a:pt x="1185" y="586"/>
                  </a:lnTo>
                  <a:cubicBezTo>
                    <a:pt x="1278" y="443"/>
                    <a:pt x="1374" y="299"/>
                    <a:pt x="1469" y="155"/>
                  </a:cubicBezTo>
                  <a:cubicBezTo>
                    <a:pt x="1485" y="130"/>
                    <a:pt x="1482" y="116"/>
                    <a:pt x="1457" y="104"/>
                  </a:cubicBezTo>
                  <a:cubicBezTo>
                    <a:pt x="1377" y="70"/>
                    <a:pt x="1298" y="35"/>
                    <a:pt x="1220" y="0"/>
                  </a:cubicBezTo>
                  <a:close/>
                </a:path>
              </a:pathLst>
            </a:custGeom>
            <a:solidFill>
              <a:srgbClr val="F0CE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64"/>
            <p:cNvSpPr/>
            <p:nvPr/>
          </p:nvSpPr>
          <p:spPr>
            <a:xfrm>
              <a:off x="1488834" y="1980967"/>
              <a:ext cx="176827" cy="313790"/>
            </a:xfrm>
            <a:custGeom>
              <a:avLst/>
              <a:gdLst/>
              <a:ahLst/>
              <a:cxnLst/>
              <a:rect l="l" t="t" r="r" b="b"/>
              <a:pathLst>
                <a:path w="2972" h="5274" extrusionOk="0">
                  <a:moveTo>
                    <a:pt x="2793" y="0"/>
                  </a:moveTo>
                  <a:cubicBezTo>
                    <a:pt x="2783" y="56"/>
                    <a:pt x="2755" y="100"/>
                    <a:pt x="2726" y="145"/>
                  </a:cubicBezTo>
                  <a:cubicBezTo>
                    <a:pt x="2423" y="587"/>
                    <a:pt x="2120" y="1028"/>
                    <a:pt x="1818" y="1471"/>
                  </a:cubicBezTo>
                  <a:cubicBezTo>
                    <a:pt x="1228" y="2337"/>
                    <a:pt x="640" y="3206"/>
                    <a:pt x="48" y="4072"/>
                  </a:cubicBezTo>
                  <a:cubicBezTo>
                    <a:pt x="10" y="4128"/>
                    <a:pt x="0" y="4177"/>
                    <a:pt x="15" y="4241"/>
                  </a:cubicBezTo>
                  <a:cubicBezTo>
                    <a:pt x="77" y="4543"/>
                    <a:pt x="135" y="4846"/>
                    <a:pt x="199" y="5148"/>
                  </a:cubicBezTo>
                  <a:cubicBezTo>
                    <a:pt x="206" y="5189"/>
                    <a:pt x="201" y="5236"/>
                    <a:pt x="227" y="5274"/>
                  </a:cubicBezTo>
                  <a:cubicBezTo>
                    <a:pt x="232" y="5230"/>
                    <a:pt x="237" y="5191"/>
                    <a:pt x="263" y="5152"/>
                  </a:cubicBezTo>
                  <a:cubicBezTo>
                    <a:pt x="308" y="5089"/>
                    <a:pt x="342" y="5017"/>
                    <a:pt x="380" y="4947"/>
                  </a:cubicBezTo>
                  <a:cubicBezTo>
                    <a:pt x="455" y="4813"/>
                    <a:pt x="529" y="4676"/>
                    <a:pt x="605" y="4543"/>
                  </a:cubicBezTo>
                  <a:cubicBezTo>
                    <a:pt x="684" y="4403"/>
                    <a:pt x="765" y="4264"/>
                    <a:pt x="845" y="4124"/>
                  </a:cubicBezTo>
                  <a:cubicBezTo>
                    <a:pt x="889" y="4045"/>
                    <a:pt x="930" y="3967"/>
                    <a:pt x="976" y="3889"/>
                  </a:cubicBezTo>
                  <a:cubicBezTo>
                    <a:pt x="1052" y="3755"/>
                    <a:pt x="1129" y="3622"/>
                    <a:pt x="1206" y="3489"/>
                  </a:cubicBezTo>
                  <a:cubicBezTo>
                    <a:pt x="1272" y="3370"/>
                    <a:pt x="1339" y="3251"/>
                    <a:pt x="1407" y="3132"/>
                  </a:cubicBezTo>
                  <a:cubicBezTo>
                    <a:pt x="1479" y="3008"/>
                    <a:pt x="1551" y="2885"/>
                    <a:pt x="1622" y="2761"/>
                  </a:cubicBezTo>
                  <a:cubicBezTo>
                    <a:pt x="1728" y="2575"/>
                    <a:pt x="1832" y="2386"/>
                    <a:pt x="1936" y="2199"/>
                  </a:cubicBezTo>
                  <a:cubicBezTo>
                    <a:pt x="2027" y="2040"/>
                    <a:pt x="2118" y="1882"/>
                    <a:pt x="2207" y="1723"/>
                  </a:cubicBezTo>
                  <a:cubicBezTo>
                    <a:pt x="2243" y="1660"/>
                    <a:pt x="2278" y="1597"/>
                    <a:pt x="2314" y="1535"/>
                  </a:cubicBezTo>
                  <a:cubicBezTo>
                    <a:pt x="2388" y="1405"/>
                    <a:pt x="2464" y="1275"/>
                    <a:pt x="2539" y="1144"/>
                  </a:cubicBezTo>
                  <a:cubicBezTo>
                    <a:pt x="2612" y="1016"/>
                    <a:pt x="2686" y="890"/>
                    <a:pt x="2758" y="762"/>
                  </a:cubicBezTo>
                  <a:cubicBezTo>
                    <a:pt x="2814" y="662"/>
                    <a:pt x="2870" y="561"/>
                    <a:pt x="2924" y="460"/>
                  </a:cubicBezTo>
                  <a:cubicBezTo>
                    <a:pt x="2951" y="409"/>
                    <a:pt x="2971" y="352"/>
                    <a:pt x="2965" y="296"/>
                  </a:cubicBezTo>
                  <a:cubicBezTo>
                    <a:pt x="2950" y="177"/>
                    <a:pt x="2906" y="66"/>
                    <a:pt x="27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64"/>
            <p:cNvSpPr/>
            <p:nvPr/>
          </p:nvSpPr>
          <p:spPr>
            <a:xfrm>
              <a:off x="1431598" y="1971031"/>
              <a:ext cx="213180" cy="289872"/>
            </a:xfrm>
            <a:custGeom>
              <a:avLst/>
              <a:gdLst/>
              <a:ahLst/>
              <a:cxnLst/>
              <a:rect l="l" t="t" r="r" b="b"/>
              <a:pathLst>
                <a:path w="3583" h="4872" extrusionOk="0">
                  <a:moveTo>
                    <a:pt x="3462" y="0"/>
                  </a:moveTo>
                  <a:cubicBezTo>
                    <a:pt x="3446" y="0"/>
                    <a:pt x="3430" y="3"/>
                    <a:pt x="3412" y="6"/>
                  </a:cubicBezTo>
                  <a:cubicBezTo>
                    <a:pt x="3281" y="32"/>
                    <a:pt x="3185" y="104"/>
                    <a:pt x="3114" y="216"/>
                  </a:cubicBezTo>
                  <a:cubicBezTo>
                    <a:pt x="3062" y="300"/>
                    <a:pt x="2999" y="380"/>
                    <a:pt x="2943" y="462"/>
                  </a:cubicBezTo>
                  <a:cubicBezTo>
                    <a:pt x="2759" y="726"/>
                    <a:pt x="2576" y="992"/>
                    <a:pt x="2393" y="1256"/>
                  </a:cubicBezTo>
                  <a:cubicBezTo>
                    <a:pt x="2267" y="1438"/>
                    <a:pt x="2139" y="1619"/>
                    <a:pt x="2014" y="1803"/>
                  </a:cubicBezTo>
                  <a:cubicBezTo>
                    <a:pt x="1837" y="2059"/>
                    <a:pt x="1661" y="2316"/>
                    <a:pt x="1487" y="2574"/>
                  </a:cubicBezTo>
                  <a:cubicBezTo>
                    <a:pt x="1302" y="2846"/>
                    <a:pt x="1116" y="3118"/>
                    <a:pt x="935" y="3393"/>
                  </a:cubicBezTo>
                  <a:cubicBezTo>
                    <a:pt x="682" y="3770"/>
                    <a:pt x="424" y="4144"/>
                    <a:pt x="182" y="4530"/>
                  </a:cubicBezTo>
                  <a:cubicBezTo>
                    <a:pt x="146" y="4589"/>
                    <a:pt x="105" y="4643"/>
                    <a:pt x="69" y="4702"/>
                  </a:cubicBezTo>
                  <a:cubicBezTo>
                    <a:pt x="52" y="4729"/>
                    <a:pt x="31" y="4744"/>
                    <a:pt x="1" y="4746"/>
                  </a:cubicBezTo>
                  <a:cubicBezTo>
                    <a:pt x="58" y="4791"/>
                    <a:pt x="127" y="4812"/>
                    <a:pt x="190" y="4840"/>
                  </a:cubicBezTo>
                  <a:cubicBezTo>
                    <a:pt x="237" y="4859"/>
                    <a:pt x="259" y="4872"/>
                    <a:pt x="274" y="4872"/>
                  </a:cubicBezTo>
                  <a:cubicBezTo>
                    <a:pt x="294" y="4872"/>
                    <a:pt x="304" y="4851"/>
                    <a:pt x="341" y="4796"/>
                  </a:cubicBezTo>
                  <a:cubicBezTo>
                    <a:pt x="928" y="3932"/>
                    <a:pt x="1512" y="3065"/>
                    <a:pt x="2098" y="2200"/>
                  </a:cubicBezTo>
                  <a:cubicBezTo>
                    <a:pt x="2558" y="1522"/>
                    <a:pt x="3022" y="849"/>
                    <a:pt x="3484" y="173"/>
                  </a:cubicBezTo>
                  <a:cubicBezTo>
                    <a:pt x="3512" y="132"/>
                    <a:pt x="3537" y="87"/>
                    <a:pt x="3582" y="62"/>
                  </a:cubicBezTo>
                  <a:cubicBezTo>
                    <a:pt x="3565" y="58"/>
                    <a:pt x="3544" y="58"/>
                    <a:pt x="3534" y="41"/>
                  </a:cubicBezTo>
                  <a:cubicBezTo>
                    <a:pt x="3514" y="9"/>
                    <a:pt x="3490" y="0"/>
                    <a:pt x="34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64"/>
            <p:cNvSpPr/>
            <p:nvPr/>
          </p:nvSpPr>
          <p:spPr>
            <a:xfrm>
              <a:off x="2013418" y="2266077"/>
              <a:ext cx="32783" cy="260956"/>
            </a:xfrm>
            <a:custGeom>
              <a:avLst/>
              <a:gdLst/>
              <a:ahLst/>
              <a:cxnLst/>
              <a:rect l="l" t="t" r="r" b="b"/>
              <a:pathLst>
                <a:path w="551" h="4386" extrusionOk="0">
                  <a:moveTo>
                    <a:pt x="533" y="0"/>
                  </a:moveTo>
                  <a:cubicBezTo>
                    <a:pt x="437" y="30"/>
                    <a:pt x="341" y="61"/>
                    <a:pt x="247" y="97"/>
                  </a:cubicBezTo>
                  <a:cubicBezTo>
                    <a:pt x="225" y="104"/>
                    <a:pt x="212" y="118"/>
                    <a:pt x="209" y="143"/>
                  </a:cubicBezTo>
                  <a:cubicBezTo>
                    <a:pt x="205" y="185"/>
                    <a:pt x="200" y="227"/>
                    <a:pt x="197" y="271"/>
                  </a:cubicBezTo>
                  <a:cubicBezTo>
                    <a:pt x="172" y="687"/>
                    <a:pt x="148" y="1103"/>
                    <a:pt x="123" y="1518"/>
                  </a:cubicBezTo>
                  <a:cubicBezTo>
                    <a:pt x="115" y="1650"/>
                    <a:pt x="108" y="1783"/>
                    <a:pt x="99" y="1916"/>
                  </a:cubicBezTo>
                  <a:cubicBezTo>
                    <a:pt x="79" y="2206"/>
                    <a:pt x="61" y="2496"/>
                    <a:pt x="42" y="2786"/>
                  </a:cubicBezTo>
                  <a:cubicBezTo>
                    <a:pt x="30" y="2989"/>
                    <a:pt x="18" y="3194"/>
                    <a:pt x="4" y="3398"/>
                  </a:cubicBezTo>
                  <a:cubicBezTo>
                    <a:pt x="0" y="3456"/>
                    <a:pt x="7" y="3510"/>
                    <a:pt x="33" y="3563"/>
                  </a:cubicBezTo>
                  <a:cubicBezTo>
                    <a:pt x="140" y="3787"/>
                    <a:pt x="242" y="4011"/>
                    <a:pt x="348" y="4236"/>
                  </a:cubicBezTo>
                  <a:cubicBezTo>
                    <a:pt x="372" y="4287"/>
                    <a:pt x="401" y="4336"/>
                    <a:pt x="428" y="4385"/>
                  </a:cubicBezTo>
                  <a:lnTo>
                    <a:pt x="428" y="3728"/>
                  </a:lnTo>
                  <a:cubicBezTo>
                    <a:pt x="428" y="3700"/>
                    <a:pt x="423" y="3669"/>
                    <a:pt x="431" y="3643"/>
                  </a:cubicBezTo>
                  <a:cubicBezTo>
                    <a:pt x="457" y="3561"/>
                    <a:pt x="448" y="3479"/>
                    <a:pt x="449" y="3397"/>
                  </a:cubicBezTo>
                  <a:cubicBezTo>
                    <a:pt x="451" y="3245"/>
                    <a:pt x="451" y="3095"/>
                    <a:pt x="451" y="2943"/>
                  </a:cubicBezTo>
                  <a:cubicBezTo>
                    <a:pt x="451" y="2914"/>
                    <a:pt x="446" y="2884"/>
                    <a:pt x="454" y="2858"/>
                  </a:cubicBezTo>
                  <a:cubicBezTo>
                    <a:pt x="474" y="2793"/>
                    <a:pt x="471" y="2730"/>
                    <a:pt x="471" y="2665"/>
                  </a:cubicBezTo>
                  <a:cubicBezTo>
                    <a:pt x="472" y="2496"/>
                    <a:pt x="471" y="2327"/>
                    <a:pt x="472" y="2158"/>
                  </a:cubicBezTo>
                  <a:cubicBezTo>
                    <a:pt x="472" y="2126"/>
                    <a:pt x="470" y="2093"/>
                    <a:pt x="479" y="2062"/>
                  </a:cubicBezTo>
                  <a:cubicBezTo>
                    <a:pt x="492" y="2023"/>
                    <a:pt x="493" y="1985"/>
                    <a:pt x="493" y="1945"/>
                  </a:cubicBezTo>
                  <a:cubicBezTo>
                    <a:pt x="494" y="1758"/>
                    <a:pt x="494" y="1572"/>
                    <a:pt x="494" y="1385"/>
                  </a:cubicBezTo>
                  <a:cubicBezTo>
                    <a:pt x="494" y="1346"/>
                    <a:pt x="494" y="1306"/>
                    <a:pt x="505" y="1268"/>
                  </a:cubicBezTo>
                  <a:cubicBezTo>
                    <a:pt x="514" y="1237"/>
                    <a:pt x="513" y="1203"/>
                    <a:pt x="514" y="1171"/>
                  </a:cubicBezTo>
                  <a:cubicBezTo>
                    <a:pt x="524" y="931"/>
                    <a:pt x="504" y="692"/>
                    <a:pt x="533" y="452"/>
                  </a:cubicBezTo>
                  <a:cubicBezTo>
                    <a:pt x="550" y="303"/>
                    <a:pt x="534" y="151"/>
                    <a:pt x="533" y="0"/>
                  </a:cubicBezTo>
                  <a:close/>
                </a:path>
              </a:pathLst>
            </a:custGeom>
            <a:solidFill>
              <a:srgbClr val="F0CE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64"/>
            <p:cNvSpPr/>
            <p:nvPr/>
          </p:nvSpPr>
          <p:spPr>
            <a:xfrm>
              <a:off x="2025971" y="2031302"/>
              <a:ext cx="34568" cy="232100"/>
            </a:xfrm>
            <a:custGeom>
              <a:avLst/>
              <a:gdLst/>
              <a:ahLst/>
              <a:cxnLst/>
              <a:rect l="l" t="t" r="r" b="b"/>
              <a:pathLst>
                <a:path w="581" h="3901" extrusionOk="0">
                  <a:moveTo>
                    <a:pt x="232" y="0"/>
                  </a:moveTo>
                  <a:cubicBezTo>
                    <a:pt x="217" y="21"/>
                    <a:pt x="215" y="41"/>
                    <a:pt x="215" y="61"/>
                  </a:cubicBezTo>
                  <a:cubicBezTo>
                    <a:pt x="220" y="391"/>
                    <a:pt x="203" y="721"/>
                    <a:pt x="180" y="1051"/>
                  </a:cubicBezTo>
                  <a:cubicBezTo>
                    <a:pt x="160" y="1335"/>
                    <a:pt x="145" y="1618"/>
                    <a:pt x="129" y="1901"/>
                  </a:cubicBezTo>
                  <a:cubicBezTo>
                    <a:pt x="120" y="2052"/>
                    <a:pt x="111" y="2203"/>
                    <a:pt x="102" y="2354"/>
                  </a:cubicBezTo>
                  <a:cubicBezTo>
                    <a:pt x="84" y="2640"/>
                    <a:pt x="65" y="2927"/>
                    <a:pt x="47" y="3214"/>
                  </a:cubicBezTo>
                  <a:cubicBezTo>
                    <a:pt x="34" y="3419"/>
                    <a:pt x="21" y="3624"/>
                    <a:pt x="9" y="3828"/>
                  </a:cubicBezTo>
                  <a:cubicBezTo>
                    <a:pt x="7" y="3853"/>
                    <a:pt x="1" y="3878"/>
                    <a:pt x="15" y="3901"/>
                  </a:cubicBezTo>
                  <a:cubicBezTo>
                    <a:pt x="96" y="3896"/>
                    <a:pt x="302" y="3823"/>
                    <a:pt x="437" y="3753"/>
                  </a:cubicBezTo>
                  <a:cubicBezTo>
                    <a:pt x="411" y="3738"/>
                    <a:pt x="407" y="3712"/>
                    <a:pt x="420" y="3689"/>
                  </a:cubicBezTo>
                  <a:cubicBezTo>
                    <a:pt x="440" y="3639"/>
                    <a:pt x="436" y="3589"/>
                    <a:pt x="438" y="3539"/>
                  </a:cubicBezTo>
                  <a:cubicBezTo>
                    <a:pt x="440" y="3511"/>
                    <a:pt x="441" y="3481"/>
                    <a:pt x="448" y="3454"/>
                  </a:cubicBezTo>
                  <a:cubicBezTo>
                    <a:pt x="456" y="3426"/>
                    <a:pt x="458" y="3398"/>
                    <a:pt x="458" y="3369"/>
                  </a:cubicBezTo>
                  <a:cubicBezTo>
                    <a:pt x="458" y="3316"/>
                    <a:pt x="456" y="3262"/>
                    <a:pt x="476" y="3209"/>
                  </a:cubicBezTo>
                  <a:cubicBezTo>
                    <a:pt x="482" y="3190"/>
                    <a:pt x="478" y="3167"/>
                    <a:pt x="479" y="3146"/>
                  </a:cubicBezTo>
                  <a:cubicBezTo>
                    <a:pt x="481" y="3087"/>
                    <a:pt x="476" y="3031"/>
                    <a:pt x="496" y="2974"/>
                  </a:cubicBezTo>
                  <a:cubicBezTo>
                    <a:pt x="503" y="2956"/>
                    <a:pt x="499" y="2932"/>
                    <a:pt x="499" y="2910"/>
                  </a:cubicBezTo>
                  <a:cubicBezTo>
                    <a:pt x="503" y="2843"/>
                    <a:pt x="498" y="2776"/>
                    <a:pt x="518" y="2708"/>
                  </a:cubicBezTo>
                  <a:cubicBezTo>
                    <a:pt x="528" y="2670"/>
                    <a:pt x="520" y="2629"/>
                    <a:pt x="522" y="2589"/>
                  </a:cubicBezTo>
                  <a:cubicBezTo>
                    <a:pt x="523" y="2521"/>
                    <a:pt x="517" y="2454"/>
                    <a:pt x="538" y="2387"/>
                  </a:cubicBezTo>
                  <a:cubicBezTo>
                    <a:pt x="548" y="2357"/>
                    <a:pt x="540" y="2323"/>
                    <a:pt x="543" y="2290"/>
                  </a:cubicBezTo>
                  <a:cubicBezTo>
                    <a:pt x="548" y="2166"/>
                    <a:pt x="529" y="2041"/>
                    <a:pt x="561" y="1916"/>
                  </a:cubicBezTo>
                  <a:cubicBezTo>
                    <a:pt x="568" y="1892"/>
                    <a:pt x="563" y="1866"/>
                    <a:pt x="563" y="1841"/>
                  </a:cubicBezTo>
                  <a:cubicBezTo>
                    <a:pt x="563" y="1675"/>
                    <a:pt x="563" y="1509"/>
                    <a:pt x="564" y="1344"/>
                  </a:cubicBezTo>
                  <a:cubicBezTo>
                    <a:pt x="564" y="1313"/>
                    <a:pt x="555" y="1278"/>
                    <a:pt x="581" y="1252"/>
                  </a:cubicBezTo>
                  <a:cubicBezTo>
                    <a:pt x="581" y="1241"/>
                    <a:pt x="581" y="1229"/>
                    <a:pt x="577" y="1219"/>
                  </a:cubicBezTo>
                  <a:cubicBezTo>
                    <a:pt x="472" y="842"/>
                    <a:pt x="365" y="464"/>
                    <a:pt x="258" y="89"/>
                  </a:cubicBezTo>
                  <a:cubicBezTo>
                    <a:pt x="251" y="59"/>
                    <a:pt x="241" y="30"/>
                    <a:pt x="2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64"/>
            <p:cNvSpPr/>
            <p:nvPr/>
          </p:nvSpPr>
          <p:spPr>
            <a:xfrm>
              <a:off x="2050187" y="2105613"/>
              <a:ext cx="46765" cy="149041"/>
            </a:xfrm>
            <a:custGeom>
              <a:avLst/>
              <a:gdLst/>
              <a:ahLst/>
              <a:cxnLst/>
              <a:rect l="l" t="t" r="r" b="b"/>
              <a:pathLst>
                <a:path w="786" h="2505" extrusionOk="0">
                  <a:moveTo>
                    <a:pt x="169" y="1"/>
                  </a:moveTo>
                  <a:cubicBezTo>
                    <a:pt x="145" y="28"/>
                    <a:pt x="153" y="61"/>
                    <a:pt x="153" y="93"/>
                  </a:cubicBezTo>
                  <a:cubicBezTo>
                    <a:pt x="152" y="259"/>
                    <a:pt x="152" y="424"/>
                    <a:pt x="152" y="590"/>
                  </a:cubicBezTo>
                  <a:cubicBezTo>
                    <a:pt x="152" y="615"/>
                    <a:pt x="157" y="643"/>
                    <a:pt x="151" y="666"/>
                  </a:cubicBezTo>
                  <a:cubicBezTo>
                    <a:pt x="119" y="789"/>
                    <a:pt x="137" y="915"/>
                    <a:pt x="131" y="1040"/>
                  </a:cubicBezTo>
                  <a:cubicBezTo>
                    <a:pt x="130" y="1072"/>
                    <a:pt x="137" y="1107"/>
                    <a:pt x="127" y="1137"/>
                  </a:cubicBezTo>
                  <a:cubicBezTo>
                    <a:pt x="107" y="1204"/>
                    <a:pt x="112" y="1271"/>
                    <a:pt x="111" y="1339"/>
                  </a:cubicBezTo>
                  <a:cubicBezTo>
                    <a:pt x="111" y="1379"/>
                    <a:pt x="117" y="1420"/>
                    <a:pt x="107" y="1457"/>
                  </a:cubicBezTo>
                  <a:cubicBezTo>
                    <a:pt x="87" y="1524"/>
                    <a:pt x="90" y="1593"/>
                    <a:pt x="89" y="1660"/>
                  </a:cubicBezTo>
                  <a:cubicBezTo>
                    <a:pt x="89" y="1682"/>
                    <a:pt x="92" y="1705"/>
                    <a:pt x="85" y="1724"/>
                  </a:cubicBezTo>
                  <a:cubicBezTo>
                    <a:pt x="65" y="1781"/>
                    <a:pt x="70" y="1837"/>
                    <a:pt x="69" y="1894"/>
                  </a:cubicBezTo>
                  <a:cubicBezTo>
                    <a:pt x="69" y="1917"/>
                    <a:pt x="72" y="1940"/>
                    <a:pt x="65" y="1959"/>
                  </a:cubicBezTo>
                  <a:cubicBezTo>
                    <a:pt x="45" y="2011"/>
                    <a:pt x="49" y="2066"/>
                    <a:pt x="48" y="2119"/>
                  </a:cubicBezTo>
                  <a:cubicBezTo>
                    <a:pt x="48" y="2148"/>
                    <a:pt x="45" y="2176"/>
                    <a:pt x="38" y="2204"/>
                  </a:cubicBezTo>
                  <a:cubicBezTo>
                    <a:pt x="30" y="2231"/>
                    <a:pt x="29" y="2261"/>
                    <a:pt x="28" y="2289"/>
                  </a:cubicBezTo>
                  <a:cubicBezTo>
                    <a:pt x="25" y="2339"/>
                    <a:pt x="29" y="2389"/>
                    <a:pt x="9" y="2437"/>
                  </a:cubicBezTo>
                  <a:cubicBezTo>
                    <a:pt x="0" y="2462"/>
                    <a:pt x="4" y="2488"/>
                    <a:pt x="30" y="2504"/>
                  </a:cubicBezTo>
                  <a:cubicBezTo>
                    <a:pt x="123" y="2479"/>
                    <a:pt x="208" y="2431"/>
                    <a:pt x="293" y="2389"/>
                  </a:cubicBezTo>
                  <a:cubicBezTo>
                    <a:pt x="448" y="2314"/>
                    <a:pt x="596" y="2228"/>
                    <a:pt x="742" y="2135"/>
                  </a:cubicBezTo>
                  <a:cubicBezTo>
                    <a:pt x="784" y="2108"/>
                    <a:pt x="785" y="2100"/>
                    <a:pt x="774" y="2056"/>
                  </a:cubicBezTo>
                  <a:cubicBezTo>
                    <a:pt x="770" y="2041"/>
                    <a:pt x="764" y="2028"/>
                    <a:pt x="760" y="2015"/>
                  </a:cubicBezTo>
                  <a:cubicBezTo>
                    <a:pt x="605" y="1481"/>
                    <a:pt x="448" y="947"/>
                    <a:pt x="293" y="413"/>
                  </a:cubicBezTo>
                  <a:lnTo>
                    <a:pt x="16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64"/>
            <p:cNvSpPr/>
            <p:nvPr/>
          </p:nvSpPr>
          <p:spPr>
            <a:xfrm>
              <a:off x="1808511" y="1800989"/>
              <a:ext cx="80679" cy="55690"/>
            </a:xfrm>
            <a:custGeom>
              <a:avLst/>
              <a:gdLst/>
              <a:ahLst/>
              <a:cxnLst/>
              <a:rect l="l" t="t" r="r" b="b"/>
              <a:pathLst>
                <a:path w="1356" h="936" extrusionOk="0">
                  <a:moveTo>
                    <a:pt x="1334" y="0"/>
                  </a:moveTo>
                  <a:cubicBezTo>
                    <a:pt x="906" y="166"/>
                    <a:pt x="463" y="277"/>
                    <a:pt x="0" y="331"/>
                  </a:cubicBezTo>
                  <a:cubicBezTo>
                    <a:pt x="11" y="344"/>
                    <a:pt x="17" y="354"/>
                    <a:pt x="25" y="360"/>
                  </a:cubicBezTo>
                  <a:cubicBezTo>
                    <a:pt x="346" y="552"/>
                    <a:pt x="669" y="745"/>
                    <a:pt x="990" y="935"/>
                  </a:cubicBezTo>
                  <a:cubicBezTo>
                    <a:pt x="1018" y="918"/>
                    <a:pt x="1022" y="890"/>
                    <a:pt x="1031" y="868"/>
                  </a:cubicBezTo>
                  <a:cubicBezTo>
                    <a:pt x="1133" y="597"/>
                    <a:pt x="1234" y="325"/>
                    <a:pt x="1336" y="53"/>
                  </a:cubicBezTo>
                  <a:cubicBezTo>
                    <a:pt x="1342" y="37"/>
                    <a:pt x="1355" y="21"/>
                    <a:pt x="1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64"/>
            <p:cNvSpPr/>
            <p:nvPr/>
          </p:nvSpPr>
          <p:spPr>
            <a:xfrm>
              <a:off x="1569928" y="1465069"/>
              <a:ext cx="70802" cy="66697"/>
            </a:xfrm>
            <a:custGeom>
              <a:avLst/>
              <a:gdLst/>
              <a:ahLst/>
              <a:cxnLst/>
              <a:rect l="l" t="t" r="r" b="b"/>
              <a:pathLst>
                <a:path w="1190" h="1121" extrusionOk="0">
                  <a:moveTo>
                    <a:pt x="1112" y="1"/>
                  </a:moveTo>
                  <a:cubicBezTo>
                    <a:pt x="1089" y="22"/>
                    <a:pt x="1061" y="47"/>
                    <a:pt x="1034" y="69"/>
                  </a:cubicBezTo>
                  <a:cubicBezTo>
                    <a:pt x="871" y="216"/>
                    <a:pt x="704" y="357"/>
                    <a:pt x="530" y="490"/>
                  </a:cubicBezTo>
                  <a:cubicBezTo>
                    <a:pt x="373" y="611"/>
                    <a:pt x="216" y="729"/>
                    <a:pt x="54" y="842"/>
                  </a:cubicBezTo>
                  <a:cubicBezTo>
                    <a:pt x="11" y="873"/>
                    <a:pt x="1" y="904"/>
                    <a:pt x="13" y="950"/>
                  </a:cubicBezTo>
                  <a:cubicBezTo>
                    <a:pt x="27" y="1007"/>
                    <a:pt x="42" y="1062"/>
                    <a:pt x="55" y="1119"/>
                  </a:cubicBezTo>
                  <a:cubicBezTo>
                    <a:pt x="64" y="1119"/>
                    <a:pt x="69" y="1120"/>
                    <a:pt x="72" y="1120"/>
                  </a:cubicBezTo>
                  <a:cubicBezTo>
                    <a:pt x="75" y="1120"/>
                    <a:pt x="77" y="1120"/>
                    <a:pt x="79" y="1118"/>
                  </a:cubicBezTo>
                  <a:cubicBezTo>
                    <a:pt x="105" y="1101"/>
                    <a:pt x="132" y="1084"/>
                    <a:pt x="160" y="1065"/>
                  </a:cubicBezTo>
                  <a:cubicBezTo>
                    <a:pt x="473" y="848"/>
                    <a:pt x="773" y="616"/>
                    <a:pt x="1061" y="367"/>
                  </a:cubicBezTo>
                  <a:cubicBezTo>
                    <a:pt x="1101" y="331"/>
                    <a:pt x="1156" y="307"/>
                    <a:pt x="1174" y="256"/>
                  </a:cubicBezTo>
                  <a:cubicBezTo>
                    <a:pt x="1189" y="212"/>
                    <a:pt x="1158" y="166"/>
                    <a:pt x="1152" y="120"/>
                  </a:cubicBezTo>
                  <a:cubicBezTo>
                    <a:pt x="1150" y="98"/>
                    <a:pt x="1147" y="77"/>
                    <a:pt x="1141" y="56"/>
                  </a:cubicBezTo>
                  <a:cubicBezTo>
                    <a:pt x="1135" y="38"/>
                    <a:pt x="1143" y="12"/>
                    <a:pt x="11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64"/>
            <p:cNvSpPr/>
            <p:nvPr/>
          </p:nvSpPr>
          <p:spPr>
            <a:xfrm>
              <a:off x="1465392" y="3071308"/>
              <a:ext cx="3391" cy="8568"/>
            </a:xfrm>
            <a:custGeom>
              <a:avLst/>
              <a:gdLst/>
              <a:ahLst/>
              <a:cxnLst/>
              <a:rect l="l" t="t" r="r" b="b"/>
              <a:pathLst>
                <a:path w="57" h="144" extrusionOk="0">
                  <a:moveTo>
                    <a:pt x="24" y="1"/>
                  </a:moveTo>
                  <a:cubicBezTo>
                    <a:pt x="16" y="13"/>
                    <a:pt x="8" y="27"/>
                    <a:pt x="0" y="41"/>
                  </a:cubicBezTo>
                  <a:cubicBezTo>
                    <a:pt x="7" y="79"/>
                    <a:pt x="26" y="111"/>
                    <a:pt x="57" y="143"/>
                  </a:cubicBezTo>
                  <a:cubicBezTo>
                    <a:pt x="43" y="93"/>
                    <a:pt x="52" y="43"/>
                    <a:pt x="24" y="1"/>
                  </a:cubicBezTo>
                  <a:close/>
                </a:path>
              </a:pathLst>
            </a:custGeom>
            <a:solidFill>
              <a:srgbClr val="EA87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64"/>
            <p:cNvSpPr/>
            <p:nvPr/>
          </p:nvSpPr>
          <p:spPr>
            <a:xfrm>
              <a:off x="1466166" y="3010681"/>
              <a:ext cx="3986" cy="7616"/>
            </a:xfrm>
            <a:custGeom>
              <a:avLst/>
              <a:gdLst/>
              <a:ahLst/>
              <a:cxnLst/>
              <a:rect l="l" t="t" r="r" b="b"/>
              <a:pathLst>
                <a:path w="67" h="128" extrusionOk="0">
                  <a:moveTo>
                    <a:pt x="1" y="0"/>
                  </a:moveTo>
                  <a:lnTo>
                    <a:pt x="1" y="0"/>
                  </a:lnTo>
                  <a:cubicBezTo>
                    <a:pt x="30" y="49"/>
                    <a:pt x="17" y="95"/>
                    <a:pt x="48" y="128"/>
                  </a:cubicBezTo>
                  <a:cubicBezTo>
                    <a:pt x="53" y="111"/>
                    <a:pt x="59" y="93"/>
                    <a:pt x="66" y="76"/>
                  </a:cubicBezTo>
                  <a:cubicBezTo>
                    <a:pt x="57" y="49"/>
                    <a:pt x="43" y="24"/>
                    <a:pt x="1" y="0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64"/>
            <p:cNvSpPr/>
            <p:nvPr/>
          </p:nvSpPr>
          <p:spPr>
            <a:xfrm>
              <a:off x="1468724" y="3018713"/>
              <a:ext cx="1428" cy="3629"/>
            </a:xfrm>
            <a:custGeom>
              <a:avLst/>
              <a:gdLst/>
              <a:ahLst/>
              <a:cxnLst/>
              <a:rect l="l" t="t" r="r" b="b"/>
              <a:pathLst>
                <a:path w="24" h="61" extrusionOk="0">
                  <a:moveTo>
                    <a:pt x="6" y="1"/>
                  </a:moveTo>
                  <a:cubicBezTo>
                    <a:pt x="1" y="23"/>
                    <a:pt x="4" y="44"/>
                    <a:pt x="23" y="60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09" name="Google Shape;1609;p64"/>
          <p:cNvSpPr/>
          <p:nvPr/>
        </p:nvSpPr>
        <p:spPr>
          <a:xfrm>
            <a:off x="1882822" y="1335069"/>
            <a:ext cx="69553" cy="44623"/>
          </a:xfrm>
          <a:custGeom>
            <a:avLst/>
            <a:gdLst/>
            <a:ahLst/>
            <a:cxnLst/>
            <a:rect l="l" t="t" r="r" b="b"/>
            <a:pathLst>
              <a:path w="1169" h="750" extrusionOk="0">
                <a:moveTo>
                  <a:pt x="1106" y="0"/>
                </a:moveTo>
                <a:cubicBezTo>
                  <a:pt x="1083" y="0"/>
                  <a:pt x="1063" y="12"/>
                  <a:pt x="1053" y="36"/>
                </a:cubicBezTo>
                <a:cubicBezTo>
                  <a:pt x="1042" y="59"/>
                  <a:pt x="1035" y="83"/>
                  <a:pt x="1027" y="107"/>
                </a:cubicBezTo>
                <a:cubicBezTo>
                  <a:pt x="992" y="204"/>
                  <a:pt x="954" y="300"/>
                  <a:pt x="902" y="391"/>
                </a:cubicBezTo>
                <a:cubicBezTo>
                  <a:pt x="869" y="448"/>
                  <a:pt x="832" y="500"/>
                  <a:pt x="785" y="545"/>
                </a:cubicBezTo>
                <a:cubicBezTo>
                  <a:pt x="727" y="600"/>
                  <a:pt x="670" y="627"/>
                  <a:pt x="608" y="627"/>
                </a:cubicBezTo>
                <a:cubicBezTo>
                  <a:pt x="565" y="627"/>
                  <a:pt x="520" y="614"/>
                  <a:pt x="471" y="587"/>
                </a:cubicBezTo>
                <a:cubicBezTo>
                  <a:pt x="406" y="554"/>
                  <a:pt x="353" y="507"/>
                  <a:pt x="302" y="456"/>
                </a:cubicBezTo>
                <a:cubicBezTo>
                  <a:pt x="244" y="394"/>
                  <a:pt x="190" y="327"/>
                  <a:pt x="143" y="253"/>
                </a:cubicBezTo>
                <a:cubicBezTo>
                  <a:pt x="132" y="235"/>
                  <a:pt x="119" y="216"/>
                  <a:pt x="106" y="200"/>
                </a:cubicBezTo>
                <a:cubicBezTo>
                  <a:pt x="95" y="188"/>
                  <a:pt x="81" y="182"/>
                  <a:pt x="67" y="182"/>
                </a:cubicBezTo>
                <a:cubicBezTo>
                  <a:pt x="57" y="182"/>
                  <a:pt x="47" y="185"/>
                  <a:pt x="38" y="190"/>
                </a:cubicBezTo>
                <a:cubicBezTo>
                  <a:pt x="15" y="202"/>
                  <a:pt x="0" y="228"/>
                  <a:pt x="9" y="253"/>
                </a:cubicBezTo>
                <a:cubicBezTo>
                  <a:pt x="16" y="276"/>
                  <a:pt x="28" y="299"/>
                  <a:pt x="40" y="319"/>
                </a:cubicBezTo>
                <a:cubicBezTo>
                  <a:pt x="102" y="417"/>
                  <a:pt x="174" y="507"/>
                  <a:pt x="259" y="585"/>
                </a:cubicBezTo>
                <a:cubicBezTo>
                  <a:pt x="310" y="631"/>
                  <a:pt x="364" y="671"/>
                  <a:pt x="425" y="703"/>
                </a:cubicBezTo>
                <a:cubicBezTo>
                  <a:pt x="483" y="734"/>
                  <a:pt x="544" y="749"/>
                  <a:pt x="604" y="749"/>
                </a:cubicBezTo>
                <a:cubicBezTo>
                  <a:pt x="693" y="748"/>
                  <a:pt x="765" y="722"/>
                  <a:pt x="830" y="669"/>
                </a:cubicBezTo>
                <a:cubicBezTo>
                  <a:pt x="883" y="627"/>
                  <a:pt x="928" y="576"/>
                  <a:pt x="966" y="520"/>
                </a:cubicBezTo>
                <a:cubicBezTo>
                  <a:pt x="1053" y="392"/>
                  <a:pt x="1107" y="253"/>
                  <a:pt x="1155" y="110"/>
                </a:cubicBezTo>
                <a:cubicBezTo>
                  <a:pt x="1159" y="97"/>
                  <a:pt x="1163" y="82"/>
                  <a:pt x="1164" y="68"/>
                </a:cubicBezTo>
                <a:cubicBezTo>
                  <a:pt x="1169" y="35"/>
                  <a:pt x="1151" y="9"/>
                  <a:pt x="1123" y="2"/>
                </a:cubicBezTo>
                <a:cubicBezTo>
                  <a:pt x="1118" y="1"/>
                  <a:pt x="1112" y="0"/>
                  <a:pt x="110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10" name="Google Shape;1610;p64"/>
          <p:cNvGrpSpPr/>
          <p:nvPr/>
        </p:nvGrpSpPr>
        <p:grpSpPr>
          <a:xfrm rot="-1766346">
            <a:off x="2552984" y="835580"/>
            <a:ext cx="1463986" cy="1043598"/>
            <a:chOff x="6705025" y="1112200"/>
            <a:chExt cx="1623525" cy="1157325"/>
          </a:xfrm>
        </p:grpSpPr>
        <p:sp>
          <p:nvSpPr>
            <p:cNvPr id="1611" name="Google Shape;1611;p64"/>
            <p:cNvSpPr/>
            <p:nvPr/>
          </p:nvSpPr>
          <p:spPr>
            <a:xfrm>
              <a:off x="6709438" y="1121463"/>
              <a:ext cx="1614700" cy="1138800"/>
            </a:xfrm>
            <a:custGeom>
              <a:avLst/>
              <a:gdLst/>
              <a:ahLst/>
              <a:cxnLst/>
              <a:rect l="l" t="t" r="r" b="b"/>
              <a:pathLst>
                <a:path w="64588" h="45552" extrusionOk="0">
                  <a:moveTo>
                    <a:pt x="5571" y="1"/>
                  </a:moveTo>
                  <a:cubicBezTo>
                    <a:pt x="4774" y="1"/>
                    <a:pt x="3964" y="320"/>
                    <a:pt x="3458" y="1034"/>
                  </a:cubicBezTo>
                  <a:cubicBezTo>
                    <a:pt x="1" y="5918"/>
                    <a:pt x="210" y="12644"/>
                    <a:pt x="3963" y="17023"/>
                  </a:cubicBezTo>
                  <a:cubicBezTo>
                    <a:pt x="1870" y="21135"/>
                    <a:pt x="1243" y="25868"/>
                    <a:pt x="3035" y="30500"/>
                  </a:cubicBezTo>
                  <a:cubicBezTo>
                    <a:pt x="6512" y="39483"/>
                    <a:pt x="15608" y="43529"/>
                    <a:pt x="24580" y="44782"/>
                  </a:cubicBezTo>
                  <a:cubicBezTo>
                    <a:pt x="27836" y="45236"/>
                    <a:pt x="31212" y="45552"/>
                    <a:pt x="34581" y="45552"/>
                  </a:cubicBezTo>
                  <a:cubicBezTo>
                    <a:pt x="40798" y="45552"/>
                    <a:pt x="46990" y="44475"/>
                    <a:pt x="52351" y="41203"/>
                  </a:cubicBezTo>
                  <a:cubicBezTo>
                    <a:pt x="59874" y="36610"/>
                    <a:pt x="64588" y="28082"/>
                    <a:pt x="62340" y="19232"/>
                  </a:cubicBezTo>
                  <a:cubicBezTo>
                    <a:pt x="59885" y="9568"/>
                    <a:pt x="49477" y="6091"/>
                    <a:pt x="40647" y="4725"/>
                  </a:cubicBezTo>
                  <a:cubicBezTo>
                    <a:pt x="37763" y="4278"/>
                    <a:pt x="34626" y="3980"/>
                    <a:pt x="31450" y="3980"/>
                  </a:cubicBezTo>
                  <a:cubicBezTo>
                    <a:pt x="29918" y="3980"/>
                    <a:pt x="28377" y="4050"/>
                    <a:pt x="26852" y="4205"/>
                  </a:cubicBezTo>
                  <a:cubicBezTo>
                    <a:pt x="26520" y="4208"/>
                    <a:pt x="26188" y="4217"/>
                    <a:pt x="25855" y="4232"/>
                  </a:cubicBezTo>
                  <a:cubicBezTo>
                    <a:pt x="21355" y="4441"/>
                    <a:pt x="16665" y="5508"/>
                    <a:pt x="12739" y="7803"/>
                  </a:cubicBezTo>
                  <a:cubicBezTo>
                    <a:pt x="10264" y="7136"/>
                    <a:pt x="6625" y="5938"/>
                    <a:pt x="7826" y="2875"/>
                  </a:cubicBezTo>
                  <a:cubicBezTo>
                    <a:pt x="8514" y="1123"/>
                    <a:pt x="7065" y="1"/>
                    <a:pt x="5571" y="1"/>
                  </a:cubicBezTo>
                  <a:close/>
                </a:path>
              </a:pathLst>
            </a:custGeom>
            <a:solidFill>
              <a:schemeClr val="accent5"/>
            </a:solidFill>
            <a:ln w="1143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28575" dir="5400000" algn="bl" rotWithShape="0">
                <a:schemeClr val="dk1">
                  <a:alpha val="2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12" name="Google Shape;1612;p64"/>
            <p:cNvGrpSpPr/>
            <p:nvPr/>
          </p:nvGrpSpPr>
          <p:grpSpPr>
            <a:xfrm>
              <a:off x="6705025" y="1112200"/>
              <a:ext cx="1623525" cy="1157325"/>
              <a:chOff x="6705025" y="1112200"/>
              <a:chExt cx="1623525" cy="1157325"/>
            </a:xfrm>
          </p:grpSpPr>
          <p:sp>
            <p:nvSpPr>
              <p:cNvPr id="1613" name="Google Shape;1613;p64"/>
              <p:cNvSpPr/>
              <p:nvPr/>
            </p:nvSpPr>
            <p:spPr>
              <a:xfrm>
                <a:off x="6713875" y="1121625"/>
                <a:ext cx="1614675" cy="1138750"/>
              </a:xfrm>
              <a:custGeom>
                <a:avLst/>
                <a:gdLst/>
                <a:ahLst/>
                <a:cxnLst/>
                <a:rect l="l" t="t" r="r" b="b"/>
                <a:pathLst>
                  <a:path w="64587" h="45550" extrusionOk="0">
                    <a:moveTo>
                      <a:pt x="5570" y="1"/>
                    </a:moveTo>
                    <a:cubicBezTo>
                      <a:pt x="4773" y="1"/>
                      <a:pt x="3963" y="320"/>
                      <a:pt x="3458" y="1034"/>
                    </a:cubicBezTo>
                    <a:cubicBezTo>
                      <a:pt x="0" y="5917"/>
                      <a:pt x="211" y="12645"/>
                      <a:pt x="3963" y="17021"/>
                    </a:cubicBezTo>
                    <a:cubicBezTo>
                      <a:pt x="1870" y="21133"/>
                      <a:pt x="1240" y="25865"/>
                      <a:pt x="3035" y="30497"/>
                    </a:cubicBezTo>
                    <a:cubicBezTo>
                      <a:pt x="6513" y="39479"/>
                      <a:pt x="15607" y="43528"/>
                      <a:pt x="24578" y="44778"/>
                    </a:cubicBezTo>
                    <a:cubicBezTo>
                      <a:pt x="27836" y="45233"/>
                      <a:pt x="31213" y="45550"/>
                      <a:pt x="34583" y="45550"/>
                    </a:cubicBezTo>
                    <a:cubicBezTo>
                      <a:pt x="40799" y="45550"/>
                      <a:pt x="46989" y="44472"/>
                      <a:pt x="52350" y="41200"/>
                    </a:cubicBezTo>
                    <a:cubicBezTo>
                      <a:pt x="59872" y="36604"/>
                      <a:pt x="64586" y="28079"/>
                      <a:pt x="62338" y="19226"/>
                    </a:cubicBezTo>
                    <a:cubicBezTo>
                      <a:pt x="59883" y="9563"/>
                      <a:pt x="49475" y="6087"/>
                      <a:pt x="40647" y="4721"/>
                    </a:cubicBezTo>
                    <a:cubicBezTo>
                      <a:pt x="37763" y="4275"/>
                      <a:pt x="34623" y="3977"/>
                      <a:pt x="31446" y="3977"/>
                    </a:cubicBezTo>
                    <a:cubicBezTo>
                      <a:pt x="29915" y="3977"/>
                      <a:pt x="28375" y="4046"/>
                      <a:pt x="26851" y="4201"/>
                    </a:cubicBezTo>
                    <a:cubicBezTo>
                      <a:pt x="26520" y="4205"/>
                      <a:pt x="26188" y="4215"/>
                      <a:pt x="25857" y="4230"/>
                    </a:cubicBezTo>
                    <a:cubicBezTo>
                      <a:pt x="21358" y="4440"/>
                      <a:pt x="16665" y="5506"/>
                      <a:pt x="12738" y="7804"/>
                    </a:cubicBezTo>
                    <a:cubicBezTo>
                      <a:pt x="10263" y="7135"/>
                      <a:pt x="6625" y="5938"/>
                      <a:pt x="7826" y="2875"/>
                    </a:cubicBezTo>
                    <a:cubicBezTo>
                      <a:pt x="8513" y="1123"/>
                      <a:pt x="7064" y="1"/>
                      <a:pt x="55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64"/>
              <p:cNvSpPr/>
              <p:nvPr/>
            </p:nvSpPr>
            <p:spPr>
              <a:xfrm>
                <a:off x="6705025" y="1112200"/>
                <a:ext cx="1609450" cy="1157325"/>
              </a:xfrm>
              <a:custGeom>
                <a:avLst/>
                <a:gdLst/>
                <a:ahLst/>
                <a:cxnLst/>
                <a:rect l="l" t="t" r="r" b="b"/>
                <a:pathLst>
                  <a:path w="64378" h="46293" extrusionOk="0">
                    <a:moveTo>
                      <a:pt x="5928" y="748"/>
                    </a:moveTo>
                    <a:cubicBezTo>
                      <a:pt x="6351" y="748"/>
                      <a:pt x="6768" y="850"/>
                      <a:pt x="7110" y="1034"/>
                    </a:cubicBezTo>
                    <a:cubicBezTo>
                      <a:pt x="7491" y="1241"/>
                      <a:pt x="8327" y="1859"/>
                      <a:pt x="7832" y="3113"/>
                    </a:cubicBezTo>
                    <a:cubicBezTo>
                      <a:pt x="7474" y="4024"/>
                      <a:pt x="7482" y="4862"/>
                      <a:pt x="7857" y="5605"/>
                    </a:cubicBezTo>
                    <a:cubicBezTo>
                      <a:pt x="8649" y="7180"/>
                      <a:pt x="10899" y="7970"/>
                      <a:pt x="12994" y="8535"/>
                    </a:cubicBezTo>
                    <a:lnTo>
                      <a:pt x="13146" y="8576"/>
                    </a:lnTo>
                    <a:lnTo>
                      <a:pt x="13279" y="8498"/>
                    </a:lnTo>
                    <a:cubicBezTo>
                      <a:pt x="17763" y="5875"/>
                      <a:pt x="22794" y="5134"/>
                      <a:pt x="26223" y="4975"/>
                    </a:cubicBezTo>
                    <a:cubicBezTo>
                      <a:pt x="26550" y="4961"/>
                      <a:pt x="26880" y="4952"/>
                      <a:pt x="27205" y="4950"/>
                    </a:cubicBezTo>
                    <a:lnTo>
                      <a:pt x="27224" y="4950"/>
                    </a:lnTo>
                    <a:lnTo>
                      <a:pt x="27242" y="4948"/>
                    </a:lnTo>
                    <a:cubicBezTo>
                      <a:pt x="28714" y="4798"/>
                      <a:pt x="30244" y="4723"/>
                      <a:pt x="31827" y="4723"/>
                    </a:cubicBezTo>
                    <a:cubicBezTo>
                      <a:pt x="34702" y="4723"/>
                      <a:pt x="37751" y="4970"/>
                      <a:pt x="40942" y="5464"/>
                    </a:cubicBezTo>
                    <a:cubicBezTo>
                      <a:pt x="53217" y="7365"/>
                      <a:pt x="60413" y="12152"/>
                      <a:pt x="62332" y="19695"/>
                    </a:cubicBezTo>
                    <a:cubicBezTo>
                      <a:pt x="64378" y="27756"/>
                      <a:pt x="60431" y="36421"/>
                      <a:pt x="52509" y="41259"/>
                    </a:cubicBezTo>
                    <a:cubicBezTo>
                      <a:pt x="47053" y="44590"/>
                      <a:pt x="40710" y="45554"/>
                      <a:pt x="34867" y="45554"/>
                    </a:cubicBezTo>
                    <a:cubicBezTo>
                      <a:pt x="31277" y="45554"/>
                      <a:pt x="27876" y="45192"/>
                      <a:pt x="24983" y="44787"/>
                    </a:cubicBezTo>
                    <a:cubicBezTo>
                      <a:pt x="18739" y="43915"/>
                      <a:pt x="7679" y="40932"/>
                      <a:pt x="3732" y="30739"/>
                    </a:cubicBezTo>
                    <a:cubicBezTo>
                      <a:pt x="1666" y="25393"/>
                      <a:pt x="3088" y="20624"/>
                      <a:pt x="4647" y="17563"/>
                    </a:cubicBezTo>
                    <a:lnTo>
                      <a:pt x="4759" y="17343"/>
                    </a:lnTo>
                    <a:lnTo>
                      <a:pt x="4598" y="17154"/>
                    </a:lnTo>
                    <a:cubicBezTo>
                      <a:pt x="954" y="12907"/>
                      <a:pt x="751" y="6372"/>
                      <a:pt x="4115" y="1624"/>
                    </a:cubicBezTo>
                    <a:cubicBezTo>
                      <a:pt x="4547" y="1014"/>
                      <a:pt x="5244" y="748"/>
                      <a:pt x="5928" y="748"/>
                    </a:cubicBezTo>
                    <a:close/>
                    <a:moveTo>
                      <a:pt x="5919" y="0"/>
                    </a:moveTo>
                    <a:cubicBezTo>
                      <a:pt x="5743" y="0"/>
                      <a:pt x="5567" y="14"/>
                      <a:pt x="5394" y="42"/>
                    </a:cubicBezTo>
                    <a:cubicBezTo>
                      <a:pt x="4610" y="169"/>
                      <a:pt x="3941" y="578"/>
                      <a:pt x="3509" y="1190"/>
                    </a:cubicBezTo>
                    <a:cubicBezTo>
                      <a:pt x="0" y="6147"/>
                      <a:pt x="166" y="12940"/>
                      <a:pt x="3873" y="17445"/>
                    </a:cubicBezTo>
                    <a:cubicBezTo>
                      <a:pt x="2834" y="19552"/>
                      <a:pt x="2212" y="21727"/>
                      <a:pt x="2026" y="23906"/>
                    </a:cubicBezTo>
                    <a:cubicBezTo>
                      <a:pt x="1815" y="26338"/>
                      <a:pt x="2159" y="28726"/>
                      <a:pt x="3041" y="31005"/>
                    </a:cubicBezTo>
                    <a:cubicBezTo>
                      <a:pt x="4686" y="35253"/>
                      <a:pt x="7667" y="38692"/>
                      <a:pt x="11908" y="41229"/>
                    </a:cubicBezTo>
                    <a:cubicBezTo>
                      <a:pt x="13763" y="42340"/>
                      <a:pt x="15867" y="43275"/>
                      <a:pt x="18154" y="44009"/>
                    </a:cubicBezTo>
                    <a:cubicBezTo>
                      <a:pt x="20251" y="44682"/>
                      <a:pt x="22512" y="45192"/>
                      <a:pt x="24881" y="45521"/>
                    </a:cubicBezTo>
                    <a:cubicBezTo>
                      <a:pt x="28582" y="46037"/>
                      <a:pt x="31913" y="46292"/>
                      <a:pt x="34959" y="46292"/>
                    </a:cubicBezTo>
                    <a:cubicBezTo>
                      <a:pt x="36449" y="46292"/>
                      <a:pt x="37867" y="46231"/>
                      <a:pt x="39223" y="46104"/>
                    </a:cubicBezTo>
                    <a:cubicBezTo>
                      <a:pt x="41733" y="45879"/>
                      <a:pt x="44111" y="45439"/>
                      <a:pt x="46281" y="44795"/>
                    </a:cubicBezTo>
                    <a:cubicBezTo>
                      <a:pt x="48667" y="44085"/>
                      <a:pt x="50889" y="43109"/>
                      <a:pt x="52892" y="41885"/>
                    </a:cubicBezTo>
                    <a:cubicBezTo>
                      <a:pt x="54803" y="40721"/>
                      <a:pt x="56529" y="39310"/>
                      <a:pt x="58023" y="37695"/>
                    </a:cubicBezTo>
                    <a:cubicBezTo>
                      <a:pt x="59531" y="36063"/>
                      <a:pt x="60767" y="34262"/>
                      <a:pt x="61691" y="32341"/>
                    </a:cubicBezTo>
                    <a:cubicBezTo>
                      <a:pt x="63670" y="28239"/>
                      <a:pt x="64136" y="23804"/>
                      <a:pt x="63048" y="19509"/>
                    </a:cubicBezTo>
                    <a:cubicBezTo>
                      <a:pt x="61051" y="11651"/>
                      <a:pt x="53649" y="6675"/>
                      <a:pt x="41052" y="4727"/>
                    </a:cubicBezTo>
                    <a:cubicBezTo>
                      <a:pt x="37825" y="4227"/>
                      <a:pt x="34737" y="3976"/>
                      <a:pt x="31823" y="3976"/>
                    </a:cubicBezTo>
                    <a:cubicBezTo>
                      <a:pt x="30221" y="3976"/>
                      <a:pt x="28672" y="4052"/>
                      <a:pt x="27181" y="4204"/>
                    </a:cubicBezTo>
                    <a:cubicBezTo>
                      <a:pt x="26853" y="4206"/>
                      <a:pt x="26518" y="4216"/>
                      <a:pt x="26188" y="4230"/>
                    </a:cubicBezTo>
                    <a:cubicBezTo>
                      <a:pt x="22710" y="4392"/>
                      <a:pt x="17618" y="5141"/>
                      <a:pt x="13037" y="7776"/>
                    </a:cubicBezTo>
                    <a:cubicBezTo>
                      <a:pt x="11797" y="7438"/>
                      <a:pt x="9240" y="6695"/>
                      <a:pt x="8518" y="5267"/>
                    </a:cubicBezTo>
                    <a:cubicBezTo>
                      <a:pt x="8239" y="4715"/>
                      <a:pt x="8241" y="4095"/>
                      <a:pt x="8524" y="3379"/>
                    </a:cubicBezTo>
                    <a:cubicBezTo>
                      <a:pt x="8775" y="2735"/>
                      <a:pt x="8792" y="2106"/>
                      <a:pt x="8567" y="1558"/>
                    </a:cubicBezTo>
                    <a:cubicBezTo>
                      <a:pt x="8364" y="1067"/>
                      <a:pt x="7984" y="658"/>
                      <a:pt x="7462" y="378"/>
                    </a:cubicBezTo>
                    <a:cubicBezTo>
                      <a:pt x="7004" y="131"/>
                      <a:pt x="6461" y="0"/>
                      <a:pt x="59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64"/>
              <p:cNvSpPr/>
              <p:nvPr/>
            </p:nvSpPr>
            <p:spPr>
              <a:xfrm>
                <a:off x="7202950" y="1354225"/>
                <a:ext cx="223900" cy="369600"/>
              </a:xfrm>
              <a:custGeom>
                <a:avLst/>
                <a:gdLst/>
                <a:ahLst/>
                <a:cxnLst/>
                <a:rect l="l" t="t" r="r" b="b"/>
                <a:pathLst>
                  <a:path w="8956" h="14784" extrusionOk="0">
                    <a:moveTo>
                      <a:pt x="2808" y="835"/>
                    </a:moveTo>
                    <a:cubicBezTo>
                      <a:pt x="4397" y="835"/>
                      <a:pt x="5951" y="1484"/>
                      <a:pt x="6848" y="2940"/>
                    </a:cubicBezTo>
                    <a:cubicBezTo>
                      <a:pt x="8411" y="5466"/>
                      <a:pt x="6787" y="8238"/>
                      <a:pt x="4524" y="9538"/>
                    </a:cubicBezTo>
                    <a:cubicBezTo>
                      <a:pt x="4197" y="9724"/>
                      <a:pt x="4342" y="10219"/>
                      <a:pt x="4663" y="10260"/>
                    </a:cubicBezTo>
                    <a:cubicBezTo>
                      <a:pt x="4700" y="10318"/>
                      <a:pt x="4760" y="10358"/>
                      <a:pt x="4845" y="10358"/>
                    </a:cubicBezTo>
                    <a:cubicBezTo>
                      <a:pt x="4849" y="10358"/>
                      <a:pt x="4853" y="10358"/>
                      <a:pt x="4858" y="10358"/>
                    </a:cubicBezTo>
                    <a:cubicBezTo>
                      <a:pt x="4937" y="10353"/>
                      <a:pt x="5019" y="10350"/>
                      <a:pt x="5100" y="10350"/>
                    </a:cubicBezTo>
                    <a:cubicBezTo>
                      <a:pt x="5869" y="10350"/>
                      <a:pt x="6705" y="10589"/>
                      <a:pt x="7084" y="11320"/>
                    </a:cubicBezTo>
                    <a:cubicBezTo>
                      <a:pt x="7648" y="12402"/>
                      <a:pt x="6877" y="13310"/>
                      <a:pt x="5872" y="13621"/>
                    </a:cubicBezTo>
                    <a:cubicBezTo>
                      <a:pt x="4450" y="14055"/>
                      <a:pt x="3010" y="13963"/>
                      <a:pt x="1551" y="14020"/>
                    </a:cubicBezTo>
                    <a:cubicBezTo>
                      <a:pt x="1693" y="12240"/>
                      <a:pt x="1398" y="10401"/>
                      <a:pt x="1269" y="8631"/>
                    </a:cubicBezTo>
                    <a:cubicBezTo>
                      <a:pt x="1087" y="6203"/>
                      <a:pt x="917" y="3778"/>
                      <a:pt x="850" y="1344"/>
                    </a:cubicBezTo>
                    <a:cubicBezTo>
                      <a:pt x="846" y="1278"/>
                      <a:pt x="831" y="1223"/>
                      <a:pt x="811" y="1174"/>
                    </a:cubicBezTo>
                    <a:cubicBezTo>
                      <a:pt x="1451" y="952"/>
                      <a:pt x="2133" y="835"/>
                      <a:pt x="2808" y="835"/>
                    </a:cubicBezTo>
                    <a:close/>
                    <a:moveTo>
                      <a:pt x="2992" y="1"/>
                    </a:moveTo>
                    <a:cubicBezTo>
                      <a:pt x="2046" y="1"/>
                      <a:pt x="1107" y="255"/>
                      <a:pt x="303" y="808"/>
                    </a:cubicBezTo>
                    <a:cubicBezTo>
                      <a:pt x="232" y="857"/>
                      <a:pt x="201" y="932"/>
                      <a:pt x="193" y="1012"/>
                    </a:cubicBezTo>
                    <a:cubicBezTo>
                      <a:pt x="95" y="1080"/>
                      <a:pt x="19" y="1184"/>
                      <a:pt x="17" y="1342"/>
                    </a:cubicBezTo>
                    <a:cubicBezTo>
                      <a:pt x="1" y="3776"/>
                      <a:pt x="220" y="6207"/>
                      <a:pt x="404" y="8631"/>
                    </a:cubicBezTo>
                    <a:cubicBezTo>
                      <a:pt x="553" y="10604"/>
                      <a:pt x="502" y="12707"/>
                      <a:pt x="1064" y="14612"/>
                    </a:cubicBezTo>
                    <a:cubicBezTo>
                      <a:pt x="1094" y="14711"/>
                      <a:pt x="1200" y="14768"/>
                      <a:pt x="1298" y="14768"/>
                    </a:cubicBezTo>
                    <a:cubicBezTo>
                      <a:pt x="1376" y="14768"/>
                      <a:pt x="1449" y="14733"/>
                      <a:pt x="1478" y="14654"/>
                    </a:cubicBezTo>
                    <a:cubicBezTo>
                      <a:pt x="1951" y="14744"/>
                      <a:pt x="2444" y="14783"/>
                      <a:pt x="2942" y="14783"/>
                    </a:cubicBezTo>
                    <a:cubicBezTo>
                      <a:pt x="3847" y="14783"/>
                      <a:pt x="4768" y="14653"/>
                      <a:pt x="5619" y="14458"/>
                    </a:cubicBezTo>
                    <a:cubicBezTo>
                      <a:pt x="6513" y="14253"/>
                      <a:pt x="7431" y="13885"/>
                      <a:pt x="7816" y="12979"/>
                    </a:cubicBezTo>
                    <a:cubicBezTo>
                      <a:pt x="8495" y="11389"/>
                      <a:pt x="7294" y="9961"/>
                      <a:pt x="5817" y="9789"/>
                    </a:cubicBezTo>
                    <a:cubicBezTo>
                      <a:pt x="8021" y="8427"/>
                      <a:pt x="8956" y="5208"/>
                      <a:pt x="7808" y="2876"/>
                    </a:cubicBezTo>
                    <a:cubicBezTo>
                      <a:pt x="6925" y="1085"/>
                      <a:pt x="4943" y="1"/>
                      <a:pt x="29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64"/>
              <p:cNvSpPr/>
              <p:nvPr/>
            </p:nvSpPr>
            <p:spPr>
              <a:xfrm>
                <a:off x="7267725" y="1623875"/>
                <a:ext cx="73100" cy="55950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2238" extrusionOk="0">
                    <a:moveTo>
                      <a:pt x="1513" y="597"/>
                    </a:moveTo>
                    <a:cubicBezTo>
                      <a:pt x="1610" y="597"/>
                      <a:pt x="1706" y="608"/>
                      <a:pt x="1800" y="634"/>
                    </a:cubicBezTo>
                    <a:cubicBezTo>
                      <a:pt x="2121" y="720"/>
                      <a:pt x="2479" y="1047"/>
                      <a:pt x="2295" y="1405"/>
                    </a:cubicBezTo>
                    <a:cubicBezTo>
                      <a:pt x="2127" y="1736"/>
                      <a:pt x="1665" y="1802"/>
                      <a:pt x="1249" y="1802"/>
                    </a:cubicBezTo>
                    <a:cubicBezTo>
                      <a:pt x="1059" y="1802"/>
                      <a:pt x="878" y="1788"/>
                      <a:pt x="740" y="1780"/>
                    </a:cubicBezTo>
                    <a:cubicBezTo>
                      <a:pt x="728" y="1780"/>
                      <a:pt x="716" y="1782"/>
                      <a:pt x="706" y="1784"/>
                    </a:cubicBezTo>
                    <a:cubicBezTo>
                      <a:pt x="808" y="1446"/>
                      <a:pt x="820" y="1098"/>
                      <a:pt x="765" y="757"/>
                    </a:cubicBezTo>
                    <a:cubicBezTo>
                      <a:pt x="1005" y="671"/>
                      <a:pt x="1262" y="597"/>
                      <a:pt x="1513" y="597"/>
                    </a:cubicBezTo>
                    <a:close/>
                    <a:moveTo>
                      <a:pt x="334" y="0"/>
                    </a:moveTo>
                    <a:cubicBezTo>
                      <a:pt x="164" y="0"/>
                      <a:pt x="1" y="131"/>
                      <a:pt x="80" y="333"/>
                    </a:cubicBezTo>
                    <a:cubicBezTo>
                      <a:pt x="114" y="423"/>
                      <a:pt x="141" y="513"/>
                      <a:pt x="165" y="603"/>
                    </a:cubicBezTo>
                    <a:cubicBezTo>
                      <a:pt x="163" y="663"/>
                      <a:pt x="182" y="722"/>
                      <a:pt x="213" y="771"/>
                    </a:cubicBezTo>
                    <a:cubicBezTo>
                      <a:pt x="290" y="1115"/>
                      <a:pt x="317" y="1462"/>
                      <a:pt x="305" y="1825"/>
                    </a:cubicBezTo>
                    <a:cubicBezTo>
                      <a:pt x="300" y="1949"/>
                      <a:pt x="391" y="2013"/>
                      <a:pt x="489" y="2013"/>
                    </a:cubicBezTo>
                    <a:cubicBezTo>
                      <a:pt x="518" y="2013"/>
                      <a:pt x="547" y="2008"/>
                      <a:pt x="575" y="1996"/>
                    </a:cubicBezTo>
                    <a:cubicBezTo>
                      <a:pt x="587" y="2060"/>
                      <a:pt x="626" y="2115"/>
                      <a:pt x="699" y="2138"/>
                    </a:cubicBezTo>
                    <a:cubicBezTo>
                      <a:pt x="919" y="2198"/>
                      <a:pt x="1192" y="2238"/>
                      <a:pt x="1471" y="2238"/>
                    </a:cubicBezTo>
                    <a:cubicBezTo>
                      <a:pt x="2124" y="2238"/>
                      <a:pt x="2805" y="2016"/>
                      <a:pt x="2876" y="1309"/>
                    </a:cubicBezTo>
                    <a:cubicBezTo>
                      <a:pt x="2923" y="820"/>
                      <a:pt x="2598" y="401"/>
                      <a:pt x="2173" y="198"/>
                    </a:cubicBezTo>
                    <a:cubicBezTo>
                      <a:pt x="1968" y="101"/>
                      <a:pt x="1757" y="63"/>
                      <a:pt x="1545" y="63"/>
                    </a:cubicBezTo>
                    <a:cubicBezTo>
                      <a:pt x="1239" y="63"/>
                      <a:pt x="930" y="143"/>
                      <a:pt x="632" y="245"/>
                    </a:cubicBezTo>
                    <a:cubicBezTo>
                      <a:pt x="624" y="223"/>
                      <a:pt x="622" y="202"/>
                      <a:pt x="614" y="186"/>
                    </a:cubicBezTo>
                    <a:cubicBezTo>
                      <a:pt x="562" y="57"/>
                      <a:pt x="446" y="0"/>
                      <a:pt x="3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64"/>
              <p:cNvSpPr/>
              <p:nvPr/>
            </p:nvSpPr>
            <p:spPr>
              <a:xfrm>
                <a:off x="7250275" y="1384800"/>
                <a:ext cx="129050" cy="185100"/>
              </a:xfrm>
              <a:custGeom>
                <a:avLst/>
                <a:gdLst/>
                <a:ahLst/>
                <a:cxnLst/>
                <a:rect l="l" t="t" r="r" b="b"/>
                <a:pathLst>
                  <a:path w="5162" h="7404" extrusionOk="0">
                    <a:moveTo>
                      <a:pt x="1427" y="778"/>
                    </a:moveTo>
                    <a:cubicBezTo>
                      <a:pt x="3699" y="778"/>
                      <a:pt x="4454" y="6161"/>
                      <a:pt x="1751" y="6794"/>
                    </a:cubicBezTo>
                    <a:cubicBezTo>
                      <a:pt x="1588" y="4834"/>
                      <a:pt x="1340" y="2801"/>
                      <a:pt x="913" y="865"/>
                    </a:cubicBezTo>
                    <a:cubicBezTo>
                      <a:pt x="1091" y="806"/>
                      <a:pt x="1263" y="778"/>
                      <a:pt x="1427" y="778"/>
                    </a:cubicBezTo>
                    <a:close/>
                    <a:moveTo>
                      <a:pt x="1578" y="0"/>
                    </a:moveTo>
                    <a:cubicBezTo>
                      <a:pt x="1309" y="0"/>
                      <a:pt x="1021" y="50"/>
                      <a:pt x="712" y="158"/>
                    </a:cubicBezTo>
                    <a:cubicBezTo>
                      <a:pt x="677" y="131"/>
                      <a:pt x="634" y="119"/>
                      <a:pt x="591" y="119"/>
                    </a:cubicBezTo>
                    <a:cubicBezTo>
                      <a:pt x="497" y="119"/>
                      <a:pt x="403" y="179"/>
                      <a:pt x="391" y="290"/>
                    </a:cubicBezTo>
                    <a:cubicBezTo>
                      <a:pt x="368" y="301"/>
                      <a:pt x="348" y="309"/>
                      <a:pt x="323" y="319"/>
                    </a:cubicBezTo>
                    <a:cubicBezTo>
                      <a:pt x="0" y="475"/>
                      <a:pt x="139" y="874"/>
                      <a:pt x="411" y="966"/>
                    </a:cubicBezTo>
                    <a:cubicBezTo>
                      <a:pt x="481" y="2946"/>
                      <a:pt x="747" y="4965"/>
                      <a:pt x="1076" y="6907"/>
                    </a:cubicBezTo>
                    <a:cubicBezTo>
                      <a:pt x="935" y="7015"/>
                      <a:pt x="935" y="7273"/>
                      <a:pt x="1148" y="7324"/>
                    </a:cubicBezTo>
                    <a:cubicBezTo>
                      <a:pt x="1371" y="7378"/>
                      <a:pt x="1581" y="7403"/>
                      <a:pt x="1779" y="7403"/>
                    </a:cubicBezTo>
                    <a:cubicBezTo>
                      <a:pt x="5162" y="7403"/>
                      <a:pt x="4859" y="0"/>
                      <a:pt x="1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64"/>
              <p:cNvSpPr/>
              <p:nvPr/>
            </p:nvSpPr>
            <p:spPr>
              <a:xfrm>
                <a:off x="7441925" y="1355875"/>
                <a:ext cx="129625" cy="351800"/>
              </a:xfrm>
              <a:custGeom>
                <a:avLst/>
                <a:gdLst/>
                <a:ahLst/>
                <a:cxnLst/>
                <a:rect l="l" t="t" r="r" b="b"/>
                <a:pathLst>
                  <a:path w="5185" h="14072" extrusionOk="0">
                    <a:moveTo>
                      <a:pt x="593" y="506"/>
                    </a:moveTo>
                    <a:lnTo>
                      <a:pt x="593" y="506"/>
                    </a:lnTo>
                    <a:cubicBezTo>
                      <a:pt x="1044" y="545"/>
                      <a:pt x="1494" y="582"/>
                      <a:pt x="1946" y="594"/>
                    </a:cubicBezTo>
                    <a:cubicBezTo>
                      <a:pt x="1929" y="4179"/>
                      <a:pt x="1721" y="7892"/>
                      <a:pt x="2335" y="11438"/>
                    </a:cubicBezTo>
                    <a:cubicBezTo>
                      <a:pt x="2343" y="11481"/>
                      <a:pt x="2363" y="11511"/>
                      <a:pt x="2390" y="11536"/>
                    </a:cubicBezTo>
                    <a:cubicBezTo>
                      <a:pt x="2177" y="11618"/>
                      <a:pt x="2185" y="11970"/>
                      <a:pt x="2423" y="12023"/>
                    </a:cubicBezTo>
                    <a:cubicBezTo>
                      <a:pt x="2645" y="12073"/>
                      <a:pt x="2888" y="12092"/>
                      <a:pt x="3136" y="12092"/>
                    </a:cubicBezTo>
                    <a:cubicBezTo>
                      <a:pt x="3504" y="12092"/>
                      <a:pt x="3885" y="12051"/>
                      <a:pt x="4233" y="12011"/>
                    </a:cubicBezTo>
                    <a:cubicBezTo>
                      <a:pt x="4235" y="12252"/>
                      <a:pt x="4317" y="12471"/>
                      <a:pt x="4346" y="12708"/>
                    </a:cubicBezTo>
                    <a:cubicBezTo>
                      <a:pt x="4406" y="13266"/>
                      <a:pt x="3899" y="13427"/>
                      <a:pt x="3435" y="13427"/>
                    </a:cubicBezTo>
                    <a:cubicBezTo>
                      <a:pt x="3426" y="13427"/>
                      <a:pt x="3417" y="13427"/>
                      <a:pt x="3409" y="13426"/>
                    </a:cubicBezTo>
                    <a:cubicBezTo>
                      <a:pt x="3278" y="13426"/>
                      <a:pt x="3147" y="13425"/>
                      <a:pt x="3016" y="13425"/>
                    </a:cubicBezTo>
                    <a:cubicBezTo>
                      <a:pt x="2430" y="13425"/>
                      <a:pt x="1845" y="13435"/>
                      <a:pt x="1260" y="13471"/>
                    </a:cubicBezTo>
                    <a:cubicBezTo>
                      <a:pt x="1226" y="9171"/>
                      <a:pt x="1113" y="4776"/>
                      <a:pt x="593" y="506"/>
                    </a:cubicBezTo>
                    <a:close/>
                    <a:moveTo>
                      <a:pt x="2269" y="1"/>
                    </a:moveTo>
                    <a:cubicBezTo>
                      <a:pt x="1627" y="1"/>
                      <a:pt x="984" y="62"/>
                      <a:pt x="348" y="114"/>
                    </a:cubicBezTo>
                    <a:cubicBezTo>
                      <a:pt x="258" y="120"/>
                      <a:pt x="205" y="169"/>
                      <a:pt x="182" y="230"/>
                    </a:cubicBezTo>
                    <a:cubicBezTo>
                      <a:pt x="80" y="263"/>
                      <a:pt x="0" y="351"/>
                      <a:pt x="6" y="498"/>
                    </a:cubicBezTo>
                    <a:cubicBezTo>
                      <a:pt x="94" y="4833"/>
                      <a:pt x="401" y="9183"/>
                      <a:pt x="573" y="13518"/>
                    </a:cubicBezTo>
                    <a:cubicBezTo>
                      <a:pt x="582" y="13737"/>
                      <a:pt x="751" y="13846"/>
                      <a:pt x="923" y="13846"/>
                    </a:cubicBezTo>
                    <a:cubicBezTo>
                      <a:pt x="938" y="13846"/>
                      <a:pt x="953" y="13845"/>
                      <a:pt x="968" y="13844"/>
                    </a:cubicBezTo>
                    <a:cubicBezTo>
                      <a:pt x="1003" y="13887"/>
                      <a:pt x="1056" y="13915"/>
                      <a:pt x="1127" y="13924"/>
                    </a:cubicBezTo>
                    <a:cubicBezTo>
                      <a:pt x="1801" y="13995"/>
                      <a:pt x="2482" y="14030"/>
                      <a:pt x="3157" y="14050"/>
                    </a:cubicBezTo>
                    <a:cubicBezTo>
                      <a:pt x="3335" y="14056"/>
                      <a:pt x="3525" y="14071"/>
                      <a:pt x="3714" y="14071"/>
                    </a:cubicBezTo>
                    <a:cubicBezTo>
                      <a:pt x="4049" y="14071"/>
                      <a:pt x="4381" y="14025"/>
                      <a:pt x="4642" y="13803"/>
                    </a:cubicBezTo>
                    <a:cubicBezTo>
                      <a:pt x="5185" y="13340"/>
                      <a:pt x="5086" y="12318"/>
                      <a:pt x="4671" y="11812"/>
                    </a:cubicBezTo>
                    <a:cubicBezTo>
                      <a:pt x="4661" y="11800"/>
                      <a:pt x="4646" y="11792"/>
                      <a:pt x="4636" y="11786"/>
                    </a:cubicBezTo>
                    <a:cubicBezTo>
                      <a:pt x="4644" y="11679"/>
                      <a:pt x="4577" y="11571"/>
                      <a:pt x="4432" y="11554"/>
                    </a:cubicBezTo>
                    <a:cubicBezTo>
                      <a:pt x="4046" y="11510"/>
                      <a:pt x="3603" y="11459"/>
                      <a:pt x="3175" y="11459"/>
                    </a:cubicBezTo>
                    <a:cubicBezTo>
                      <a:pt x="3030" y="11459"/>
                      <a:pt x="2886" y="11465"/>
                      <a:pt x="2748" y="11479"/>
                    </a:cubicBezTo>
                    <a:cubicBezTo>
                      <a:pt x="2764" y="11448"/>
                      <a:pt x="2774" y="11413"/>
                      <a:pt x="2774" y="11372"/>
                    </a:cubicBezTo>
                    <a:cubicBezTo>
                      <a:pt x="2662" y="7769"/>
                      <a:pt x="2619" y="4177"/>
                      <a:pt x="2580" y="574"/>
                    </a:cubicBezTo>
                    <a:cubicBezTo>
                      <a:pt x="2862" y="478"/>
                      <a:pt x="2832" y="11"/>
                      <a:pt x="2486" y="3"/>
                    </a:cubicBezTo>
                    <a:cubicBezTo>
                      <a:pt x="2414" y="1"/>
                      <a:pt x="2342" y="1"/>
                      <a:pt x="22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64"/>
              <p:cNvSpPr/>
              <p:nvPr/>
            </p:nvSpPr>
            <p:spPr>
              <a:xfrm>
                <a:off x="7587125" y="1343100"/>
                <a:ext cx="186825" cy="359100"/>
              </a:xfrm>
              <a:custGeom>
                <a:avLst/>
                <a:gdLst/>
                <a:ahLst/>
                <a:cxnLst/>
                <a:rect l="l" t="t" r="r" b="b"/>
                <a:pathLst>
                  <a:path w="7473" h="14364" extrusionOk="0">
                    <a:moveTo>
                      <a:pt x="2887" y="1275"/>
                    </a:moveTo>
                    <a:cubicBezTo>
                      <a:pt x="3279" y="1275"/>
                      <a:pt x="3729" y="1329"/>
                      <a:pt x="4238" y="1437"/>
                    </a:cubicBezTo>
                    <a:cubicBezTo>
                      <a:pt x="5856" y="2673"/>
                      <a:pt x="5811" y="5973"/>
                      <a:pt x="6009" y="7724"/>
                    </a:cubicBezTo>
                    <a:cubicBezTo>
                      <a:pt x="6230" y="9659"/>
                      <a:pt x="6435" y="11599"/>
                      <a:pt x="6683" y="13532"/>
                    </a:cubicBezTo>
                    <a:cubicBezTo>
                      <a:pt x="6649" y="13532"/>
                      <a:pt x="6616" y="13532"/>
                      <a:pt x="6582" y="13532"/>
                    </a:cubicBezTo>
                    <a:cubicBezTo>
                      <a:pt x="6029" y="13532"/>
                      <a:pt x="5465" y="13578"/>
                      <a:pt x="4913" y="13626"/>
                    </a:cubicBezTo>
                    <a:cubicBezTo>
                      <a:pt x="5176" y="12421"/>
                      <a:pt x="4709" y="10157"/>
                      <a:pt x="3147" y="10157"/>
                    </a:cubicBezTo>
                    <a:cubicBezTo>
                      <a:pt x="3145" y="10157"/>
                      <a:pt x="3143" y="10157"/>
                      <a:pt x="3141" y="10157"/>
                    </a:cubicBezTo>
                    <a:cubicBezTo>
                      <a:pt x="2550" y="10159"/>
                      <a:pt x="2149" y="10600"/>
                      <a:pt x="2016" y="11145"/>
                    </a:cubicBezTo>
                    <a:cubicBezTo>
                      <a:pt x="1793" y="12049"/>
                      <a:pt x="2400" y="12869"/>
                      <a:pt x="2263" y="13768"/>
                    </a:cubicBezTo>
                    <a:lnTo>
                      <a:pt x="2263" y="13770"/>
                    </a:lnTo>
                    <a:cubicBezTo>
                      <a:pt x="1858" y="13784"/>
                      <a:pt x="1455" y="13813"/>
                      <a:pt x="1054" y="13845"/>
                    </a:cubicBezTo>
                    <a:cubicBezTo>
                      <a:pt x="1097" y="11826"/>
                      <a:pt x="1038" y="9805"/>
                      <a:pt x="1005" y="7785"/>
                    </a:cubicBezTo>
                    <a:cubicBezTo>
                      <a:pt x="987" y="6740"/>
                      <a:pt x="964" y="5692"/>
                      <a:pt x="948" y="4647"/>
                    </a:cubicBezTo>
                    <a:cubicBezTo>
                      <a:pt x="938" y="4250"/>
                      <a:pt x="936" y="3857"/>
                      <a:pt x="936" y="3460"/>
                    </a:cubicBezTo>
                    <a:cubicBezTo>
                      <a:pt x="799" y="2003"/>
                      <a:pt x="1449" y="1275"/>
                      <a:pt x="2887" y="1275"/>
                    </a:cubicBezTo>
                    <a:close/>
                    <a:moveTo>
                      <a:pt x="2755" y="1"/>
                    </a:moveTo>
                    <a:cubicBezTo>
                      <a:pt x="1237" y="1"/>
                      <a:pt x="440" y="1363"/>
                      <a:pt x="240" y="2732"/>
                    </a:cubicBezTo>
                    <a:cubicBezTo>
                      <a:pt x="1" y="4371"/>
                      <a:pt x="226" y="6138"/>
                      <a:pt x="258" y="7787"/>
                    </a:cubicBezTo>
                    <a:cubicBezTo>
                      <a:pt x="297" y="9880"/>
                      <a:pt x="307" y="11973"/>
                      <a:pt x="432" y="14062"/>
                    </a:cubicBezTo>
                    <a:cubicBezTo>
                      <a:pt x="444" y="14263"/>
                      <a:pt x="596" y="14363"/>
                      <a:pt x="747" y="14363"/>
                    </a:cubicBezTo>
                    <a:cubicBezTo>
                      <a:pt x="853" y="14363"/>
                      <a:pt x="958" y="14313"/>
                      <a:pt x="1013" y="14214"/>
                    </a:cubicBezTo>
                    <a:cubicBezTo>
                      <a:pt x="1515" y="14257"/>
                      <a:pt x="2014" y="14295"/>
                      <a:pt x="2517" y="14306"/>
                    </a:cubicBezTo>
                    <a:cubicBezTo>
                      <a:pt x="2520" y="14306"/>
                      <a:pt x="2522" y="14306"/>
                      <a:pt x="2525" y="14306"/>
                    </a:cubicBezTo>
                    <a:cubicBezTo>
                      <a:pt x="2782" y="14306"/>
                      <a:pt x="2845" y="13995"/>
                      <a:pt x="2711" y="13843"/>
                    </a:cubicBezTo>
                    <a:cubicBezTo>
                      <a:pt x="2975" y="12961"/>
                      <a:pt x="2333" y="12045"/>
                      <a:pt x="2660" y="11202"/>
                    </a:cubicBezTo>
                    <a:cubicBezTo>
                      <a:pt x="2775" y="10907"/>
                      <a:pt x="2940" y="10794"/>
                      <a:pt x="3120" y="10794"/>
                    </a:cubicBezTo>
                    <a:cubicBezTo>
                      <a:pt x="3504" y="10794"/>
                      <a:pt x="3954" y="11306"/>
                      <a:pt x="4113" y="11646"/>
                    </a:cubicBezTo>
                    <a:cubicBezTo>
                      <a:pt x="4401" y="12256"/>
                      <a:pt x="4420" y="12902"/>
                      <a:pt x="4330" y="13557"/>
                    </a:cubicBezTo>
                    <a:cubicBezTo>
                      <a:pt x="4300" y="13776"/>
                      <a:pt x="4479" y="13926"/>
                      <a:pt x="4647" y="13926"/>
                    </a:cubicBezTo>
                    <a:cubicBezTo>
                      <a:pt x="4654" y="13926"/>
                      <a:pt x="4662" y="13926"/>
                      <a:pt x="4669" y="13925"/>
                    </a:cubicBezTo>
                    <a:cubicBezTo>
                      <a:pt x="4698" y="13986"/>
                      <a:pt x="4757" y="14038"/>
                      <a:pt x="4847" y="14046"/>
                    </a:cubicBezTo>
                    <a:cubicBezTo>
                      <a:pt x="5427" y="14098"/>
                      <a:pt x="6026" y="14149"/>
                      <a:pt x="6615" y="14149"/>
                    </a:cubicBezTo>
                    <a:cubicBezTo>
                      <a:pt x="6739" y="14149"/>
                      <a:pt x="6863" y="14147"/>
                      <a:pt x="6985" y="14142"/>
                    </a:cubicBezTo>
                    <a:cubicBezTo>
                      <a:pt x="7079" y="14140"/>
                      <a:pt x="7151" y="14099"/>
                      <a:pt x="7200" y="14046"/>
                    </a:cubicBezTo>
                    <a:cubicBezTo>
                      <a:pt x="7350" y="14011"/>
                      <a:pt x="7472" y="13905"/>
                      <a:pt x="7452" y="13698"/>
                    </a:cubicBezTo>
                    <a:cubicBezTo>
                      <a:pt x="7143" y="10498"/>
                      <a:pt x="7016" y="7081"/>
                      <a:pt x="6275" y="3949"/>
                    </a:cubicBezTo>
                    <a:cubicBezTo>
                      <a:pt x="5885" y="2290"/>
                      <a:pt x="4849" y="76"/>
                      <a:pt x="2853" y="3"/>
                    </a:cubicBezTo>
                    <a:cubicBezTo>
                      <a:pt x="2820" y="1"/>
                      <a:pt x="2788" y="1"/>
                      <a:pt x="27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64"/>
              <p:cNvSpPr/>
              <p:nvPr/>
            </p:nvSpPr>
            <p:spPr>
              <a:xfrm>
                <a:off x="7617400" y="1410150"/>
                <a:ext cx="94000" cy="136900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5476" extrusionOk="0">
                    <a:moveTo>
                      <a:pt x="1981" y="522"/>
                    </a:moveTo>
                    <a:cubicBezTo>
                      <a:pt x="2125" y="522"/>
                      <a:pt x="2304" y="626"/>
                      <a:pt x="2525" y="889"/>
                    </a:cubicBezTo>
                    <a:cubicBezTo>
                      <a:pt x="2900" y="1331"/>
                      <a:pt x="2914" y="2648"/>
                      <a:pt x="2976" y="3168"/>
                    </a:cubicBezTo>
                    <a:cubicBezTo>
                      <a:pt x="3039" y="3710"/>
                      <a:pt x="3057" y="4256"/>
                      <a:pt x="3145" y="4796"/>
                    </a:cubicBezTo>
                    <a:cubicBezTo>
                      <a:pt x="3035" y="4807"/>
                      <a:pt x="2924" y="4817"/>
                      <a:pt x="2814" y="4825"/>
                    </a:cubicBezTo>
                    <a:cubicBezTo>
                      <a:pt x="2771" y="4787"/>
                      <a:pt x="2715" y="4763"/>
                      <a:pt x="2647" y="4763"/>
                    </a:cubicBezTo>
                    <a:cubicBezTo>
                      <a:pt x="2635" y="4763"/>
                      <a:pt x="2622" y="4764"/>
                      <a:pt x="2609" y="4766"/>
                    </a:cubicBezTo>
                    <a:cubicBezTo>
                      <a:pt x="2259" y="4813"/>
                      <a:pt x="1910" y="4893"/>
                      <a:pt x="1562" y="4985"/>
                    </a:cubicBezTo>
                    <a:cubicBezTo>
                      <a:pt x="1566" y="4964"/>
                      <a:pt x="1572" y="4948"/>
                      <a:pt x="1570" y="4923"/>
                    </a:cubicBezTo>
                    <a:cubicBezTo>
                      <a:pt x="1515" y="4275"/>
                      <a:pt x="1449" y="3628"/>
                      <a:pt x="1423" y="2976"/>
                    </a:cubicBezTo>
                    <a:cubicBezTo>
                      <a:pt x="1410" y="2650"/>
                      <a:pt x="1390" y="2319"/>
                      <a:pt x="1396" y="1996"/>
                    </a:cubicBezTo>
                    <a:cubicBezTo>
                      <a:pt x="1398" y="1826"/>
                      <a:pt x="1471" y="522"/>
                      <a:pt x="1981" y="522"/>
                    </a:cubicBezTo>
                    <a:close/>
                    <a:moveTo>
                      <a:pt x="2075" y="0"/>
                    </a:moveTo>
                    <a:cubicBezTo>
                      <a:pt x="2062" y="0"/>
                      <a:pt x="2049" y="0"/>
                      <a:pt x="2036" y="1"/>
                    </a:cubicBezTo>
                    <a:cubicBezTo>
                      <a:pt x="1" y="78"/>
                      <a:pt x="889" y="3849"/>
                      <a:pt x="1165" y="4981"/>
                    </a:cubicBezTo>
                    <a:cubicBezTo>
                      <a:pt x="1175" y="5023"/>
                      <a:pt x="1202" y="5054"/>
                      <a:pt x="1228" y="5077"/>
                    </a:cubicBezTo>
                    <a:cubicBezTo>
                      <a:pt x="1171" y="5095"/>
                      <a:pt x="1110" y="5107"/>
                      <a:pt x="1052" y="5126"/>
                    </a:cubicBezTo>
                    <a:cubicBezTo>
                      <a:pt x="871" y="5184"/>
                      <a:pt x="890" y="5476"/>
                      <a:pt x="1091" y="5476"/>
                    </a:cubicBezTo>
                    <a:cubicBezTo>
                      <a:pt x="1094" y="5476"/>
                      <a:pt x="1098" y="5476"/>
                      <a:pt x="1101" y="5476"/>
                    </a:cubicBezTo>
                    <a:cubicBezTo>
                      <a:pt x="1646" y="5443"/>
                      <a:pt x="2208" y="5369"/>
                      <a:pt x="2740" y="5247"/>
                    </a:cubicBezTo>
                    <a:cubicBezTo>
                      <a:pt x="2861" y="5218"/>
                      <a:pt x="2914" y="5136"/>
                      <a:pt x="2920" y="5050"/>
                    </a:cubicBezTo>
                    <a:cubicBezTo>
                      <a:pt x="3014" y="5056"/>
                      <a:pt x="3109" y="5066"/>
                      <a:pt x="3203" y="5075"/>
                    </a:cubicBezTo>
                    <a:cubicBezTo>
                      <a:pt x="3241" y="5152"/>
                      <a:pt x="3311" y="5186"/>
                      <a:pt x="3385" y="5186"/>
                    </a:cubicBezTo>
                    <a:cubicBezTo>
                      <a:pt x="3505" y="5186"/>
                      <a:pt x="3634" y="5095"/>
                      <a:pt x="3647" y="4952"/>
                    </a:cubicBezTo>
                    <a:cubicBezTo>
                      <a:pt x="3759" y="3767"/>
                      <a:pt x="3530" y="2251"/>
                      <a:pt x="3199" y="1106"/>
                    </a:cubicBezTo>
                    <a:cubicBezTo>
                      <a:pt x="3038" y="552"/>
                      <a:pt x="2718" y="0"/>
                      <a:pt x="20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64"/>
              <p:cNvSpPr/>
              <p:nvPr/>
            </p:nvSpPr>
            <p:spPr>
              <a:xfrm>
                <a:off x="7443200" y="1757975"/>
                <a:ext cx="223950" cy="369600"/>
              </a:xfrm>
              <a:custGeom>
                <a:avLst/>
                <a:gdLst/>
                <a:ahLst/>
                <a:cxnLst/>
                <a:rect l="l" t="t" r="r" b="b"/>
                <a:pathLst>
                  <a:path w="8958" h="14784" extrusionOk="0">
                    <a:moveTo>
                      <a:pt x="2809" y="835"/>
                    </a:moveTo>
                    <a:cubicBezTo>
                      <a:pt x="4398" y="835"/>
                      <a:pt x="5953" y="1484"/>
                      <a:pt x="6850" y="2938"/>
                    </a:cubicBezTo>
                    <a:cubicBezTo>
                      <a:pt x="8411" y="5465"/>
                      <a:pt x="6789" y="8237"/>
                      <a:pt x="4524" y="9536"/>
                    </a:cubicBezTo>
                    <a:cubicBezTo>
                      <a:pt x="4197" y="9724"/>
                      <a:pt x="4344" y="10219"/>
                      <a:pt x="4665" y="10260"/>
                    </a:cubicBezTo>
                    <a:cubicBezTo>
                      <a:pt x="4702" y="10319"/>
                      <a:pt x="4762" y="10359"/>
                      <a:pt x="4847" y="10359"/>
                    </a:cubicBezTo>
                    <a:cubicBezTo>
                      <a:pt x="4851" y="10359"/>
                      <a:pt x="4855" y="10359"/>
                      <a:pt x="4859" y="10359"/>
                    </a:cubicBezTo>
                    <a:cubicBezTo>
                      <a:pt x="4941" y="10353"/>
                      <a:pt x="5024" y="10350"/>
                      <a:pt x="5108" y="10350"/>
                    </a:cubicBezTo>
                    <a:cubicBezTo>
                      <a:pt x="5875" y="10350"/>
                      <a:pt x="6705" y="10592"/>
                      <a:pt x="7083" y="11320"/>
                    </a:cubicBezTo>
                    <a:cubicBezTo>
                      <a:pt x="7652" y="12398"/>
                      <a:pt x="6877" y="13311"/>
                      <a:pt x="5872" y="13622"/>
                    </a:cubicBezTo>
                    <a:cubicBezTo>
                      <a:pt x="4450" y="14056"/>
                      <a:pt x="3010" y="13964"/>
                      <a:pt x="1553" y="14021"/>
                    </a:cubicBezTo>
                    <a:cubicBezTo>
                      <a:pt x="1694" y="12241"/>
                      <a:pt x="1400" y="10402"/>
                      <a:pt x="1269" y="8632"/>
                    </a:cubicBezTo>
                    <a:cubicBezTo>
                      <a:pt x="1087" y="6201"/>
                      <a:pt x="919" y="3777"/>
                      <a:pt x="849" y="1342"/>
                    </a:cubicBezTo>
                    <a:cubicBezTo>
                      <a:pt x="847" y="1279"/>
                      <a:pt x="831" y="1224"/>
                      <a:pt x="810" y="1174"/>
                    </a:cubicBezTo>
                    <a:cubicBezTo>
                      <a:pt x="1451" y="952"/>
                      <a:pt x="2133" y="835"/>
                      <a:pt x="2809" y="835"/>
                    </a:cubicBezTo>
                    <a:close/>
                    <a:moveTo>
                      <a:pt x="2992" y="0"/>
                    </a:moveTo>
                    <a:cubicBezTo>
                      <a:pt x="2047" y="0"/>
                      <a:pt x="1108" y="255"/>
                      <a:pt x="305" y="808"/>
                    </a:cubicBezTo>
                    <a:cubicBezTo>
                      <a:pt x="234" y="857"/>
                      <a:pt x="203" y="933"/>
                      <a:pt x="195" y="1013"/>
                    </a:cubicBezTo>
                    <a:cubicBezTo>
                      <a:pt x="94" y="1080"/>
                      <a:pt x="21" y="1185"/>
                      <a:pt x="19" y="1342"/>
                    </a:cubicBezTo>
                    <a:cubicBezTo>
                      <a:pt x="0" y="3777"/>
                      <a:pt x="221" y="6207"/>
                      <a:pt x="405" y="8632"/>
                    </a:cubicBezTo>
                    <a:cubicBezTo>
                      <a:pt x="553" y="10604"/>
                      <a:pt x="502" y="12707"/>
                      <a:pt x="1064" y="14610"/>
                    </a:cubicBezTo>
                    <a:cubicBezTo>
                      <a:pt x="1094" y="14711"/>
                      <a:pt x="1200" y="14769"/>
                      <a:pt x="1299" y="14769"/>
                    </a:cubicBezTo>
                    <a:cubicBezTo>
                      <a:pt x="1376" y="14769"/>
                      <a:pt x="1450" y="14733"/>
                      <a:pt x="1480" y="14655"/>
                    </a:cubicBezTo>
                    <a:cubicBezTo>
                      <a:pt x="1953" y="14744"/>
                      <a:pt x="2445" y="14784"/>
                      <a:pt x="2942" y="14784"/>
                    </a:cubicBezTo>
                    <a:cubicBezTo>
                      <a:pt x="3846" y="14784"/>
                      <a:pt x="4767" y="14653"/>
                      <a:pt x="5618" y="14457"/>
                    </a:cubicBezTo>
                    <a:cubicBezTo>
                      <a:pt x="6515" y="14252"/>
                      <a:pt x="7433" y="13884"/>
                      <a:pt x="7816" y="12979"/>
                    </a:cubicBezTo>
                    <a:cubicBezTo>
                      <a:pt x="8499" y="11386"/>
                      <a:pt x="7296" y="9962"/>
                      <a:pt x="5819" y="9790"/>
                    </a:cubicBezTo>
                    <a:cubicBezTo>
                      <a:pt x="8020" y="8427"/>
                      <a:pt x="8957" y="5209"/>
                      <a:pt x="7808" y="2877"/>
                    </a:cubicBezTo>
                    <a:cubicBezTo>
                      <a:pt x="6924" y="1085"/>
                      <a:pt x="4943" y="0"/>
                      <a:pt x="29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64"/>
              <p:cNvSpPr/>
              <p:nvPr/>
            </p:nvSpPr>
            <p:spPr>
              <a:xfrm>
                <a:off x="7508050" y="2027650"/>
                <a:ext cx="73075" cy="55925"/>
              </a:xfrm>
              <a:custGeom>
                <a:avLst/>
                <a:gdLst/>
                <a:ahLst/>
                <a:cxnLst/>
                <a:rect l="l" t="t" r="r" b="b"/>
                <a:pathLst>
                  <a:path w="2923" h="2237" extrusionOk="0">
                    <a:moveTo>
                      <a:pt x="1516" y="595"/>
                    </a:moveTo>
                    <a:cubicBezTo>
                      <a:pt x="1612" y="595"/>
                      <a:pt x="1708" y="606"/>
                      <a:pt x="1801" y="631"/>
                    </a:cubicBezTo>
                    <a:cubicBezTo>
                      <a:pt x="2120" y="717"/>
                      <a:pt x="2480" y="1045"/>
                      <a:pt x="2296" y="1405"/>
                    </a:cubicBezTo>
                    <a:cubicBezTo>
                      <a:pt x="2129" y="1734"/>
                      <a:pt x="1670" y="1801"/>
                      <a:pt x="1256" y="1801"/>
                    </a:cubicBezTo>
                    <a:cubicBezTo>
                      <a:pt x="1063" y="1801"/>
                      <a:pt x="880" y="1786"/>
                      <a:pt x="741" y="1777"/>
                    </a:cubicBezTo>
                    <a:cubicBezTo>
                      <a:pt x="729" y="1777"/>
                      <a:pt x="717" y="1781"/>
                      <a:pt x="704" y="1783"/>
                    </a:cubicBezTo>
                    <a:cubicBezTo>
                      <a:pt x="807" y="1446"/>
                      <a:pt x="821" y="1098"/>
                      <a:pt x="764" y="754"/>
                    </a:cubicBezTo>
                    <a:cubicBezTo>
                      <a:pt x="1006" y="670"/>
                      <a:pt x="1264" y="595"/>
                      <a:pt x="1516" y="595"/>
                    </a:cubicBezTo>
                    <a:close/>
                    <a:moveTo>
                      <a:pt x="335" y="0"/>
                    </a:moveTo>
                    <a:cubicBezTo>
                      <a:pt x="164" y="0"/>
                      <a:pt x="1" y="130"/>
                      <a:pt x="78" y="333"/>
                    </a:cubicBezTo>
                    <a:cubicBezTo>
                      <a:pt x="115" y="423"/>
                      <a:pt x="140" y="513"/>
                      <a:pt x="166" y="601"/>
                    </a:cubicBezTo>
                    <a:cubicBezTo>
                      <a:pt x="164" y="662"/>
                      <a:pt x="181" y="721"/>
                      <a:pt x="211" y="770"/>
                    </a:cubicBezTo>
                    <a:cubicBezTo>
                      <a:pt x="291" y="1112"/>
                      <a:pt x="318" y="1460"/>
                      <a:pt x="303" y="1824"/>
                    </a:cubicBezTo>
                    <a:cubicBezTo>
                      <a:pt x="300" y="1949"/>
                      <a:pt x="393" y="2012"/>
                      <a:pt x="491" y="2012"/>
                    </a:cubicBezTo>
                    <a:cubicBezTo>
                      <a:pt x="519" y="2012"/>
                      <a:pt x="548" y="2007"/>
                      <a:pt x="575" y="1996"/>
                    </a:cubicBezTo>
                    <a:cubicBezTo>
                      <a:pt x="588" y="2059"/>
                      <a:pt x="627" y="2115"/>
                      <a:pt x="700" y="2135"/>
                    </a:cubicBezTo>
                    <a:cubicBezTo>
                      <a:pt x="920" y="2196"/>
                      <a:pt x="1195" y="2236"/>
                      <a:pt x="1474" y="2236"/>
                    </a:cubicBezTo>
                    <a:cubicBezTo>
                      <a:pt x="2127" y="2236"/>
                      <a:pt x="2805" y="2014"/>
                      <a:pt x="2877" y="1307"/>
                    </a:cubicBezTo>
                    <a:cubicBezTo>
                      <a:pt x="2922" y="820"/>
                      <a:pt x="2599" y="396"/>
                      <a:pt x="2173" y="198"/>
                    </a:cubicBezTo>
                    <a:cubicBezTo>
                      <a:pt x="1968" y="101"/>
                      <a:pt x="1757" y="62"/>
                      <a:pt x="1545" y="62"/>
                    </a:cubicBezTo>
                    <a:cubicBezTo>
                      <a:pt x="1239" y="62"/>
                      <a:pt x="929" y="142"/>
                      <a:pt x="631" y="243"/>
                    </a:cubicBezTo>
                    <a:cubicBezTo>
                      <a:pt x="625" y="222"/>
                      <a:pt x="620" y="202"/>
                      <a:pt x="614" y="185"/>
                    </a:cubicBezTo>
                    <a:cubicBezTo>
                      <a:pt x="562" y="56"/>
                      <a:pt x="447" y="0"/>
                      <a:pt x="3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64"/>
              <p:cNvSpPr/>
              <p:nvPr/>
            </p:nvSpPr>
            <p:spPr>
              <a:xfrm>
                <a:off x="7490550" y="1788525"/>
                <a:ext cx="129100" cy="185050"/>
              </a:xfrm>
              <a:custGeom>
                <a:avLst/>
                <a:gdLst/>
                <a:ahLst/>
                <a:cxnLst/>
                <a:rect l="l" t="t" r="r" b="b"/>
                <a:pathLst>
                  <a:path w="5164" h="7402" extrusionOk="0">
                    <a:moveTo>
                      <a:pt x="1426" y="777"/>
                    </a:moveTo>
                    <a:cubicBezTo>
                      <a:pt x="3698" y="777"/>
                      <a:pt x="4456" y="6160"/>
                      <a:pt x="1750" y="6794"/>
                    </a:cubicBezTo>
                    <a:cubicBezTo>
                      <a:pt x="1586" y="4834"/>
                      <a:pt x="1339" y="2798"/>
                      <a:pt x="911" y="865"/>
                    </a:cubicBezTo>
                    <a:cubicBezTo>
                      <a:pt x="1090" y="805"/>
                      <a:pt x="1262" y="777"/>
                      <a:pt x="1426" y="777"/>
                    </a:cubicBezTo>
                    <a:close/>
                    <a:moveTo>
                      <a:pt x="1579" y="0"/>
                    </a:moveTo>
                    <a:cubicBezTo>
                      <a:pt x="1311" y="0"/>
                      <a:pt x="1023" y="50"/>
                      <a:pt x="715" y="157"/>
                    </a:cubicBezTo>
                    <a:cubicBezTo>
                      <a:pt x="680" y="131"/>
                      <a:pt x="637" y="118"/>
                      <a:pt x="594" y="118"/>
                    </a:cubicBezTo>
                    <a:cubicBezTo>
                      <a:pt x="499" y="118"/>
                      <a:pt x="405" y="179"/>
                      <a:pt x="394" y="290"/>
                    </a:cubicBezTo>
                    <a:cubicBezTo>
                      <a:pt x="369" y="300"/>
                      <a:pt x="349" y="308"/>
                      <a:pt x="326" y="319"/>
                    </a:cubicBezTo>
                    <a:cubicBezTo>
                      <a:pt x="1" y="474"/>
                      <a:pt x="142" y="873"/>
                      <a:pt x="414" y="965"/>
                    </a:cubicBezTo>
                    <a:cubicBezTo>
                      <a:pt x="482" y="2944"/>
                      <a:pt x="748" y="4965"/>
                      <a:pt x="1079" y="6907"/>
                    </a:cubicBezTo>
                    <a:cubicBezTo>
                      <a:pt x="938" y="7013"/>
                      <a:pt x="938" y="7271"/>
                      <a:pt x="1147" y="7322"/>
                    </a:cubicBezTo>
                    <a:cubicBezTo>
                      <a:pt x="1371" y="7376"/>
                      <a:pt x="1582" y="7401"/>
                      <a:pt x="1781" y="7401"/>
                    </a:cubicBezTo>
                    <a:cubicBezTo>
                      <a:pt x="5164" y="7401"/>
                      <a:pt x="4857" y="0"/>
                      <a:pt x="15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64"/>
              <p:cNvSpPr/>
              <p:nvPr/>
            </p:nvSpPr>
            <p:spPr>
              <a:xfrm>
                <a:off x="7682250" y="1759650"/>
                <a:ext cx="129550" cy="351775"/>
              </a:xfrm>
              <a:custGeom>
                <a:avLst/>
                <a:gdLst/>
                <a:ahLst/>
                <a:cxnLst/>
                <a:rect l="l" t="t" r="r" b="b"/>
                <a:pathLst>
                  <a:path w="5182" h="14071" extrusionOk="0">
                    <a:moveTo>
                      <a:pt x="592" y="504"/>
                    </a:moveTo>
                    <a:cubicBezTo>
                      <a:pt x="1042" y="543"/>
                      <a:pt x="1492" y="578"/>
                      <a:pt x="1945" y="590"/>
                    </a:cubicBezTo>
                    <a:cubicBezTo>
                      <a:pt x="1926" y="4176"/>
                      <a:pt x="1720" y="7890"/>
                      <a:pt x="2333" y="11433"/>
                    </a:cubicBezTo>
                    <a:cubicBezTo>
                      <a:pt x="2342" y="11476"/>
                      <a:pt x="2362" y="11507"/>
                      <a:pt x="2387" y="11533"/>
                    </a:cubicBezTo>
                    <a:cubicBezTo>
                      <a:pt x="2174" y="11615"/>
                      <a:pt x="2182" y="11965"/>
                      <a:pt x="2419" y="12018"/>
                    </a:cubicBezTo>
                    <a:cubicBezTo>
                      <a:pt x="2643" y="12070"/>
                      <a:pt x="2887" y="12089"/>
                      <a:pt x="3136" y="12089"/>
                    </a:cubicBezTo>
                    <a:cubicBezTo>
                      <a:pt x="3503" y="12089"/>
                      <a:pt x="3883" y="12047"/>
                      <a:pt x="4230" y="12006"/>
                    </a:cubicBezTo>
                    <a:cubicBezTo>
                      <a:pt x="4234" y="12250"/>
                      <a:pt x="4316" y="12466"/>
                      <a:pt x="4342" y="12704"/>
                    </a:cubicBezTo>
                    <a:cubicBezTo>
                      <a:pt x="4403" y="13265"/>
                      <a:pt x="3891" y="13424"/>
                      <a:pt x="3425" y="13424"/>
                    </a:cubicBezTo>
                    <a:cubicBezTo>
                      <a:pt x="3419" y="13424"/>
                      <a:pt x="3413" y="13424"/>
                      <a:pt x="3407" y="13424"/>
                    </a:cubicBezTo>
                    <a:cubicBezTo>
                      <a:pt x="3248" y="13422"/>
                      <a:pt x="3089" y="13421"/>
                      <a:pt x="2930" y="13421"/>
                    </a:cubicBezTo>
                    <a:cubicBezTo>
                      <a:pt x="2373" y="13421"/>
                      <a:pt x="1816" y="13433"/>
                      <a:pt x="1259" y="13467"/>
                    </a:cubicBezTo>
                    <a:cubicBezTo>
                      <a:pt x="1222" y="9168"/>
                      <a:pt x="1110" y="4772"/>
                      <a:pt x="592" y="504"/>
                    </a:cubicBezTo>
                    <a:close/>
                    <a:moveTo>
                      <a:pt x="2270" y="0"/>
                    </a:moveTo>
                    <a:cubicBezTo>
                      <a:pt x="1628" y="0"/>
                      <a:pt x="985" y="61"/>
                      <a:pt x="349" y="111"/>
                    </a:cubicBezTo>
                    <a:cubicBezTo>
                      <a:pt x="259" y="119"/>
                      <a:pt x="206" y="168"/>
                      <a:pt x="183" y="230"/>
                    </a:cubicBezTo>
                    <a:cubicBezTo>
                      <a:pt x="81" y="262"/>
                      <a:pt x="1" y="350"/>
                      <a:pt x="5" y="498"/>
                    </a:cubicBezTo>
                    <a:cubicBezTo>
                      <a:pt x="95" y="4833"/>
                      <a:pt x="402" y="9183"/>
                      <a:pt x="574" y="13518"/>
                    </a:cubicBezTo>
                    <a:cubicBezTo>
                      <a:pt x="583" y="13737"/>
                      <a:pt x="752" y="13846"/>
                      <a:pt x="923" y="13846"/>
                    </a:cubicBezTo>
                    <a:cubicBezTo>
                      <a:pt x="937" y="13846"/>
                      <a:pt x="952" y="13845"/>
                      <a:pt x="967" y="13843"/>
                    </a:cubicBezTo>
                    <a:cubicBezTo>
                      <a:pt x="1003" y="13886"/>
                      <a:pt x="1057" y="13915"/>
                      <a:pt x="1128" y="13923"/>
                    </a:cubicBezTo>
                    <a:cubicBezTo>
                      <a:pt x="1801" y="13995"/>
                      <a:pt x="2481" y="14029"/>
                      <a:pt x="3156" y="14050"/>
                    </a:cubicBezTo>
                    <a:cubicBezTo>
                      <a:pt x="3335" y="14056"/>
                      <a:pt x="3525" y="14071"/>
                      <a:pt x="3714" y="14071"/>
                    </a:cubicBezTo>
                    <a:cubicBezTo>
                      <a:pt x="4049" y="14071"/>
                      <a:pt x="4382" y="14025"/>
                      <a:pt x="4643" y="13802"/>
                    </a:cubicBezTo>
                    <a:cubicBezTo>
                      <a:pt x="5181" y="13336"/>
                      <a:pt x="5085" y="12317"/>
                      <a:pt x="4670" y="11812"/>
                    </a:cubicBezTo>
                    <a:cubicBezTo>
                      <a:pt x="4660" y="11799"/>
                      <a:pt x="4647" y="11791"/>
                      <a:pt x="4637" y="11783"/>
                    </a:cubicBezTo>
                    <a:cubicBezTo>
                      <a:pt x="4645" y="11679"/>
                      <a:pt x="4578" y="11570"/>
                      <a:pt x="4432" y="11554"/>
                    </a:cubicBezTo>
                    <a:cubicBezTo>
                      <a:pt x="4044" y="11509"/>
                      <a:pt x="3596" y="11458"/>
                      <a:pt x="3164" y="11458"/>
                    </a:cubicBezTo>
                    <a:cubicBezTo>
                      <a:pt x="3022" y="11458"/>
                      <a:pt x="2882" y="11463"/>
                      <a:pt x="2747" y="11476"/>
                    </a:cubicBezTo>
                    <a:cubicBezTo>
                      <a:pt x="2765" y="11448"/>
                      <a:pt x="2777" y="11413"/>
                      <a:pt x="2775" y="11372"/>
                    </a:cubicBezTo>
                    <a:cubicBezTo>
                      <a:pt x="2663" y="7769"/>
                      <a:pt x="2620" y="4176"/>
                      <a:pt x="2581" y="571"/>
                    </a:cubicBezTo>
                    <a:cubicBezTo>
                      <a:pt x="2863" y="477"/>
                      <a:pt x="2833" y="9"/>
                      <a:pt x="2487" y="3"/>
                    </a:cubicBezTo>
                    <a:cubicBezTo>
                      <a:pt x="2415" y="1"/>
                      <a:pt x="2342" y="0"/>
                      <a:pt x="22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64"/>
              <p:cNvSpPr/>
              <p:nvPr/>
            </p:nvSpPr>
            <p:spPr>
              <a:xfrm>
                <a:off x="7827475" y="1746825"/>
                <a:ext cx="186775" cy="359050"/>
              </a:xfrm>
              <a:custGeom>
                <a:avLst/>
                <a:gdLst/>
                <a:ahLst/>
                <a:cxnLst/>
                <a:rect l="l" t="t" r="r" b="b"/>
                <a:pathLst>
                  <a:path w="7471" h="14362" extrusionOk="0">
                    <a:moveTo>
                      <a:pt x="2884" y="1273"/>
                    </a:moveTo>
                    <a:cubicBezTo>
                      <a:pt x="3276" y="1273"/>
                      <a:pt x="3727" y="1327"/>
                      <a:pt x="4237" y="1436"/>
                    </a:cubicBezTo>
                    <a:cubicBezTo>
                      <a:pt x="5856" y="2672"/>
                      <a:pt x="5809" y="5970"/>
                      <a:pt x="6009" y="7721"/>
                    </a:cubicBezTo>
                    <a:cubicBezTo>
                      <a:pt x="6228" y="9659"/>
                      <a:pt x="6433" y="11596"/>
                      <a:pt x="6682" y="13530"/>
                    </a:cubicBezTo>
                    <a:cubicBezTo>
                      <a:pt x="6670" y="13530"/>
                      <a:pt x="6657" y="13530"/>
                      <a:pt x="6644" y="13530"/>
                    </a:cubicBezTo>
                    <a:cubicBezTo>
                      <a:pt x="6071" y="13530"/>
                      <a:pt x="5483" y="13574"/>
                      <a:pt x="4913" y="13624"/>
                    </a:cubicBezTo>
                    <a:cubicBezTo>
                      <a:pt x="5176" y="12418"/>
                      <a:pt x="4709" y="10154"/>
                      <a:pt x="3145" y="10154"/>
                    </a:cubicBezTo>
                    <a:cubicBezTo>
                      <a:pt x="3144" y="10154"/>
                      <a:pt x="3142" y="10154"/>
                      <a:pt x="3141" y="10154"/>
                    </a:cubicBezTo>
                    <a:cubicBezTo>
                      <a:pt x="2550" y="10156"/>
                      <a:pt x="2147" y="10600"/>
                      <a:pt x="2016" y="11144"/>
                    </a:cubicBezTo>
                    <a:cubicBezTo>
                      <a:pt x="1793" y="12046"/>
                      <a:pt x="2400" y="12867"/>
                      <a:pt x="2263" y="13765"/>
                    </a:cubicBezTo>
                    <a:lnTo>
                      <a:pt x="2263" y="13767"/>
                    </a:lnTo>
                    <a:cubicBezTo>
                      <a:pt x="1858" y="13783"/>
                      <a:pt x="1455" y="13812"/>
                      <a:pt x="1052" y="13845"/>
                    </a:cubicBezTo>
                    <a:cubicBezTo>
                      <a:pt x="1097" y="11823"/>
                      <a:pt x="1038" y="9804"/>
                      <a:pt x="1005" y="7783"/>
                    </a:cubicBezTo>
                    <a:cubicBezTo>
                      <a:pt x="986" y="6737"/>
                      <a:pt x="964" y="5692"/>
                      <a:pt x="948" y="4646"/>
                    </a:cubicBezTo>
                    <a:cubicBezTo>
                      <a:pt x="937" y="4249"/>
                      <a:pt x="935" y="3855"/>
                      <a:pt x="935" y="3460"/>
                    </a:cubicBezTo>
                    <a:cubicBezTo>
                      <a:pt x="799" y="2002"/>
                      <a:pt x="1447" y="1273"/>
                      <a:pt x="2884" y="1273"/>
                    </a:cubicBezTo>
                    <a:close/>
                    <a:moveTo>
                      <a:pt x="2753" y="0"/>
                    </a:moveTo>
                    <a:cubicBezTo>
                      <a:pt x="1237" y="0"/>
                      <a:pt x="440" y="1363"/>
                      <a:pt x="240" y="2729"/>
                    </a:cubicBezTo>
                    <a:cubicBezTo>
                      <a:pt x="0" y="4370"/>
                      <a:pt x="225" y="6136"/>
                      <a:pt x="258" y="7787"/>
                    </a:cubicBezTo>
                    <a:cubicBezTo>
                      <a:pt x="297" y="9878"/>
                      <a:pt x="307" y="11973"/>
                      <a:pt x="432" y="14062"/>
                    </a:cubicBezTo>
                    <a:cubicBezTo>
                      <a:pt x="444" y="14261"/>
                      <a:pt x="597" y="14361"/>
                      <a:pt x="747" y="14361"/>
                    </a:cubicBezTo>
                    <a:cubicBezTo>
                      <a:pt x="853" y="14361"/>
                      <a:pt x="958" y="14312"/>
                      <a:pt x="1013" y="14213"/>
                    </a:cubicBezTo>
                    <a:cubicBezTo>
                      <a:pt x="1514" y="14256"/>
                      <a:pt x="2012" y="14295"/>
                      <a:pt x="2517" y="14305"/>
                    </a:cubicBezTo>
                    <a:cubicBezTo>
                      <a:pt x="2519" y="14305"/>
                      <a:pt x="2520" y="14305"/>
                      <a:pt x="2522" y="14305"/>
                    </a:cubicBezTo>
                    <a:cubicBezTo>
                      <a:pt x="2780" y="14305"/>
                      <a:pt x="2845" y="13993"/>
                      <a:pt x="2711" y="13841"/>
                    </a:cubicBezTo>
                    <a:cubicBezTo>
                      <a:pt x="2973" y="12959"/>
                      <a:pt x="2333" y="12044"/>
                      <a:pt x="2660" y="11199"/>
                    </a:cubicBezTo>
                    <a:cubicBezTo>
                      <a:pt x="2774" y="10905"/>
                      <a:pt x="2939" y="10793"/>
                      <a:pt x="3119" y="10793"/>
                    </a:cubicBezTo>
                    <a:cubicBezTo>
                      <a:pt x="3503" y="10793"/>
                      <a:pt x="3954" y="11305"/>
                      <a:pt x="4113" y="11645"/>
                    </a:cubicBezTo>
                    <a:cubicBezTo>
                      <a:pt x="4401" y="12253"/>
                      <a:pt x="4420" y="12900"/>
                      <a:pt x="4330" y="13554"/>
                    </a:cubicBezTo>
                    <a:cubicBezTo>
                      <a:pt x="4300" y="13774"/>
                      <a:pt x="4477" y="13924"/>
                      <a:pt x="4644" y="13924"/>
                    </a:cubicBezTo>
                    <a:cubicBezTo>
                      <a:pt x="4652" y="13924"/>
                      <a:pt x="4661" y="13923"/>
                      <a:pt x="4669" y="13923"/>
                    </a:cubicBezTo>
                    <a:cubicBezTo>
                      <a:pt x="4698" y="13984"/>
                      <a:pt x="4757" y="14035"/>
                      <a:pt x="4845" y="14043"/>
                    </a:cubicBezTo>
                    <a:cubicBezTo>
                      <a:pt x="5433" y="14096"/>
                      <a:pt x="6039" y="14148"/>
                      <a:pt x="6633" y="14148"/>
                    </a:cubicBezTo>
                    <a:cubicBezTo>
                      <a:pt x="6750" y="14148"/>
                      <a:pt x="6867" y="14146"/>
                      <a:pt x="6983" y="14141"/>
                    </a:cubicBezTo>
                    <a:cubicBezTo>
                      <a:pt x="7079" y="14135"/>
                      <a:pt x="7151" y="14096"/>
                      <a:pt x="7198" y="14043"/>
                    </a:cubicBezTo>
                    <a:cubicBezTo>
                      <a:pt x="7347" y="14013"/>
                      <a:pt x="7470" y="13904"/>
                      <a:pt x="7452" y="13695"/>
                    </a:cubicBezTo>
                    <a:cubicBezTo>
                      <a:pt x="7143" y="10498"/>
                      <a:pt x="7014" y="7081"/>
                      <a:pt x="6275" y="3947"/>
                    </a:cubicBezTo>
                    <a:cubicBezTo>
                      <a:pt x="5884" y="2287"/>
                      <a:pt x="4849" y="76"/>
                      <a:pt x="2850" y="2"/>
                    </a:cubicBezTo>
                    <a:cubicBezTo>
                      <a:pt x="2818" y="1"/>
                      <a:pt x="2785" y="0"/>
                      <a:pt x="27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64"/>
              <p:cNvSpPr/>
              <p:nvPr/>
            </p:nvSpPr>
            <p:spPr>
              <a:xfrm>
                <a:off x="7857750" y="1813850"/>
                <a:ext cx="93925" cy="136875"/>
              </a:xfrm>
              <a:custGeom>
                <a:avLst/>
                <a:gdLst/>
                <a:ahLst/>
                <a:cxnLst/>
                <a:rect l="l" t="t" r="r" b="b"/>
                <a:pathLst>
                  <a:path w="3757" h="5475" extrusionOk="0">
                    <a:moveTo>
                      <a:pt x="1978" y="525"/>
                    </a:moveTo>
                    <a:cubicBezTo>
                      <a:pt x="2122" y="525"/>
                      <a:pt x="2301" y="629"/>
                      <a:pt x="2523" y="891"/>
                    </a:cubicBezTo>
                    <a:cubicBezTo>
                      <a:pt x="2896" y="1333"/>
                      <a:pt x="2912" y="2651"/>
                      <a:pt x="2973" y="3168"/>
                    </a:cubicBezTo>
                    <a:cubicBezTo>
                      <a:pt x="3037" y="3711"/>
                      <a:pt x="3055" y="4259"/>
                      <a:pt x="3141" y="4799"/>
                    </a:cubicBezTo>
                    <a:cubicBezTo>
                      <a:pt x="3031" y="4809"/>
                      <a:pt x="2922" y="4819"/>
                      <a:pt x="2812" y="4826"/>
                    </a:cubicBezTo>
                    <a:cubicBezTo>
                      <a:pt x="2771" y="4790"/>
                      <a:pt x="2716" y="4765"/>
                      <a:pt x="2650" y="4765"/>
                    </a:cubicBezTo>
                    <a:cubicBezTo>
                      <a:pt x="2636" y="4765"/>
                      <a:pt x="2622" y="4766"/>
                      <a:pt x="2607" y="4768"/>
                    </a:cubicBezTo>
                    <a:cubicBezTo>
                      <a:pt x="2257" y="4815"/>
                      <a:pt x="1905" y="4895"/>
                      <a:pt x="1558" y="4987"/>
                    </a:cubicBezTo>
                    <a:cubicBezTo>
                      <a:pt x="1564" y="4967"/>
                      <a:pt x="1568" y="4948"/>
                      <a:pt x="1566" y="4926"/>
                    </a:cubicBezTo>
                    <a:cubicBezTo>
                      <a:pt x="1512" y="4277"/>
                      <a:pt x="1445" y="3629"/>
                      <a:pt x="1420" y="2978"/>
                    </a:cubicBezTo>
                    <a:cubicBezTo>
                      <a:pt x="1408" y="2653"/>
                      <a:pt x="1388" y="2319"/>
                      <a:pt x="1392" y="1998"/>
                    </a:cubicBezTo>
                    <a:cubicBezTo>
                      <a:pt x="1397" y="1829"/>
                      <a:pt x="1469" y="525"/>
                      <a:pt x="1978" y="525"/>
                    </a:cubicBezTo>
                    <a:close/>
                    <a:moveTo>
                      <a:pt x="2078" y="0"/>
                    </a:moveTo>
                    <a:cubicBezTo>
                      <a:pt x="2064" y="0"/>
                      <a:pt x="2050" y="1"/>
                      <a:pt x="2036" y="1"/>
                    </a:cubicBezTo>
                    <a:cubicBezTo>
                      <a:pt x="1" y="77"/>
                      <a:pt x="888" y="3850"/>
                      <a:pt x="1165" y="4979"/>
                    </a:cubicBezTo>
                    <a:cubicBezTo>
                      <a:pt x="1175" y="5024"/>
                      <a:pt x="1199" y="5055"/>
                      <a:pt x="1228" y="5077"/>
                    </a:cubicBezTo>
                    <a:cubicBezTo>
                      <a:pt x="1169" y="5096"/>
                      <a:pt x="1107" y="5108"/>
                      <a:pt x="1052" y="5126"/>
                    </a:cubicBezTo>
                    <a:cubicBezTo>
                      <a:pt x="872" y="5182"/>
                      <a:pt x="890" y="5474"/>
                      <a:pt x="1089" y="5474"/>
                    </a:cubicBezTo>
                    <a:cubicBezTo>
                      <a:pt x="1093" y="5474"/>
                      <a:pt x="1097" y="5474"/>
                      <a:pt x="1101" y="5474"/>
                    </a:cubicBezTo>
                    <a:cubicBezTo>
                      <a:pt x="1645" y="5439"/>
                      <a:pt x="2208" y="5366"/>
                      <a:pt x="2740" y="5243"/>
                    </a:cubicBezTo>
                    <a:cubicBezTo>
                      <a:pt x="2861" y="5214"/>
                      <a:pt x="2914" y="5132"/>
                      <a:pt x="2918" y="5047"/>
                    </a:cubicBezTo>
                    <a:cubicBezTo>
                      <a:pt x="3014" y="5055"/>
                      <a:pt x="3108" y="5065"/>
                      <a:pt x="3202" y="5071"/>
                    </a:cubicBezTo>
                    <a:cubicBezTo>
                      <a:pt x="3241" y="5148"/>
                      <a:pt x="3311" y="5182"/>
                      <a:pt x="3384" y="5182"/>
                    </a:cubicBezTo>
                    <a:cubicBezTo>
                      <a:pt x="3503" y="5182"/>
                      <a:pt x="3632" y="5092"/>
                      <a:pt x="3644" y="4948"/>
                    </a:cubicBezTo>
                    <a:cubicBezTo>
                      <a:pt x="3757" y="3768"/>
                      <a:pt x="3530" y="2252"/>
                      <a:pt x="3198" y="1106"/>
                    </a:cubicBezTo>
                    <a:cubicBezTo>
                      <a:pt x="3038" y="551"/>
                      <a:pt x="2717" y="0"/>
                      <a:pt x="20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27" name="Google Shape;1627;p64"/>
          <p:cNvSpPr/>
          <p:nvPr/>
        </p:nvSpPr>
        <p:spPr>
          <a:xfrm>
            <a:off x="948679" y="3900575"/>
            <a:ext cx="66300" cy="66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8" name="Google Shape;1628;p64"/>
          <p:cNvSpPr/>
          <p:nvPr/>
        </p:nvSpPr>
        <p:spPr>
          <a:xfrm>
            <a:off x="3958579" y="4375325"/>
            <a:ext cx="66300" cy="66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9" name="Google Shape;1629;p64"/>
          <p:cNvSpPr/>
          <p:nvPr/>
        </p:nvSpPr>
        <p:spPr>
          <a:xfrm>
            <a:off x="7794652" y="708299"/>
            <a:ext cx="512700" cy="512700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0" name="Google Shape;1630;p64"/>
          <p:cNvSpPr/>
          <p:nvPr/>
        </p:nvSpPr>
        <p:spPr>
          <a:xfrm rot="-1067888">
            <a:off x="2247212" y="3792890"/>
            <a:ext cx="281681" cy="281681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1" name="Google Shape;1631;p64"/>
          <p:cNvSpPr/>
          <p:nvPr/>
        </p:nvSpPr>
        <p:spPr>
          <a:xfrm rot="1172088">
            <a:off x="4151444" y="1576096"/>
            <a:ext cx="281716" cy="281716"/>
          </a:xfrm>
          <a:prstGeom prst="star4">
            <a:avLst>
              <a:gd name="adj" fmla="val 125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2" name="Google Shape;1632;p64"/>
          <p:cNvSpPr/>
          <p:nvPr/>
        </p:nvSpPr>
        <p:spPr>
          <a:xfrm>
            <a:off x="7987654" y="2689400"/>
            <a:ext cx="66300" cy="66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3" name="Google Shape;1633;p64"/>
          <p:cNvSpPr/>
          <p:nvPr/>
        </p:nvSpPr>
        <p:spPr>
          <a:xfrm>
            <a:off x="967729" y="1413050"/>
            <a:ext cx="66300" cy="66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4" name="Google Shape;1634;p64"/>
          <p:cNvSpPr/>
          <p:nvPr/>
        </p:nvSpPr>
        <p:spPr>
          <a:xfrm>
            <a:off x="5082529" y="774875"/>
            <a:ext cx="66300" cy="66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5" name="Google Shape;1635;p64"/>
          <p:cNvSpPr/>
          <p:nvPr/>
        </p:nvSpPr>
        <p:spPr>
          <a:xfrm rot="-1800013">
            <a:off x="7379899" y="4088573"/>
            <a:ext cx="400797" cy="400797"/>
          </a:xfrm>
          <a:prstGeom prst="star4">
            <a:avLst>
              <a:gd name="adj" fmla="val 125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6" name="Google Shape;1636;p64"/>
          <p:cNvSpPr/>
          <p:nvPr/>
        </p:nvSpPr>
        <p:spPr>
          <a:xfrm>
            <a:off x="7292329" y="2013125"/>
            <a:ext cx="66300" cy="66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7" name="Google Shape;1637;p64"/>
          <p:cNvSpPr/>
          <p:nvPr/>
        </p:nvSpPr>
        <p:spPr>
          <a:xfrm>
            <a:off x="3530782" y="2663293"/>
            <a:ext cx="281700" cy="281700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8" name="Google Shape;1638;p64"/>
          <p:cNvSpPr/>
          <p:nvPr/>
        </p:nvSpPr>
        <p:spPr>
          <a:xfrm>
            <a:off x="2796529" y="2984675"/>
            <a:ext cx="66300" cy="66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9" name="Google Shape;1639;p64"/>
          <p:cNvSpPr/>
          <p:nvPr/>
        </p:nvSpPr>
        <p:spPr>
          <a:xfrm>
            <a:off x="6073129" y="4394375"/>
            <a:ext cx="66300" cy="66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31161E-566F-00EA-85DC-835F7F803F19}"/>
              </a:ext>
            </a:extLst>
          </p:cNvPr>
          <p:cNvSpPr txBox="1"/>
          <p:nvPr/>
        </p:nvSpPr>
        <p:spPr>
          <a:xfrm>
            <a:off x="4693637" y="2418349"/>
            <a:ext cx="2701558" cy="1840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800"/>
              </a:spcBef>
              <a:tabLst>
                <a:tab pos="90170" algn="l"/>
                <a:tab pos="180340" algn="l"/>
              </a:tabLst>
            </a:pPr>
            <a:r>
              <a:rPr lang="en-US" sz="40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ý</a:t>
            </a:r>
            <a:r>
              <a:rPr lang="en-US" sz="4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lập</a:t>
            </a:r>
            <a:r>
              <a:rPr lang="en-US" sz="4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dàn</a:t>
            </a:r>
            <a:r>
              <a:rPr lang="en-US" sz="4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ý</a:t>
            </a:r>
            <a:endParaRPr lang="en-VN" sz="36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3" grpId="0"/>
      <p:bldP spid="1636" grpId="0" animBg="1"/>
      <p:bldP spid="7" grpId="0"/>
    </p:bldLst>
  </p:timing>
</p:sld>
</file>

<file path=ppt/theme/theme1.xml><?xml version="1.0" encoding="utf-8"?>
<a:theme xmlns:a="http://schemas.openxmlformats.org/drawingml/2006/main" name="Activities for National Day of Listening to Middle School by Slidesgo">
  <a:themeElements>
    <a:clrScheme name="Simple Light">
      <a:dk1>
        <a:srgbClr val="191919"/>
      </a:dk1>
      <a:lt1>
        <a:srgbClr val="9DE1E2"/>
      </a:lt1>
      <a:dk2>
        <a:srgbClr val="4BC3D3"/>
      </a:dk2>
      <a:lt2>
        <a:srgbClr val="006262"/>
      </a:lt2>
      <a:accent1>
        <a:srgbClr val="FFB443"/>
      </a:accent1>
      <a:accent2>
        <a:srgbClr val="EC87A5"/>
      </a:accent2>
      <a:accent3>
        <a:srgbClr val="E2647C"/>
      </a:accent3>
      <a:accent4>
        <a:srgbClr val="B865E8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706</Words>
  <Application>Microsoft Office PowerPoint</Application>
  <PresentationFormat>On-screen Show (16:9)</PresentationFormat>
  <Paragraphs>66</Paragraphs>
  <Slides>20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Times New Roman</vt:lpstr>
      <vt:lpstr>#9Slide04 Spectral ExtraBold</vt:lpstr>
      <vt:lpstr>Calibri</vt:lpstr>
      <vt:lpstr>Nunito Light</vt:lpstr>
      <vt:lpstr>Bebas Neue</vt:lpstr>
      <vt:lpstr>Arial</vt:lpstr>
      <vt:lpstr>DM Sans</vt:lpstr>
      <vt:lpstr>#9Slide03 Encode SeEx SemiBold</vt:lpstr>
      <vt:lpstr>Coiny</vt:lpstr>
      <vt:lpstr>#9Slide03 Maven Pro Black</vt:lpstr>
      <vt:lpstr>Activities for National Day of Listening to Middle School by Slidesgo</vt:lpstr>
      <vt:lpstr>NÓI VÀ NGHE TRÌNH BÀY Ý KIẾN VỀ MỘT VẤN ĐỀ XÃ HỘI</vt:lpstr>
      <vt:lpstr>01 Khởi động</vt:lpstr>
      <vt:lpstr>PowerPoint Presentation</vt:lpstr>
      <vt:lpstr>02 Hình thành kiến thức mới </vt:lpstr>
      <vt:lpstr>PowerPoint Presentation</vt:lpstr>
      <vt:lpstr>Bước: 1</vt:lpstr>
      <vt:lpstr>PowerPoint Presentation</vt:lpstr>
      <vt:lpstr>PowerPoint Presentation</vt:lpstr>
      <vt:lpstr>Bước 2</vt:lpstr>
      <vt:lpstr>PowerPoint Presentation</vt:lpstr>
      <vt:lpstr>Bước: 3</vt:lpstr>
      <vt:lpstr>PowerPoint Presentation</vt:lpstr>
      <vt:lpstr>Bước 4</vt:lpstr>
      <vt:lpstr>PowerPoint Presentation</vt:lpstr>
      <vt:lpstr>PowerPoint Presentation</vt:lpstr>
      <vt:lpstr>PowerPoint Presentation</vt:lpstr>
      <vt:lpstr>03 LUYỆN TẬP</vt:lpstr>
      <vt:lpstr>PowerPoint Presentation</vt:lpstr>
      <vt:lpstr>04 VẬN DỤNG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NÓI VÀ NGHE TRÌNH BÀY Ý KIẾN VỀ MỘT VẤN ĐỀ XÃ HỘI</dc:title>
  <dc:creator>YEN NHI</dc:creator>
  <cp:lastModifiedBy>VO THI YEN NHI</cp:lastModifiedBy>
  <cp:revision>3</cp:revision>
  <dcterms:modified xsi:type="dcterms:W3CDTF">2023-07-05T12:58:06Z</dcterms:modified>
</cp:coreProperties>
</file>