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2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574B-776E-4AF6-BF7E-87ACDB06A5AA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C4A5-2682-44AD-B6F5-68D7D2E576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59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574B-776E-4AF6-BF7E-87ACDB06A5AA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C4A5-2682-44AD-B6F5-68D7D2E576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658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574B-776E-4AF6-BF7E-87ACDB06A5AA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C4A5-2682-44AD-B6F5-68D7D2E576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54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574B-776E-4AF6-BF7E-87ACDB06A5AA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C4A5-2682-44AD-B6F5-68D7D2E576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1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574B-776E-4AF6-BF7E-87ACDB06A5AA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C4A5-2682-44AD-B6F5-68D7D2E576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650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574B-776E-4AF6-BF7E-87ACDB06A5AA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C4A5-2682-44AD-B6F5-68D7D2E576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679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574B-776E-4AF6-BF7E-87ACDB06A5AA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C4A5-2682-44AD-B6F5-68D7D2E576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76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574B-776E-4AF6-BF7E-87ACDB06A5AA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C4A5-2682-44AD-B6F5-68D7D2E576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658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574B-776E-4AF6-BF7E-87ACDB06A5AA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C4A5-2682-44AD-B6F5-68D7D2E576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801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574B-776E-4AF6-BF7E-87ACDB06A5AA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C4A5-2682-44AD-B6F5-68D7D2E576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111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574B-776E-4AF6-BF7E-87ACDB06A5AA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C4A5-2682-44AD-B6F5-68D7D2E576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07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5574B-776E-4AF6-BF7E-87ACDB06A5AA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BC4A5-2682-44AD-B6F5-68D7D2E576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98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b="1" dirty="0"/>
              <a:t>Đọc văn bản sau và trả lời câu hỏi bên dưới:</a:t>
            </a:r>
            <a:endParaRPr lang="en-GB" dirty="0"/>
          </a:p>
          <a:p>
            <a:r>
              <a:rPr lang="en-US" b="1" dirty="0"/>
              <a:t>HAI KIỂU ÁO</a:t>
            </a:r>
            <a:endParaRPr lang="en-GB" dirty="0"/>
          </a:p>
          <a:p>
            <a:r>
              <a:rPr lang="en-US" i="1" dirty="0" err="1"/>
              <a:t>Có</a:t>
            </a:r>
            <a:r>
              <a:rPr lang="en-US" i="1" dirty="0"/>
              <a:t> </a:t>
            </a:r>
            <a:r>
              <a:rPr lang="en-US" i="1" dirty="0" err="1"/>
              <a:t>ông</a:t>
            </a:r>
            <a:r>
              <a:rPr lang="en-US" i="1" dirty="0"/>
              <a:t> </a:t>
            </a:r>
            <a:r>
              <a:rPr lang="en-US" i="1" dirty="0" err="1"/>
              <a:t>quan</a:t>
            </a:r>
            <a:r>
              <a:rPr lang="en-US" i="1" dirty="0"/>
              <a:t> </a:t>
            </a:r>
            <a:r>
              <a:rPr lang="en-US" i="1" dirty="0" err="1"/>
              <a:t>lớn</a:t>
            </a:r>
            <a:r>
              <a:rPr lang="en-US" i="1" dirty="0"/>
              <a:t> </a:t>
            </a:r>
            <a:r>
              <a:rPr lang="en-US" i="1" dirty="0" err="1"/>
              <a:t>đến</a:t>
            </a:r>
            <a:r>
              <a:rPr lang="en-US" i="1" dirty="0"/>
              <a:t> </a:t>
            </a:r>
            <a:r>
              <a:rPr lang="en-US" i="1" dirty="0" err="1"/>
              <a:t>hiệu</a:t>
            </a:r>
            <a:r>
              <a:rPr lang="en-US" i="1" dirty="0"/>
              <a:t> may </a:t>
            </a:r>
            <a:r>
              <a:rPr lang="en-US" i="1" dirty="0" err="1"/>
              <a:t>để</a:t>
            </a:r>
            <a:r>
              <a:rPr lang="en-US" i="1" dirty="0"/>
              <a:t> may </a:t>
            </a:r>
            <a:r>
              <a:rPr lang="en-US" i="1" dirty="0" err="1"/>
              <a:t>một</a:t>
            </a:r>
            <a:r>
              <a:rPr lang="en-US" i="1" dirty="0"/>
              <a:t> </a:t>
            </a:r>
            <a:r>
              <a:rPr lang="en-US" i="1" dirty="0" err="1"/>
              <a:t>cái</a:t>
            </a:r>
            <a:r>
              <a:rPr lang="en-US" i="1" dirty="0"/>
              <a:t> </a:t>
            </a:r>
            <a:r>
              <a:rPr lang="en-US" i="1" dirty="0" err="1"/>
              <a:t>áo</a:t>
            </a:r>
            <a:r>
              <a:rPr lang="en-US" i="1" dirty="0"/>
              <a:t> </a:t>
            </a:r>
            <a:r>
              <a:rPr lang="en-US" i="1" dirty="0" err="1"/>
              <a:t>thật</a:t>
            </a:r>
            <a:r>
              <a:rPr lang="en-US" i="1" dirty="0"/>
              <a:t> sang </a:t>
            </a:r>
            <a:r>
              <a:rPr lang="en-US" i="1" dirty="0" err="1"/>
              <a:t>tiếp</a:t>
            </a:r>
            <a:r>
              <a:rPr lang="en-US" i="1" dirty="0"/>
              <a:t> </a:t>
            </a:r>
            <a:r>
              <a:rPr lang="en-US" i="1" dirty="0" err="1"/>
              <a:t>khách</a:t>
            </a:r>
            <a:r>
              <a:rPr lang="en-US" i="1" dirty="0"/>
              <a:t>. </a:t>
            </a:r>
            <a:r>
              <a:rPr lang="en-US" i="1" dirty="0" err="1"/>
              <a:t>Biết</a:t>
            </a:r>
            <a:r>
              <a:rPr lang="en-US" i="1" dirty="0"/>
              <a:t> </a:t>
            </a:r>
            <a:r>
              <a:rPr lang="en-US" i="1" dirty="0" err="1"/>
              <a:t>quan</a:t>
            </a:r>
            <a:r>
              <a:rPr lang="en-US" i="1" dirty="0"/>
              <a:t> </a:t>
            </a:r>
            <a:r>
              <a:rPr lang="en-US" i="1" dirty="0" err="1"/>
              <a:t>xưa</a:t>
            </a:r>
            <a:r>
              <a:rPr lang="en-US" i="1" dirty="0"/>
              <a:t> nay </a:t>
            </a:r>
            <a:r>
              <a:rPr lang="en-US" i="1" dirty="0" err="1"/>
              <a:t>nổi</a:t>
            </a:r>
            <a:r>
              <a:rPr lang="en-US" i="1" dirty="0"/>
              <a:t> </a:t>
            </a:r>
            <a:r>
              <a:rPr lang="en-US" i="1" dirty="0" err="1"/>
              <a:t>tiếng</a:t>
            </a:r>
            <a:r>
              <a:rPr lang="en-US" i="1" dirty="0"/>
              <a:t> </a:t>
            </a:r>
            <a:r>
              <a:rPr lang="en-US" i="1" dirty="0" err="1"/>
              <a:t>luồn</a:t>
            </a:r>
            <a:r>
              <a:rPr lang="en-US" i="1" dirty="0"/>
              <a:t> </a:t>
            </a:r>
            <a:r>
              <a:rPr lang="en-US" i="1" dirty="0" err="1"/>
              <a:t>cúi</a:t>
            </a:r>
            <a:r>
              <a:rPr lang="en-US" i="1" dirty="0"/>
              <a:t> </a:t>
            </a:r>
            <a:r>
              <a:rPr lang="en-US" i="1" dirty="0" err="1"/>
              <a:t>quan</a:t>
            </a:r>
            <a:r>
              <a:rPr lang="en-US" i="1" dirty="0"/>
              <a:t> </a:t>
            </a:r>
            <a:r>
              <a:rPr lang="en-US" i="1" dirty="0" err="1"/>
              <a:t>trên</a:t>
            </a:r>
            <a:r>
              <a:rPr lang="en-US" i="1" dirty="0"/>
              <a:t>, </a:t>
            </a:r>
            <a:r>
              <a:rPr lang="en-US" i="1" dirty="0" err="1"/>
              <a:t>hách</a:t>
            </a:r>
            <a:r>
              <a:rPr lang="en-US" i="1" dirty="0"/>
              <a:t> </a:t>
            </a:r>
            <a:r>
              <a:rPr lang="en-US" i="1" dirty="0" err="1"/>
              <a:t>dịch</a:t>
            </a:r>
            <a:r>
              <a:rPr lang="en-US" i="1" dirty="0"/>
              <a:t> </a:t>
            </a:r>
            <a:r>
              <a:rPr lang="en-US" i="1" dirty="0" err="1"/>
              <a:t>với</a:t>
            </a:r>
            <a:r>
              <a:rPr lang="en-US" i="1" dirty="0"/>
              <a:t> </a:t>
            </a:r>
            <a:r>
              <a:rPr lang="en-US" i="1" dirty="0" err="1"/>
              <a:t>dân</a:t>
            </a:r>
            <a:r>
              <a:rPr lang="en-US" i="1" dirty="0"/>
              <a:t>, </a:t>
            </a:r>
            <a:r>
              <a:rPr lang="en-US" i="1" dirty="0" err="1"/>
              <a:t>người</a:t>
            </a:r>
            <a:r>
              <a:rPr lang="en-US" i="1" dirty="0"/>
              <a:t> </a:t>
            </a:r>
            <a:r>
              <a:rPr lang="en-US" i="1" dirty="0" err="1"/>
              <a:t>thợ</a:t>
            </a:r>
            <a:r>
              <a:rPr lang="en-US" i="1" dirty="0"/>
              <a:t> may </a:t>
            </a:r>
            <a:r>
              <a:rPr lang="en-US" i="1" dirty="0" err="1"/>
              <a:t>bèn</a:t>
            </a:r>
            <a:r>
              <a:rPr lang="en-US" i="1" dirty="0"/>
              <a:t> </a:t>
            </a:r>
            <a:r>
              <a:rPr lang="en-US" i="1" dirty="0" err="1"/>
              <a:t>hỏi</a:t>
            </a:r>
            <a:r>
              <a:rPr lang="en-US" i="1" dirty="0"/>
              <a:t>:</a:t>
            </a:r>
            <a:endParaRPr lang="en-GB" dirty="0"/>
          </a:p>
          <a:p>
            <a:r>
              <a:rPr lang="en-US" i="1" dirty="0"/>
              <a:t>- </a:t>
            </a:r>
            <a:r>
              <a:rPr lang="en-US" i="1" dirty="0" err="1"/>
              <a:t>Xin</a:t>
            </a:r>
            <a:r>
              <a:rPr lang="en-US" i="1" dirty="0"/>
              <a:t> </a:t>
            </a:r>
            <a:r>
              <a:rPr lang="en-US" i="1" dirty="0" err="1"/>
              <a:t>quan</a:t>
            </a:r>
            <a:r>
              <a:rPr lang="en-US" i="1" dirty="0"/>
              <a:t> </a:t>
            </a:r>
            <a:r>
              <a:rPr lang="en-US" i="1" dirty="0" err="1"/>
              <a:t>lớn</a:t>
            </a:r>
            <a:r>
              <a:rPr lang="en-US" i="1" dirty="0"/>
              <a:t> </a:t>
            </a:r>
            <a:r>
              <a:rPr lang="en-US" i="1" dirty="0" err="1"/>
              <a:t>cho</a:t>
            </a:r>
            <a:r>
              <a:rPr lang="en-US" i="1" dirty="0"/>
              <a:t> </a:t>
            </a:r>
            <a:r>
              <a:rPr lang="en-US" i="1" dirty="0" err="1"/>
              <a:t>biết</a:t>
            </a:r>
            <a:r>
              <a:rPr lang="en-US" i="1" dirty="0"/>
              <a:t> </a:t>
            </a:r>
            <a:r>
              <a:rPr lang="en-US" i="1" dirty="0" err="1"/>
              <a:t>ngài</a:t>
            </a:r>
            <a:r>
              <a:rPr lang="en-US" i="1" dirty="0"/>
              <a:t> may </a:t>
            </a:r>
            <a:r>
              <a:rPr lang="en-US" i="1" dirty="0" err="1"/>
              <a:t>chiếc</a:t>
            </a:r>
            <a:r>
              <a:rPr lang="en-US" i="1" dirty="0"/>
              <a:t> </a:t>
            </a:r>
            <a:r>
              <a:rPr lang="en-US" i="1" dirty="0" err="1"/>
              <a:t>áo</a:t>
            </a:r>
            <a:r>
              <a:rPr lang="en-US" i="1" dirty="0"/>
              <a:t> </a:t>
            </a:r>
            <a:r>
              <a:rPr lang="en-US" i="1" dirty="0" err="1"/>
              <a:t>này</a:t>
            </a:r>
            <a:r>
              <a:rPr lang="en-US" i="1" dirty="0"/>
              <a:t> </a:t>
            </a:r>
            <a:r>
              <a:rPr lang="en-US" i="1" dirty="0" err="1"/>
              <a:t>để</a:t>
            </a:r>
            <a:r>
              <a:rPr lang="en-US" i="1" dirty="0"/>
              <a:t> </a:t>
            </a:r>
            <a:r>
              <a:rPr lang="en-US" i="1" dirty="0" err="1"/>
              <a:t>tiếp</a:t>
            </a:r>
            <a:r>
              <a:rPr lang="en-US" i="1" dirty="0"/>
              <a:t> </a:t>
            </a:r>
            <a:r>
              <a:rPr lang="en-US" i="1" dirty="0" err="1"/>
              <a:t>ai</a:t>
            </a:r>
            <a:r>
              <a:rPr lang="en-US" i="1" dirty="0"/>
              <a:t> ạ</a:t>
            </a:r>
            <a:r>
              <a:rPr lang="en-US" i="1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51564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83671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 err="1" smtClean="0"/>
              <a:t>Quan</a:t>
            </a:r>
            <a:r>
              <a:rPr lang="en-US" i="1" dirty="0" smtClean="0"/>
              <a:t> </a:t>
            </a:r>
            <a:r>
              <a:rPr lang="en-US" i="1" dirty="0" err="1" smtClean="0"/>
              <a:t>lớn</a:t>
            </a:r>
            <a:r>
              <a:rPr lang="en-US" i="1" dirty="0" smtClean="0"/>
              <a:t> </a:t>
            </a:r>
            <a:r>
              <a:rPr lang="en-US" i="1" dirty="0" err="1" smtClean="0"/>
              <a:t>ngạc</a:t>
            </a:r>
            <a:r>
              <a:rPr lang="en-US" i="1" dirty="0" smtClean="0"/>
              <a:t> </a:t>
            </a:r>
            <a:r>
              <a:rPr lang="en-US" i="1" dirty="0" err="1" smtClean="0"/>
              <a:t>nhiên</a:t>
            </a:r>
            <a:r>
              <a:rPr lang="en-US" i="1" dirty="0" smtClean="0"/>
              <a:t>:</a:t>
            </a:r>
            <a:endParaRPr lang="en-GB" dirty="0" smtClean="0"/>
          </a:p>
          <a:p>
            <a:r>
              <a:rPr lang="en-US" i="1" dirty="0" smtClean="0"/>
              <a:t>- </a:t>
            </a:r>
            <a:r>
              <a:rPr lang="en-US" i="1" dirty="0" err="1" smtClean="0"/>
              <a:t>Nhà</a:t>
            </a:r>
            <a:r>
              <a:rPr lang="en-US" i="1" dirty="0" smtClean="0"/>
              <a:t> </a:t>
            </a:r>
            <a:r>
              <a:rPr lang="en-US" i="1" dirty="0" err="1" smtClean="0"/>
              <a:t>ngươi</a:t>
            </a:r>
            <a:r>
              <a:rPr lang="en-US" i="1" dirty="0" smtClean="0"/>
              <a:t> </a:t>
            </a:r>
            <a:r>
              <a:rPr lang="en-US" i="1" dirty="0" err="1" smtClean="0"/>
              <a:t>biết</a:t>
            </a:r>
            <a:r>
              <a:rPr lang="en-US" i="1" dirty="0" smtClean="0"/>
              <a:t> </a:t>
            </a:r>
            <a:r>
              <a:rPr lang="en-US" i="1" dirty="0" err="1" smtClean="0"/>
              <a:t>để</a:t>
            </a:r>
            <a:r>
              <a:rPr lang="en-US" i="1" dirty="0" smtClean="0"/>
              <a:t> </a:t>
            </a:r>
            <a:r>
              <a:rPr lang="en-US" i="1" dirty="0" err="1" smtClean="0"/>
              <a:t>làm</a:t>
            </a:r>
            <a:r>
              <a:rPr lang="en-US" i="1" dirty="0" smtClean="0"/>
              <a:t> </a:t>
            </a:r>
            <a:r>
              <a:rPr lang="en-US" i="1" dirty="0" err="1" smtClean="0"/>
              <a:t>gì</a:t>
            </a:r>
            <a:r>
              <a:rPr lang="en-US" i="1" dirty="0" smtClean="0"/>
              <a:t>?</a:t>
            </a:r>
            <a:endParaRPr lang="en-GB" dirty="0" smtClean="0"/>
          </a:p>
          <a:p>
            <a:r>
              <a:rPr lang="en-US" i="1" dirty="0" err="1" smtClean="0"/>
              <a:t>Người</a:t>
            </a:r>
            <a:r>
              <a:rPr lang="en-US" i="1" dirty="0" smtClean="0"/>
              <a:t> </a:t>
            </a:r>
            <a:r>
              <a:rPr lang="en-US" i="1" dirty="0" err="1" smtClean="0"/>
              <a:t>thợ</a:t>
            </a:r>
            <a:r>
              <a:rPr lang="en-US" i="1" dirty="0" smtClean="0"/>
              <a:t> may </a:t>
            </a:r>
            <a:r>
              <a:rPr lang="en-US" i="1" dirty="0" err="1" smtClean="0"/>
              <a:t>đáp</a:t>
            </a:r>
            <a:r>
              <a:rPr lang="en-US" i="1" dirty="0" smtClean="0"/>
              <a:t>:</a:t>
            </a:r>
            <a:endParaRPr lang="en-GB" dirty="0" smtClean="0"/>
          </a:p>
          <a:p>
            <a:r>
              <a:rPr lang="en-US" i="1" dirty="0" smtClean="0"/>
              <a:t>- </a:t>
            </a:r>
            <a:r>
              <a:rPr lang="en-US" i="1" dirty="0" err="1" smtClean="0"/>
              <a:t>Thưa</a:t>
            </a:r>
            <a:r>
              <a:rPr lang="en-US" i="1" dirty="0" smtClean="0"/>
              <a:t> </a:t>
            </a:r>
            <a:r>
              <a:rPr lang="en-US" i="1" dirty="0" err="1" smtClean="0"/>
              <a:t>ngài</a:t>
            </a:r>
            <a:r>
              <a:rPr lang="en-US" i="1" dirty="0" smtClean="0"/>
              <a:t>, con </a:t>
            </a:r>
            <a:r>
              <a:rPr lang="en-US" i="1" dirty="0" err="1" smtClean="0"/>
              <a:t>hỏi</a:t>
            </a:r>
            <a:r>
              <a:rPr lang="en-US" i="1" dirty="0" smtClean="0"/>
              <a:t> </a:t>
            </a:r>
            <a:r>
              <a:rPr lang="en-US" i="1" dirty="0" err="1" smtClean="0"/>
              <a:t>để</a:t>
            </a:r>
            <a:r>
              <a:rPr lang="en-US" i="1" dirty="0" smtClean="0"/>
              <a:t> may </a:t>
            </a:r>
            <a:r>
              <a:rPr lang="en-US" i="1" dirty="0" err="1" smtClean="0"/>
              <a:t>cho</a:t>
            </a:r>
            <a:r>
              <a:rPr lang="en-US" i="1" dirty="0" smtClean="0"/>
              <a:t> </a:t>
            </a:r>
            <a:r>
              <a:rPr lang="en-US" i="1" dirty="0" err="1" smtClean="0"/>
              <a:t>vừa</a:t>
            </a:r>
            <a:r>
              <a:rPr lang="en-US" i="1" dirty="0" smtClean="0"/>
              <a:t>. </a:t>
            </a:r>
            <a:r>
              <a:rPr lang="en-US" i="1" dirty="0" err="1" smtClean="0"/>
              <a:t>Nếu</a:t>
            </a:r>
            <a:r>
              <a:rPr lang="en-US" i="1" dirty="0" smtClean="0"/>
              <a:t> </a:t>
            </a:r>
            <a:r>
              <a:rPr lang="en-US" i="1" dirty="0" err="1" smtClean="0"/>
              <a:t>ngài</a:t>
            </a:r>
            <a:r>
              <a:rPr lang="en-US" i="1" dirty="0" smtClean="0"/>
              <a:t> </a:t>
            </a:r>
            <a:r>
              <a:rPr lang="en-US" i="1" dirty="0" err="1" smtClean="0"/>
              <a:t>mặc</a:t>
            </a:r>
            <a:r>
              <a:rPr lang="en-US" i="1" dirty="0" smtClean="0"/>
              <a:t> </a:t>
            </a:r>
            <a:r>
              <a:rPr lang="en-US" i="1" dirty="0" err="1" smtClean="0"/>
              <a:t>hầu</a:t>
            </a:r>
            <a:r>
              <a:rPr lang="en-US" i="1" dirty="0" smtClean="0"/>
              <a:t> </a:t>
            </a:r>
            <a:r>
              <a:rPr lang="en-US" i="1" dirty="0" err="1" smtClean="0"/>
              <a:t>quan</a:t>
            </a:r>
            <a:r>
              <a:rPr lang="en-US" i="1" dirty="0" smtClean="0"/>
              <a:t> </a:t>
            </a:r>
            <a:r>
              <a:rPr lang="en-US" i="1" dirty="0" err="1" smtClean="0"/>
              <a:t>trên</a:t>
            </a:r>
            <a:r>
              <a:rPr lang="en-US" i="1" dirty="0" smtClean="0"/>
              <a:t> </a:t>
            </a:r>
            <a:r>
              <a:rPr lang="en-US" i="1" dirty="0" err="1" smtClean="0"/>
              <a:t>thì</a:t>
            </a:r>
            <a:r>
              <a:rPr lang="en-US" i="1" dirty="0" smtClean="0"/>
              <a:t> </a:t>
            </a:r>
            <a:r>
              <a:rPr lang="en-US" i="1" dirty="0" err="1" smtClean="0"/>
              <a:t>vạt</a:t>
            </a:r>
            <a:r>
              <a:rPr lang="en-US" i="1" dirty="0" smtClean="0"/>
              <a:t> </a:t>
            </a:r>
            <a:r>
              <a:rPr lang="en-US" i="1" dirty="0" err="1" smtClean="0"/>
              <a:t>đằng</a:t>
            </a:r>
            <a:r>
              <a:rPr lang="en-US" i="1" dirty="0" smtClean="0"/>
              <a:t> </a:t>
            </a:r>
            <a:r>
              <a:rPr lang="en-US" i="1" dirty="0" err="1" smtClean="0"/>
              <a:t>trước</a:t>
            </a:r>
            <a:r>
              <a:rPr lang="en-US" i="1" dirty="0" smtClean="0"/>
              <a:t> </a:t>
            </a:r>
            <a:r>
              <a:rPr lang="en-US" i="1" dirty="0" err="1" smtClean="0"/>
              <a:t>phải</a:t>
            </a:r>
            <a:r>
              <a:rPr lang="en-US" i="1" dirty="0" smtClean="0"/>
              <a:t> may </a:t>
            </a:r>
            <a:r>
              <a:rPr lang="en-US" i="1" dirty="0" err="1" smtClean="0"/>
              <a:t>ngắn</a:t>
            </a:r>
            <a:r>
              <a:rPr lang="en-US" i="1" dirty="0" smtClean="0"/>
              <a:t> </a:t>
            </a:r>
            <a:r>
              <a:rPr lang="en-US" i="1" dirty="0" err="1" smtClean="0"/>
              <a:t>đi</a:t>
            </a:r>
            <a:r>
              <a:rPr lang="en-US" i="1" dirty="0" smtClean="0"/>
              <a:t> </a:t>
            </a:r>
            <a:r>
              <a:rPr lang="en-US" i="1" dirty="0" err="1" smtClean="0"/>
              <a:t>dăm</a:t>
            </a:r>
            <a:r>
              <a:rPr lang="en-US" i="1" dirty="0" smtClean="0"/>
              <a:t> </a:t>
            </a:r>
            <a:r>
              <a:rPr lang="en-US" i="1" dirty="0" err="1" smtClean="0"/>
              <a:t>tấc</a:t>
            </a:r>
            <a:r>
              <a:rPr lang="en-US" i="1" dirty="0" smtClean="0"/>
              <a:t>, </a:t>
            </a:r>
            <a:r>
              <a:rPr lang="en-US" i="1" dirty="0" err="1" smtClean="0"/>
              <a:t>còn</a:t>
            </a:r>
            <a:r>
              <a:rPr lang="en-US" i="1" dirty="0" smtClean="0"/>
              <a:t> </a:t>
            </a:r>
            <a:r>
              <a:rPr lang="en-US" i="1" dirty="0" err="1" smtClean="0"/>
              <a:t>nếu</a:t>
            </a:r>
            <a:r>
              <a:rPr lang="en-US" i="1" dirty="0" smtClean="0"/>
              <a:t> </a:t>
            </a:r>
            <a:r>
              <a:rPr lang="en-US" i="1" dirty="0" err="1" smtClean="0"/>
              <a:t>ngài</a:t>
            </a:r>
            <a:r>
              <a:rPr lang="en-US" i="1" dirty="0" smtClean="0"/>
              <a:t> </a:t>
            </a:r>
            <a:r>
              <a:rPr lang="en-US" i="1" dirty="0" err="1" smtClean="0"/>
              <a:t>mặc</a:t>
            </a:r>
            <a:r>
              <a:rPr lang="en-US" i="1" dirty="0" smtClean="0"/>
              <a:t> </a:t>
            </a:r>
            <a:r>
              <a:rPr lang="en-US" i="1" dirty="0" err="1" smtClean="0"/>
              <a:t>để</a:t>
            </a:r>
            <a:r>
              <a:rPr lang="en-US" i="1" dirty="0" smtClean="0"/>
              <a:t> </a:t>
            </a:r>
            <a:r>
              <a:rPr lang="en-US" i="1" dirty="0" err="1" smtClean="0"/>
              <a:t>tiếp</a:t>
            </a:r>
            <a:r>
              <a:rPr lang="en-US" i="1" dirty="0" smtClean="0"/>
              <a:t> </a:t>
            </a:r>
            <a:r>
              <a:rPr lang="en-US" i="1" dirty="0" err="1" smtClean="0"/>
              <a:t>dân</a:t>
            </a:r>
            <a:r>
              <a:rPr lang="en-US" i="1" dirty="0" smtClean="0"/>
              <a:t> </a:t>
            </a:r>
            <a:r>
              <a:rPr lang="en-US" i="1" dirty="0" err="1" smtClean="0"/>
              <a:t>đen</a:t>
            </a:r>
            <a:r>
              <a:rPr lang="en-US" i="1" dirty="0" smtClean="0"/>
              <a:t>, </a:t>
            </a:r>
            <a:r>
              <a:rPr lang="en-US" i="1" dirty="0" err="1" smtClean="0"/>
              <a:t>thì</a:t>
            </a:r>
            <a:r>
              <a:rPr lang="en-US" i="1" dirty="0" smtClean="0"/>
              <a:t> </a:t>
            </a:r>
            <a:r>
              <a:rPr lang="en-US" i="1" dirty="0" err="1" smtClean="0"/>
              <a:t>vạt</a:t>
            </a:r>
            <a:r>
              <a:rPr lang="en-US" i="1" dirty="0" smtClean="0"/>
              <a:t> </a:t>
            </a:r>
            <a:r>
              <a:rPr lang="en-US" i="1" dirty="0" err="1" smtClean="0"/>
              <a:t>đằng</a:t>
            </a:r>
            <a:r>
              <a:rPr lang="en-US" i="1" dirty="0" smtClean="0"/>
              <a:t> </a:t>
            </a:r>
            <a:r>
              <a:rPr lang="en-US" i="1" dirty="0" err="1" smtClean="0"/>
              <a:t>sau</a:t>
            </a:r>
            <a:r>
              <a:rPr lang="en-US" i="1" dirty="0" smtClean="0"/>
              <a:t> </a:t>
            </a:r>
            <a:r>
              <a:rPr lang="en-US" i="1" dirty="0" err="1" smtClean="0"/>
              <a:t>phải</a:t>
            </a:r>
            <a:r>
              <a:rPr lang="en-US" i="1" dirty="0" smtClean="0"/>
              <a:t> may </a:t>
            </a:r>
            <a:r>
              <a:rPr lang="en-US" i="1" dirty="0" err="1" smtClean="0"/>
              <a:t>ngắn</a:t>
            </a:r>
            <a:r>
              <a:rPr lang="en-US" i="1" dirty="0" smtClean="0"/>
              <a:t> </a:t>
            </a:r>
            <a:r>
              <a:rPr lang="en-US" i="1" dirty="0" err="1" smtClean="0"/>
              <a:t>lại</a:t>
            </a:r>
            <a:r>
              <a:rPr lang="en-US" i="1" dirty="0" smtClean="0"/>
              <a:t>.</a:t>
            </a:r>
            <a:endParaRPr lang="en-GB" dirty="0" smtClean="0"/>
          </a:p>
          <a:p>
            <a:r>
              <a:rPr lang="en-US" i="1" dirty="0" err="1" smtClean="0"/>
              <a:t>Quan</a:t>
            </a:r>
            <a:r>
              <a:rPr lang="en-US" i="1" dirty="0" smtClean="0"/>
              <a:t> </a:t>
            </a:r>
            <a:r>
              <a:rPr lang="en-US" i="1" dirty="0" err="1" smtClean="0"/>
              <a:t>ngẫm</a:t>
            </a:r>
            <a:r>
              <a:rPr lang="en-US" i="1" dirty="0" smtClean="0"/>
              <a:t> </a:t>
            </a:r>
            <a:r>
              <a:rPr lang="en-US" i="1" dirty="0" err="1" smtClean="0"/>
              <a:t>nghĩ</a:t>
            </a:r>
            <a:r>
              <a:rPr lang="en-US" i="1" dirty="0" smtClean="0"/>
              <a:t> </a:t>
            </a:r>
            <a:r>
              <a:rPr lang="en-US" i="1" dirty="0" err="1" smtClean="0"/>
              <a:t>một</a:t>
            </a:r>
            <a:r>
              <a:rPr lang="en-US" i="1" dirty="0" smtClean="0"/>
              <a:t> </a:t>
            </a:r>
            <a:r>
              <a:rPr lang="en-US" i="1" dirty="0" err="1" smtClean="0"/>
              <a:t>hồi</a:t>
            </a:r>
            <a:r>
              <a:rPr lang="en-US" i="1" dirty="0" smtClean="0"/>
              <a:t> </a:t>
            </a:r>
            <a:r>
              <a:rPr lang="en-US" i="1" dirty="0" err="1" smtClean="0"/>
              <a:t>rồi</a:t>
            </a:r>
            <a:r>
              <a:rPr lang="en-US" i="1" dirty="0" smtClean="0"/>
              <a:t> </a:t>
            </a:r>
            <a:r>
              <a:rPr lang="en-US" i="1" dirty="0" err="1" smtClean="0"/>
              <a:t>bảo</a:t>
            </a:r>
            <a:r>
              <a:rPr lang="en-US" i="1" dirty="0" smtClean="0"/>
              <a:t>:</a:t>
            </a:r>
            <a:endParaRPr lang="en-GB" dirty="0" smtClean="0"/>
          </a:p>
          <a:p>
            <a:r>
              <a:rPr lang="en-US" i="1" dirty="0" smtClean="0"/>
              <a:t>- </a:t>
            </a:r>
            <a:r>
              <a:rPr lang="en-US" i="1" dirty="0" err="1" smtClean="0"/>
              <a:t>Thế</a:t>
            </a:r>
            <a:r>
              <a:rPr lang="en-US" i="1" dirty="0" smtClean="0"/>
              <a:t> </a:t>
            </a:r>
            <a:r>
              <a:rPr lang="en-US" i="1" dirty="0" err="1" smtClean="0"/>
              <a:t>thì</a:t>
            </a:r>
            <a:r>
              <a:rPr lang="en-US" i="1" dirty="0" smtClean="0"/>
              <a:t> </a:t>
            </a:r>
            <a:r>
              <a:rPr lang="en-US" i="1" dirty="0" err="1" smtClean="0"/>
              <a:t>nhà</a:t>
            </a:r>
            <a:r>
              <a:rPr lang="en-US" i="1" dirty="0" smtClean="0"/>
              <a:t> </a:t>
            </a:r>
            <a:r>
              <a:rPr lang="en-US" i="1" dirty="0" err="1" smtClean="0"/>
              <a:t>ngươi</a:t>
            </a:r>
            <a:r>
              <a:rPr lang="en-US" i="1" dirty="0" smtClean="0"/>
              <a:t> may </a:t>
            </a:r>
            <a:r>
              <a:rPr lang="en-US" i="1" dirty="0" err="1" smtClean="0"/>
              <a:t>cho</a:t>
            </a:r>
            <a:r>
              <a:rPr lang="en-US" i="1" dirty="0" smtClean="0"/>
              <a:t> ta </a:t>
            </a:r>
            <a:r>
              <a:rPr lang="en-US" i="1" dirty="0" err="1" smtClean="0"/>
              <a:t>cả</a:t>
            </a:r>
            <a:r>
              <a:rPr lang="en-US" i="1" dirty="0" smtClean="0"/>
              <a:t> </a:t>
            </a:r>
            <a:r>
              <a:rPr lang="en-US" i="1" dirty="0" err="1" smtClean="0"/>
              <a:t>hai</a:t>
            </a:r>
            <a:r>
              <a:rPr lang="en-US" i="1" dirty="0" smtClean="0"/>
              <a:t> </a:t>
            </a:r>
            <a:r>
              <a:rPr lang="en-US" i="1" dirty="0" err="1" smtClean="0"/>
              <a:t>kiểu</a:t>
            </a:r>
            <a:r>
              <a:rPr lang="en-US" i="1" dirty="0" smtClean="0"/>
              <a:t>.</a:t>
            </a:r>
            <a:endParaRPr lang="en-GB" dirty="0" smtClean="0"/>
          </a:p>
          <a:p>
            <a:r>
              <a:rPr lang="en-US" i="1" dirty="0" smtClean="0"/>
              <a:t>(Theo </a:t>
            </a:r>
            <a:r>
              <a:rPr lang="en-US" i="1" dirty="0" err="1" smtClean="0"/>
              <a:t>Trường</a:t>
            </a:r>
            <a:r>
              <a:rPr lang="en-US" i="1" dirty="0" smtClean="0"/>
              <a:t> </a:t>
            </a:r>
            <a:r>
              <a:rPr lang="en-US" i="1" dirty="0" err="1" smtClean="0"/>
              <a:t>Chính</a:t>
            </a:r>
            <a:r>
              <a:rPr lang="en-US" i="1" dirty="0" smtClean="0"/>
              <a:t> - </a:t>
            </a:r>
            <a:r>
              <a:rPr lang="en-US" i="1" dirty="0" err="1" smtClean="0"/>
              <a:t>Phong</a:t>
            </a:r>
            <a:r>
              <a:rPr lang="en-US" i="1" dirty="0" smtClean="0"/>
              <a:t> </a:t>
            </a:r>
            <a:r>
              <a:rPr lang="en-US" i="1" dirty="0" err="1" smtClean="0"/>
              <a:t>Châu</a:t>
            </a:r>
            <a:r>
              <a:rPr lang="vi-VN" i="1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800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692696"/>
            <a:ext cx="8229600" cy="4525963"/>
          </a:xfrm>
        </p:spPr>
        <p:txBody>
          <a:bodyPr/>
          <a:lstStyle/>
          <a:p>
            <a:r>
              <a:rPr lang="en-US" b="1" dirty="0" err="1" smtClean="0"/>
              <a:t>Câu</a:t>
            </a:r>
            <a:r>
              <a:rPr lang="en-US" b="1" dirty="0" smtClean="0"/>
              <a:t> 1</a:t>
            </a:r>
            <a:r>
              <a:rPr lang="vi-VN" b="1" dirty="0" smtClean="0"/>
              <a:t> (0.5 điểm)</a:t>
            </a:r>
            <a:r>
              <a:rPr lang="en-US" b="1" dirty="0" smtClean="0"/>
              <a:t>. </a:t>
            </a:r>
            <a:r>
              <a:rPr lang="en-US" dirty="0" err="1" smtClean="0"/>
              <a:t>Truyện</a:t>
            </a:r>
            <a:r>
              <a:rPr lang="en-US" dirty="0" smtClean="0"/>
              <a:t> </a:t>
            </a:r>
            <a:r>
              <a:rPr lang="vi-VN" i="1" dirty="0" smtClean="0"/>
              <a:t>“Hai kiểu áo”</a:t>
            </a:r>
            <a:r>
              <a:rPr lang="en-US" dirty="0" smtClean="0"/>
              <a:t> </a:t>
            </a:r>
            <a:r>
              <a:rPr lang="en-US" dirty="0" err="1" smtClean="0"/>
              <a:t>thuộc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 </a:t>
            </a:r>
            <a:endParaRPr lang="en-GB" dirty="0" smtClean="0"/>
          </a:p>
          <a:p>
            <a:r>
              <a:rPr lang="en-US" dirty="0" smtClean="0"/>
              <a:t>A. </a:t>
            </a:r>
            <a:r>
              <a:rPr lang="en-US" dirty="0" err="1" smtClean="0"/>
              <a:t>Truyện</a:t>
            </a:r>
            <a:r>
              <a:rPr lang="en-US" dirty="0" smtClean="0"/>
              <a:t> </a:t>
            </a:r>
            <a:r>
              <a:rPr lang="en-US" dirty="0" err="1" smtClean="0"/>
              <a:t>cười</a:t>
            </a:r>
            <a:r>
              <a:rPr lang="en-US" dirty="0" smtClean="0"/>
              <a:t>.   B. </a:t>
            </a:r>
            <a:r>
              <a:rPr lang="en-US" dirty="0" err="1" smtClean="0"/>
              <a:t>Truyện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thoại</a:t>
            </a:r>
            <a:r>
              <a:rPr lang="en-US" dirty="0" smtClean="0"/>
              <a:t>.    C. </a:t>
            </a:r>
            <a:r>
              <a:rPr lang="en-US" dirty="0" err="1" smtClean="0"/>
              <a:t>Truyện</a:t>
            </a:r>
            <a:r>
              <a:rPr lang="vi-VN" dirty="0" smtClean="0"/>
              <a:t> cổ tích </a:t>
            </a:r>
            <a:r>
              <a:rPr lang="en-US" dirty="0" smtClean="0"/>
              <a:t>	 D. </a:t>
            </a:r>
            <a:r>
              <a:rPr lang="en-US" dirty="0" err="1" smtClean="0"/>
              <a:t>Truyện</a:t>
            </a:r>
            <a:r>
              <a:rPr lang="vi-VN" dirty="0" smtClean="0"/>
              <a:t> ngụ ngôn</a:t>
            </a:r>
            <a:r>
              <a:rPr lang="en-US" dirty="0" smtClean="0"/>
              <a:t>.</a:t>
            </a:r>
            <a:endParaRPr lang="en-GB" dirty="0" smtClean="0"/>
          </a:p>
          <a:p>
            <a:r>
              <a:rPr lang="en-US" b="1" dirty="0" err="1" smtClean="0"/>
              <a:t>Câu</a:t>
            </a:r>
            <a:r>
              <a:rPr lang="vi-VN" b="1" dirty="0" smtClean="0"/>
              <a:t> 2 (0.5 điểm): </a:t>
            </a:r>
            <a:r>
              <a:rPr lang="vi-VN" dirty="0" smtClean="0"/>
              <a:t>Phương thức biểu đạt chính của văn bản là gì?</a:t>
            </a:r>
            <a:endParaRPr lang="en-GB" dirty="0" smtClean="0"/>
          </a:p>
          <a:p>
            <a:r>
              <a:rPr lang="vi-VN" dirty="0" smtClean="0"/>
              <a:t>A. Miêu tả                 B. Tự sự                      C. Biểu cảm                     D. Nghị luận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5717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69269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 smtClean="0"/>
              <a:t>Câu</a:t>
            </a:r>
            <a:r>
              <a:rPr lang="en-US" b="1" dirty="0" smtClean="0"/>
              <a:t> 3</a:t>
            </a:r>
            <a:r>
              <a:rPr lang="vi-VN" b="1" dirty="0" smtClean="0"/>
              <a:t> (0.5 điểm): </a:t>
            </a:r>
            <a:r>
              <a:rPr lang="en-US" dirty="0" err="1" smtClean="0"/>
              <a:t>Văn</a:t>
            </a:r>
            <a:r>
              <a:rPr lang="vi-VN" dirty="0" smtClean="0"/>
              <a:t> bản trên sử dụng ngôi kể thứ mấy?</a:t>
            </a:r>
            <a:endParaRPr lang="en-GB" dirty="0" smtClean="0"/>
          </a:p>
          <a:p>
            <a:r>
              <a:rPr lang="vi-VN" dirty="0" smtClean="0"/>
              <a:t>A. Ngôi thứ nhất                                B. Ngôi thứ hai                  </a:t>
            </a:r>
            <a:endParaRPr lang="en-GB" dirty="0" smtClean="0"/>
          </a:p>
          <a:p>
            <a:r>
              <a:rPr lang="vi-VN" dirty="0" smtClean="0"/>
              <a:t>C. Ngôi thứ ba                                   D. Ngôi thứ nhất và ngôi thứ ba</a:t>
            </a:r>
            <a:endParaRPr lang="en-GB" dirty="0" smtClean="0"/>
          </a:p>
          <a:p>
            <a:r>
              <a:rPr lang="en-US" b="1" dirty="0" err="1" smtClean="0"/>
              <a:t>Câu</a:t>
            </a:r>
            <a:r>
              <a:rPr lang="en-US" b="1" dirty="0" smtClean="0"/>
              <a:t> 4</a:t>
            </a:r>
            <a:r>
              <a:rPr lang="vi-VN" b="1" dirty="0" smtClean="0"/>
              <a:t> (0.5 điểm). </a:t>
            </a:r>
            <a:r>
              <a:rPr lang="vi-VN" dirty="0" smtClean="0"/>
              <a:t>Nội dung được đề cập trong câu chuyện trên nhằm mục đích gì?</a:t>
            </a:r>
            <a:endParaRPr lang="en-GB" dirty="0" smtClean="0"/>
          </a:p>
          <a:p>
            <a:r>
              <a:rPr lang="vi-VN" dirty="0" smtClean="0"/>
              <a:t>A. Mua vui, giải trí.</a:t>
            </a:r>
            <a:endParaRPr lang="en-GB" dirty="0" smtClean="0"/>
          </a:p>
          <a:p>
            <a:r>
              <a:rPr lang="vi-VN" dirty="0" smtClean="0"/>
              <a:t>B. Phê phán sự coi thường của người dân đối với quan.</a:t>
            </a:r>
            <a:endParaRPr lang="en-GB" dirty="0" smtClean="0"/>
          </a:p>
          <a:p>
            <a:r>
              <a:rPr lang="vi-VN" dirty="0" smtClean="0"/>
              <a:t>C. Phê phán thói hư, tật xấu của quan lại .</a:t>
            </a:r>
            <a:endParaRPr lang="en-GB" dirty="0" smtClean="0"/>
          </a:p>
          <a:p>
            <a:r>
              <a:rPr lang="vi-VN" dirty="0" smtClean="0"/>
              <a:t>D. Phê phán thói keo kiệt, bủn xỉn của quan.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0587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Câu</a:t>
            </a:r>
            <a:r>
              <a:rPr lang="vi-VN" b="1" dirty="0" smtClean="0"/>
              <a:t> 5 (0.5 điểm): </a:t>
            </a:r>
            <a:r>
              <a:rPr lang="en-US" dirty="0" err="1" smtClean="0"/>
              <a:t>Em</a:t>
            </a:r>
            <a:r>
              <a:rPr lang="vi-VN" dirty="0" smtClean="0"/>
              <a:t> hiểu thế nào về nghĩa của từ </a:t>
            </a:r>
            <a:r>
              <a:rPr lang="vi-VN" i="1" dirty="0" smtClean="0"/>
              <a:t>“hách dịch”</a:t>
            </a:r>
            <a:r>
              <a:rPr lang="vi-VN" dirty="0" smtClean="0"/>
              <a:t>?</a:t>
            </a:r>
            <a:endParaRPr lang="en-GB" dirty="0" smtClean="0"/>
          </a:p>
          <a:p>
            <a:r>
              <a:rPr lang="en-US" dirty="0" smtClean="0"/>
              <a:t>A</a:t>
            </a:r>
            <a:r>
              <a:rPr lang="vi-VN" dirty="0" smtClean="0"/>
              <a:t>. </a:t>
            </a:r>
            <a:r>
              <a:rPr lang="en-US" dirty="0" err="1" smtClean="0"/>
              <a:t>Thể</a:t>
            </a:r>
            <a:r>
              <a:rPr lang="vi-VN" dirty="0" smtClean="0"/>
              <a:t> hiện thái độ hòa nhã, coi trọng của cấp dưới đối với cấp trên.</a:t>
            </a:r>
            <a:endParaRPr lang="en-GB" dirty="0" smtClean="0"/>
          </a:p>
          <a:p>
            <a:r>
              <a:rPr lang="en-US" dirty="0" smtClean="0"/>
              <a:t>B</a:t>
            </a:r>
            <a:r>
              <a:rPr lang="vi-VN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vi-VN" dirty="0" smtClean="0"/>
              <a:t> hiện thái độ ưu ái, quan tâm đến của cấp trên đối với cấp dưới.</a:t>
            </a:r>
            <a:endParaRPr lang="en-GB" dirty="0" smtClean="0"/>
          </a:p>
          <a:p>
            <a:r>
              <a:rPr lang="en-US" dirty="0" smtClean="0"/>
              <a:t>C</a:t>
            </a:r>
            <a:r>
              <a:rPr lang="vi-VN" dirty="0" smtClean="0"/>
              <a:t>. </a:t>
            </a:r>
            <a:r>
              <a:rPr lang="en-US" dirty="0" err="1" smtClean="0"/>
              <a:t>Thể</a:t>
            </a:r>
            <a:r>
              <a:rPr lang="vi-VN" dirty="0" smtClean="0"/>
              <a:t> hiện thái độ ra oai, hạch sách người khác do cậy mình có quyền thế.</a:t>
            </a:r>
            <a:endParaRPr lang="en-GB" dirty="0" smtClean="0"/>
          </a:p>
          <a:p>
            <a:r>
              <a:rPr lang="en-US" dirty="0" smtClean="0"/>
              <a:t>D</a:t>
            </a:r>
            <a:r>
              <a:rPr lang="vi-VN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vi-VN" dirty="0" smtClean="0"/>
              <a:t> hiện thái độ nhân nhượng của cấp trên đối với cấp dưới.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740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899592" y="1720840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Câu</a:t>
            </a:r>
            <a:r>
              <a:rPr lang="vi-VN" b="1" dirty="0" smtClean="0"/>
              <a:t> 6 (0.5 điểm): </a:t>
            </a:r>
            <a:r>
              <a:rPr lang="vi-VN" dirty="0" smtClean="0"/>
              <a:t>Nội dung nghĩa hàm ẩn trong câu </a:t>
            </a:r>
            <a:r>
              <a:rPr lang="vi-VN" i="1" dirty="0" smtClean="0"/>
              <a:t>“</a:t>
            </a:r>
            <a:r>
              <a:rPr lang="en-US" i="1" dirty="0" smtClean="0"/>
              <a:t>… </a:t>
            </a:r>
            <a:r>
              <a:rPr lang="en-US" i="1" dirty="0" err="1" smtClean="0"/>
              <a:t>Nếu</a:t>
            </a:r>
            <a:r>
              <a:rPr lang="en-US" i="1" dirty="0" smtClean="0"/>
              <a:t> </a:t>
            </a:r>
            <a:r>
              <a:rPr lang="en-US" i="1" dirty="0" err="1" smtClean="0"/>
              <a:t>ngài</a:t>
            </a:r>
            <a:r>
              <a:rPr lang="en-US" i="1" dirty="0" smtClean="0"/>
              <a:t> </a:t>
            </a:r>
            <a:r>
              <a:rPr lang="en-US" i="1" dirty="0" err="1" smtClean="0"/>
              <a:t>mặc</a:t>
            </a:r>
            <a:r>
              <a:rPr lang="en-US" i="1" dirty="0" smtClean="0"/>
              <a:t> </a:t>
            </a:r>
            <a:r>
              <a:rPr lang="en-US" i="1" dirty="0" err="1" smtClean="0"/>
              <a:t>hầu</a:t>
            </a:r>
            <a:r>
              <a:rPr lang="en-US" i="1" dirty="0" smtClean="0"/>
              <a:t> </a:t>
            </a:r>
            <a:r>
              <a:rPr lang="en-US" i="1" dirty="0" err="1" smtClean="0"/>
              <a:t>quan</a:t>
            </a:r>
            <a:r>
              <a:rPr lang="en-US" i="1" dirty="0" smtClean="0"/>
              <a:t> </a:t>
            </a:r>
            <a:r>
              <a:rPr lang="en-US" i="1" dirty="0" err="1" smtClean="0"/>
              <a:t>trên</a:t>
            </a:r>
            <a:r>
              <a:rPr lang="en-US" i="1" dirty="0" smtClean="0"/>
              <a:t> </a:t>
            </a:r>
            <a:r>
              <a:rPr lang="en-US" i="1" dirty="0" err="1" smtClean="0"/>
              <a:t>thì</a:t>
            </a:r>
            <a:r>
              <a:rPr lang="en-US" i="1" dirty="0" smtClean="0"/>
              <a:t> </a:t>
            </a:r>
            <a:r>
              <a:rPr lang="en-US" i="1" dirty="0" err="1" smtClean="0"/>
              <a:t>vạt</a:t>
            </a:r>
            <a:r>
              <a:rPr lang="en-US" i="1" dirty="0" smtClean="0"/>
              <a:t> </a:t>
            </a:r>
            <a:r>
              <a:rPr lang="en-US" i="1" dirty="0" err="1" smtClean="0"/>
              <a:t>đằng</a:t>
            </a:r>
            <a:r>
              <a:rPr lang="en-US" i="1" dirty="0" smtClean="0"/>
              <a:t> </a:t>
            </a:r>
            <a:r>
              <a:rPr lang="en-US" i="1" dirty="0" err="1" smtClean="0"/>
              <a:t>trước</a:t>
            </a:r>
            <a:r>
              <a:rPr lang="en-US" i="1" dirty="0" smtClean="0"/>
              <a:t> </a:t>
            </a:r>
            <a:r>
              <a:rPr lang="en-US" i="1" dirty="0" err="1" smtClean="0"/>
              <a:t>phải</a:t>
            </a:r>
            <a:r>
              <a:rPr lang="en-US" i="1" dirty="0" smtClean="0"/>
              <a:t> may </a:t>
            </a:r>
            <a:r>
              <a:rPr lang="en-US" i="1" dirty="0" err="1" smtClean="0"/>
              <a:t>ngắn</a:t>
            </a:r>
            <a:r>
              <a:rPr lang="en-US" i="1" dirty="0" smtClean="0"/>
              <a:t> </a:t>
            </a:r>
            <a:r>
              <a:rPr lang="en-US" i="1" dirty="0" err="1" smtClean="0"/>
              <a:t>đi</a:t>
            </a:r>
            <a:r>
              <a:rPr lang="en-US" i="1" dirty="0" smtClean="0"/>
              <a:t> </a:t>
            </a:r>
            <a:r>
              <a:rPr lang="en-US" i="1" dirty="0" err="1" smtClean="0"/>
              <a:t>dăm</a:t>
            </a:r>
            <a:r>
              <a:rPr lang="en-US" i="1" dirty="0" smtClean="0"/>
              <a:t> </a:t>
            </a:r>
            <a:r>
              <a:rPr lang="en-US" i="1" dirty="0" err="1" smtClean="0"/>
              <a:t>tấc</a:t>
            </a:r>
            <a:r>
              <a:rPr lang="en-US" i="1" dirty="0" smtClean="0"/>
              <a:t>, </a:t>
            </a:r>
            <a:r>
              <a:rPr lang="en-US" i="1" dirty="0" err="1" smtClean="0"/>
              <a:t>còn</a:t>
            </a:r>
            <a:r>
              <a:rPr lang="en-US" i="1" dirty="0" smtClean="0"/>
              <a:t> </a:t>
            </a:r>
            <a:r>
              <a:rPr lang="en-US" i="1" dirty="0" err="1" smtClean="0"/>
              <a:t>nếu</a:t>
            </a:r>
            <a:r>
              <a:rPr lang="en-US" i="1" dirty="0" smtClean="0"/>
              <a:t> </a:t>
            </a:r>
            <a:r>
              <a:rPr lang="en-US" i="1" dirty="0" err="1" smtClean="0"/>
              <a:t>ngài</a:t>
            </a:r>
            <a:r>
              <a:rPr lang="en-US" i="1" dirty="0" smtClean="0"/>
              <a:t> </a:t>
            </a:r>
            <a:r>
              <a:rPr lang="en-US" i="1" dirty="0" err="1" smtClean="0"/>
              <a:t>mặc</a:t>
            </a:r>
            <a:r>
              <a:rPr lang="en-US" i="1" dirty="0" smtClean="0"/>
              <a:t> </a:t>
            </a:r>
            <a:r>
              <a:rPr lang="en-US" i="1" dirty="0" err="1" smtClean="0"/>
              <a:t>để</a:t>
            </a:r>
            <a:r>
              <a:rPr lang="en-US" i="1" dirty="0" smtClean="0"/>
              <a:t> </a:t>
            </a:r>
            <a:r>
              <a:rPr lang="en-US" i="1" dirty="0" err="1" smtClean="0"/>
              <a:t>tiếp</a:t>
            </a:r>
            <a:r>
              <a:rPr lang="en-US" i="1" dirty="0" smtClean="0"/>
              <a:t> </a:t>
            </a:r>
            <a:r>
              <a:rPr lang="en-US" i="1" dirty="0" err="1" smtClean="0"/>
              <a:t>dân</a:t>
            </a:r>
            <a:r>
              <a:rPr lang="en-US" i="1" dirty="0" smtClean="0"/>
              <a:t> </a:t>
            </a:r>
            <a:r>
              <a:rPr lang="en-US" i="1" dirty="0" err="1" smtClean="0"/>
              <a:t>đen</a:t>
            </a:r>
            <a:r>
              <a:rPr lang="en-US" i="1" dirty="0" smtClean="0"/>
              <a:t>, </a:t>
            </a:r>
            <a:r>
              <a:rPr lang="en-US" i="1" dirty="0" err="1" smtClean="0"/>
              <a:t>thì</a:t>
            </a:r>
            <a:r>
              <a:rPr lang="en-US" i="1" dirty="0" smtClean="0"/>
              <a:t> </a:t>
            </a:r>
            <a:r>
              <a:rPr lang="en-US" i="1" dirty="0" err="1" smtClean="0"/>
              <a:t>vạt</a:t>
            </a:r>
            <a:r>
              <a:rPr lang="en-US" i="1" dirty="0" smtClean="0"/>
              <a:t> </a:t>
            </a:r>
            <a:r>
              <a:rPr lang="en-US" i="1" dirty="0" err="1" smtClean="0"/>
              <a:t>đằng</a:t>
            </a:r>
            <a:r>
              <a:rPr lang="en-US" i="1" dirty="0" smtClean="0"/>
              <a:t> </a:t>
            </a:r>
            <a:r>
              <a:rPr lang="en-US" i="1" dirty="0" err="1" smtClean="0"/>
              <a:t>sau</a:t>
            </a:r>
            <a:r>
              <a:rPr lang="en-US" i="1" dirty="0" smtClean="0"/>
              <a:t> </a:t>
            </a:r>
            <a:r>
              <a:rPr lang="en-US" i="1" dirty="0" err="1" smtClean="0"/>
              <a:t>phải</a:t>
            </a:r>
            <a:r>
              <a:rPr lang="en-US" i="1" dirty="0" smtClean="0"/>
              <a:t> may </a:t>
            </a:r>
            <a:r>
              <a:rPr lang="en-US" i="1" dirty="0" err="1" smtClean="0"/>
              <a:t>ngắn</a:t>
            </a:r>
            <a:r>
              <a:rPr lang="en-US" i="1" dirty="0" smtClean="0"/>
              <a:t> </a:t>
            </a:r>
            <a:r>
              <a:rPr lang="en-US" i="1" dirty="0" err="1" smtClean="0"/>
              <a:t>lại</a:t>
            </a:r>
            <a:r>
              <a:rPr lang="vi-VN" i="1" dirty="0" smtClean="0"/>
              <a:t>.”</a:t>
            </a:r>
            <a:r>
              <a:rPr lang="vi-VN" dirty="0" smtClean="0"/>
              <a:t> là gì?</a:t>
            </a:r>
            <a:endParaRPr lang="en-GB" dirty="0" smtClean="0"/>
          </a:p>
          <a:p>
            <a:r>
              <a:rPr lang="vi-VN" dirty="0" smtClean="0"/>
              <a:t>A. Khi gặp quan trên, ngài sẽ luồn cúi, nên vạt trước chùng lại</a:t>
            </a:r>
            <a:endParaRPr lang="en-GB" dirty="0" smtClean="0"/>
          </a:p>
          <a:p>
            <a:r>
              <a:rPr lang="vi-VN" dirty="0" smtClean="0"/>
              <a:t>B. Khi gặp dân, vị quan này là người vênh váo, hách dịch nên vạt trước sẽ hớt lên.</a:t>
            </a:r>
            <a:endParaRPr lang="en-GB" dirty="0" smtClean="0"/>
          </a:p>
          <a:p>
            <a:r>
              <a:rPr lang="vi-VN" dirty="0" smtClean="0"/>
              <a:t>C. Vị quan là người hai mặt, trên thì nịnh hót, dưới thì chèn ép.</a:t>
            </a:r>
            <a:endParaRPr lang="en-GB" dirty="0" smtClean="0"/>
          </a:p>
          <a:p>
            <a:r>
              <a:rPr lang="vi-VN" dirty="0" smtClean="0"/>
              <a:t>D. Cả A và 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152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509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Ái Diễm</dc:creator>
  <cp:lastModifiedBy>Ái Diễm</cp:lastModifiedBy>
  <cp:revision>1</cp:revision>
  <dcterms:created xsi:type="dcterms:W3CDTF">2025-02-20T14:15:13Z</dcterms:created>
  <dcterms:modified xsi:type="dcterms:W3CDTF">2025-02-20T14:19:14Z</dcterms:modified>
</cp:coreProperties>
</file>